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75" r:id="rId4"/>
    <p:sldId id="257" r:id="rId5"/>
    <p:sldId id="259" r:id="rId6"/>
    <p:sldId id="260" r:id="rId7"/>
    <p:sldId id="261" r:id="rId8"/>
    <p:sldId id="264" r:id="rId9"/>
    <p:sldId id="262" r:id="rId10"/>
    <p:sldId id="263" r:id="rId11"/>
    <p:sldId id="27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240806-2EBF-4EF7-80E3-6702CD8CDDCD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AFC56FA-9FC8-437C-BFA7-79D4F99F58E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Após finalizar o passo </a:t>
            </a:r>
            <a:r>
              <a:rPr lang="pt-BR" sz="2800" dirty="0" smtClean="0"/>
              <a:t>5, </a:t>
            </a:r>
            <a:r>
              <a:rPr lang="pt-BR" sz="2800" dirty="0" smtClean="0"/>
              <a:t>o sistema irá redirecionar para a tela de Paciente.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" y="2636912"/>
            <a:ext cx="9144000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8000" dirty="0" smtClean="0"/>
          </a:p>
          <a:p>
            <a:pPr algn="ctr"/>
            <a:r>
              <a:rPr lang="pt-BR" sz="8000" dirty="0" smtClean="0"/>
              <a:t>FIM!!!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4585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Nessa parte do manual será apresentado ao usuário (Administrador) como criar </a:t>
            </a:r>
            <a:r>
              <a:rPr lang="pt-BR" smtClean="0"/>
              <a:t>um paciente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Criar Paciente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6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Realize </a:t>
            </a:r>
            <a:r>
              <a:rPr lang="pt-BR" dirty="0" err="1" smtClean="0"/>
              <a:t>Login</a:t>
            </a:r>
            <a:r>
              <a:rPr lang="pt-BR" dirty="0" smtClean="0"/>
              <a:t> no sistema com o perfil de administrador.</a:t>
            </a:r>
          </a:p>
          <a:p>
            <a:pPr algn="just"/>
            <a:r>
              <a:rPr lang="pt-BR" dirty="0" smtClean="0"/>
              <a:t>Para aprender como realizar </a:t>
            </a:r>
            <a:r>
              <a:rPr lang="pt-BR" dirty="0" err="1" smtClean="0"/>
              <a:t>login</a:t>
            </a:r>
            <a:r>
              <a:rPr lang="pt-BR" dirty="0" smtClean="0"/>
              <a:t> com o perfil de administrador consulte o Manual do </a:t>
            </a:r>
            <a:r>
              <a:rPr lang="pt-BR" dirty="0"/>
              <a:t>paciente virtual - Realizar </a:t>
            </a:r>
            <a:r>
              <a:rPr lang="pt-BR" dirty="0" err="1"/>
              <a:t>Login</a:t>
            </a:r>
            <a:r>
              <a:rPr lang="pt-BR" dirty="0"/>
              <a:t> como </a:t>
            </a:r>
            <a:r>
              <a:rPr lang="pt-BR" dirty="0" smtClean="0"/>
              <a:t>Administrador.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8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Essa é a imagem da página inicial do sistema.</a:t>
            </a:r>
          </a:p>
          <a:p>
            <a:pPr algn="just"/>
            <a:r>
              <a:rPr lang="pt-BR" dirty="0"/>
              <a:t>O destaque </a:t>
            </a:r>
            <a:r>
              <a:rPr lang="pt-BR" dirty="0" smtClean="0"/>
              <a:t>“6” </a:t>
            </a:r>
            <a:r>
              <a:rPr lang="pt-BR" dirty="0"/>
              <a:t>informa o perfil que o usuário entrou no sistema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6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Menu do sistema clique em Paciente </a:t>
            </a:r>
            <a:r>
              <a:rPr lang="pt-BR" dirty="0" smtClean="0">
                <a:sym typeface="Wingdings" panose="05000000000000000000" pitchFamily="2" charset="2"/>
              </a:rPr>
              <a:t> Paciente “7” como é exibido na imagem.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35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A tela exibida é a tela de paciente, onde contém uma lista de todos os pacientes que já foram cadastrados: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" y="2636912"/>
            <a:ext cx="9144000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Na tela do paciente clique no link Criar “8”.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A tela exibida é a tela Criar Paciente, onde será cadastrado o novo paciente.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387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700" dirty="0" smtClean="0"/>
              <a:t>Na tela Criar Paciente insira o Nome do Paciente “9”, selecione a Foto “10” e clique no botão Salvar “11”.</a:t>
            </a:r>
          </a:p>
          <a:p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1170"/>
            <a:ext cx="9144000" cy="4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nualPV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ManualPV</Template>
  <TotalTime>163</TotalTime>
  <Words>206</Words>
  <Application>Microsoft Office PowerPoint</Application>
  <PresentationFormat>Apresentação na tela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ManualPV</vt:lpstr>
      <vt:lpstr>Manual Paciente Virtual para Aluno</vt:lpstr>
      <vt:lpstr>Criar Paciente</vt:lpstr>
      <vt:lpstr>Passo 1</vt:lpstr>
      <vt:lpstr>Passo 2</vt:lpstr>
      <vt:lpstr>Passo 3</vt:lpstr>
      <vt:lpstr>Passo 3</vt:lpstr>
      <vt:lpstr>Passo 4</vt:lpstr>
      <vt:lpstr>Passo 4</vt:lpstr>
      <vt:lpstr>Passo 5</vt:lpstr>
      <vt:lpstr>Passo 6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Criar Paciente</dc:title>
  <dc:creator>CLEVERTON</dc:creator>
  <cp:lastModifiedBy>CLEVERTON</cp:lastModifiedBy>
  <cp:revision>18</cp:revision>
  <dcterms:created xsi:type="dcterms:W3CDTF">2014-12-05T00:20:48Z</dcterms:created>
  <dcterms:modified xsi:type="dcterms:W3CDTF">2014-12-09T18:11:19Z</dcterms:modified>
</cp:coreProperties>
</file>