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77" r:id="rId4"/>
    <p:sldId id="274" r:id="rId5"/>
    <p:sldId id="259" r:id="rId6"/>
    <p:sldId id="260" r:id="rId7"/>
    <p:sldId id="261" r:id="rId8"/>
    <p:sldId id="262" r:id="rId9"/>
    <p:sldId id="263" r:id="rId10"/>
    <p:sldId id="265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Após finalizar o passo </a:t>
            </a:r>
            <a:r>
              <a:rPr lang="pt-BR" sz="2800" dirty="0" smtClean="0"/>
              <a:t>5, </a:t>
            </a:r>
            <a:r>
              <a:rPr lang="pt-BR" sz="2800" dirty="0" smtClean="0"/>
              <a:t>o sistema irá redirecionar para a tela de Relato Clínico.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4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criar </a:t>
            </a:r>
            <a:r>
              <a:rPr lang="pt-BR" smtClean="0"/>
              <a:t>uma turma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Criar uma Turma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8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pPr algn="just"/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Turma </a:t>
            </a:r>
            <a:r>
              <a:rPr lang="pt-BR" dirty="0" smtClean="0">
                <a:sym typeface="Wingdings" panose="05000000000000000000" pitchFamily="2" charset="2"/>
              </a:rPr>
              <a:t> Turma “7” como é exibido na imagem.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8540"/>
            <a:ext cx="9144000" cy="34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Turma, onde contém uma lista de todas as Turmas que já foram cadastradas: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791"/>
            <a:ext cx="9144000" cy="42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de Turma clique no link Criar “8”.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42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tela exibida é a tela Criar Turma, onde será cadastrada a nova Turma.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Na tela Criar Relato Clínico </a:t>
            </a:r>
            <a:r>
              <a:rPr lang="pt-BR" dirty="0" smtClean="0"/>
              <a:t>todos os dados são de preenchimento obrigatório insira-os e </a:t>
            </a:r>
            <a:r>
              <a:rPr lang="pt-BR" dirty="0" smtClean="0"/>
              <a:t>clique em no botão Salvar “15</a:t>
            </a:r>
            <a:r>
              <a:rPr lang="pt-BR" dirty="0" smtClean="0"/>
              <a:t>”.</a:t>
            </a:r>
            <a:endParaRPr lang="pt-BR" dirty="0" smtClean="0"/>
          </a:p>
          <a:p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132"/>
            <a:ext cx="9144000" cy="41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24</TotalTime>
  <Words>204</Words>
  <Application>Microsoft Office PowerPoint</Application>
  <PresentationFormat>Apresentação na tela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ManualPV</vt:lpstr>
      <vt:lpstr>Manual Paciente Virtual para Aluno</vt:lpstr>
      <vt:lpstr>Criar uma Turma</vt:lpstr>
      <vt:lpstr>Passo 1</vt:lpstr>
      <vt:lpstr>Passo 2</vt:lpstr>
      <vt:lpstr>Passo 3</vt:lpstr>
      <vt:lpstr>Passo 3</vt:lpstr>
      <vt:lpstr>Passo 4</vt:lpstr>
      <vt:lpstr>Passo 4</vt:lpstr>
      <vt:lpstr>Passo 5</vt:lpstr>
      <vt:lpstr>Passo 6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 Relato</dc:title>
  <dc:creator>CLEVERTON</dc:creator>
  <cp:lastModifiedBy>CLEVERTON</cp:lastModifiedBy>
  <cp:revision>6</cp:revision>
  <dcterms:created xsi:type="dcterms:W3CDTF">2014-12-07T15:41:47Z</dcterms:created>
  <dcterms:modified xsi:type="dcterms:W3CDTF">2014-12-09T18:16:52Z</dcterms:modified>
</cp:coreProperties>
</file>