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56" r:id="rId3"/>
    <p:sldId id="277" r:id="rId4"/>
    <p:sldId id="274" r:id="rId5"/>
    <p:sldId id="259" r:id="rId6"/>
    <p:sldId id="260" r:id="rId7"/>
    <p:sldId id="261" r:id="rId8"/>
    <p:sldId id="262" r:id="rId9"/>
    <p:sldId id="263" r:id="rId10"/>
    <p:sldId id="265" r:id="rId11"/>
    <p:sldId id="275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Manual Paciente Virtual para Aluno</a:t>
            </a:r>
            <a:endParaRPr lang="pt-BR" dirty="0"/>
          </a:p>
        </p:txBody>
      </p:sp>
      <p:pic>
        <p:nvPicPr>
          <p:cNvPr id="1026" name="Picture 2" descr="C:\Users\nagem\Desktop\PV\Codigo\PacienteVirtual\PacienteVirtual\Content\themes\pv\img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6" y="3429000"/>
            <a:ext cx="4706937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53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Após finalizar o passo </a:t>
            </a:r>
            <a:r>
              <a:rPr lang="pt-BR" sz="2800" dirty="0" smtClean="0"/>
              <a:t>5, </a:t>
            </a:r>
            <a:r>
              <a:rPr lang="pt-BR" sz="2800" dirty="0" smtClean="0"/>
              <a:t>o sistema irá redirecionar para a tela de Relato Clínico.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4"/>
            <a:ext cx="9144000" cy="423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8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8000" dirty="0" smtClean="0"/>
          </a:p>
          <a:p>
            <a:pPr algn="ctr"/>
            <a:r>
              <a:rPr lang="pt-BR" sz="8000" dirty="0" smtClean="0"/>
              <a:t>FIM!!!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346983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Nessa parte do manual será apresentado ao usuário (Administrador) como criar </a:t>
            </a:r>
            <a:r>
              <a:rPr lang="pt-BR" smtClean="0"/>
              <a:t>um </a:t>
            </a:r>
            <a:r>
              <a:rPr lang="pt-BR"/>
              <a:t>r</a:t>
            </a:r>
            <a:r>
              <a:rPr lang="pt-BR" smtClean="0"/>
              <a:t>elato clínico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Criar um </a:t>
            </a:r>
            <a:r>
              <a:rPr lang="pt-BR" smtClean="0"/>
              <a:t>Relato Clínico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822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Realize </a:t>
            </a:r>
            <a:r>
              <a:rPr lang="pt-BR" dirty="0" err="1" smtClean="0"/>
              <a:t>Login</a:t>
            </a:r>
            <a:r>
              <a:rPr lang="pt-BR" dirty="0" smtClean="0"/>
              <a:t> no sistema com o perfil de administrador.</a:t>
            </a:r>
          </a:p>
          <a:p>
            <a:pPr algn="just"/>
            <a:r>
              <a:rPr lang="pt-BR" dirty="0" smtClean="0"/>
              <a:t>Para aprender como realizar </a:t>
            </a:r>
            <a:r>
              <a:rPr lang="pt-BR" dirty="0" err="1" smtClean="0"/>
              <a:t>login</a:t>
            </a:r>
            <a:r>
              <a:rPr lang="pt-BR" dirty="0" smtClean="0"/>
              <a:t> com o perfil de administrador consulte o Manual do </a:t>
            </a:r>
            <a:r>
              <a:rPr lang="pt-BR" dirty="0"/>
              <a:t>paciente virtual - Realizar </a:t>
            </a:r>
            <a:r>
              <a:rPr lang="pt-BR" dirty="0" err="1"/>
              <a:t>Login</a:t>
            </a:r>
            <a:r>
              <a:rPr lang="pt-BR" dirty="0"/>
              <a:t> como </a:t>
            </a:r>
            <a:r>
              <a:rPr lang="pt-BR" dirty="0" smtClean="0"/>
              <a:t>Administrador.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588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Essa é a imagem da página inicial do sistema.</a:t>
            </a:r>
          </a:p>
          <a:p>
            <a:pPr algn="just"/>
            <a:r>
              <a:rPr lang="pt-BR" dirty="0"/>
              <a:t>O destaque </a:t>
            </a:r>
            <a:r>
              <a:rPr lang="pt-BR" dirty="0" smtClean="0"/>
              <a:t>“6” </a:t>
            </a:r>
            <a:r>
              <a:rPr lang="pt-BR" dirty="0"/>
              <a:t>informa o perfil que o usuário entrou no sistema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976"/>
            <a:ext cx="9144000" cy="360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No Menu do sistema clique em Paciente </a:t>
            </a:r>
            <a:r>
              <a:rPr lang="pt-BR" dirty="0" smtClean="0">
                <a:sym typeface="Wingdings" panose="05000000000000000000" pitchFamily="2" charset="2"/>
              </a:rPr>
              <a:t> Relato Clínico “7” como é exibido na imagem.</a:t>
            </a:r>
          </a:p>
          <a:p>
            <a:endParaRPr lang="pt-BR" dirty="0" smtClean="0">
              <a:sym typeface="Wingdings" panose="05000000000000000000" pitchFamily="2" charset="2"/>
            </a:endParaRP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3453"/>
            <a:ext cx="9144000" cy="354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7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A tela exibida é a tela de Relato Clínico, onde contém uma lista de todos os relatos que já foram cadastrados: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4"/>
            <a:ext cx="9144000" cy="423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1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Na tela de Relato Clínico clique no link Criar “8”.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0888"/>
            <a:ext cx="9144000" cy="423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6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/>
              <a:t>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A tela exibida é a tela Criar Relato Clínico, onde será cadastrado o novo relato clínico.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" y="2602246"/>
            <a:ext cx="9144000" cy="423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5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/>
              <a:t>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Na tela Criar Relato </a:t>
            </a:r>
            <a:r>
              <a:rPr lang="pt-BR" dirty="0" smtClean="0"/>
              <a:t>Clínico todos os dados são de preenchimento obrigatório, com exceção do campo Relato em Vídeo “14”, insira-os e </a:t>
            </a:r>
            <a:r>
              <a:rPr lang="pt-BR" dirty="0" smtClean="0"/>
              <a:t>clique em no botão Salvar </a:t>
            </a:r>
            <a:r>
              <a:rPr lang="pt-BR" dirty="0" smtClean="0"/>
              <a:t>“16”.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8449"/>
            <a:ext cx="9144000" cy="416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90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nualPV">
  <a:themeElements>
    <a:clrScheme name="Personalizada 1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3891A7"/>
      </a:accent5>
      <a:accent6>
        <a:srgbClr val="475A8D"/>
      </a:accent6>
      <a:hlink>
        <a:srgbClr val="8DC765"/>
      </a:hlink>
      <a:folHlink>
        <a:srgbClr val="AA8A14"/>
      </a:folHlink>
    </a:clrScheme>
    <a:fontScheme name="Capital Própri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ManualPV</Template>
  <TotalTime>117</TotalTime>
  <Words>222</Words>
  <Application>Microsoft Office PowerPoint</Application>
  <PresentationFormat>Apresentação na tela (4:3)</PresentationFormat>
  <Paragraphs>23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ManualPV</vt:lpstr>
      <vt:lpstr>Manual Paciente Virtual para Aluno</vt:lpstr>
      <vt:lpstr>Criar um Relato Clínico</vt:lpstr>
      <vt:lpstr>Passo 1</vt:lpstr>
      <vt:lpstr>Passo 2</vt:lpstr>
      <vt:lpstr>Passo 3</vt:lpstr>
      <vt:lpstr>Passo 3</vt:lpstr>
      <vt:lpstr>Passo 4</vt:lpstr>
      <vt:lpstr>Passo 4</vt:lpstr>
      <vt:lpstr>Passo 5</vt:lpstr>
      <vt:lpstr>Passo 6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Criar um Relato</dc:title>
  <dc:creator>CLEVERTON</dc:creator>
  <cp:lastModifiedBy>CLEVERTON</cp:lastModifiedBy>
  <cp:revision>15</cp:revision>
  <dcterms:created xsi:type="dcterms:W3CDTF">2014-12-05T01:04:34Z</dcterms:created>
  <dcterms:modified xsi:type="dcterms:W3CDTF">2014-12-09T18:24:43Z</dcterms:modified>
</cp:coreProperties>
</file>