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900A5D-80EC-42D8-B7F1-6B0B023CD83B}" type="datetimeFigureOut">
              <a:rPr lang="pt-BR" smtClean="0"/>
              <a:t>09/12/2014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1479FC-C539-4DD5-BAE3-3E815800C5D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v.sistemasitatechjr.com.b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Manual Paciente Virtual para Aluno</a:t>
            </a:r>
            <a:endParaRPr lang="pt-BR" dirty="0"/>
          </a:p>
        </p:txBody>
      </p:sp>
      <p:pic>
        <p:nvPicPr>
          <p:cNvPr id="1026" name="Picture 2" descr="C:\Users\nagem\Desktop\PV\Codigo\PacienteVirtual\PacienteVirtual\Content\themes\pv\img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6" y="3429000"/>
            <a:ext cx="470693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Selecione a turma com o perfil de Administrador Enfermagem, clicando no link selecione “5”.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39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Essa é a imagem da página inicial do sistema.</a:t>
            </a:r>
          </a:p>
          <a:p>
            <a:r>
              <a:rPr lang="pt-BR" dirty="0"/>
              <a:t>O destaque </a:t>
            </a:r>
            <a:r>
              <a:rPr lang="pt-BR" dirty="0" smtClean="0"/>
              <a:t>“6” </a:t>
            </a:r>
            <a:r>
              <a:rPr lang="pt-BR" dirty="0"/>
              <a:t>informa o perfil que o usuário entrou no sistema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976"/>
            <a:ext cx="9144000" cy="360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8000" dirty="0" smtClean="0"/>
          </a:p>
          <a:p>
            <a:pPr algn="ctr"/>
            <a:r>
              <a:rPr lang="pt-BR" sz="8000" dirty="0" smtClean="0"/>
              <a:t>FIM!!!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34698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Nessa parte do manual será apresentado ao usuário (Administrador) como realizar </a:t>
            </a:r>
            <a:r>
              <a:rPr lang="pt-BR" dirty="0" err="1" smtClean="0"/>
              <a:t>login</a:t>
            </a:r>
            <a:r>
              <a:rPr lang="pt-BR" dirty="0" smtClean="0"/>
              <a:t> com o perfil de administrador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Realizar </a:t>
            </a:r>
            <a:r>
              <a:rPr lang="pt-BR" dirty="0" err="1" smtClean="0"/>
              <a:t>Login</a:t>
            </a:r>
            <a:r>
              <a:rPr lang="pt-BR" dirty="0" smtClean="0"/>
              <a:t> como Administrador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822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Página inicial </a:t>
            </a:r>
            <a:r>
              <a:rPr lang="pt-BR" dirty="0"/>
              <a:t>acessada através do link: </a:t>
            </a:r>
            <a:r>
              <a:rPr lang="pt-BR" dirty="0">
                <a:hlinkClick r:id="rId2"/>
              </a:rPr>
              <a:t>http://www.pv.sistemasitatechjr.com.br</a:t>
            </a:r>
            <a:r>
              <a:rPr lang="pt-BR" dirty="0" smtClean="0">
                <a:hlinkClick r:id="rId2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0968"/>
            <a:ext cx="9144000" cy="32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Clique no link </a:t>
            </a:r>
            <a:r>
              <a:rPr lang="pt-BR" dirty="0" err="1" smtClean="0"/>
              <a:t>login</a:t>
            </a:r>
            <a:r>
              <a:rPr lang="pt-BR" dirty="0" smtClean="0"/>
              <a:t> “1” da página inicial.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97" y="2636912"/>
            <a:ext cx="9144000" cy="32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tela exibida é a tela de </a:t>
            </a:r>
            <a:r>
              <a:rPr lang="pt-BR" dirty="0" err="1" smtClean="0"/>
              <a:t>Login</a:t>
            </a:r>
            <a:r>
              <a:rPr lang="pt-BR" dirty="0" smtClean="0"/>
              <a:t>, mostrada a seguir: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6912"/>
            <a:ext cx="9144000" cy="37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tela de </a:t>
            </a:r>
            <a:r>
              <a:rPr lang="pt-BR" dirty="0" err="1" smtClean="0"/>
              <a:t>login</a:t>
            </a:r>
            <a:r>
              <a:rPr lang="pt-BR" dirty="0" smtClean="0"/>
              <a:t> digite o Nome do Usuário “2”, Senha “3”, e clique no botão </a:t>
            </a:r>
            <a:r>
              <a:rPr lang="pt-BR" dirty="0" err="1" smtClean="0"/>
              <a:t>Login</a:t>
            </a:r>
            <a:r>
              <a:rPr lang="pt-BR" dirty="0" smtClean="0"/>
              <a:t> “4.”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37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Verifique para qual tela você foi direcionado: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2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Tela 1: Página Home do sistema. </a:t>
            </a:r>
          </a:p>
          <a:p>
            <a:r>
              <a:rPr lang="pt-BR" dirty="0"/>
              <a:t>S</a:t>
            </a:r>
            <a:r>
              <a:rPr lang="pt-BR" dirty="0" smtClean="0"/>
              <a:t>iga para o Passo 5.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" y="2852936"/>
            <a:ext cx="9144000" cy="35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Tela 2: Selecionar Perfil. </a:t>
            </a:r>
          </a:p>
          <a:p>
            <a:r>
              <a:rPr lang="pt-BR" dirty="0" smtClean="0"/>
              <a:t>Siga para o </a:t>
            </a:r>
            <a:r>
              <a:rPr lang="pt-BR" dirty="0"/>
              <a:t>P</a:t>
            </a:r>
            <a:r>
              <a:rPr lang="pt-BR" dirty="0" smtClean="0"/>
              <a:t>asso 4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144000" cy="394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nualPV">
  <a:themeElements>
    <a:clrScheme name="Personalizada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3891A7"/>
      </a:accent5>
      <a:accent6>
        <a:srgbClr val="475A8D"/>
      </a:accent6>
      <a:hlink>
        <a:srgbClr val="8DC765"/>
      </a:hlink>
      <a:folHlink>
        <a:srgbClr val="AA8A14"/>
      </a:folHlink>
    </a:clrScheme>
    <a:fontScheme name="Capital Própri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ManualPV</Template>
  <TotalTime>8</TotalTime>
  <Words>182</Words>
  <Application>Microsoft Office PowerPoint</Application>
  <PresentationFormat>Apresentação na tela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ManualPV</vt:lpstr>
      <vt:lpstr>Manual Paciente Virtual para Aluno</vt:lpstr>
      <vt:lpstr>Realizar Login como Administrador</vt:lpstr>
      <vt:lpstr>Passo 1</vt:lpstr>
      <vt:lpstr>Passo 2</vt:lpstr>
      <vt:lpstr>Passo 2</vt:lpstr>
      <vt:lpstr>Passo 3</vt:lpstr>
      <vt:lpstr>Passo 3</vt:lpstr>
      <vt:lpstr>Passo 3</vt:lpstr>
      <vt:lpstr>Passo 3</vt:lpstr>
      <vt:lpstr>Passo 4</vt:lpstr>
      <vt:lpstr>Passo 5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Realizar Login como Administrador</dc:title>
  <dc:creator>CLEVERTON</dc:creator>
  <cp:lastModifiedBy>CLEVERTON</cp:lastModifiedBy>
  <cp:revision>2</cp:revision>
  <dcterms:created xsi:type="dcterms:W3CDTF">2014-12-09T00:12:11Z</dcterms:created>
  <dcterms:modified xsi:type="dcterms:W3CDTF">2014-12-09T17:49:05Z</dcterms:modified>
</cp:coreProperties>
</file>