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9"/>
  </p:notesMasterIdLst>
  <p:sldIdLst>
    <p:sldId id="256" r:id="rId2"/>
    <p:sldId id="263" r:id="rId3"/>
    <p:sldId id="257" r:id="rId4"/>
    <p:sldId id="258" r:id="rId5"/>
    <p:sldId id="259" r:id="rId6"/>
    <p:sldId id="264" r:id="rId7"/>
    <p:sldId id="284" r:id="rId8"/>
    <p:sldId id="285" r:id="rId9"/>
    <p:sldId id="260" r:id="rId10"/>
    <p:sldId id="274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5" r:id="rId23"/>
    <p:sldId id="279" r:id="rId24"/>
    <p:sldId id="281" r:id="rId25"/>
    <p:sldId id="283" r:id="rId26"/>
    <p:sldId id="282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86" r:id="rId37"/>
    <p:sldId id="308" r:id="rId38"/>
    <p:sldId id="307" r:id="rId39"/>
    <p:sldId id="309" r:id="rId40"/>
    <p:sldId id="311" r:id="rId41"/>
    <p:sldId id="310" r:id="rId42"/>
    <p:sldId id="276" r:id="rId43"/>
    <p:sldId id="287" r:id="rId44"/>
    <p:sldId id="288" r:id="rId45"/>
    <p:sldId id="306" r:id="rId46"/>
    <p:sldId id="289" r:id="rId47"/>
    <p:sldId id="290" r:id="rId48"/>
    <p:sldId id="291" r:id="rId49"/>
    <p:sldId id="292" r:id="rId50"/>
    <p:sldId id="293" r:id="rId51"/>
    <p:sldId id="294" r:id="rId52"/>
    <p:sldId id="304" r:id="rId53"/>
    <p:sldId id="305" r:id="rId54"/>
    <p:sldId id="277" r:id="rId55"/>
    <p:sldId id="325" r:id="rId56"/>
    <p:sldId id="326" r:id="rId57"/>
    <p:sldId id="327" r:id="rId58"/>
    <p:sldId id="328" r:id="rId59"/>
    <p:sldId id="329" r:id="rId60"/>
    <p:sldId id="278" r:id="rId61"/>
    <p:sldId id="318" r:id="rId62"/>
    <p:sldId id="319" r:id="rId63"/>
    <p:sldId id="330" r:id="rId64"/>
    <p:sldId id="351" r:id="rId65"/>
    <p:sldId id="320" r:id="rId66"/>
    <p:sldId id="313" r:id="rId67"/>
    <p:sldId id="312" r:id="rId68"/>
    <p:sldId id="321" r:id="rId69"/>
    <p:sldId id="322" r:id="rId70"/>
    <p:sldId id="314" r:id="rId71"/>
    <p:sldId id="315" r:id="rId72"/>
    <p:sldId id="316" r:id="rId73"/>
    <p:sldId id="317" r:id="rId74"/>
    <p:sldId id="323" r:id="rId75"/>
    <p:sldId id="324" r:id="rId76"/>
    <p:sldId id="331" r:id="rId77"/>
    <p:sldId id="336" r:id="rId78"/>
    <p:sldId id="332" r:id="rId79"/>
    <p:sldId id="334" r:id="rId80"/>
    <p:sldId id="333" r:id="rId81"/>
    <p:sldId id="349" r:id="rId82"/>
    <p:sldId id="350" r:id="rId83"/>
    <p:sldId id="335" r:id="rId84"/>
    <p:sldId id="337" r:id="rId85"/>
    <p:sldId id="338" r:id="rId86"/>
    <p:sldId id="339" r:id="rId87"/>
    <p:sldId id="353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54" r:id="rId96"/>
    <p:sldId id="352" r:id="rId97"/>
    <p:sldId id="348" r:id="rId9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33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91B31-580C-4817-8EE3-5E44897CFC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8613556-7C58-4D0A-B160-00956DAFB1BF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UNIVERSIDADE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B9CCCAFA-8FD6-4980-8754-891206B2C804}" type="parTrans" cxnId="{85C6A4A9-3602-430B-9A0D-139E2562D989}">
      <dgm:prSet/>
      <dgm:spPr/>
      <dgm:t>
        <a:bodyPr/>
        <a:lstStyle/>
        <a:p>
          <a:endParaRPr lang="pt-BR"/>
        </a:p>
      </dgm:t>
    </dgm:pt>
    <dgm:pt modelId="{B1A9ED4E-00B3-402B-9A45-4F2AAE5C0F62}" type="sibTrans" cxnId="{85C6A4A9-3602-430B-9A0D-139E2562D989}">
      <dgm:prSet/>
      <dgm:spPr/>
      <dgm:t>
        <a:bodyPr/>
        <a:lstStyle/>
        <a:p>
          <a:endParaRPr lang="pt-BR"/>
        </a:p>
      </dgm:t>
    </dgm:pt>
    <dgm:pt modelId="{B3B6A8CA-CDD2-48F0-9F7C-E5850389DC25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CCET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3880C938-8068-473B-A32B-B5C38F9D90F6}" type="parTrans" cxnId="{1470D0FA-3811-496A-88A9-DBFD4C5F50AB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27CE7C1D-8EF6-49C9-8FB8-ACD661F0D009}" type="sibTrans" cxnId="{1470D0FA-3811-496A-88A9-DBFD4C5F50AB}">
      <dgm:prSet/>
      <dgm:spPr/>
      <dgm:t>
        <a:bodyPr/>
        <a:lstStyle/>
        <a:p>
          <a:endParaRPr lang="pt-BR"/>
        </a:p>
      </dgm:t>
    </dgm:pt>
    <dgm:pt modelId="{3211EAFA-9C20-445C-9226-B7C8FF745412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Computação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95D2220C-F2FE-4D1B-A122-56B9F63E91E1}" type="parTrans" cxnId="{13F548C3-AB4E-4736-9F90-90C74BC7A75E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D82FB317-2BEE-4182-9FA0-29C76923A630}" type="sibTrans" cxnId="{13F548C3-AB4E-4736-9F90-90C74BC7A75E}">
      <dgm:prSet/>
      <dgm:spPr/>
      <dgm:t>
        <a:bodyPr/>
        <a:lstStyle/>
        <a:p>
          <a:endParaRPr lang="pt-BR"/>
        </a:p>
      </dgm:t>
    </dgm:pt>
    <dgm:pt modelId="{12B5431E-672B-4AD8-8536-C45EF7D0CDD0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Física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13326FAC-A060-4141-9A92-8B4C610AAB05}" type="parTrans" cxnId="{EEA24DB8-E330-4A6C-8DBB-B7CB0148ADC5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5C83212B-62BA-446C-94CA-35DF20CA61C1}" type="sibTrans" cxnId="{EEA24DB8-E330-4A6C-8DBB-B7CB0148ADC5}">
      <dgm:prSet/>
      <dgm:spPr/>
      <dgm:t>
        <a:bodyPr/>
        <a:lstStyle/>
        <a:p>
          <a:endParaRPr lang="pt-BR"/>
        </a:p>
      </dgm:t>
    </dgm:pt>
    <dgm:pt modelId="{50F631A0-4786-462A-A4A0-963501CE4620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CCS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0837C76-288F-4F84-8C63-F678522CD4E4}" type="parTrans" cxnId="{A5B586B6-6E3D-4169-9886-BA512AD80A86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C0AA2E29-BB23-45B4-9FA3-552B3EB3FD25}" type="sibTrans" cxnId="{A5B586B6-6E3D-4169-9886-BA512AD80A86}">
      <dgm:prSet/>
      <dgm:spPr/>
      <dgm:t>
        <a:bodyPr/>
        <a:lstStyle/>
        <a:p>
          <a:endParaRPr lang="pt-BR"/>
        </a:p>
      </dgm:t>
    </dgm:pt>
    <dgm:pt modelId="{A932A20B-E8D9-4276-82BC-6D90FB02EF72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CCH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DD55494-02D7-423F-9321-22281AA8E328}" type="parTrans" cxnId="{C39ECC29-07B8-4AFA-BE2C-7214EC17793F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05AF8790-EF2A-42A5-8B00-19BF12226E75}" type="sibTrans" cxnId="{C39ECC29-07B8-4AFA-BE2C-7214EC17793F}">
      <dgm:prSet/>
      <dgm:spPr/>
      <dgm:t>
        <a:bodyPr/>
        <a:lstStyle/>
        <a:p>
          <a:endParaRPr lang="pt-BR"/>
        </a:p>
      </dgm:t>
    </dgm:pt>
    <dgm:pt modelId="{43FD30D8-D178-445D-95E5-0DB78767A07C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História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58BEDB99-E228-453B-B740-77248BBFDA1F}" type="parTrans" cxnId="{87B2C535-0B72-4699-9C0D-E813CE3E0B4F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9BA5FCA0-2E92-40A7-A4CA-5C3471E29614}" type="sibTrans" cxnId="{87B2C535-0B72-4699-9C0D-E813CE3E0B4F}">
      <dgm:prSet/>
      <dgm:spPr/>
      <dgm:t>
        <a:bodyPr/>
        <a:lstStyle/>
        <a:p>
          <a:endParaRPr lang="pt-BR"/>
        </a:p>
      </dgm:t>
    </dgm:pt>
    <dgm:pt modelId="{6AB343A0-701E-431C-96D7-4F810942DC34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Ciências Sociais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37373998-99E0-46AE-B051-DF7AF9407F45}" type="parTrans" cxnId="{A5A7EE73-185F-4565-9B77-CA45A1F979A5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85A7EE28-D0CE-4C0A-B2C7-AFE96D09D13E}" type="sibTrans" cxnId="{A5A7EE73-185F-4565-9B77-CA45A1F979A5}">
      <dgm:prSet/>
      <dgm:spPr/>
      <dgm:t>
        <a:bodyPr/>
        <a:lstStyle/>
        <a:p>
          <a:endParaRPr lang="pt-BR"/>
        </a:p>
      </dgm:t>
    </dgm:pt>
    <dgm:pt modelId="{CB422F3B-110E-416C-8146-BDF10D6E47A6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Enfermagem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F32F694-4C7E-4363-8EC7-2A87AD56AB94}" type="parTrans" cxnId="{0E92DAC5-407A-45BD-AC2C-71543158E58F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1DCEEBCE-AE3A-4487-ACE4-CB5B29847B2B}" type="sibTrans" cxnId="{0E92DAC5-407A-45BD-AC2C-71543158E58F}">
      <dgm:prSet/>
      <dgm:spPr/>
      <dgm:t>
        <a:bodyPr/>
        <a:lstStyle/>
        <a:p>
          <a:endParaRPr lang="pt-BR"/>
        </a:p>
      </dgm:t>
    </dgm:pt>
    <dgm:pt modelId="{1AF6C383-1994-4E1A-B3B2-97A53948DC37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Educação Física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5AF3D75B-83AD-4119-BD91-ADEBBBCE1FE1}" type="parTrans" cxnId="{C247A819-915D-46FD-8265-E46B57D56E6E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EB882AAF-20B2-42ED-9330-ACEAC0844215}" type="sibTrans" cxnId="{C247A819-915D-46FD-8265-E46B57D56E6E}">
      <dgm:prSet/>
      <dgm:spPr/>
      <dgm:t>
        <a:bodyPr/>
        <a:lstStyle/>
        <a:p>
          <a:endParaRPr lang="pt-BR"/>
        </a:p>
      </dgm:t>
    </dgm:pt>
    <dgm:pt modelId="{A9922FE5-CD43-4A1C-B158-3513B500F999}" type="pres">
      <dgm:prSet presAssocID="{34491B31-580C-4817-8EE3-5E44897CFC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2D80DAB-776E-4233-951F-02FCA871825C}" type="pres">
      <dgm:prSet presAssocID="{34491B31-580C-4817-8EE3-5E44897CFC66}" presName="hierFlow" presStyleCnt="0"/>
      <dgm:spPr/>
    </dgm:pt>
    <dgm:pt modelId="{24910439-137D-4555-AC49-06EDC3DF14A7}" type="pres">
      <dgm:prSet presAssocID="{34491B31-580C-4817-8EE3-5E44897CFC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769EAA4-DADB-40BA-ACCE-1C67D2627275}" type="pres">
      <dgm:prSet presAssocID="{18613556-7C58-4D0A-B160-00956DAFB1BF}" presName="Name14" presStyleCnt="0"/>
      <dgm:spPr/>
    </dgm:pt>
    <dgm:pt modelId="{60DBB25D-D63E-44FF-9DDD-C662D46B7476}" type="pres">
      <dgm:prSet presAssocID="{18613556-7C58-4D0A-B160-00956DAFB1BF}" presName="level1Shape" presStyleLbl="node0" presStyleIdx="0" presStyleCnt="1" custScaleX="14757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1B4365-7D3F-490F-BE3A-664245A926D2}" type="pres">
      <dgm:prSet presAssocID="{18613556-7C58-4D0A-B160-00956DAFB1BF}" presName="hierChild2" presStyleCnt="0"/>
      <dgm:spPr/>
    </dgm:pt>
    <dgm:pt modelId="{651DDB77-F7A0-4105-8592-FC6202CB64AE}" type="pres">
      <dgm:prSet presAssocID="{3880C938-8068-473B-A32B-B5C38F9D90F6}" presName="Name19" presStyleLbl="parChTrans1D2" presStyleIdx="0" presStyleCnt="3"/>
      <dgm:spPr/>
      <dgm:t>
        <a:bodyPr/>
        <a:lstStyle/>
        <a:p>
          <a:endParaRPr lang="pt-BR"/>
        </a:p>
      </dgm:t>
    </dgm:pt>
    <dgm:pt modelId="{1FB0F1AF-C585-4943-A5AE-B5771B8EB632}" type="pres">
      <dgm:prSet presAssocID="{B3B6A8CA-CDD2-48F0-9F7C-E5850389DC25}" presName="Name21" presStyleCnt="0"/>
      <dgm:spPr/>
    </dgm:pt>
    <dgm:pt modelId="{67680E89-EA5C-451C-B4C5-5F3750E7F4B1}" type="pres">
      <dgm:prSet presAssocID="{B3B6A8CA-CDD2-48F0-9F7C-E5850389DC25}" presName="level2Shape" presStyleLbl="node2" presStyleIdx="0" presStyleCnt="3"/>
      <dgm:spPr/>
      <dgm:t>
        <a:bodyPr/>
        <a:lstStyle/>
        <a:p>
          <a:endParaRPr lang="pt-BR"/>
        </a:p>
      </dgm:t>
    </dgm:pt>
    <dgm:pt modelId="{3634482A-EF55-4A13-9D52-2212A05CF717}" type="pres">
      <dgm:prSet presAssocID="{B3B6A8CA-CDD2-48F0-9F7C-E5850389DC25}" presName="hierChild3" presStyleCnt="0"/>
      <dgm:spPr/>
    </dgm:pt>
    <dgm:pt modelId="{484FDB18-5C8D-4294-9EF5-7CED5E4D5CE8}" type="pres">
      <dgm:prSet presAssocID="{95D2220C-F2FE-4D1B-A122-56B9F63E91E1}" presName="Name19" presStyleLbl="parChTrans1D3" presStyleIdx="0" presStyleCnt="6"/>
      <dgm:spPr/>
      <dgm:t>
        <a:bodyPr/>
        <a:lstStyle/>
        <a:p>
          <a:endParaRPr lang="pt-BR"/>
        </a:p>
      </dgm:t>
    </dgm:pt>
    <dgm:pt modelId="{019456B0-6CC0-422C-A069-CF52FB2CDDE2}" type="pres">
      <dgm:prSet presAssocID="{3211EAFA-9C20-445C-9226-B7C8FF745412}" presName="Name21" presStyleCnt="0"/>
      <dgm:spPr/>
    </dgm:pt>
    <dgm:pt modelId="{872993A1-A583-4385-AE78-FDB61237F5EA}" type="pres">
      <dgm:prSet presAssocID="{3211EAFA-9C20-445C-9226-B7C8FF745412}" presName="level2Shape" presStyleLbl="node3" presStyleIdx="0" presStyleCnt="6"/>
      <dgm:spPr/>
      <dgm:t>
        <a:bodyPr/>
        <a:lstStyle/>
        <a:p>
          <a:endParaRPr lang="pt-BR"/>
        </a:p>
      </dgm:t>
    </dgm:pt>
    <dgm:pt modelId="{37E58304-3E3F-40D0-8500-6F6C5C8DFD3F}" type="pres">
      <dgm:prSet presAssocID="{3211EAFA-9C20-445C-9226-B7C8FF745412}" presName="hierChild3" presStyleCnt="0"/>
      <dgm:spPr/>
    </dgm:pt>
    <dgm:pt modelId="{41CFD7A7-8D61-4970-8765-6F54324178C6}" type="pres">
      <dgm:prSet presAssocID="{13326FAC-A060-4141-9A92-8B4C610AAB05}" presName="Name19" presStyleLbl="parChTrans1D3" presStyleIdx="1" presStyleCnt="6"/>
      <dgm:spPr/>
      <dgm:t>
        <a:bodyPr/>
        <a:lstStyle/>
        <a:p>
          <a:endParaRPr lang="pt-BR"/>
        </a:p>
      </dgm:t>
    </dgm:pt>
    <dgm:pt modelId="{62B7E0E9-D4F3-4338-A3BF-7EE5C66F9716}" type="pres">
      <dgm:prSet presAssocID="{12B5431E-672B-4AD8-8536-C45EF7D0CDD0}" presName="Name21" presStyleCnt="0"/>
      <dgm:spPr/>
    </dgm:pt>
    <dgm:pt modelId="{CBAAA499-93D0-47A9-949C-13BAFB4E13D2}" type="pres">
      <dgm:prSet presAssocID="{12B5431E-672B-4AD8-8536-C45EF7D0CDD0}" presName="level2Shape" presStyleLbl="node3" presStyleIdx="1" presStyleCnt="6"/>
      <dgm:spPr/>
      <dgm:t>
        <a:bodyPr/>
        <a:lstStyle/>
        <a:p>
          <a:endParaRPr lang="pt-BR"/>
        </a:p>
      </dgm:t>
    </dgm:pt>
    <dgm:pt modelId="{0EA2DA82-AAD0-419A-83DA-96658C82CEB9}" type="pres">
      <dgm:prSet presAssocID="{12B5431E-672B-4AD8-8536-C45EF7D0CDD0}" presName="hierChild3" presStyleCnt="0"/>
      <dgm:spPr/>
    </dgm:pt>
    <dgm:pt modelId="{DB92480C-F514-4524-935B-5DF26C16CF44}" type="pres">
      <dgm:prSet presAssocID="{F0837C76-288F-4F84-8C63-F678522CD4E4}" presName="Name19" presStyleLbl="parChTrans1D2" presStyleIdx="1" presStyleCnt="3"/>
      <dgm:spPr/>
      <dgm:t>
        <a:bodyPr/>
        <a:lstStyle/>
        <a:p>
          <a:endParaRPr lang="pt-BR"/>
        </a:p>
      </dgm:t>
    </dgm:pt>
    <dgm:pt modelId="{810C948C-A873-4EFE-A240-52350C1855A3}" type="pres">
      <dgm:prSet presAssocID="{50F631A0-4786-462A-A4A0-963501CE4620}" presName="Name21" presStyleCnt="0"/>
      <dgm:spPr/>
    </dgm:pt>
    <dgm:pt modelId="{6EE92ECA-7647-4AC8-B204-5AF9F8CEE6D8}" type="pres">
      <dgm:prSet presAssocID="{50F631A0-4786-462A-A4A0-963501CE4620}" presName="level2Shape" presStyleLbl="node2" presStyleIdx="1" presStyleCnt="3"/>
      <dgm:spPr/>
      <dgm:t>
        <a:bodyPr/>
        <a:lstStyle/>
        <a:p>
          <a:endParaRPr lang="pt-BR"/>
        </a:p>
      </dgm:t>
    </dgm:pt>
    <dgm:pt modelId="{6A8C9040-9998-4D33-8B58-D3288B3E919A}" type="pres">
      <dgm:prSet presAssocID="{50F631A0-4786-462A-A4A0-963501CE4620}" presName="hierChild3" presStyleCnt="0"/>
      <dgm:spPr/>
    </dgm:pt>
    <dgm:pt modelId="{D8ADD2BF-ACDB-44D5-A270-FF3EF0F0E81B}" type="pres">
      <dgm:prSet presAssocID="{FF32F694-4C7E-4363-8EC7-2A87AD56AB94}" presName="Name19" presStyleLbl="parChTrans1D3" presStyleIdx="2" presStyleCnt="6"/>
      <dgm:spPr/>
      <dgm:t>
        <a:bodyPr/>
        <a:lstStyle/>
        <a:p>
          <a:endParaRPr lang="pt-BR"/>
        </a:p>
      </dgm:t>
    </dgm:pt>
    <dgm:pt modelId="{AE9F043C-A993-4B49-9AE0-92D4A6D85CA0}" type="pres">
      <dgm:prSet presAssocID="{CB422F3B-110E-416C-8146-BDF10D6E47A6}" presName="Name21" presStyleCnt="0"/>
      <dgm:spPr/>
    </dgm:pt>
    <dgm:pt modelId="{B50CE757-C8DD-4C2A-9E3B-76D18D7E8ECA}" type="pres">
      <dgm:prSet presAssocID="{CB422F3B-110E-416C-8146-BDF10D6E47A6}" presName="level2Shape" presStyleLbl="node3" presStyleIdx="2" presStyleCnt="6"/>
      <dgm:spPr/>
      <dgm:t>
        <a:bodyPr/>
        <a:lstStyle/>
        <a:p>
          <a:endParaRPr lang="pt-BR"/>
        </a:p>
      </dgm:t>
    </dgm:pt>
    <dgm:pt modelId="{CB44FBE4-82D3-4084-A7C2-9716B9CC4585}" type="pres">
      <dgm:prSet presAssocID="{CB422F3B-110E-416C-8146-BDF10D6E47A6}" presName="hierChild3" presStyleCnt="0"/>
      <dgm:spPr/>
    </dgm:pt>
    <dgm:pt modelId="{C9560488-6F12-499D-A178-1FD478B4BC95}" type="pres">
      <dgm:prSet presAssocID="{5AF3D75B-83AD-4119-BD91-ADEBBBCE1FE1}" presName="Name19" presStyleLbl="parChTrans1D3" presStyleIdx="3" presStyleCnt="6"/>
      <dgm:spPr/>
      <dgm:t>
        <a:bodyPr/>
        <a:lstStyle/>
        <a:p>
          <a:endParaRPr lang="pt-BR"/>
        </a:p>
      </dgm:t>
    </dgm:pt>
    <dgm:pt modelId="{3A2C605A-F36E-455F-95E0-E1EEF826A036}" type="pres">
      <dgm:prSet presAssocID="{1AF6C383-1994-4E1A-B3B2-97A53948DC37}" presName="Name21" presStyleCnt="0"/>
      <dgm:spPr/>
    </dgm:pt>
    <dgm:pt modelId="{9DFAB938-C263-4DF3-BBCF-9A57BC1D29C9}" type="pres">
      <dgm:prSet presAssocID="{1AF6C383-1994-4E1A-B3B2-97A53948DC37}" presName="level2Shape" presStyleLbl="node3" presStyleIdx="3" presStyleCnt="6"/>
      <dgm:spPr/>
      <dgm:t>
        <a:bodyPr/>
        <a:lstStyle/>
        <a:p>
          <a:endParaRPr lang="pt-BR"/>
        </a:p>
      </dgm:t>
    </dgm:pt>
    <dgm:pt modelId="{046FFF46-AD1E-4AE6-BE83-849E0D107C06}" type="pres">
      <dgm:prSet presAssocID="{1AF6C383-1994-4E1A-B3B2-97A53948DC37}" presName="hierChild3" presStyleCnt="0"/>
      <dgm:spPr/>
    </dgm:pt>
    <dgm:pt modelId="{82DE50F2-5984-4043-88C2-920C6E97A665}" type="pres">
      <dgm:prSet presAssocID="{FDD55494-02D7-423F-9321-22281AA8E328}" presName="Name19" presStyleLbl="parChTrans1D2" presStyleIdx="2" presStyleCnt="3"/>
      <dgm:spPr/>
      <dgm:t>
        <a:bodyPr/>
        <a:lstStyle/>
        <a:p>
          <a:endParaRPr lang="pt-BR"/>
        </a:p>
      </dgm:t>
    </dgm:pt>
    <dgm:pt modelId="{B3913192-8D91-4746-9772-AD58F06EF6D3}" type="pres">
      <dgm:prSet presAssocID="{A932A20B-E8D9-4276-82BC-6D90FB02EF72}" presName="Name21" presStyleCnt="0"/>
      <dgm:spPr/>
    </dgm:pt>
    <dgm:pt modelId="{C806D754-1665-496F-8A92-5742A5C8F970}" type="pres">
      <dgm:prSet presAssocID="{A932A20B-E8D9-4276-82BC-6D90FB02EF72}" presName="level2Shape" presStyleLbl="node2" presStyleIdx="2" presStyleCnt="3"/>
      <dgm:spPr/>
      <dgm:t>
        <a:bodyPr/>
        <a:lstStyle/>
        <a:p>
          <a:endParaRPr lang="pt-BR"/>
        </a:p>
      </dgm:t>
    </dgm:pt>
    <dgm:pt modelId="{31C5785D-D92E-4488-B69D-75E2AB3E6704}" type="pres">
      <dgm:prSet presAssocID="{A932A20B-E8D9-4276-82BC-6D90FB02EF72}" presName="hierChild3" presStyleCnt="0"/>
      <dgm:spPr/>
    </dgm:pt>
    <dgm:pt modelId="{7379C4BC-8832-4F60-BE9D-E17BC27F1F71}" type="pres">
      <dgm:prSet presAssocID="{58BEDB99-E228-453B-B740-77248BBFDA1F}" presName="Name19" presStyleLbl="parChTrans1D3" presStyleIdx="4" presStyleCnt="6"/>
      <dgm:spPr/>
      <dgm:t>
        <a:bodyPr/>
        <a:lstStyle/>
        <a:p>
          <a:endParaRPr lang="pt-BR"/>
        </a:p>
      </dgm:t>
    </dgm:pt>
    <dgm:pt modelId="{4C273F0C-4947-4C8A-948B-AD30BD6D6583}" type="pres">
      <dgm:prSet presAssocID="{43FD30D8-D178-445D-95E5-0DB78767A07C}" presName="Name21" presStyleCnt="0"/>
      <dgm:spPr/>
    </dgm:pt>
    <dgm:pt modelId="{071B5F4A-3EE3-4CBE-9CA9-1AEAB056BA6F}" type="pres">
      <dgm:prSet presAssocID="{43FD30D8-D178-445D-95E5-0DB78767A07C}" presName="level2Shape" presStyleLbl="node3" presStyleIdx="4" presStyleCnt="6"/>
      <dgm:spPr/>
      <dgm:t>
        <a:bodyPr/>
        <a:lstStyle/>
        <a:p>
          <a:endParaRPr lang="pt-BR"/>
        </a:p>
      </dgm:t>
    </dgm:pt>
    <dgm:pt modelId="{A4AA4D53-06FD-425F-B7A0-B466E4D9EEAB}" type="pres">
      <dgm:prSet presAssocID="{43FD30D8-D178-445D-95E5-0DB78767A07C}" presName="hierChild3" presStyleCnt="0"/>
      <dgm:spPr/>
    </dgm:pt>
    <dgm:pt modelId="{59118E70-83E7-4D76-87B6-6A4B2D79C20A}" type="pres">
      <dgm:prSet presAssocID="{37373998-99E0-46AE-B051-DF7AF9407F45}" presName="Name19" presStyleLbl="parChTrans1D3" presStyleIdx="5" presStyleCnt="6"/>
      <dgm:spPr/>
      <dgm:t>
        <a:bodyPr/>
        <a:lstStyle/>
        <a:p>
          <a:endParaRPr lang="pt-BR"/>
        </a:p>
      </dgm:t>
    </dgm:pt>
    <dgm:pt modelId="{8FBCCA2C-E30E-4011-9B34-620DEF058F80}" type="pres">
      <dgm:prSet presAssocID="{6AB343A0-701E-431C-96D7-4F810942DC34}" presName="Name21" presStyleCnt="0"/>
      <dgm:spPr/>
    </dgm:pt>
    <dgm:pt modelId="{DD8310B9-DD04-4EE1-B7DB-0EB73270E06A}" type="pres">
      <dgm:prSet presAssocID="{6AB343A0-701E-431C-96D7-4F810942DC34}" presName="level2Shape" presStyleLbl="node3" presStyleIdx="5" presStyleCnt="6"/>
      <dgm:spPr/>
      <dgm:t>
        <a:bodyPr/>
        <a:lstStyle/>
        <a:p>
          <a:endParaRPr lang="pt-BR"/>
        </a:p>
      </dgm:t>
    </dgm:pt>
    <dgm:pt modelId="{9FCA0A4E-11DC-4114-A459-C524E1406F07}" type="pres">
      <dgm:prSet presAssocID="{6AB343A0-701E-431C-96D7-4F810942DC34}" presName="hierChild3" presStyleCnt="0"/>
      <dgm:spPr/>
    </dgm:pt>
    <dgm:pt modelId="{CB8D85FB-4B4A-45F9-9D4A-81E1CDAC6A34}" type="pres">
      <dgm:prSet presAssocID="{34491B31-580C-4817-8EE3-5E44897CFC66}" presName="bgShapesFlow" presStyleCnt="0"/>
      <dgm:spPr/>
    </dgm:pt>
  </dgm:ptLst>
  <dgm:cxnLst>
    <dgm:cxn modelId="{741ABA4A-4ACA-4A27-A9A7-7A80D83D3EAA}" type="presOf" srcId="{95D2220C-F2FE-4D1B-A122-56B9F63E91E1}" destId="{484FDB18-5C8D-4294-9EF5-7CED5E4D5CE8}" srcOrd="0" destOrd="0" presId="urn:microsoft.com/office/officeart/2005/8/layout/hierarchy6"/>
    <dgm:cxn modelId="{5EE5D032-6625-4394-8DD5-D3E9FF42B50C}" type="presOf" srcId="{CB422F3B-110E-416C-8146-BDF10D6E47A6}" destId="{B50CE757-C8DD-4C2A-9E3B-76D18D7E8ECA}" srcOrd="0" destOrd="0" presId="urn:microsoft.com/office/officeart/2005/8/layout/hierarchy6"/>
    <dgm:cxn modelId="{AC360A14-18C5-49C7-AD04-D10751C43CD0}" type="presOf" srcId="{6AB343A0-701E-431C-96D7-4F810942DC34}" destId="{DD8310B9-DD04-4EE1-B7DB-0EB73270E06A}" srcOrd="0" destOrd="0" presId="urn:microsoft.com/office/officeart/2005/8/layout/hierarchy6"/>
    <dgm:cxn modelId="{13D4787B-20A5-4D58-92CD-3370CB3E8D32}" type="presOf" srcId="{FDD55494-02D7-423F-9321-22281AA8E328}" destId="{82DE50F2-5984-4043-88C2-920C6E97A665}" srcOrd="0" destOrd="0" presId="urn:microsoft.com/office/officeart/2005/8/layout/hierarchy6"/>
    <dgm:cxn modelId="{047F0FC5-DC3B-4564-B6C6-5D2CD5CE54C4}" type="presOf" srcId="{12B5431E-672B-4AD8-8536-C45EF7D0CDD0}" destId="{CBAAA499-93D0-47A9-949C-13BAFB4E13D2}" srcOrd="0" destOrd="0" presId="urn:microsoft.com/office/officeart/2005/8/layout/hierarchy6"/>
    <dgm:cxn modelId="{A5B586B6-6E3D-4169-9886-BA512AD80A86}" srcId="{18613556-7C58-4D0A-B160-00956DAFB1BF}" destId="{50F631A0-4786-462A-A4A0-963501CE4620}" srcOrd="1" destOrd="0" parTransId="{F0837C76-288F-4F84-8C63-F678522CD4E4}" sibTransId="{C0AA2E29-BB23-45B4-9FA3-552B3EB3FD25}"/>
    <dgm:cxn modelId="{0E92DAC5-407A-45BD-AC2C-71543158E58F}" srcId="{50F631A0-4786-462A-A4A0-963501CE4620}" destId="{CB422F3B-110E-416C-8146-BDF10D6E47A6}" srcOrd="0" destOrd="0" parTransId="{FF32F694-4C7E-4363-8EC7-2A87AD56AB94}" sibTransId="{1DCEEBCE-AE3A-4487-ACE4-CB5B29847B2B}"/>
    <dgm:cxn modelId="{A88BBA3A-960E-4792-910F-2E6900573FFF}" type="presOf" srcId="{34491B31-580C-4817-8EE3-5E44897CFC66}" destId="{A9922FE5-CD43-4A1C-B158-3513B500F999}" srcOrd="0" destOrd="0" presId="urn:microsoft.com/office/officeart/2005/8/layout/hierarchy6"/>
    <dgm:cxn modelId="{21E1DBFD-6F8F-4341-A86D-1F6019255E24}" type="presOf" srcId="{18613556-7C58-4D0A-B160-00956DAFB1BF}" destId="{60DBB25D-D63E-44FF-9DDD-C662D46B7476}" srcOrd="0" destOrd="0" presId="urn:microsoft.com/office/officeart/2005/8/layout/hierarchy6"/>
    <dgm:cxn modelId="{C39ECC29-07B8-4AFA-BE2C-7214EC17793F}" srcId="{18613556-7C58-4D0A-B160-00956DAFB1BF}" destId="{A932A20B-E8D9-4276-82BC-6D90FB02EF72}" srcOrd="2" destOrd="0" parTransId="{FDD55494-02D7-423F-9321-22281AA8E328}" sibTransId="{05AF8790-EF2A-42A5-8B00-19BF12226E75}"/>
    <dgm:cxn modelId="{4B8DC7D2-9B14-42AA-AF9F-2B2353FF6D6F}" type="presOf" srcId="{13326FAC-A060-4141-9A92-8B4C610AAB05}" destId="{41CFD7A7-8D61-4970-8765-6F54324178C6}" srcOrd="0" destOrd="0" presId="urn:microsoft.com/office/officeart/2005/8/layout/hierarchy6"/>
    <dgm:cxn modelId="{40C2861B-882D-4CBB-A721-49024B373ABD}" type="presOf" srcId="{1AF6C383-1994-4E1A-B3B2-97A53948DC37}" destId="{9DFAB938-C263-4DF3-BBCF-9A57BC1D29C9}" srcOrd="0" destOrd="0" presId="urn:microsoft.com/office/officeart/2005/8/layout/hierarchy6"/>
    <dgm:cxn modelId="{C247A819-915D-46FD-8265-E46B57D56E6E}" srcId="{50F631A0-4786-462A-A4A0-963501CE4620}" destId="{1AF6C383-1994-4E1A-B3B2-97A53948DC37}" srcOrd="1" destOrd="0" parTransId="{5AF3D75B-83AD-4119-BD91-ADEBBBCE1FE1}" sibTransId="{EB882AAF-20B2-42ED-9330-ACEAC0844215}"/>
    <dgm:cxn modelId="{54539EA8-F635-4EA1-BA79-91C5565223F2}" type="presOf" srcId="{B3B6A8CA-CDD2-48F0-9F7C-E5850389DC25}" destId="{67680E89-EA5C-451C-B4C5-5F3750E7F4B1}" srcOrd="0" destOrd="0" presId="urn:microsoft.com/office/officeart/2005/8/layout/hierarchy6"/>
    <dgm:cxn modelId="{A5A7EE73-185F-4565-9B77-CA45A1F979A5}" srcId="{A932A20B-E8D9-4276-82BC-6D90FB02EF72}" destId="{6AB343A0-701E-431C-96D7-4F810942DC34}" srcOrd="1" destOrd="0" parTransId="{37373998-99E0-46AE-B051-DF7AF9407F45}" sibTransId="{85A7EE28-D0CE-4C0A-B2C7-AFE96D09D13E}"/>
    <dgm:cxn modelId="{EEA24DB8-E330-4A6C-8DBB-B7CB0148ADC5}" srcId="{B3B6A8CA-CDD2-48F0-9F7C-E5850389DC25}" destId="{12B5431E-672B-4AD8-8536-C45EF7D0CDD0}" srcOrd="1" destOrd="0" parTransId="{13326FAC-A060-4141-9A92-8B4C610AAB05}" sibTransId="{5C83212B-62BA-446C-94CA-35DF20CA61C1}"/>
    <dgm:cxn modelId="{1470D0FA-3811-496A-88A9-DBFD4C5F50AB}" srcId="{18613556-7C58-4D0A-B160-00956DAFB1BF}" destId="{B3B6A8CA-CDD2-48F0-9F7C-E5850389DC25}" srcOrd="0" destOrd="0" parTransId="{3880C938-8068-473B-A32B-B5C38F9D90F6}" sibTransId="{27CE7C1D-8EF6-49C9-8FB8-ACD661F0D009}"/>
    <dgm:cxn modelId="{0B9529AE-8701-47E5-BC32-4E283C6AE938}" type="presOf" srcId="{50F631A0-4786-462A-A4A0-963501CE4620}" destId="{6EE92ECA-7647-4AC8-B204-5AF9F8CEE6D8}" srcOrd="0" destOrd="0" presId="urn:microsoft.com/office/officeart/2005/8/layout/hierarchy6"/>
    <dgm:cxn modelId="{1582560E-3421-4309-ADB1-C7A0C7681843}" type="presOf" srcId="{37373998-99E0-46AE-B051-DF7AF9407F45}" destId="{59118E70-83E7-4D76-87B6-6A4B2D79C20A}" srcOrd="0" destOrd="0" presId="urn:microsoft.com/office/officeart/2005/8/layout/hierarchy6"/>
    <dgm:cxn modelId="{BFBB73EE-F742-41FC-8F88-2335F084DCDC}" type="presOf" srcId="{5AF3D75B-83AD-4119-BD91-ADEBBBCE1FE1}" destId="{C9560488-6F12-499D-A178-1FD478B4BC95}" srcOrd="0" destOrd="0" presId="urn:microsoft.com/office/officeart/2005/8/layout/hierarchy6"/>
    <dgm:cxn modelId="{37E4C0D7-8F12-410C-A115-8E7D8D0E6880}" type="presOf" srcId="{43FD30D8-D178-445D-95E5-0DB78767A07C}" destId="{071B5F4A-3EE3-4CBE-9CA9-1AEAB056BA6F}" srcOrd="0" destOrd="0" presId="urn:microsoft.com/office/officeart/2005/8/layout/hierarchy6"/>
    <dgm:cxn modelId="{94B3295D-F9D4-4EB3-9353-DE6031EB7666}" type="presOf" srcId="{3880C938-8068-473B-A32B-B5C38F9D90F6}" destId="{651DDB77-F7A0-4105-8592-FC6202CB64AE}" srcOrd="0" destOrd="0" presId="urn:microsoft.com/office/officeart/2005/8/layout/hierarchy6"/>
    <dgm:cxn modelId="{9E454731-7FA3-4FCA-8A5C-C3FBF4B619C6}" type="presOf" srcId="{F0837C76-288F-4F84-8C63-F678522CD4E4}" destId="{DB92480C-F514-4524-935B-5DF26C16CF44}" srcOrd="0" destOrd="0" presId="urn:microsoft.com/office/officeart/2005/8/layout/hierarchy6"/>
    <dgm:cxn modelId="{87B2C535-0B72-4699-9C0D-E813CE3E0B4F}" srcId="{A932A20B-E8D9-4276-82BC-6D90FB02EF72}" destId="{43FD30D8-D178-445D-95E5-0DB78767A07C}" srcOrd="0" destOrd="0" parTransId="{58BEDB99-E228-453B-B740-77248BBFDA1F}" sibTransId="{9BA5FCA0-2E92-40A7-A4CA-5C3471E29614}"/>
    <dgm:cxn modelId="{EF70B6B5-15C2-4D5C-9744-0FB120136D0F}" type="presOf" srcId="{A932A20B-E8D9-4276-82BC-6D90FB02EF72}" destId="{C806D754-1665-496F-8A92-5742A5C8F970}" srcOrd="0" destOrd="0" presId="urn:microsoft.com/office/officeart/2005/8/layout/hierarchy6"/>
    <dgm:cxn modelId="{3A1362F6-4F1E-4704-8446-AB29D2C83D09}" type="presOf" srcId="{3211EAFA-9C20-445C-9226-B7C8FF745412}" destId="{872993A1-A583-4385-AE78-FDB61237F5EA}" srcOrd="0" destOrd="0" presId="urn:microsoft.com/office/officeart/2005/8/layout/hierarchy6"/>
    <dgm:cxn modelId="{85C6A4A9-3602-430B-9A0D-139E2562D989}" srcId="{34491B31-580C-4817-8EE3-5E44897CFC66}" destId="{18613556-7C58-4D0A-B160-00956DAFB1BF}" srcOrd="0" destOrd="0" parTransId="{B9CCCAFA-8FD6-4980-8754-891206B2C804}" sibTransId="{B1A9ED4E-00B3-402B-9A45-4F2AAE5C0F62}"/>
    <dgm:cxn modelId="{0AAE4728-62A8-46BD-829A-CEEF314CDF29}" type="presOf" srcId="{58BEDB99-E228-453B-B740-77248BBFDA1F}" destId="{7379C4BC-8832-4F60-BE9D-E17BC27F1F71}" srcOrd="0" destOrd="0" presId="urn:microsoft.com/office/officeart/2005/8/layout/hierarchy6"/>
    <dgm:cxn modelId="{B11907F2-DB0C-4196-B87A-277A2B311D7D}" type="presOf" srcId="{FF32F694-4C7E-4363-8EC7-2A87AD56AB94}" destId="{D8ADD2BF-ACDB-44D5-A270-FF3EF0F0E81B}" srcOrd="0" destOrd="0" presId="urn:microsoft.com/office/officeart/2005/8/layout/hierarchy6"/>
    <dgm:cxn modelId="{13F548C3-AB4E-4736-9F90-90C74BC7A75E}" srcId="{B3B6A8CA-CDD2-48F0-9F7C-E5850389DC25}" destId="{3211EAFA-9C20-445C-9226-B7C8FF745412}" srcOrd="0" destOrd="0" parTransId="{95D2220C-F2FE-4D1B-A122-56B9F63E91E1}" sibTransId="{D82FB317-2BEE-4182-9FA0-29C76923A630}"/>
    <dgm:cxn modelId="{9AE60D91-F4E7-4477-8316-F3F385220385}" type="presParOf" srcId="{A9922FE5-CD43-4A1C-B158-3513B500F999}" destId="{22D80DAB-776E-4233-951F-02FCA871825C}" srcOrd="0" destOrd="0" presId="urn:microsoft.com/office/officeart/2005/8/layout/hierarchy6"/>
    <dgm:cxn modelId="{9FEB90E3-B76D-4C63-ACCD-C4737DDEFA1A}" type="presParOf" srcId="{22D80DAB-776E-4233-951F-02FCA871825C}" destId="{24910439-137D-4555-AC49-06EDC3DF14A7}" srcOrd="0" destOrd="0" presId="urn:microsoft.com/office/officeart/2005/8/layout/hierarchy6"/>
    <dgm:cxn modelId="{5D6F52C0-834A-4C6B-A3DB-E3E36D0955CF}" type="presParOf" srcId="{24910439-137D-4555-AC49-06EDC3DF14A7}" destId="{E769EAA4-DADB-40BA-ACCE-1C67D2627275}" srcOrd="0" destOrd="0" presId="urn:microsoft.com/office/officeart/2005/8/layout/hierarchy6"/>
    <dgm:cxn modelId="{38E5C888-2A0F-4FE4-A845-119CF30C6EAB}" type="presParOf" srcId="{E769EAA4-DADB-40BA-ACCE-1C67D2627275}" destId="{60DBB25D-D63E-44FF-9DDD-C662D46B7476}" srcOrd="0" destOrd="0" presId="urn:microsoft.com/office/officeart/2005/8/layout/hierarchy6"/>
    <dgm:cxn modelId="{3B593DFA-3143-4D4A-8D55-79F77FBBB8C8}" type="presParOf" srcId="{E769EAA4-DADB-40BA-ACCE-1C67D2627275}" destId="{5C1B4365-7D3F-490F-BE3A-664245A926D2}" srcOrd="1" destOrd="0" presId="urn:microsoft.com/office/officeart/2005/8/layout/hierarchy6"/>
    <dgm:cxn modelId="{D62B4E03-3AD6-4E3C-BEF4-C74372BE1304}" type="presParOf" srcId="{5C1B4365-7D3F-490F-BE3A-664245A926D2}" destId="{651DDB77-F7A0-4105-8592-FC6202CB64AE}" srcOrd="0" destOrd="0" presId="urn:microsoft.com/office/officeart/2005/8/layout/hierarchy6"/>
    <dgm:cxn modelId="{24256C71-7941-471D-B253-919B7280CC3B}" type="presParOf" srcId="{5C1B4365-7D3F-490F-BE3A-664245A926D2}" destId="{1FB0F1AF-C585-4943-A5AE-B5771B8EB632}" srcOrd="1" destOrd="0" presId="urn:microsoft.com/office/officeart/2005/8/layout/hierarchy6"/>
    <dgm:cxn modelId="{B160EA4F-15B6-4C5E-8142-30C21AE0122B}" type="presParOf" srcId="{1FB0F1AF-C585-4943-A5AE-B5771B8EB632}" destId="{67680E89-EA5C-451C-B4C5-5F3750E7F4B1}" srcOrd="0" destOrd="0" presId="urn:microsoft.com/office/officeart/2005/8/layout/hierarchy6"/>
    <dgm:cxn modelId="{61F9D038-F815-476B-89E1-E6AFDDD63491}" type="presParOf" srcId="{1FB0F1AF-C585-4943-A5AE-B5771B8EB632}" destId="{3634482A-EF55-4A13-9D52-2212A05CF717}" srcOrd="1" destOrd="0" presId="urn:microsoft.com/office/officeart/2005/8/layout/hierarchy6"/>
    <dgm:cxn modelId="{E5FD5F92-929C-4B52-9F62-4E2FB453CD5F}" type="presParOf" srcId="{3634482A-EF55-4A13-9D52-2212A05CF717}" destId="{484FDB18-5C8D-4294-9EF5-7CED5E4D5CE8}" srcOrd="0" destOrd="0" presId="urn:microsoft.com/office/officeart/2005/8/layout/hierarchy6"/>
    <dgm:cxn modelId="{2902EE76-1032-479C-ADD2-BBAB92C5B8A5}" type="presParOf" srcId="{3634482A-EF55-4A13-9D52-2212A05CF717}" destId="{019456B0-6CC0-422C-A069-CF52FB2CDDE2}" srcOrd="1" destOrd="0" presId="urn:microsoft.com/office/officeart/2005/8/layout/hierarchy6"/>
    <dgm:cxn modelId="{85E953DB-E56A-41DB-BCDA-6C642595B98B}" type="presParOf" srcId="{019456B0-6CC0-422C-A069-CF52FB2CDDE2}" destId="{872993A1-A583-4385-AE78-FDB61237F5EA}" srcOrd="0" destOrd="0" presId="urn:microsoft.com/office/officeart/2005/8/layout/hierarchy6"/>
    <dgm:cxn modelId="{745F827D-2A7B-4905-B1C7-A848E2924BC4}" type="presParOf" srcId="{019456B0-6CC0-422C-A069-CF52FB2CDDE2}" destId="{37E58304-3E3F-40D0-8500-6F6C5C8DFD3F}" srcOrd="1" destOrd="0" presId="urn:microsoft.com/office/officeart/2005/8/layout/hierarchy6"/>
    <dgm:cxn modelId="{83D7AE9C-A9C7-46F6-A4E2-77E5FD6B4B70}" type="presParOf" srcId="{3634482A-EF55-4A13-9D52-2212A05CF717}" destId="{41CFD7A7-8D61-4970-8765-6F54324178C6}" srcOrd="2" destOrd="0" presId="urn:microsoft.com/office/officeart/2005/8/layout/hierarchy6"/>
    <dgm:cxn modelId="{44215559-E605-4BB2-803A-CDB6341DB3E4}" type="presParOf" srcId="{3634482A-EF55-4A13-9D52-2212A05CF717}" destId="{62B7E0E9-D4F3-4338-A3BF-7EE5C66F9716}" srcOrd="3" destOrd="0" presId="urn:microsoft.com/office/officeart/2005/8/layout/hierarchy6"/>
    <dgm:cxn modelId="{76A46FFF-F0A7-49B1-AEBF-2F3C9C77DFEB}" type="presParOf" srcId="{62B7E0E9-D4F3-4338-A3BF-7EE5C66F9716}" destId="{CBAAA499-93D0-47A9-949C-13BAFB4E13D2}" srcOrd="0" destOrd="0" presId="urn:microsoft.com/office/officeart/2005/8/layout/hierarchy6"/>
    <dgm:cxn modelId="{160DDC96-971A-4DD4-AC1A-BF3C0AC2E992}" type="presParOf" srcId="{62B7E0E9-D4F3-4338-A3BF-7EE5C66F9716}" destId="{0EA2DA82-AAD0-419A-83DA-96658C82CEB9}" srcOrd="1" destOrd="0" presId="urn:microsoft.com/office/officeart/2005/8/layout/hierarchy6"/>
    <dgm:cxn modelId="{B603DD80-0934-4564-B1A4-DE76B072D52F}" type="presParOf" srcId="{5C1B4365-7D3F-490F-BE3A-664245A926D2}" destId="{DB92480C-F514-4524-935B-5DF26C16CF44}" srcOrd="2" destOrd="0" presId="urn:microsoft.com/office/officeart/2005/8/layout/hierarchy6"/>
    <dgm:cxn modelId="{49DAA503-E72A-49DA-8066-211893A5B887}" type="presParOf" srcId="{5C1B4365-7D3F-490F-BE3A-664245A926D2}" destId="{810C948C-A873-4EFE-A240-52350C1855A3}" srcOrd="3" destOrd="0" presId="urn:microsoft.com/office/officeart/2005/8/layout/hierarchy6"/>
    <dgm:cxn modelId="{030E4D04-811A-4234-B6E2-D4C0784B5CB5}" type="presParOf" srcId="{810C948C-A873-4EFE-A240-52350C1855A3}" destId="{6EE92ECA-7647-4AC8-B204-5AF9F8CEE6D8}" srcOrd="0" destOrd="0" presId="urn:microsoft.com/office/officeart/2005/8/layout/hierarchy6"/>
    <dgm:cxn modelId="{09E43757-5B14-43D5-B739-8254E585EF03}" type="presParOf" srcId="{810C948C-A873-4EFE-A240-52350C1855A3}" destId="{6A8C9040-9998-4D33-8B58-D3288B3E919A}" srcOrd="1" destOrd="0" presId="urn:microsoft.com/office/officeart/2005/8/layout/hierarchy6"/>
    <dgm:cxn modelId="{ED0D89FC-BCA8-4B95-8414-FC9D43F92110}" type="presParOf" srcId="{6A8C9040-9998-4D33-8B58-D3288B3E919A}" destId="{D8ADD2BF-ACDB-44D5-A270-FF3EF0F0E81B}" srcOrd="0" destOrd="0" presId="urn:microsoft.com/office/officeart/2005/8/layout/hierarchy6"/>
    <dgm:cxn modelId="{25F36193-1D7B-4C6C-8615-EBB39073FE35}" type="presParOf" srcId="{6A8C9040-9998-4D33-8B58-D3288B3E919A}" destId="{AE9F043C-A993-4B49-9AE0-92D4A6D85CA0}" srcOrd="1" destOrd="0" presId="urn:microsoft.com/office/officeart/2005/8/layout/hierarchy6"/>
    <dgm:cxn modelId="{1D3959F6-D08A-4C31-A8FA-C5553BEAE906}" type="presParOf" srcId="{AE9F043C-A993-4B49-9AE0-92D4A6D85CA0}" destId="{B50CE757-C8DD-4C2A-9E3B-76D18D7E8ECA}" srcOrd="0" destOrd="0" presId="urn:microsoft.com/office/officeart/2005/8/layout/hierarchy6"/>
    <dgm:cxn modelId="{A1D80091-97F2-4320-8F33-28D0B899F2D5}" type="presParOf" srcId="{AE9F043C-A993-4B49-9AE0-92D4A6D85CA0}" destId="{CB44FBE4-82D3-4084-A7C2-9716B9CC4585}" srcOrd="1" destOrd="0" presId="urn:microsoft.com/office/officeart/2005/8/layout/hierarchy6"/>
    <dgm:cxn modelId="{F83DB74A-368B-45AC-97E6-2B77B870660F}" type="presParOf" srcId="{6A8C9040-9998-4D33-8B58-D3288B3E919A}" destId="{C9560488-6F12-499D-A178-1FD478B4BC95}" srcOrd="2" destOrd="0" presId="urn:microsoft.com/office/officeart/2005/8/layout/hierarchy6"/>
    <dgm:cxn modelId="{8B34E09F-C93F-44F3-840E-28D49A8DEB85}" type="presParOf" srcId="{6A8C9040-9998-4D33-8B58-D3288B3E919A}" destId="{3A2C605A-F36E-455F-95E0-E1EEF826A036}" srcOrd="3" destOrd="0" presId="urn:microsoft.com/office/officeart/2005/8/layout/hierarchy6"/>
    <dgm:cxn modelId="{4506BA19-FA1D-4CCE-A9C9-70544A9018EB}" type="presParOf" srcId="{3A2C605A-F36E-455F-95E0-E1EEF826A036}" destId="{9DFAB938-C263-4DF3-BBCF-9A57BC1D29C9}" srcOrd="0" destOrd="0" presId="urn:microsoft.com/office/officeart/2005/8/layout/hierarchy6"/>
    <dgm:cxn modelId="{CDB70F8F-2BCD-47C6-92CF-5E2ED97F1427}" type="presParOf" srcId="{3A2C605A-F36E-455F-95E0-E1EEF826A036}" destId="{046FFF46-AD1E-4AE6-BE83-849E0D107C06}" srcOrd="1" destOrd="0" presId="urn:microsoft.com/office/officeart/2005/8/layout/hierarchy6"/>
    <dgm:cxn modelId="{53AE7C5C-7BE5-458E-9BDB-4C31284B5F51}" type="presParOf" srcId="{5C1B4365-7D3F-490F-BE3A-664245A926D2}" destId="{82DE50F2-5984-4043-88C2-920C6E97A665}" srcOrd="4" destOrd="0" presId="urn:microsoft.com/office/officeart/2005/8/layout/hierarchy6"/>
    <dgm:cxn modelId="{02B5122A-037D-46AA-9EA3-3D510FD05375}" type="presParOf" srcId="{5C1B4365-7D3F-490F-BE3A-664245A926D2}" destId="{B3913192-8D91-4746-9772-AD58F06EF6D3}" srcOrd="5" destOrd="0" presId="urn:microsoft.com/office/officeart/2005/8/layout/hierarchy6"/>
    <dgm:cxn modelId="{51930E1C-5B50-4160-B0B9-3B7138E6F4D8}" type="presParOf" srcId="{B3913192-8D91-4746-9772-AD58F06EF6D3}" destId="{C806D754-1665-496F-8A92-5742A5C8F970}" srcOrd="0" destOrd="0" presId="urn:microsoft.com/office/officeart/2005/8/layout/hierarchy6"/>
    <dgm:cxn modelId="{F1A77E6E-EBEF-41F4-9881-1D6D41DF80E1}" type="presParOf" srcId="{B3913192-8D91-4746-9772-AD58F06EF6D3}" destId="{31C5785D-D92E-4488-B69D-75E2AB3E6704}" srcOrd="1" destOrd="0" presId="urn:microsoft.com/office/officeart/2005/8/layout/hierarchy6"/>
    <dgm:cxn modelId="{4D19896E-DAB2-4D6E-9B51-79A25F0A5F33}" type="presParOf" srcId="{31C5785D-D92E-4488-B69D-75E2AB3E6704}" destId="{7379C4BC-8832-4F60-BE9D-E17BC27F1F71}" srcOrd="0" destOrd="0" presId="urn:microsoft.com/office/officeart/2005/8/layout/hierarchy6"/>
    <dgm:cxn modelId="{1BF08426-2219-4A3F-AEED-F2F6E7F24BD4}" type="presParOf" srcId="{31C5785D-D92E-4488-B69D-75E2AB3E6704}" destId="{4C273F0C-4947-4C8A-948B-AD30BD6D6583}" srcOrd="1" destOrd="0" presId="urn:microsoft.com/office/officeart/2005/8/layout/hierarchy6"/>
    <dgm:cxn modelId="{81E14992-CCEB-44F5-9692-16A4461E2B97}" type="presParOf" srcId="{4C273F0C-4947-4C8A-948B-AD30BD6D6583}" destId="{071B5F4A-3EE3-4CBE-9CA9-1AEAB056BA6F}" srcOrd="0" destOrd="0" presId="urn:microsoft.com/office/officeart/2005/8/layout/hierarchy6"/>
    <dgm:cxn modelId="{D9A53C21-BFD6-455A-A2D5-DD164196CD6B}" type="presParOf" srcId="{4C273F0C-4947-4C8A-948B-AD30BD6D6583}" destId="{A4AA4D53-06FD-425F-B7A0-B466E4D9EEAB}" srcOrd="1" destOrd="0" presId="urn:microsoft.com/office/officeart/2005/8/layout/hierarchy6"/>
    <dgm:cxn modelId="{7B9010A7-B423-4FFB-8C43-6731DEC21B93}" type="presParOf" srcId="{31C5785D-D92E-4488-B69D-75E2AB3E6704}" destId="{59118E70-83E7-4D76-87B6-6A4B2D79C20A}" srcOrd="2" destOrd="0" presId="urn:microsoft.com/office/officeart/2005/8/layout/hierarchy6"/>
    <dgm:cxn modelId="{F6D297E4-920F-4F95-8381-13F7FBB9DE21}" type="presParOf" srcId="{31C5785D-D92E-4488-B69D-75E2AB3E6704}" destId="{8FBCCA2C-E30E-4011-9B34-620DEF058F80}" srcOrd="3" destOrd="0" presId="urn:microsoft.com/office/officeart/2005/8/layout/hierarchy6"/>
    <dgm:cxn modelId="{DBDC405A-1DB2-457C-B66B-A1E50FD8FCB1}" type="presParOf" srcId="{8FBCCA2C-E30E-4011-9B34-620DEF058F80}" destId="{DD8310B9-DD04-4EE1-B7DB-0EB73270E06A}" srcOrd="0" destOrd="0" presId="urn:microsoft.com/office/officeart/2005/8/layout/hierarchy6"/>
    <dgm:cxn modelId="{F4975643-7938-4C4A-9EA7-B072D91A20D0}" type="presParOf" srcId="{8FBCCA2C-E30E-4011-9B34-620DEF058F80}" destId="{9FCA0A4E-11DC-4114-A459-C524E1406F07}" srcOrd="1" destOrd="0" presId="urn:microsoft.com/office/officeart/2005/8/layout/hierarchy6"/>
    <dgm:cxn modelId="{3CC1D5D6-BD9D-4C8C-9782-5C43A38935E6}" type="presParOf" srcId="{A9922FE5-CD43-4A1C-B158-3513B500F999}" destId="{CB8D85FB-4B4A-45F9-9D4A-81E1CDAC6A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D6F7D-277C-43F7-B892-11426ED693DC}" type="doc">
      <dgm:prSet loTypeId="urn:microsoft.com/office/officeart/2005/8/layout/hierarchy5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2EA02E4-2249-4166-91D8-9CBE416AB11A}">
      <dgm:prSet phldrT="[Texto]" custT="1"/>
      <dgm:spPr/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 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C821A01-BDDC-4419-BFCE-5706A98731BF}" type="parTrans" cxnId="{B47CE382-EC92-4522-AFE0-23EB0A2E1C67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E654D67-5ABE-409F-9EB2-F7CF49BE4BA1}" type="sibTrans" cxnId="{B47CE382-EC92-4522-AFE0-23EB0A2E1C67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B5C9506-FA89-45DA-B9B7-9CFD78141752}">
      <dgm:prSet phldrT="[Texto]" custT="1"/>
      <dgm:spPr>
        <a:solidFill>
          <a:srgbClr val="0070C0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Alemanha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640448B2-E1DC-4291-84F7-233643E79DE8}" type="parTrans" cxnId="{0DDB7CF9-0460-400E-902E-03C0E782CA87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40E1E12-4512-44D3-A77F-63200CB826E2}" type="sibTrans" cxnId="{0DDB7CF9-0460-400E-902E-03C0E782CA87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F11EBEA-21F4-4C20-890E-E868DD4F0237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Alemanha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Argentina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71E9683-86EA-4384-9EE0-05EB83A4C79F}" type="parTrans" cxnId="{8977705D-9035-49A4-8EA1-C5AC02C2082F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6ACF8FC-6715-48AD-A472-44F39A0FE394}" type="sibTrans" cxnId="{8977705D-9035-49A4-8EA1-C5AC02C2082F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9081F05-719C-4DA8-894E-6A8B2EC47EB4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Ucrânia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68582EE-10ED-41A6-9715-29C272782FE8}" type="parTrans" cxnId="{FFAF7BE7-6F50-4DB3-B0BC-93A9CD94E3C0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A431542-4AAF-4086-9319-84117560315B}" type="sibTrans" cxnId="{FFAF7BE7-6F50-4DB3-B0BC-93A9CD94E3C0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ADA799F-8C3F-4EB6-96FC-13E0B0820091}">
      <dgm:prSet phldrT="[Texto]" custT="1"/>
      <dgm:spPr>
        <a:solidFill>
          <a:srgbClr val="0070C0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Portugal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2FD182F-FC28-4C31-B0E8-44019507C5BA}" type="parTrans" cxnId="{8661F3B5-4DA4-4553-BC32-DC90717A6C43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1C2530C-81C0-4646-854B-533E39839C9D}" type="sibTrans" cxnId="{8661F3B5-4DA4-4553-BC32-DC90717A6C43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63B1357-5E94-4024-9E81-DB607E2C6318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Inglaterra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Portugal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203BD77-21AF-4FAD-B439-F0F58F5640A4}" type="parTrans" cxnId="{C17BDDA7-0F1F-4419-8504-8D83E7FEAF7A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57EE887-A139-4B31-930B-405AAB3F67CD}" type="sibTrans" cxnId="{C17BDDA7-0F1F-4419-8504-8D83E7FEAF7A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04F8E06-5AAC-4EA7-A02F-CBD9CB27A537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Brasil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</a:p>
      </dgm:t>
    </dgm:pt>
    <dgm:pt modelId="{D745E87C-066B-463E-97E8-EE73099B5526}" type="parTrans" cxnId="{421EF7FE-0089-41CE-BBC6-71E1320D5E9D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870C6C3-3C3A-428C-8EEE-CA916FB632FB}" type="sibTrans" cxnId="{421EF7FE-0089-41CE-BBC6-71E1320D5E9D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A7F4333-0FD3-49F3-BCE4-213EA13477F2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Portugal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Holanda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9B06A2F-69A2-4E43-BE14-8595EA8F58CB}" type="parTrans" cxnId="{D914BA40-CAD7-49FD-9E96-FD63202611C9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6C5140D-9B6F-47D0-ACA4-9C8A9DA7FBDD}" type="sibTrans" cxnId="{D914BA40-CAD7-49FD-9E96-FD63202611C9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13BAB16-E45E-481C-86A3-92320C4E9975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Inglaterra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Equador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1AC5D6D-CCEE-4620-BDA7-4F127FEF321D}" type="parTrans" cxnId="{052E4005-7594-44E9-9EA3-84186FD8CC6B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B05BE7F-3E89-4CBD-8881-22A4A2C59CFD}" type="sibTrans" cxnId="{052E4005-7594-44E9-9EA3-84186FD8CC6B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A063538-9BB6-4E93-AEF9-7276A6BEDB56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Espanha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</a:p>
      </dgm:t>
    </dgm:pt>
    <dgm:pt modelId="{51EC845B-19AB-42DC-B2CC-3F14C58F6DF3}" type="parTrans" cxnId="{4D667454-8FEB-4481-A5BD-D73BD20A1CFA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1DF8EDA-6ADE-4E2E-959E-C0C29F61BE44}" type="sibTrans" cxnId="{4D667454-8FEB-4481-A5BD-D73BD20A1CFA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93C0092-7AB6-4012-80E2-A2D476A5BEED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Brasil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Gana</a:t>
          </a:r>
        </a:p>
      </dgm:t>
    </dgm:pt>
    <dgm:pt modelId="{B66498DF-A8B0-4357-A0D4-8C7F1E4B0BE1}" type="parTrans" cxnId="{11B40BA3-7193-4C2E-8426-CBD03E3EDB40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8C30C09-874A-44D3-A130-087433FDF38B}" type="sibTrans" cxnId="{11B40BA3-7193-4C2E-8426-CBD03E3EDB40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55CA230-1560-4437-8FD6-9276CA23534E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Suíça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Ucrânia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3692AA9-D0CF-4E24-BF43-ABD231F24D93}" type="parTrans" cxnId="{49D89B39-871B-4465-A8CA-144965F86FA6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880E6D7-1196-4540-867D-C143B46925EF}" type="sibTrans" cxnId="{49D89B39-871B-4465-A8CA-144965F86FA6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B63F1F8-D8D5-4F24-BF4E-1170B130520E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Austrália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E585506-B404-4D22-8C84-3725AA8D09A4}" type="parTrans" cxnId="{3AE72DA2-0FD5-49DB-83C0-9667D3418120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91ED78C-6D6F-4F62-8396-C483A6C51913}" type="sibTrans" cxnId="{3AE72DA2-0FD5-49DB-83C0-9667D3418120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2ABAA78-C09D-4611-9B05-C13D746103A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Argentina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México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D89999F-148D-4802-A9FE-908472F811EF}" type="parTrans" cxnId="{C5EA4BA9-907F-4B88-ADFC-97276B510A3E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21AA24C-019C-4C14-809E-14A95F096961}" type="sibTrans" cxnId="{C5EA4BA9-907F-4B88-ADFC-97276B510A3E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392F56F-BA31-4CD3-96BA-57DCCFF281BD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Alemanha</a:t>
          </a:r>
        </a:p>
        <a:p>
          <a:r>
            <a:rPr lang="pt-BR" sz="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Suécia</a:t>
          </a:r>
          <a:endParaRPr lang="pt-BR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6EC3F65-962E-4A2F-8F1E-C984377A8B5A}" type="parTrans" cxnId="{D80B3F96-406F-480C-9888-2AED446181CA}">
      <dgm:prSet custT="1"/>
      <dgm:spPr>
        <a:ln w="12700">
          <a:solidFill>
            <a:schemeClr val="accent1"/>
          </a:solidFill>
          <a:prstDash val="solid"/>
        </a:ln>
      </dgm:spPr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F77C25C-016D-49DC-98FA-B2A4F4B50DAD}" type="sibTrans" cxnId="{D80B3F96-406F-480C-9888-2AED446181CA}">
      <dgm:prSet/>
      <dgm:spPr/>
      <dgm:t>
        <a:bodyPr/>
        <a:lstStyle/>
        <a:p>
          <a:endParaRPr lang="pt-BR" sz="9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C6BC651-DFF0-4437-8DE5-77959538B3B6}" type="pres">
      <dgm:prSet presAssocID="{A01D6F7D-277C-43F7-B892-11426ED693D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1DA2910-BDC0-4383-9D4C-B6CCCBADD196}" type="pres">
      <dgm:prSet presAssocID="{A01D6F7D-277C-43F7-B892-11426ED693DC}" presName="hierFlow" presStyleCnt="0"/>
      <dgm:spPr/>
    </dgm:pt>
    <dgm:pt modelId="{31677DD1-CF1C-4B9D-988E-0A45ED05CBC3}" type="pres">
      <dgm:prSet presAssocID="{A01D6F7D-277C-43F7-B892-11426ED693D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6F37437-FF12-4931-B392-95948F810F12}" type="pres">
      <dgm:prSet presAssocID="{42EA02E4-2249-4166-91D8-9CBE416AB11A}" presName="Name17" presStyleCnt="0"/>
      <dgm:spPr/>
    </dgm:pt>
    <dgm:pt modelId="{881A4616-A110-4380-B91F-63DBCFEC0C95}" type="pres">
      <dgm:prSet presAssocID="{42EA02E4-2249-4166-91D8-9CBE416AB11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86283E-C8A0-44BA-93D3-A94FEA56B230}" type="pres">
      <dgm:prSet presAssocID="{42EA02E4-2249-4166-91D8-9CBE416AB11A}" presName="hierChild2" presStyleCnt="0"/>
      <dgm:spPr/>
    </dgm:pt>
    <dgm:pt modelId="{298347E3-B9EC-42BD-8FA2-CAE177C78C9C}" type="pres">
      <dgm:prSet presAssocID="{640448B2-E1DC-4291-84F7-233643E79DE8}" presName="Name25" presStyleLbl="parChTrans1D2" presStyleIdx="0" presStyleCnt="2"/>
      <dgm:spPr/>
      <dgm:t>
        <a:bodyPr/>
        <a:lstStyle/>
        <a:p>
          <a:endParaRPr lang="pt-BR"/>
        </a:p>
      </dgm:t>
    </dgm:pt>
    <dgm:pt modelId="{C707BF54-C0E1-4E72-AD97-A393FCD84D7B}" type="pres">
      <dgm:prSet presAssocID="{640448B2-E1DC-4291-84F7-233643E79D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A440D2A-B34E-4A0C-A090-97AD39B83E06}" type="pres">
      <dgm:prSet presAssocID="{DB5C9506-FA89-45DA-B9B7-9CFD78141752}" presName="Name30" presStyleCnt="0"/>
      <dgm:spPr/>
    </dgm:pt>
    <dgm:pt modelId="{5178306C-E4A9-4ADC-9B1F-708122370560}" type="pres">
      <dgm:prSet presAssocID="{DB5C9506-FA89-45DA-B9B7-9CFD78141752}" presName="level2Shape" presStyleLbl="node2" presStyleIdx="0" presStyleCnt="2"/>
      <dgm:spPr/>
      <dgm:t>
        <a:bodyPr/>
        <a:lstStyle/>
        <a:p>
          <a:endParaRPr lang="pt-BR"/>
        </a:p>
      </dgm:t>
    </dgm:pt>
    <dgm:pt modelId="{B62FFEFD-A4E0-4578-9428-EA881E25FFCA}" type="pres">
      <dgm:prSet presAssocID="{DB5C9506-FA89-45DA-B9B7-9CFD78141752}" presName="hierChild3" presStyleCnt="0"/>
      <dgm:spPr/>
    </dgm:pt>
    <dgm:pt modelId="{ED5F03CC-BC80-47A1-B427-59DBA77DB6E0}" type="pres">
      <dgm:prSet presAssocID="{E71E9683-86EA-4384-9EE0-05EB83A4C79F}" presName="Name25" presStyleLbl="parChTrans1D3" presStyleIdx="0" presStyleCnt="4"/>
      <dgm:spPr/>
      <dgm:t>
        <a:bodyPr/>
        <a:lstStyle/>
        <a:p>
          <a:endParaRPr lang="pt-BR"/>
        </a:p>
      </dgm:t>
    </dgm:pt>
    <dgm:pt modelId="{3B336B38-019B-43C0-A9B4-09A1AC3BAB4F}" type="pres">
      <dgm:prSet presAssocID="{E71E9683-86EA-4384-9EE0-05EB83A4C79F}" presName="connTx" presStyleLbl="parChTrans1D3" presStyleIdx="0" presStyleCnt="4"/>
      <dgm:spPr/>
      <dgm:t>
        <a:bodyPr/>
        <a:lstStyle/>
        <a:p>
          <a:endParaRPr lang="pt-BR"/>
        </a:p>
      </dgm:t>
    </dgm:pt>
    <dgm:pt modelId="{6D81A5CE-C721-4438-BA07-D697AE6AD325}" type="pres">
      <dgm:prSet presAssocID="{AF11EBEA-21F4-4C20-890E-E868DD4F0237}" presName="Name30" presStyleCnt="0"/>
      <dgm:spPr/>
    </dgm:pt>
    <dgm:pt modelId="{D3E37A43-1B5B-4F6C-92E6-542BA4A6C81A}" type="pres">
      <dgm:prSet presAssocID="{AF11EBEA-21F4-4C20-890E-E868DD4F0237}" presName="level2Shape" presStyleLbl="node3" presStyleIdx="0" presStyleCnt="4"/>
      <dgm:spPr/>
      <dgm:t>
        <a:bodyPr/>
        <a:lstStyle/>
        <a:p>
          <a:endParaRPr lang="pt-BR"/>
        </a:p>
      </dgm:t>
    </dgm:pt>
    <dgm:pt modelId="{673A721F-BFA2-46EE-912F-19D41C1FCC75}" type="pres">
      <dgm:prSet presAssocID="{AF11EBEA-21F4-4C20-890E-E868DD4F0237}" presName="hierChild3" presStyleCnt="0"/>
      <dgm:spPr/>
    </dgm:pt>
    <dgm:pt modelId="{D8B859A8-90CB-4CCE-B848-4BE8B7E79CA0}" type="pres">
      <dgm:prSet presAssocID="{96EC3F65-962E-4A2F-8F1E-C984377A8B5A}" presName="Name25" presStyleLbl="parChTrans1D4" presStyleIdx="0" presStyleCnt="8"/>
      <dgm:spPr/>
      <dgm:t>
        <a:bodyPr/>
        <a:lstStyle/>
        <a:p>
          <a:endParaRPr lang="pt-BR"/>
        </a:p>
      </dgm:t>
    </dgm:pt>
    <dgm:pt modelId="{7F361368-DF31-4D87-A873-506925C9DE25}" type="pres">
      <dgm:prSet presAssocID="{96EC3F65-962E-4A2F-8F1E-C984377A8B5A}" presName="connTx" presStyleLbl="parChTrans1D4" presStyleIdx="0" presStyleCnt="8"/>
      <dgm:spPr/>
      <dgm:t>
        <a:bodyPr/>
        <a:lstStyle/>
        <a:p>
          <a:endParaRPr lang="pt-BR"/>
        </a:p>
      </dgm:t>
    </dgm:pt>
    <dgm:pt modelId="{0FD0CBC0-65DF-4B80-AA48-92B8366A7AF2}" type="pres">
      <dgm:prSet presAssocID="{0392F56F-BA31-4CD3-96BA-57DCCFF281BD}" presName="Name30" presStyleCnt="0"/>
      <dgm:spPr/>
    </dgm:pt>
    <dgm:pt modelId="{B25B5294-C547-48B5-8A9F-240042039A5C}" type="pres">
      <dgm:prSet presAssocID="{0392F56F-BA31-4CD3-96BA-57DCCFF281BD}" presName="level2Shape" presStyleLbl="node4" presStyleIdx="0" presStyleCnt="8"/>
      <dgm:spPr/>
      <dgm:t>
        <a:bodyPr/>
        <a:lstStyle/>
        <a:p>
          <a:endParaRPr lang="pt-BR"/>
        </a:p>
      </dgm:t>
    </dgm:pt>
    <dgm:pt modelId="{D1E52E42-96C7-46CB-BDE6-AD506B1FB404}" type="pres">
      <dgm:prSet presAssocID="{0392F56F-BA31-4CD3-96BA-57DCCFF281BD}" presName="hierChild3" presStyleCnt="0"/>
      <dgm:spPr/>
    </dgm:pt>
    <dgm:pt modelId="{D161582E-7B57-4ECF-A4AE-DADCAB64E521}" type="pres">
      <dgm:prSet presAssocID="{4D89999F-148D-4802-A9FE-908472F811EF}" presName="Name25" presStyleLbl="parChTrans1D4" presStyleIdx="1" presStyleCnt="8"/>
      <dgm:spPr/>
      <dgm:t>
        <a:bodyPr/>
        <a:lstStyle/>
        <a:p>
          <a:endParaRPr lang="pt-BR"/>
        </a:p>
      </dgm:t>
    </dgm:pt>
    <dgm:pt modelId="{7A652A3A-4636-437D-ABBA-C18464BB2E40}" type="pres">
      <dgm:prSet presAssocID="{4D89999F-148D-4802-A9FE-908472F811EF}" presName="connTx" presStyleLbl="parChTrans1D4" presStyleIdx="1" presStyleCnt="8"/>
      <dgm:spPr/>
      <dgm:t>
        <a:bodyPr/>
        <a:lstStyle/>
        <a:p>
          <a:endParaRPr lang="pt-BR"/>
        </a:p>
      </dgm:t>
    </dgm:pt>
    <dgm:pt modelId="{B6AAB1BE-AF30-4F09-8C7A-F2E88E8D95A6}" type="pres">
      <dgm:prSet presAssocID="{72ABAA78-C09D-4611-9B05-C13D746103A3}" presName="Name30" presStyleCnt="0"/>
      <dgm:spPr/>
    </dgm:pt>
    <dgm:pt modelId="{946D48D9-F3AD-4417-A95B-7DCEB4BC3751}" type="pres">
      <dgm:prSet presAssocID="{72ABAA78-C09D-4611-9B05-C13D746103A3}" presName="level2Shape" presStyleLbl="node4" presStyleIdx="1" presStyleCnt="8"/>
      <dgm:spPr/>
      <dgm:t>
        <a:bodyPr/>
        <a:lstStyle/>
        <a:p>
          <a:endParaRPr lang="pt-BR"/>
        </a:p>
      </dgm:t>
    </dgm:pt>
    <dgm:pt modelId="{9BA8EDFD-4052-403D-BD5B-7195E966469E}" type="pres">
      <dgm:prSet presAssocID="{72ABAA78-C09D-4611-9B05-C13D746103A3}" presName="hierChild3" presStyleCnt="0"/>
      <dgm:spPr/>
    </dgm:pt>
    <dgm:pt modelId="{8F7B2915-ABC5-406E-AA28-B2B016653578}" type="pres">
      <dgm:prSet presAssocID="{A68582EE-10ED-41A6-9715-29C272782FE8}" presName="Name25" presStyleLbl="parChTrans1D3" presStyleIdx="1" presStyleCnt="4"/>
      <dgm:spPr/>
      <dgm:t>
        <a:bodyPr/>
        <a:lstStyle/>
        <a:p>
          <a:endParaRPr lang="pt-BR"/>
        </a:p>
      </dgm:t>
    </dgm:pt>
    <dgm:pt modelId="{2C7DD135-35CC-4C96-BF49-FC4A07C2AF5C}" type="pres">
      <dgm:prSet presAssocID="{A68582EE-10ED-41A6-9715-29C272782FE8}" presName="connTx" presStyleLbl="parChTrans1D3" presStyleIdx="1" presStyleCnt="4"/>
      <dgm:spPr/>
      <dgm:t>
        <a:bodyPr/>
        <a:lstStyle/>
        <a:p>
          <a:endParaRPr lang="pt-BR"/>
        </a:p>
      </dgm:t>
    </dgm:pt>
    <dgm:pt modelId="{A1E5EBD1-7E6F-4314-AAD3-0DCBD7D3C0DF}" type="pres">
      <dgm:prSet presAssocID="{49081F05-719C-4DA8-894E-6A8B2EC47EB4}" presName="Name30" presStyleCnt="0"/>
      <dgm:spPr/>
    </dgm:pt>
    <dgm:pt modelId="{D9807614-8911-4F0C-A658-D76B5EFE5BF8}" type="pres">
      <dgm:prSet presAssocID="{49081F05-719C-4DA8-894E-6A8B2EC47EB4}" presName="level2Shape" presStyleLbl="node3" presStyleIdx="1" presStyleCnt="4"/>
      <dgm:spPr/>
      <dgm:t>
        <a:bodyPr/>
        <a:lstStyle/>
        <a:p>
          <a:endParaRPr lang="pt-BR"/>
        </a:p>
      </dgm:t>
    </dgm:pt>
    <dgm:pt modelId="{81D77703-22AD-4DE7-8E24-F04D024BD0BE}" type="pres">
      <dgm:prSet presAssocID="{49081F05-719C-4DA8-894E-6A8B2EC47EB4}" presName="hierChild3" presStyleCnt="0"/>
      <dgm:spPr/>
    </dgm:pt>
    <dgm:pt modelId="{631D6EAC-ECCA-4995-A0E6-FC14CECC9D37}" type="pres">
      <dgm:prSet presAssocID="{0E585506-B404-4D22-8C84-3725AA8D09A4}" presName="Name25" presStyleLbl="parChTrans1D4" presStyleIdx="2" presStyleCnt="8"/>
      <dgm:spPr/>
      <dgm:t>
        <a:bodyPr/>
        <a:lstStyle/>
        <a:p>
          <a:endParaRPr lang="pt-BR"/>
        </a:p>
      </dgm:t>
    </dgm:pt>
    <dgm:pt modelId="{DEC180E1-CFF7-41A1-9CF2-EBCF01E7D6EF}" type="pres">
      <dgm:prSet presAssocID="{0E585506-B404-4D22-8C84-3725AA8D09A4}" presName="connTx" presStyleLbl="parChTrans1D4" presStyleIdx="2" presStyleCnt="8"/>
      <dgm:spPr/>
      <dgm:t>
        <a:bodyPr/>
        <a:lstStyle/>
        <a:p>
          <a:endParaRPr lang="pt-BR"/>
        </a:p>
      </dgm:t>
    </dgm:pt>
    <dgm:pt modelId="{6F1E6771-BD3B-450F-98F3-36EB54176DC7}" type="pres">
      <dgm:prSet presAssocID="{BB63F1F8-D8D5-4F24-BF4E-1170B130520E}" presName="Name30" presStyleCnt="0"/>
      <dgm:spPr/>
    </dgm:pt>
    <dgm:pt modelId="{2CE5F582-52F1-4A55-B4C5-CA58FE17EBCA}" type="pres">
      <dgm:prSet presAssocID="{BB63F1F8-D8D5-4F24-BF4E-1170B130520E}" presName="level2Shape" presStyleLbl="node4" presStyleIdx="2" presStyleCnt="8"/>
      <dgm:spPr/>
      <dgm:t>
        <a:bodyPr/>
        <a:lstStyle/>
        <a:p>
          <a:endParaRPr lang="pt-BR"/>
        </a:p>
      </dgm:t>
    </dgm:pt>
    <dgm:pt modelId="{1CC54414-2E5A-41E7-B28F-A3AFE12DF15B}" type="pres">
      <dgm:prSet presAssocID="{BB63F1F8-D8D5-4F24-BF4E-1170B130520E}" presName="hierChild3" presStyleCnt="0"/>
      <dgm:spPr/>
    </dgm:pt>
    <dgm:pt modelId="{ABA6C224-8C88-4925-8A81-849978BD0D36}" type="pres">
      <dgm:prSet presAssocID="{A3692AA9-D0CF-4E24-BF43-ABD231F24D93}" presName="Name25" presStyleLbl="parChTrans1D4" presStyleIdx="3" presStyleCnt="8"/>
      <dgm:spPr/>
      <dgm:t>
        <a:bodyPr/>
        <a:lstStyle/>
        <a:p>
          <a:endParaRPr lang="pt-BR"/>
        </a:p>
      </dgm:t>
    </dgm:pt>
    <dgm:pt modelId="{659DACE9-80BB-4B70-B83E-6BDBCF5660D1}" type="pres">
      <dgm:prSet presAssocID="{A3692AA9-D0CF-4E24-BF43-ABD231F24D93}" presName="connTx" presStyleLbl="parChTrans1D4" presStyleIdx="3" presStyleCnt="8"/>
      <dgm:spPr/>
      <dgm:t>
        <a:bodyPr/>
        <a:lstStyle/>
        <a:p>
          <a:endParaRPr lang="pt-BR"/>
        </a:p>
      </dgm:t>
    </dgm:pt>
    <dgm:pt modelId="{3C5AF28F-6505-42E5-A849-C150E4CD827D}" type="pres">
      <dgm:prSet presAssocID="{E55CA230-1560-4437-8FD6-9276CA23534E}" presName="Name30" presStyleCnt="0"/>
      <dgm:spPr/>
    </dgm:pt>
    <dgm:pt modelId="{966A8489-4C96-4973-84D8-9AF91EA0C954}" type="pres">
      <dgm:prSet presAssocID="{E55CA230-1560-4437-8FD6-9276CA23534E}" presName="level2Shape" presStyleLbl="node4" presStyleIdx="3" presStyleCnt="8"/>
      <dgm:spPr/>
      <dgm:t>
        <a:bodyPr/>
        <a:lstStyle/>
        <a:p>
          <a:endParaRPr lang="pt-BR"/>
        </a:p>
      </dgm:t>
    </dgm:pt>
    <dgm:pt modelId="{D72B9DF0-B528-477D-BA4A-1E1AC02BE1DD}" type="pres">
      <dgm:prSet presAssocID="{E55CA230-1560-4437-8FD6-9276CA23534E}" presName="hierChild3" presStyleCnt="0"/>
      <dgm:spPr/>
    </dgm:pt>
    <dgm:pt modelId="{2540EE23-8F3A-4C6B-8CCB-890ED35B607D}" type="pres">
      <dgm:prSet presAssocID="{E2FD182F-FC28-4C31-B0E8-44019507C5BA}" presName="Name25" presStyleLbl="parChTrans1D2" presStyleIdx="1" presStyleCnt="2"/>
      <dgm:spPr/>
      <dgm:t>
        <a:bodyPr/>
        <a:lstStyle/>
        <a:p>
          <a:endParaRPr lang="pt-BR"/>
        </a:p>
      </dgm:t>
    </dgm:pt>
    <dgm:pt modelId="{39B1C178-2315-41B8-8EF3-BB79B450A6BE}" type="pres">
      <dgm:prSet presAssocID="{E2FD182F-FC28-4C31-B0E8-44019507C5BA}" presName="connTx" presStyleLbl="parChTrans1D2" presStyleIdx="1" presStyleCnt="2"/>
      <dgm:spPr/>
      <dgm:t>
        <a:bodyPr/>
        <a:lstStyle/>
        <a:p>
          <a:endParaRPr lang="pt-BR"/>
        </a:p>
      </dgm:t>
    </dgm:pt>
    <dgm:pt modelId="{9ABDB9B3-356D-4521-AAF6-1984A0907AD1}" type="pres">
      <dgm:prSet presAssocID="{DADA799F-8C3F-4EB6-96FC-13E0B0820091}" presName="Name30" presStyleCnt="0"/>
      <dgm:spPr/>
    </dgm:pt>
    <dgm:pt modelId="{9A0094D5-11CA-4421-889E-DCB05CC5253B}" type="pres">
      <dgm:prSet presAssocID="{DADA799F-8C3F-4EB6-96FC-13E0B0820091}" presName="level2Shape" presStyleLbl="node2" presStyleIdx="1" presStyleCnt="2"/>
      <dgm:spPr/>
      <dgm:t>
        <a:bodyPr/>
        <a:lstStyle/>
        <a:p>
          <a:endParaRPr lang="pt-BR"/>
        </a:p>
      </dgm:t>
    </dgm:pt>
    <dgm:pt modelId="{1A965429-FB34-4991-89A0-F06B9EABFDE1}" type="pres">
      <dgm:prSet presAssocID="{DADA799F-8C3F-4EB6-96FC-13E0B0820091}" presName="hierChild3" presStyleCnt="0"/>
      <dgm:spPr/>
    </dgm:pt>
    <dgm:pt modelId="{4706E879-6748-4423-A364-D6255CEF4F76}" type="pres">
      <dgm:prSet presAssocID="{4203BD77-21AF-4FAD-B439-F0F58F5640A4}" presName="Name25" presStyleLbl="parChTrans1D3" presStyleIdx="2" presStyleCnt="4"/>
      <dgm:spPr/>
      <dgm:t>
        <a:bodyPr/>
        <a:lstStyle/>
        <a:p>
          <a:endParaRPr lang="pt-BR"/>
        </a:p>
      </dgm:t>
    </dgm:pt>
    <dgm:pt modelId="{E8D4F7C6-92EF-4222-B11D-E83513443B50}" type="pres">
      <dgm:prSet presAssocID="{4203BD77-21AF-4FAD-B439-F0F58F5640A4}" presName="connTx" presStyleLbl="parChTrans1D3" presStyleIdx="2" presStyleCnt="4"/>
      <dgm:spPr/>
      <dgm:t>
        <a:bodyPr/>
        <a:lstStyle/>
        <a:p>
          <a:endParaRPr lang="pt-BR"/>
        </a:p>
      </dgm:t>
    </dgm:pt>
    <dgm:pt modelId="{7B924C4C-7A00-4DD4-BD5D-D4BA28C0E187}" type="pres">
      <dgm:prSet presAssocID="{163B1357-5E94-4024-9E81-DB607E2C6318}" presName="Name30" presStyleCnt="0"/>
      <dgm:spPr/>
    </dgm:pt>
    <dgm:pt modelId="{5B97AA8D-4717-41E4-9A19-3A2C136D6A32}" type="pres">
      <dgm:prSet presAssocID="{163B1357-5E94-4024-9E81-DB607E2C6318}" presName="level2Shape" presStyleLbl="node3" presStyleIdx="2" presStyleCnt="4"/>
      <dgm:spPr/>
      <dgm:t>
        <a:bodyPr/>
        <a:lstStyle/>
        <a:p>
          <a:endParaRPr lang="pt-BR"/>
        </a:p>
      </dgm:t>
    </dgm:pt>
    <dgm:pt modelId="{A479F7FC-0D73-4EF3-8BC2-92324A97F21C}" type="pres">
      <dgm:prSet presAssocID="{163B1357-5E94-4024-9E81-DB607E2C6318}" presName="hierChild3" presStyleCnt="0"/>
      <dgm:spPr/>
    </dgm:pt>
    <dgm:pt modelId="{4E60DB69-2FB6-44A4-9841-7A75D9B8B448}" type="pres">
      <dgm:prSet presAssocID="{41AC5D6D-CCEE-4620-BDA7-4F127FEF321D}" presName="Name25" presStyleLbl="parChTrans1D4" presStyleIdx="4" presStyleCnt="8"/>
      <dgm:spPr/>
      <dgm:t>
        <a:bodyPr/>
        <a:lstStyle/>
        <a:p>
          <a:endParaRPr lang="pt-BR"/>
        </a:p>
      </dgm:t>
    </dgm:pt>
    <dgm:pt modelId="{241FD383-540A-47C9-9129-77EA86785EFC}" type="pres">
      <dgm:prSet presAssocID="{41AC5D6D-CCEE-4620-BDA7-4F127FEF321D}" presName="connTx" presStyleLbl="parChTrans1D4" presStyleIdx="4" presStyleCnt="8"/>
      <dgm:spPr/>
      <dgm:t>
        <a:bodyPr/>
        <a:lstStyle/>
        <a:p>
          <a:endParaRPr lang="pt-BR"/>
        </a:p>
      </dgm:t>
    </dgm:pt>
    <dgm:pt modelId="{4D330F84-2CCF-4C65-BD75-C4525388A22A}" type="pres">
      <dgm:prSet presAssocID="{E13BAB16-E45E-481C-86A3-92320C4E9975}" presName="Name30" presStyleCnt="0"/>
      <dgm:spPr/>
    </dgm:pt>
    <dgm:pt modelId="{17646748-DC3B-4AC1-BE07-878F7158085E}" type="pres">
      <dgm:prSet presAssocID="{E13BAB16-E45E-481C-86A3-92320C4E9975}" presName="level2Shape" presStyleLbl="node4" presStyleIdx="4" presStyleCnt="8"/>
      <dgm:spPr/>
      <dgm:t>
        <a:bodyPr/>
        <a:lstStyle/>
        <a:p>
          <a:endParaRPr lang="pt-BR"/>
        </a:p>
      </dgm:t>
    </dgm:pt>
    <dgm:pt modelId="{06E57669-CDF7-45B2-89C8-C6EA170EE888}" type="pres">
      <dgm:prSet presAssocID="{E13BAB16-E45E-481C-86A3-92320C4E9975}" presName="hierChild3" presStyleCnt="0"/>
      <dgm:spPr/>
    </dgm:pt>
    <dgm:pt modelId="{A7980C3B-1C3F-4D84-9627-178DC48F3EBB}" type="pres">
      <dgm:prSet presAssocID="{79B06A2F-69A2-4E43-BE14-8595EA8F58CB}" presName="Name25" presStyleLbl="parChTrans1D4" presStyleIdx="5" presStyleCnt="8"/>
      <dgm:spPr/>
      <dgm:t>
        <a:bodyPr/>
        <a:lstStyle/>
        <a:p>
          <a:endParaRPr lang="pt-BR"/>
        </a:p>
      </dgm:t>
    </dgm:pt>
    <dgm:pt modelId="{B3031EC1-1858-4DB9-B694-58A9D5057247}" type="pres">
      <dgm:prSet presAssocID="{79B06A2F-69A2-4E43-BE14-8595EA8F58CB}" presName="connTx" presStyleLbl="parChTrans1D4" presStyleIdx="5" presStyleCnt="8"/>
      <dgm:spPr/>
      <dgm:t>
        <a:bodyPr/>
        <a:lstStyle/>
        <a:p>
          <a:endParaRPr lang="pt-BR"/>
        </a:p>
      </dgm:t>
    </dgm:pt>
    <dgm:pt modelId="{AFFADFF7-1A2B-44A0-9999-272D585FEA5B}" type="pres">
      <dgm:prSet presAssocID="{2A7F4333-0FD3-49F3-BCE4-213EA13477F2}" presName="Name30" presStyleCnt="0"/>
      <dgm:spPr/>
    </dgm:pt>
    <dgm:pt modelId="{C5A1B339-2332-4BFA-B936-E2D058CEE5D9}" type="pres">
      <dgm:prSet presAssocID="{2A7F4333-0FD3-49F3-BCE4-213EA13477F2}" presName="level2Shape" presStyleLbl="node4" presStyleIdx="5" presStyleCnt="8"/>
      <dgm:spPr/>
      <dgm:t>
        <a:bodyPr/>
        <a:lstStyle/>
        <a:p>
          <a:endParaRPr lang="pt-BR"/>
        </a:p>
      </dgm:t>
    </dgm:pt>
    <dgm:pt modelId="{142B8E99-7DDB-49E9-93B9-996065B99DC1}" type="pres">
      <dgm:prSet presAssocID="{2A7F4333-0FD3-49F3-BCE4-213EA13477F2}" presName="hierChild3" presStyleCnt="0"/>
      <dgm:spPr/>
    </dgm:pt>
    <dgm:pt modelId="{C322EBFF-5272-42AC-A003-2824F18D9CB1}" type="pres">
      <dgm:prSet presAssocID="{D745E87C-066B-463E-97E8-EE73099B5526}" presName="Name25" presStyleLbl="parChTrans1D3" presStyleIdx="3" presStyleCnt="4"/>
      <dgm:spPr/>
      <dgm:t>
        <a:bodyPr/>
        <a:lstStyle/>
        <a:p>
          <a:endParaRPr lang="pt-BR"/>
        </a:p>
      </dgm:t>
    </dgm:pt>
    <dgm:pt modelId="{0EF8FB10-BC95-4056-BB7E-4F19AA8F4CD4}" type="pres">
      <dgm:prSet presAssocID="{D745E87C-066B-463E-97E8-EE73099B5526}" presName="connTx" presStyleLbl="parChTrans1D3" presStyleIdx="3" presStyleCnt="4"/>
      <dgm:spPr/>
      <dgm:t>
        <a:bodyPr/>
        <a:lstStyle/>
        <a:p>
          <a:endParaRPr lang="pt-BR"/>
        </a:p>
      </dgm:t>
    </dgm:pt>
    <dgm:pt modelId="{52D72323-4BD6-4D84-81D5-438165A84717}" type="pres">
      <dgm:prSet presAssocID="{C04F8E06-5AAC-4EA7-A02F-CBD9CB27A537}" presName="Name30" presStyleCnt="0"/>
      <dgm:spPr/>
    </dgm:pt>
    <dgm:pt modelId="{40661FBF-79EA-4454-B5E3-1FE5C9C1D4FE}" type="pres">
      <dgm:prSet presAssocID="{C04F8E06-5AAC-4EA7-A02F-CBD9CB27A537}" presName="level2Shape" presStyleLbl="node3" presStyleIdx="3" presStyleCnt="4"/>
      <dgm:spPr/>
      <dgm:t>
        <a:bodyPr/>
        <a:lstStyle/>
        <a:p>
          <a:endParaRPr lang="pt-BR"/>
        </a:p>
      </dgm:t>
    </dgm:pt>
    <dgm:pt modelId="{666A365A-DF1D-4071-A5F7-B7E042E8EF48}" type="pres">
      <dgm:prSet presAssocID="{C04F8E06-5AAC-4EA7-A02F-CBD9CB27A537}" presName="hierChild3" presStyleCnt="0"/>
      <dgm:spPr/>
    </dgm:pt>
    <dgm:pt modelId="{8F5FF05C-54D4-442E-97E0-7FC56869ED29}" type="pres">
      <dgm:prSet presAssocID="{B66498DF-A8B0-4357-A0D4-8C7F1E4B0BE1}" presName="Name25" presStyleLbl="parChTrans1D4" presStyleIdx="6" presStyleCnt="8"/>
      <dgm:spPr/>
      <dgm:t>
        <a:bodyPr/>
        <a:lstStyle/>
        <a:p>
          <a:endParaRPr lang="pt-BR"/>
        </a:p>
      </dgm:t>
    </dgm:pt>
    <dgm:pt modelId="{31B8E07C-5A0E-4266-BF20-70041454F62F}" type="pres">
      <dgm:prSet presAssocID="{B66498DF-A8B0-4357-A0D4-8C7F1E4B0BE1}" presName="connTx" presStyleLbl="parChTrans1D4" presStyleIdx="6" presStyleCnt="8"/>
      <dgm:spPr/>
      <dgm:t>
        <a:bodyPr/>
        <a:lstStyle/>
        <a:p>
          <a:endParaRPr lang="pt-BR"/>
        </a:p>
      </dgm:t>
    </dgm:pt>
    <dgm:pt modelId="{D43183F7-9368-4479-8125-ED5A33E4B17D}" type="pres">
      <dgm:prSet presAssocID="{C93C0092-7AB6-4012-80E2-A2D476A5BEED}" presName="Name30" presStyleCnt="0"/>
      <dgm:spPr/>
    </dgm:pt>
    <dgm:pt modelId="{78F9A0EE-1934-44F0-B260-79953A677FB7}" type="pres">
      <dgm:prSet presAssocID="{C93C0092-7AB6-4012-80E2-A2D476A5BEED}" presName="level2Shape" presStyleLbl="node4" presStyleIdx="6" presStyleCnt="8"/>
      <dgm:spPr/>
      <dgm:t>
        <a:bodyPr/>
        <a:lstStyle/>
        <a:p>
          <a:endParaRPr lang="pt-BR"/>
        </a:p>
      </dgm:t>
    </dgm:pt>
    <dgm:pt modelId="{EEAE69AF-B42D-4CDA-A620-92EB17DEB33C}" type="pres">
      <dgm:prSet presAssocID="{C93C0092-7AB6-4012-80E2-A2D476A5BEED}" presName="hierChild3" presStyleCnt="0"/>
      <dgm:spPr/>
    </dgm:pt>
    <dgm:pt modelId="{831D0256-9B89-49D5-8DB8-12775436A6B3}" type="pres">
      <dgm:prSet presAssocID="{51EC845B-19AB-42DC-B2CC-3F14C58F6DF3}" presName="Name25" presStyleLbl="parChTrans1D4" presStyleIdx="7" presStyleCnt="8"/>
      <dgm:spPr/>
      <dgm:t>
        <a:bodyPr/>
        <a:lstStyle/>
        <a:p>
          <a:endParaRPr lang="pt-BR"/>
        </a:p>
      </dgm:t>
    </dgm:pt>
    <dgm:pt modelId="{1DA1DF50-7816-4DE0-A93A-E6DFF6785F4E}" type="pres">
      <dgm:prSet presAssocID="{51EC845B-19AB-42DC-B2CC-3F14C58F6DF3}" presName="connTx" presStyleLbl="parChTrans1D4" presStyleIdx="7" presStyleCnt="8"/>
      <dgm:spPr/>
      <dgm:t>
        <a:bodyPr/>
        <a:lstStyle/>
        <a:p>
          <a:endParaRPr lang="pt-BR"/>
        </a:p>
      </dgm:t>
    </dgm:pt>
    <dgm:pt modelId="{D7087C39-70BE-4E3F-A096-3EE86074AFD4}" type="pres">
      <dgm:prSet presAssocID="{EA063538-9BB6-4E93-AEF9-7276A6BEDB56}" presName="Name30" presStyleCnt="0"/>
      <dgm:spPr/>
    </dgm:pt>
    <dgm:pt modelId="{46EA36E5-3A8A-47F9-A22B-0C1A7A649ED5}" type="pres">
      <dgm:prSet presAssocID="{EA063538-9BB6-4E93-AEF9-7276A6BEDB56}" presName="level2Shape" presStyleLbl="node4" presStyleIdx="7" presStyleCnt="8"/>
      <dgm:spPr/>
      <dgm:t>
        <a:bodyPr/>
        <a:lstStyle/>
        <a:p>
          <a:endParaRPr lang="pt-BR"/>
        </a:p>
      </dgm:t>
    </dgm:pt>
    <dgm:pt modelId="{53AE4AE5-568D-424D-B336-B25490772D86}" type="pres">
      <dgm:prSet presAssocID="{EA063538-9BB6-4E93-AEF9-7276A6BEDB56}" presName="hierChild3" presStyleCnt="0"/>
      <dgm:spPr/>
    </dgm:pt>
    <dgm:pt modelId="{C62A06BC-DB4E-496E-AB91-AA6E46463299}" type="pres">
      <dgm:prSet presAssocID="{A01D6F7D-277C-43F7-B892-11426ED693DC}" presName="bgShapesFlow" presStyleCnt="0"/>
      <dgm:spPr/>
    </dgm:pt>
  </dgm:ptLst>
  <dgm:cxnLst>
    <dgm:cxn modelId="{85716F35-94B2-4E9C-9702-0CAB31AC81F1}" type="presOf" srcId="{A3692AA9-D0CF-4E24-BF43-ABD231F24D93}" destId="{ABA6C224-8C88-4925-8A81-849978BD0D36}" srcOrd="0" destOrd="0" presId="urn:microsoft.com/office/officeart/2005/8/layout/hierarchy5"/>
    <dgm:cxn modelId="{EAACE894-B173-43D7-99E2-AAC65E47740A}" type="presOf" srcId="{41AC5D6D-CCEE-4620-BDA7-4F127FEF321D}" destId="{4E60DB69-2FB6-44A4-9841-7A75D9B8B448}" srcOrd="0" destOrd="0" presId="urn:microsoft.com/office/officeart/2005/8/layout/hierarchy5"/>
    <dgm:cxn modelId="{FFAF7BE7-6F50-4DB3-B0BC-93A9CD94E3C0}" srcId="{DB5C9506-FA89-45DA-B9B7-9CFD78141752}" destId="{49081F05-719C-4DA8-894E-6A8B2EC47EB4}" srcOrd="1" destOrd="0" parTransId="{A68582EE-10ED-41A6-9715-29C272782FE8}" sibTransId="{9A431542-4AAF-4086-9319-84117560315B}"/>
    <dgm:cxn modelId="{0DDB1414-AAB5-4CA8-943A-3894936BE967}" type="presOf" srcId="{4D89999F-148D-4802-A9FE-908472F811EF}" destId="{7A652A3A-4636-437D-ABBA-C18464BB2E40}" srcOrd="1" destOrd="0" presId="urn:microsoft.com/office/officeart/2005/8/layout/hierarchy5"/>
    <dgm:cxn modelId="{695A58F4-160B-426D-8A41-8CDB92DDEF80}" type="presOf" srcId="{A3692AA9-D0CF-4E24-BF43-ABD231F24D93}" destId="{659DACE9-80BB-4B70-B83E-6BDBCF5660D1}" srcOrd="1" destOrd="0" presId="urn:microsoft.com/office/officeart/2005/8/layout/hierarchy5"/>
    <dgm:cxn modelId="{3AA4DE7F-313B-4B4E-8B63-2188222BB417}" type="presOf" srcId="{79B06A2F-69A2-4E43-BE14-8595EA8F58CB}" destId="{B3031EC1-1858-4DB9-B694-58A9D5057247}" srcOrd="1" destOrd="0" presId="urn:microsoft.com/office/officeart/2005/8/layout/hierarchy5"/>
    <dgm:cxn modelId="{7DD8B840-3FBD-499C-8C97-E1CF67D02025}" type="presOf" srcId="{A68582EE-10ED-41A6-9715-29C272782FE8}" destId="{8F7B2915-ABC5-406E-AA28-B2B016653578}" srcOrd="0" destOrd="0" presId="urn:microsoft.com/office/officeart/2005/8/layout/hierarchy5"/>
    <dgm:cxn modelId="{205D663E-1056-4463-9B63-B84455E5AEE9}" type="presOf" srcId="{4203BD77-21AF-4FAD-B439-F0F58F5640A4}" destId="{E8D4F7C6-92EF-4222-B11D-E83513443B50}" srcOrd="1" destOrd="0" presId="urn:microsoft.com/office/officeart/2005/8/layout/hierarchy5"/>
    <dgm:cxn modelId="{3AE72DA2-0FD5-49DB-83C0-9667D3418120}" srcId="{49081F05-719C-4DA8-894E-6A8B2EC47EB4}" destId="{BB63F1F8-D8D5-4F24-BF4E-1170B130520E}" srcOrd="0" destOrd="0" parTransId="{0E585506-B404-4D22-8C84-3725AA8D09A4}" sibTransId="{C91ED78C-6D6F-4F62-8396-C483A6C51913}"/>
    <dgm:cxn modelId="{924197B3-AC8E-4C40-ABA0-9E82C5122063}" type="presOf" srcId="{42EA02E4-2249-4166-91D8-9CBE416AB11A}" destId="{881A4616-A110-4380-B91F-63DBCFEC0C95}" srcOrd="0" destOrd="0" presId="urn:microsoft.com/office/officeart/2005/8/layout/hierarchy5"/>
    <dgm:cxn modelId="{052E4005-7594-44E9-9EA3-84186FD8CC6B}" srcId="{163B1357-5E94-4024-9E81-DB607E2C6318}" destId="{E13BAB16-E45E-481C-86A3-92320C4E9975}" srcOrd="0" destOrd="0" parTransId="{41AC5D6D-CCEE-4620-BDA7-4F127FEF321D}" sibTransId="{3B05BE7F-3E89-4CBD-8881-22A4A2C59CFD}"/>
    <dgm:cxn modelId="{D3046082-D109-4A43-AB79-A5BE1655CF3C}" type="presOf" srcId="{E13BAB16-E45E-481C-86A3-92320C4E9975}" destId="{17646748-DC3B-4AC1-BE07-878F7158085E}" srcOrd="0" destOrd="0" presId="urn:microsoft.com/office/officeart/2005/8/layout/hierarchy5"/>
    <dgm:cxn modelId="{05300AF0-152C-4ED6-A430-B4866AC34D26}" type="presOf" srcId="{640448B2-E1DC-4291-84F7-233643E79DE8}" destId="{298347E3-B9EC-42BD-8FA2-CAE177C78C9C}" srcOrd="0" destOrd="0" presId="urn:microsoft.com/office/officeart/2005/8/layout/hierarchy5"/>
    <dgm:cxn modelId="{E7D8F691-8963-4B7C-9BEE-A697763C7EEE}" type="presOf" srcId="{51EC845B-19AB-42DC-B2CC-3F14C58F6DF3}" destId="{1DA1DF50-7816-4DE0-A93A-E6DFF6785F4E}" srcOrd="1" destOrd="0" presId="urn:microsoft.com/office/officeart/2005/8/layout/hierarchy5"/>
    <dgm:cxn modelId="{F8894384-1BC5-46D3-9D8B-CE5652A7A106}" type="presOf" srcId="{D745E87C-066B-463E-97E8-EE73099B5526}" destId="{C322EBFF-5272-42AC-A003-2824F18D9CB1}" srcOrd="0" destOrd="0" presId="urn:microsoft.com/office/officeart/2005/8/layout/hierarchy5"/>
    <dgm:cxn modelId="{CA45762D-2B3C-4D1B-8891-B3EAFEF03C64}" type="presOf" srcId="{79B06A2F-69A2-4E43-BE14-8595EA8F58CB}" destId="{A7980C3B-1C3F-4D84-9627-178DC48F3EBB}" srcOrd="0" destOrd="0" presId="urn:microsoft.com/office/officeart/2005/8/layout/hierarchy5"/>
    <dgm:cxn modelId="{FB0819F8-CC4F-4281-B6E0-A10613DC2E8F}" type="presOf" srcId="{DB5C9506-FA89-45DA-B9B7-9CFD78141752}" destId="{5178306C-E4A9-4ADC-9B1F-708122370560}" srcOrd="0" destOrd="0" presId="urn:microsoft.com/office/officeart/2005/8/layout/hierarchy5"/>
    <dgm:cxn modelId="{E0DD9485-6408-4E38-8717-1522F50333BE}" type="presOf" srcId="{49081F05-719C-4DA8-894E-6A8B2EC47EB4}" destId="{D9807614-8911-4F0C-A658-D76B5EFE5BF8}" srcOrd="0" destOrd="0" presId="urn:microsoft.com/office/officeart/2005/8/layout/hierarchy5"/>
    <dgm:cxn modelId="{0B815809-00EE-4286-89C1-AEF8D0BA6929}" type="presOf" srcId="{41AC5D6D-CCEE-4620-BDA7-4F127FEF321D}" destId="{241FD383-540A-47C9-9129-77EA86785EFC}" srcOrd="1" destOrd="0" presId="urn:microsoft.com/office/officeart/2005/8/layout/hierarchy5"/>
    <dgm:cxn modelId="{13B9C834-4E1D-4772-9A21-2A50BE29AB68}" type="presOf" srcId="{B66498DF-A8B0-4357-A0D4-8C7F1E4B0BE1}" destId="{31B8E07C-5A0E-4266-BF20-70041454F62F}" srcOrd="1" destOrd="0" presId="urn:microsoft.com/office/officeart/2005/8/layout/hierarchy5"/>
    <dgm:cxn modelId="{7DC677A6-041F-44D8-A5BE-4A1EB830BFF5}" type="presOf" srcId="{DADA799F-8C3F-4EB6-96FC-13E0B0820091}" destId="{9A0094D5-11CA-4421-889E-DCB05CC5253B}" srcOrd="0" destOrd="0" presId="urn:microsoft.com/office/officeart/2005/8/layout/hierarchy5"/>
    <dgm:cxn modelId="{D80B3F96-406F-480C-9888-2AED446181CA}" srcId="{AF11EBEA-21F4-4C20-890E-E868DD4F0237}" destId="{0392F56F-BA31-4CD3-96BA-57DCCFF281BD}" srcOrd="0" destOrd="0" parTransId="{96EC3F65-962E-4A2F-8F1E-C984377A8B5A}" sibTransId="{DF77C25C-016D-49DC-98FA-B2A4F4B50DAD}"/>
    <dgm:cxn modelId="{C5EA4BA9-907F-4B88-ADFC-97276B510A3E}" srcId="{AF11EBEA-21F4-4C20-890E-E868DD4F0237}" destId="{72ABAA78-C09D-4611-9B05-C13D746103A3}" srcOrd="1" destOrd="0" parTransId="{4D89999F-148D-4802-A9FE-908472F811EF}" sibTransId="{221AA24C-019C-4C14-809E-14A95F096961}"/>
    <dgm:cxn modelId="{73359933-CC5C-4EA0-A7BF-682E8A876BD7}" type="presOf" srcId="{2A7F4333-0FD3-49F3-BCE4-213EA13477F2}" destId="{C5A1B339-2332-4BFA-B936-E2D058CEE5D9}" srcOrd="0" destOrd="0" presId="urn:microsoft.com/office/officeart/2005/8/layout/hierarchy5"/>
    <dgm:cxn modelId="{6CF7AE8E-95C4-4569-A1CC-91D175BED2E1}" type="presOf" srcId="{E2FD182F-FC28-4C31-B0E8-44019507C5BA}" destId="{39B1C178-2315-41B8-8EF3-BB79B450A6BE}" srcOrd="1" destOrd="0" presId="urn:microsoft.com/office/officeart/2005/8/layout/hierarchy5"/>
    <dgm:cxn modelId="{8C90CD26-BAB9-427E-86B3-352BCC2BE240}" type="presOf" srcId="{EA063538-9BB6-4E93-AEF9-7276A6BEDB56}" destId="{46EA36E5-3A8A-47F9-A22B-0C1A7A649ED5}" srcOrd="0" destOrd="0" presId="urn:microsoft.com/office/officeart/2005/8/layout/hierarchy5"/>
    <dgm:cxn modelId="{2688F410-CE94-4074-A6FD-FF8F3E2E5742}" type="presOf" srcId="{E2FD182F-FC28-4C31-B0E8-44019507C5BA}" destId="{2540EE23-8F3A-4C6B-8CCB-890ED35B607D}" srcOrd="0" destOrd="0" presId="urn:microsoft.com/office/officeart/2005/8/layout/hierarchy5"/>
    <dgm:cxn modelId="{30F078A0-5A62-44F0-9C11-064316C5EDB4}" type="presOf" srcId="{4203BD77-21AF-4FAD-B439-F0F58F5640A4}" destId="{4706E879-6748-4423-A364-D6255CEF4F76}" srcOrd="0" destOrd="0" presId="urn:microsoft.com/office/officeart/2005/8/layout/hierarchy5"/>
    <dgm:cxn modelId="{CB28E243-7E4A-4E28-9EBE-62181088E570}" type="presOf" srcId="{D745E87C-066B-463E-97E8-EE73099B5526}" destId="{0EF8FB10-BC95-4056-BB7E-4F19AA8F4CD4}" srcOrd="1" destOrd="0" presId="urn:microsoft.com/office/officeart/2005/8/layout/hierarchy5"/>
    <dgm:cxn modelId="{B928BD22-8D12-446E-AF49-92BF49F3A4FA}" type="presOf" srcId="{C93C0092-7AB6-4012-80E2-A2D476A5BEED}" destId="{78F9A0EE-1934-44F0-B260-79953A677FB7}" srcOrd="0" destOrd="0" presId="urn:microsoft.com/office/officeart/2005/8/layout/hierarchy5"/>
    <dgm:cxn modelId="{D0D63262-ABE1-49D9-9E8C-99381C674A25}" type="presOf" srcId="{E71E9683-86EA-4384-9EE0-05EB83A4C79F}" destId="{ED5F03CC-BC80-47A1-B427-59DBA77DB6E0}" srcOrd="0" destOrd="0" presId="urn:microsoft.com/office/officeart/2005/8/layout/hierarchy5"/>
    <dgm:cxn modelId="{F78A49D9-4DEF-45F9-8B40-B971300BBBEE}" type="presOf" srcId="{0392F56F-BA31-4CD3-96BA-57DCCFF281BD}" destId="{B25B5294-C547-48B5-8A9F-240042039A5C}" srcOrd="0" destOrd="0" presId="urn:microsoft.com/office/officeart/2005/8/layout/hierarchy5"/>
    <dgm:cxn modelId="{49D89B39-871B-4465-A8CA-144965F86FA6}" srcId="{49081F05-719C-4DA8-894E-6A8B2EC47EB4}" destId="{E55CA230-1560-4437-8FD6-9276CA23534E}" srcOrd="1" destOrd="0" parTransId="{A3692AA9-D0CF-4E24-BF43-ABD231F24D93}" sibTransId="{2880E6D7-1196-4540-867D-C143B46925EF}"/>
    <dgm:cxn modelId="{D1D6ACDA-39CB-4BED-A86B-8178183D80DE}" type="presOf" srcId="{A68582EE-10ED-41A6-9715-29C272782FE8}" destId="{2C7DD135-35CC-4C96-BF49-FC4A07C2AF5C}" srcOrd="1" destOrd="0" presId="urn:microsoft.com/office/officeart/2005/8/layout/hierarchy5"/>
    <dgm:cxn modelId="{63DA6A29-7027-4712-891B-E4783F5F32B4}" type="presOf" srcId="{96EC3F65-962E-4A2F-8F1E-C984377A8B5A}" destId="{7F361368-DF31-4D87-A873-506925C9DE25}" srcOrd="1" destOrd="0" presId="urn:microsoft.com/office/officeart/2005/8/layout/hierarchy5"/>
    <dgm:cxn modelId="{0E635568-BA2A-4443-820C-F90400D1EFA7}" type="presOf" srcId="{AF11EBEA-21F4-4C20-890E-E868DD4F0237}" destId="{D3E37A43-1B5B-4F6C-92E6-542BA4A6C81A}" srcOrd="0" destOrd="0" presId="urn:microsoft.com/office/officeart/2005/8/layout/hierarchy5"/>
    <dgm:cxn modelId="{5D78B3B2-8348-4C37-9312-4156FF4E65EB}" type="presOf" srcId="{BB63F1F8-D8D5-4F24-BF4E-1170B130520E}" destId="{2CE5F582-52F1-4A55-B4C5-CA58FE17EBCA}" srcOrd="0" destOrd="0" presId="urn:microsoft.com/office/officeart/2005/8/layout/hierarchy5"/>
    <dgm:cxn modelId="{772E2B57-2479-4228-95B8-CFB6AC01F876}" type="presOf" srcId="{4D89999F-148D-4802-A9FE-908472F811EF}" destId="{D161582E-7B57-4ECF-A4AE-DADCAB64E521}" srcOrd="0" destOrd="0" presId="urn:microsoft.com/office/officeart/2005/8/layout/hierarchy5"/>
    <dgm:cxn modelId="{8977705D-9035-49A4-8EA1-C5AC02C2082F}" srcId="{DB5C9506-FA89-45DA-B9B7-9CFD78141752}" destId="{AF11EBEA-21F4-4C20-890E-E868DD4F0237}" srcOrd="0" destOrd="0" parTransId="{E71E9683-86EA-4384-9EE0-05EB83A4C79F}" sibTransId="{76ACF8FC-6715-48AD-A472-44F39A0FE394}"/>
    <dgm:cxn modelId="{421EF7FE-0089-41CE-BBC6-71E1320D5E9D}" srcId="{DADA799F-8C3F-4EB6-96FC-13E0B0820091}" destId="{C04F8E06-5AAC-4EA7-A02F-CBD9CB27A537}" srcOrd="1" destOrd="0" parTransId="{D745E87C-066B-463E-97E8-EE73099B5526}" sibTransId="{D870C6C3-3C3A-428C-8EEE-CA916FB632FB}"/>
    <dgm:cxn modelId="{4D667454-8FEB-4481-A5BD-D73BD20A1CFA}" srcId="{C04F8E06-5AAC-4EA7-A02F-CBD9CB27A537}" destId="{EA063538-9BB6-4E93-AEF9-7276A6BEDB56}" srcOrd="1" destOrd="0" parTransId="{51EC845B-19AB-42DC-B2CC-3F14C58F6DF3}" sibTransId="{01DF8EDA-6ADE-4E2E-959E-C0C29F61BE44}"/>
    <dgm:cxn modelId="{B47CE382-EC92-4522-AFE0-23EB0A2E1C67}" srcId="{A01D6F7D-277C-43F7-B892-11426ED693DC}" destId="{42EA02E4-2249-4166-91D8-9CBE416AB11A}" srcOrd="0" destOrd="0" parTransId="{BC821A01-BDDC-4419-BFCE-5706A98731BF}" sibTransId="{FE654D67-5ABE-409F-9EB2-F7CF49BE4BA1}"/>
    <dgm:cxn modelId="{41285B4D-C2EA-40B7-A005-EB1B37B57BD6}" type="presOf" srcId="{640448B2-E1DC-4291-84F7-233643E79DE8}" destId="{C707BF54-C0E1-4E72-AD97-A393FCD84D7B}" srcOrd="1" destOrd="0" presId="urn:microsoft.com/office/officeart/2005/8/layout/hierarchy5"/>
    <dgm:cxn modelId="{11B40BA3-7193-4C2E-8426-CBD03E3EDB40}" srcId="{C04F8E06-5AAC-4EA7-A02F-CBD9CB27A537}" destId="{C93C0092-7AB6-4012-80E2-A2D476A5BEED}" srcOrd="0" destOrd="0" parTransId="{B66498DF-A8B0-4357-A0D4-8C7F1E4B0BE1}" sibTransId="{18C30C09-874A-44D3-A130-087433FDF38B}"/>
    <dgm:cxn modelId="{1A1ADDF1-48AF-4BD5-94EF-EC1A7F2CB3A7}" type="presOf" srcId="{A01D6F7D-277C-43F7-B892-11426ED693DC}" destId="{EC6BC651-DFF0-4437-8DE5-77959538B3B6}" srcOrd="0" destOrd="0" presId="urn:microsoft.com/office/officeart/2005/8/layout/hierarchy5"/>
    <dgm:cxn modelId="{0CF4F41F-FE5D-44C0-BB9B-ABA26B70B9F7}" type="presOf" srcId="{E71E9683-86EA-4384-9EE0-05EB83A4C79F}" destId="{3B336B38-019B-43C0-A9B4-09A1AC3BAB4F}" srcOrd="1" destOrd="0" presId="urn:microsoft.com/office/officeart/2005/8/layout/hierarchy5"/>
    <dgm:cxn modelId="{8661F3B5-4DA4-4553-BC32-DC90717A6C43}" srcId="{42EA02E4-2249-4166-91D8-9CBE416AB11A}" destId="{DADA799F-8C3F-4EB6-96FC-13E0B0820091}" srcOrd="1" destOrd="0" parTransId="{E2FD182F-FC28-4C31-B0E8-44019507C5BA}" sibTransId="{91C2530C-81C0-4646-854B-533E39839C9D}"/>
    <dgm:cxn modelId="{D914BA40-CAD7-49FD-9E96-FD63202611C9}" srcId="{163B1357-5E94-4024-9E81-DB607E2C6318}" destId="{2A7F4333-0FD3-49F3-BCE4-213EA13477F2}" srcOrd="1" destOrd="0" parTransId="{79B06A2F-69A2-4E43-BE14-8595EA8F58CB}" sibTransId="{96C5140D-9B6F-47D0-ACA4-9C8A9DA7FBDD}"/>
    <dgm:cxn modelId="{C17BDDA7-0F1F-4419-8504-8D83E7FEAF7A}" srcId="{DADA799F-8C3F-4EB6-96FC-13E0B0820091}" destId="{163B1357-5E94-4024-9E81-DB607E2C6318}" srcOrd="0" destOrd="0" parTransId="{4203BD77-21AF-4FAD-B439-F0F58F5640A4}" sibTransId="{557EE887-A139-4B31-930B-405AAB3F67CD}"/>
    <dgm:cxn modelId="{8B8CCAB7-A608-483D-ACE2-31F56EA97019}" type="presOf" srcId="{E55CA230-1560-4437-8FD6-9276CA23534E}" destId="{966A8489-4C96-4973-84D8-9AF91EA0C954}" srcOrd="0" destOrd="0" presId="urn:microsoft.com/office/officeart/2005/8/layout/hierarchy5"/>
    <dgm:cxn modelId="{93EA7040-446B-47B1-8595-D521821F58C9}" type="presOf" srcId="{0E585506-B404-4D22-8C84-3725AA8D09A4}" destId="{631D6EAC-ECCA-4995-A0E6-FC14CECC9D37}" srcOrd="0" destOrd="0" presId="urn:microsoft.com/office/officeart/2005/8/layout/hierarchy5"/>
    <dgm:cxn modelId="{0DDB7CF9-0460-400E-902E-03C0E782CA87}" srcId="{42EA02E4-2249-4166-91D8-9CBE416AB11A}" destId="{DB5C9506-FA89-45DA-B9B7-9CFD78141752}" srcOrd="0" destOrd="0" parTransId="{640448B2-E1DC-4291-84F7-233643E79DE8}" sibTransId="{440E1E12-4512-44D3-A77F-63200CB826E2}"/>
    <dgm:cxn modelId="{AFD7666C-02AC-434A-9475-A6AD69912378}" type="presOf" srcId="{51EC845B-19AB-42DC-B2CC-3F14C58F6DF3}" destId="{831D0256-9B89-49D5-8DB8-12775436A6B3}" srcOrd="0" destOrd="0" presId="urn:microsoft.com/office/officeart/2005/8/layout/hierarchy5"/>
    <dgm:cxn modelId="{096D4CA8-7204-47EE-90A1-B508B7C3FF28}" type="presOf" srcId="{C04F8E06-5AAC-4EA7-A02F-CBD9CB27A537}" destId="{40661FBF-79EA-4454-B5E3-1FE5C9C1D4FE}" srcOrd="0" destOrd="0" presId="urn:microsoft.com/office/officeart/2005/8/layout/hierarchy5"/>
    <dgm:cxn modelId="{0DE77708-D92F-40AE-8CB1-2A5036B17079}" type="presOf" srcId="{0E585506-B404-4D22-8C84-3725AA8D09A4}" destId="{DEC180E1-CFF7-41A1-9CF2-EBCF01E7D6EF}" srcOrd="1" destOrd="0" presId="urn:microsoft.com/office/officeart/2005/8/layout/hierarchy5"/>
    <dgm:cxn modelId="{90C49A97-ED3A-415F-90CA-C7C623FBF6E4}" type="presOf" srcId="{B66498DF-A8B0-4357-A0D4-8C7F1E4B0BE1}" destId="{8F5FF05C-54D4-442E-97E0-7FC56869ED29}" srcOrd="0" destOrd="0" presId="urn:microsoft.com/office/officeart/2005/8/layout/hierarchy5"/>
    <dgm:cxn modelId="{14CBD370-E556-4114-A992-1C09D6C18D91}" type="presOf" srcId="{72ABAA78-C09D-4611-9B05-C13D746103A3}" destId="{946D48D9-F3AD-4417-A95B-7DCEB4BC3751}" srcOrd="0" destOrd="0" presId="urn:microsoft.com/office/officeart/2005/8/layout/hierarchy5"/>
    <dgm:cxn modelId="{BAE51308-72C9-4D2B-82ED-93C07C0384D3}" type="presOf" srcId="{96EC3F65-962E-4A2F-8F1E-C984377A8B5A}" destId="{D8B859A8-90CB-4CCE-B848-4BE8B7E79CA0}" srcOrd="0" destOrd="0" presId="urn:microsoft.com/office/officeart/2005/8/layout/hierarchy5"/>
    <dgm:cxn modelId="{0760EE4A-B82A-4F6C-9A74-FE65A0D16FA5}" type="presOf" srcId="{163B1357-5E94-4024-9E81-DB607E2C6318}" destId="{5B97AA8D-4717-41E4-9A19-3A2C136D6A32}" srcOrd="0" destOrd="0" presId="urn:microsoft.com/office/officeart/2005/8/layout/hierarchy5"/>
    <dgm:cxn modelId="{3FC1F54D-9569-4C18-BD7D-9B77BF78DBF4}" type="presParOf" srcId="{EC6BC651-DFF0-4437-8DE5-77959538B3B6}" destId="{01DA2910-BDC0-4383-9D4C-B6CCCBADD196}" srcOrd="0" destOrd="0" presId="urn:microsoft.com/office/officeart/2005/8/layout/hierarchy5"/>
    <dgm:cxn modelId="{C9C39B8F-A652-4A9F-A7F7-B42E33B0D128}" type="presParOf" srcId="{01DA2910-BDC0-4383-9D4C-B6CCCBADD196}" destId="{31677DD1-CF1C-4B9D-988E-0A45ED05CBC3}" srcOrd="0" destOrd="0" presId="urn:microsoft.com/office/officeart/2005/8/layout/hierarchy5"/>
    <dgm:cxn modelId="{F6F75645-0DD2-4A5C-A831-24B9179F2822}" type="presParOf" srcId="{31677DD1-CF1C-4B9D-988E-0A45ED05CBC3}" destId="{56F37437-FF12-4931-B392-95948F810F12}" srcOrd="0" destOrd="0" presId="urn:microsoft.com/office/officeart/2005/8/layout/hierarchy5"/>
    <dgm:cxn modelId="{66C92B25-EEB5-46E3-B30C-A059D8B6348C}" type="presParOf" srcId="{56F37437-FF12-4931-B392-95948F810F12}" destId="{881A4616-A110-4380-B91F-63DBCFEC0C95}" srcOrd="0" destOrd="0" presId="urn:microsoft.com/office/officeart/2005/8/layout/hierarchy5"/>
    <dgm:cxn modelId="{BA5FB638-28A6-4697-BC87-F666DAC4A313}" type="presParOf" srcId="{56F37437-FF12-4931-B392-95948F810F12}" destId="{0A86283E-C8A0-44BA-93D3-A94FEA56B230}" srcOrd="1" destOrd="0" presId="urn:microsoft.com/office/officeart/2005/8/layout/hierarchy5"/>
    <dgm:cxn modelId="{B0B0EDB7-8C67-476C-9C6E-EDA2E34BE784}" type="presParOf" srcId="{0A86283E-C8A0-44BA-93D3-A94FEA56B230}" destId="{298347E3-B9EC-42BD-8FA2-CAE177C78C9C}" srcOrd="0" destOrd="0" presId="urn:microsoft.com/office/officeart/2005/8/layout/hierarchy5"/>
    <dgm:cxn modelId="{F1E1D83C-65B8-4B38-A95A-B3E5A331AE62}" type="presParOf" srcId="{298347E3-B9EC-42BD-8FA2-CAE177C78C9C}" destId="{C707BF54-C0E1-4E72-AD97-A393FCD84D7B}" srcOrd="0" destOrd="0" presId="urn:microsoft.com/office/officeart/2005/8/layout/hierarchy5"/>
    <dgm:cxn modelId="{1DEED5A7-485A-4225-8F7A-FCF17A6A3347}" type="presParOf" srcId="{0A86283E-C8A0-44BA-93D3-A94FEA56B230}" destId="{0A440D2A-B34E-4A0C-A090-97AD39B83E06}" srcOrd="1" destOrd="0" presId="urn:microsoft.com/office/officeart/2005/8/layout/hierarchy5"/>
    <dgm:cxn modelId="{F94704DD-53AB-49EC-994A-6F323E8190BE}" type="presParOf" srcId="{0A440D2A-B34E-4A0C-A090-97AD39B83E06}" destId="{5178306C-E4A9-4ADC-9B1F-708122370560}" srcOrd="0" destOrd="0" presId="urn:microsoft.com/office/officeart/2005/8/layout/hierarchy5"/>
    <dgm:cxn modelId="{6617758D-359D-4892-9C68-CA91E603435A}" type="presParOf" srcId="{0A440D2A-B34E-4A0C-A090-97AD39B83E06}" destId="{B62FFEFD-A4E0-4578-9428-EA881E25FFCA}" srcOrd="1" destOrd="0" presId="urn:microsoft.com/office/officeart/2005/8/layout/hierarchy5"/>
    <dgm:cxn modelId="{49DE1BB9-0D59-46BC-87E5-AF036908F6C4}" type="presParOf" srcId="{B62FFEFD-A4E0-4578-9428-EA881E25FFCA}" destId="{ED5F03CC-BC80-47A1-B427-59DBA77DB6E0}" srcOrd="0" destOrd="0" presId="urn:microsoft.com/office/officeart/2005/8/layout/hierarchy5"/>
    <dgm:cxn modelId="{521EAD1B-4447-45B6-BA14-23468963AB9D}" type="presParOf" srcId="{ED5F03CC-BC80-47A1-B427-59DBA77DB6E0}" destId="{3B336B38-019B-43C0-A9B4-09A1AC3BAB4F}" srcOrd="0" destOrd="0" presId="urn:microsoft.com/office/officeart/2005/8/layout/hierarchy5"/>
    <dgm:cxn modelId="{A5B72446-B4CA-47D8-AA7D-3BA83E3AE480}" type="presParOf" srcId="{B62FFEFD-A4E0-4578-9428-EA881E25FFCA}" destId="{6D81A5CE-C721-4438-BA07-D697AE6AD325}" srcOrd="1" destOrd="0" presId="urn:microsoft.com/office/officeart/2005/8/layout/hierarchy5"/>
    <dgm:cxn modelId="{0282D80A-DD74-4881-86BB-F4F874681D00}" type="presParOf" srcId="{6D81A5CE-C721-4438-BA07-D697AE6AD325}" destId="{D3E37A43-1B5B-4F6C-92E6-542BA4A6C81A}" srcOrd="0" destOrd="0" presId="urn:microsoft.com/office/officeart/2005/8/layout/hierarchy5"/>
    <dgm:cxn modelId="{6F20D249-9639-448E-B123-BE533381F76F}" type="presParOf" srcId="{6D81A5CE-C721-4438-BA07-D697AE6AD325}" destId="{673A721F-BFA2-46EE-912F-19D41C1FCC75}" srcOrd="1" destOrd="0" presId="urn:microsoft.com/office/officeart/2005/8/layout/hierarchy5"/>
    <dgm:cxn modelId="{295D3E33-A803-4FDB-8151-3CBD5DB4E395}" type="presParOf" srcId="{673A721F-BFA2-46EE-912F-19D41C1FCC75}" destId="{D8B859A8-90CB-4CCE-B848-4BE8B7E79CA0}" srcOrd="0" destOrd="0" presId="urn:microsoft.com/office/officeart/2005/8/layout/hierarchy5"/>
    <dgm:cxn modelId="{6995A629-3C40-4B7D-AC52-5B454DF68CA9}" type="presParOf" srcId="{D8B859A8-90CB-4CCE-B848-4BE8B7E79CA0}" destId="{7F361368-DF31-4D87-A873-506925C9DE25}" srcOrd="0" destOrd="0" presId="urn:microsoft.com/office/officeart/2005/8/layout/hierarchy5"/>
    <dgm:cxn modelId="{ADE7D720-2E8E-4180-AB82-4CB274E928EE}" type="presParOf" srcId="{673A721F-BFA2-46EE-912F-19D41C1FCC75}" destId="{0FD0CBC0-65DF-4B80-AA48-92B8366A7AF2}" srcOrd="1" destOrd="0" presId="urn:microsoft.com/office/officeart/2005/8/layout/hierarchy5"/>
    <dgm:cxn modelId="{50911196-4F3A-4317-BAA0-690361F8A910}" type="presParOf" srcId="{0FD0CBC0-65DF-4B80-AA48-92B8366A7AF2}" destId="{B25B5294-C547-48B5-8A9F-240042039A5C}" srcOrd="0" destOrd="0" presId="urn:microsoft.com/office/officeart/2005/8/layout/hierarchy5"/>
    <dgm:cxn modelId="{02FA3437-B0A1-4E84-A96C-DC8E20222479}" type="presParOf" srcId="{0FD0CBC0-65DF-4B80-AA48-92B8366A7AF2}" destId="{D1E52E42-96C7-46CB-BDE6-AD506B1FB404}" srcOrd="1" destOrd="0" presId="urn:microsoft.com/office/officeart/2005/8/layout/hierarchy5"/>
    <dgm:cxn modelId="{50D2407C-596E-4F1B-AE28-93BA27B60D7B}" type="presParOf" srcId="{673A721F-BFA2-46EE-912F-19D41C1FCC75}" destId="{D161582E-7B57-4ECF-A4AE-DADCAB64E521}" srcOrd="2" destOrd="0" presId="urn:microsoft.com/office/officeart/2005/8/layout/hierarchy5"/>
    <dgm:cxn modelId="{97BC2BBF-C784-42DF-AA2A-6786189C0C74}" type="presParOf" srcId="{D161582E-7B57-4ECF-A4AE-DADCAB64E521}" destId="{7A652A3A-4636-437D-ABBA-C18464BB2E40}" srcOrd="0" destOrd="0" presId="urn:microsoft.com/office/officeart/2005/8/layout/hierarchy5"/>
    <dgm:cxn modelId="{BFF498F3-BA1D-441D-85EE-F6788AFB9CBD}" type="presParOf" srcId="{673A721F-BFA2-46EE-912F-19D41C1FCC75}" destId="{B6AAB1BE-AF30-4F09-8C7A-F2E88E8D95A6}" srcOrd="3" destOrd="0" presId="urn:microsoft.com/office/officeart/2005/8/layout/hierarchy5"/>
    <dgm:cxn modelId="{BE3F8F30-AE9E-468C-B2D8-5DCC2A11723D}" type="presParOf" srcId="{B6AAB1BE-AF30-4F09-8C7A-F2E88E8D95A6}" destId="{946D48D9-F3AD-4417-A95B-7DCEB4BC3751}" srcOrd="0" destOrd="0" presId="urn:microsoft.com/office/officeart/2005/8/layout/hierarchy5"/>
    <dgm:cxn modelId="{E575434D-A6C1-4294-839C-6A29AA6DF37A}" type="presParOf" srcId="{B6AAB1BE-AF30-4F09-8C7A-F2E88E8D95A6}" destId="{9BA8EDFD-4052-403D-BD5B-7195E966469E}" srcOrd="1" destOrd="0" presId="urn:microsoft.com/office/officeart/2005/8/layout/hierarchy5"/>
    <dgm:cxn modelId="{A01BE771-33C1-4D8D-BD98-C469DCD89EC4}" type="presParOf" srcId="{B62FFEFD-A4E0-4578-9428-EA881E25FFCA}" destId="{8F7B2915-ABC5-406E-AA28-B2B016653578}" srcOrd="2" destOrd="0" presId="urn:microsoft.com/office/officeart/2005/8/layout/hierarchy5"/>
    <dgm:cxn modelId="{5C735FD7-520A-450E-9AF0-C3D0A9D60094}" type="presParOf" srcId="{8F7B2915-ABC5-406E-AA28-B2B016653578}" destId="{2C7DD135-35CC-4C96-BF49-FC4A07C2AF5C}" srcOrd="0" destOrd="0" presId="urn:microsoft.com/office/officeart/2005/8/layout/hierarchy5"/>
    <dgm:cxn modelId="{68771B6D-65E1-4379-A1A3-60563F4A79B6}" type="presParOf" srcId="{B62FFEFD-A4E0-4578-9428-EA881E25FFCA}" destId="{A1E5EBD1-7E6F-4314-AAD3-0DCBD7D3C0DF}" srcOrd="3" destOrd="0" presId="urn:microsoft.com/office/officeart/2005/8/layout/hierarchy5"/>
    <dgm:cxn modelId="{68FE5741-3B57-4FEA-870E-299D46A40797}" type="presParOf" srcId="{A1E5EBD1-7E6F-4314-AAD3-0DCBD7D3C0DF}" destId="{D9807614-8911-4F0C-A658-D76B5EFE5BF8}" srcOrd="0" destOrd="0" presId="urn:microsoft.com/office/officeart/2005/8/layout/hierarchy5"/>
    <dgm:cxn modelId="{044E6711-04C9-4185-9FB4-FE703369A2BA}" type="presParOf" srcId="{A1E5EBD1-7E6F-4314-AAD3-0DCBD7D3C0DF}" destId="{81D77703-22AD-4DE7-8E24-F04D024BD0BE}" srcOrd="1" destOrd="0" presId="urn:microsoft.com/office/officeart/2005/8/layout/hierarchy5"/>
    <dgm:cxn modelId="{86E442C2-66D1-4EB8-88BC-664D97FA58C4}" type="presParOf" srcId="{81D77703-22AD-4DE7-8E24-F04D024BD0BE}" destId="{631D6EAC-ECCA-4995-A0E6-FC14CECC9D37}" srcOrd="0" destOrd="0" presId="urn:microsoft.com/office/officeart/2005/8/layout/hierarchy5"/>
    <dgm:cxn modelId="{1370C5C0-0567-470F-B35B-3F36A36DC996}" type="presParOf" srcId="{631D6EAC-ECCA-4995-A0E6-FC14CECC9D37}" destId="{DEC180E1-CFF7-41A1-9CF2-EBCF01E7D6EF}" srcOrd="0" destOrd="0" presId="urn:microsoft.com/office/officeart/2005/8/layout/hierarchy5"/>
    <dgm:cxn modelId="{38FBA5DB-F1B8-43E9-B695-A26BB66107F8}" type="presParOf" srcId="{81D77703-22AD-4DE7-8E24-F04D024BD0BE}" destId="{6F1E6771-BD3B-450F-98F3-36EB54176DC7}" srcOrd="1" destOrd="0" presId="urn:microsoft.com/office/officeart/2005/8/layout/hierarchy5"/>
    <dgm:cxn modelId="{868F179F-6D48-41D8-9000-B80FBB08F1EA}" type="presParOf" srcId="{6F1E6771-BD3B-450F-98F3-36EB54176DC7}" destId="{2CE5F582-52F1-4A55-B4C5-CA58FE17EBCA}" srcOrd="0" destOrd="0" presId="urn:microsoft.com/office/officeart/2005/8/layout/hierarchy5"/>
    <dgm:cxn modelId="{833FE2EF-8D8B-4C1B-981D-7B3EC6B3C2FC}" type="presParOf" srcId="{6F1E6771-BD3B-450F-98F3-36EB54176DC7}" destId="{1CC54414-2E5A-41E7-B28F-A3AFE12DF15B}" srcOrd="1" destOrd="0" presId="urn:microsoft.com/office/officeart/2005/8/layout/hierarchy5"/>
    <dgm:cxn modelId="{AD3876AA-8382-4DC0-AB57-D937D82A52C3}" type="presParOf" srcId="{81D77703-22AD-4DE7-8E24-F04D024BD0BE}" destId="{ABA6C224-8C88-4925-8A81-849978BD0D36}" srcOrd="2" destOrd="0" presId="urn:microsoft.com/office/officeart/2005/8/layout/hierarchy5"/>
    <dgm:cxn modelId="{291CF689-CCD5-49BA-AC62-134C510CD1DD}" type="presParOf" srcId="{ABA6C224-8C88-4925-8A81-849978BD0D36}" destId="{659DACE9-80BB-4B70-B83E-6BDBCF5660D1}" srcOrd="0" destOrd="0" presId="urn:microsoft.com/office/officeart/2005/8/layout/hierarchy5"/>
    <dgm:cxn modelId="{8AB1DA05-0506-41D9-9691-1CBA0B57C208}" type="presParOf" srcId="{81D77703-22AD-4DE7-8E24-F04D024BD0BE}" destId="{3C5AF28F-6505-42E5-A849-C150E4CD827D}" srcOrd="3" destOrd="0" presId="urn:microsoft.com/office/officeart/2005/8/layout/hierarchy5"/>
    <dgm:cxn modelId="{056B224D-F794-41CC-9891-98C716F58A09}" type="presParOf" srcId="{3C5AF28F-6505-42E5-A849-C150E4CD827D}" destId="{966A8489-4C96-4973-84D8-9AF91EA0C954}" srcOrd="0" destOrd="0" presId="urn:microsoft.com/office/officeart/2005/8/layout/hierarchy5"/>
    <dgm:cxn modelId="{7EAB7CB4-6453-454A-9A8D-3FB567F0808E}" type="presParOf" srcId="{3C5AF28F-6505-42E5-A849-C150E4CD827D}" destId="{D72B9DF0-B528-477D-BA4A-1E1AC02BE1DD}" srcOrd="1" destOrd="0" presId="urn:microsoft.com/office/officeart/2005/8/layout/hierarchy5"/>
    <dgm:cxn modelId="{D0B01A31-309E-4D69-91F6-4CB59FD1213F}" type="presParOf" srcId="{0A86283E-C8A0-44BA-93D3-A94FEA56B230}" destId="{2540EE23-8F3A-4C6B-8CCB-890ED35B607D}" srcOrd="2" destOrd="0" presId="urn:microsoft.com/office/officeart/2005/8/layout/hierarchy5"/>
    <dgm:cxn modelId="{40D2F5F0-9DAD-4FFE-82EE-62B193BF68BF}" type="presParOf" srcId="{2540EE23-8F3A-4C6B-8CCB-890ED35B607D}" destId="{39B1C178-2315-41B8-8EF3-BB79B450A6BE}" srcOrd="0" destOrd="0" presId="urn:microsoft.com/office/officeart/2005/8/layout/hierarchy5"/>
    <dgm:cxn modelId="{842BC7D6-143D-482C-BAE0-C7E329F8BE81}" type="presParOf" srcId="{0A86283E-C8A0-44BA-93D3-A94FEA56B230}" destId="{9ABDB9B3-356D-4521-AAF6-1984A0907AD1}" srcOrd="3" destOrd="0" presId="urn:microsoft.com/office/officeart/2005/8/layout/hierarchy5"/>
    <dgm:cxn modelId="{7792BE00-01C8-4757-A348-594E9B4B6268}" type="presParOf" srcId="{9ABDB9B3-356D-4521-AAF6-1984A0907AD1}" destId="{9A0094D5-11CA-4421-889E-DCB05CC5253B}" srcOrd="0" destOrd="0" presId="urn:microsoft.com/office/officeart/2005/8/layout/hierarchy5"/>
    <dgm:cxn modelId="{50362204-4AA3-429C-9516-F321CCEAEDC7}" type="presParOf" srcId="{9ABDB9B3-356D-4521-AAF6-1984A0907AD1}" destId="{1A965429-FB34-4991-89A0-F06B9EABFDE1}" srcOrd="1" destOrd="0" presId="urn:microsoft.com/office/officeart/2005/8/layout/hierarchy5"/>
    <dgm:cxn modelId="{D7B3640F-87CF-48C5-B8DC-251AB17910BA}" type="presParOf" srcId="{1A965429-FB34-4991-89A0-F06B9EABFDE1}" destId="{4706E879-6748-4423-A364-D6255CEF4F76}" srcOrd="0" destOrd="0" presId="urn:microsoft.com/office/officeart/2005/8/layout/hierarchy5"/>
    <dgm:cxn modelId="{2C1AA352-2027-44B9-A754-A78EA0EF7912}" type="presParOf" srcId="{4706E879-6748-4423-A364-D6255CEF4F76}" destId="{E8D4F7C6-92EF-4222-B11D-E83513443B50}" srcOrd="0" destOrd="0" presId="urn:microsoft.com/office/officeart/2005/8/layout/hierarchy5"/>
    <dgm:cxn modelId="{6F0CE104-9EE4-4BC7-83A6-648B8DBB34FE}" type="presParOf" srcId="{1A965429-FB34-4991-89A0-F06B9EABFDE1}" destId="{7B924C4C-7A00-4DD4-BD5D-D4BA28C0E187}" srcOrd="1" destOrd="0" presId="urn:microsoft.com/office/officeart/2005/8/layout/hierarchy5"/>
    <dgm:cxn modelId="{89A3DD2F-52E7-4B79-83B2-716A22C01EB3}" type="presParOf" srcId="{7B924C4C-7A00-4DD4-BD5D-D4BA28C0E187}" destId="{5B97AA8D-4717-41E4-9A19-3A2C136D6A32}" srcOrd="0" destOrd="0" presId="urn:microsoft.com/office/officeart/2005/8/layout/hierarchy5"/>
    <dgm:cxn modelId="{6A19BB4E-BB32-4630-A485-7B5DC3199ED0}" type="presParOf" srcId="{7B924C4C-7A00-4DD4-BD5D-D4BA28C0E187}" destId="{A479F7FC-0D73-4EF3-8BC2-92324A97F21C}" srcOrd="1" destOrd="0" presId="urn:microsoft.com/office/officeart/2005/8/layout/hierarchy5"/>
    <dgm:cxn modelId="{946DE538-50C5-4E24-9F45-49FCEEB5A990}" type="presParOf" srcId="{A479F7FC-0D73-4EF3-8BC2-92324A97F21C}" destId="{4E60DB69-2FB6-44A4-9841-7A75D9B8B448}" srcOrd="0" destOrd="0" presId="urn:microsoft.com/office/officeart/2005/8/layout/hierarchy5"/>
    <dgm:cxn modelId="{52C3B493-A2E9-4250-B0F7-B86FE34B73EB}" type="presParOf" srcId="{4E60DB69-2FB6-44A4-9841-7A75D9B8B448}" destId="{241FD383-540A-47C9-9129-77EA86785EFC}" srcOrd="0" destOrd="0" presId="urn:microsoft.com/office/officeart/2005/8/layout/hierarchy5"/>
    <dgm:cxn modelId="{D2747E02-F389-4323-8357-0769BEEE9E2B}" type="presParOf" srcId="{A479F7FC-0D73-4EF3-8BC2-92324A97F21C}" destId="{4D330F84-2CCF-4C65-BD75-C4525388A22A}" srcOrd="1" destOrd="0" presId="urn:microsoft.com/office/officeart/2005/8/layout/hierarchy5"/>
    <dgm:cxn modelId="{A18629CF-650E-4CE3-BCD4-352186342B98}" type="presParOf" srcId="{4D330F84-2CCF-4C65-BD75-C4525388A22A}" destId="{17646748-DC3B-4AC1-BE07-878F7158085E}" srcOrd="0" destOrd="0" presId="urn:microsoft.com/office/officeart/2005/8/layout/hierarchy5"/>
    <dgm:cxn modelId="{5F8EFBAD-75F5-46CA-8C24-21BCA670AE2F}" type="presParOf" srcId="{4D330F84-2CCF-4C65-BD75-C4525388A22A}" destId="{06E57669-CDF7-45B2-89C8-C6EA170EE888}" srcOrd="1" destOrd="0" presId="urn:microsoft.com/office/officeart/2005/8/layout/hierarchy5"/>
    <dgm:cxn modelId="{4C413590-73B3-495F-8F18-22C156AC85B7}" type="presParOf" srcId="{A479F7FC-0D73-4EF3-8BC2-92324A97F21C}" destId="{A7980C3B-1C3F-4D84-9627-178DC48F3EBB}" srcOrd="2" destOrd="0" presId="urn:microsoft.com/office/officeart/2005/8/layout/hierarchy5"/>
    <dgm:cxn modelId="{55FB5125-583B-4779-88DE-425D7BDA7974}" type="presParOf" srcId="{A7980C3B-1C3F-4D84-9627-178DC48F3EBB}" destId="{B3031EC1-1858-4DB9-B694-58A9D5057247}" srcOrd="0" destOrd="0" presId="urn:microsoft.com/office/officeart/2005/8/layout/hierarchy5"/>
    <dgm:cxn modelId="{D6EC2C99-FC09-430D-B51C-51D49C6E5DA4}" type="presParOf" srcId="{A479F7FC-0D73-4EF3-8BC2-92324A97F21C}" destId="{AFFADFF7-1A2B-44A0-9999-272D585FEA5B}" srcOrd="3" destOrd="0" presId="urn:microsoft.com/office/officeart/2005/8/layout/hierarchy5"/>
    <dgm:cxn modelId="{C925703D-92C3-4C54-9528-E95A1475C48C}" type="presParOf" srcId="{AFFADFF7-1A2B-44A0-9999-272D585FEA5B}" destId="{C5A1B339-2332-4BFA-B936-E2D058CEE5D9}" srcOrd="0" destOrd="0" presId="urn:microsoft.com/office/officeart/2005/8/layout/hierarchy5"/>
    <dgm:cxn modelId="{A288EB52-E446-417F-82C0-D54351BC020C}" type="presParOf" srcId="{AFFADFF7-1A2B-44A0-9999-272D585FEA5B}" destId="{142B8E99-7DDB-49E9-93B9-996065B99DC1}" srcOrd="1" destOrd="0" presId="urn:microsoft.com/office/officeart/2005/8/layout/hierarchy5"/>
    <dgm:cxn modelId="{8AF6F365-3BD9-4E7A-BBDD-49FFE4F14F1A}" type="presParOf" srcId="{1A965429-FB34-4991-89A0-F06B9EABFDE1}" destId="{C322EBFF-5272-42AC-A003-2824F18D9CB1}" srcOrd="2" destOrd="0" presId="urn:microsoft.com/office/officeart/2005/8/layout/hierarchy5"/>
    <dgm:cxn modelId="{B74D15DD-0FA6-420B-8A93-7F5390998167}" type="presParOf" srcId="{C322EBFF-5272-42AC-A003-2824F18D9CB1}" destId="{0EF8FB10-BC95-4056-BB7E-4F19AA8F4CD4}" srcOrd="0" destOrd="0" presId="urn:microsoft.com/office/officeart/2005/8/layout/hierarchy5"/>
    <dgm:cxn modelId="{21B478C1-9A53-46D8-B4FD-4229214C97A5}" type="presParOf" srcId="{1A965429-FB34-4991-89A0-F06B9EABFDE1}" destId="{52D72323-4BD6-4D84-81D5-438165A84717}" srcOrd="3" destOrd="0" presId="urn:microsoft.com/office/officeart/2005/8/layout/hierarchy5"/>
    <dgm:cxn modelId="{591327C8-BA74-4B93-B7DA-EB1DE8FB6219}" type="presParOf" srcId="{52D72323-4BD6-4D84-81D5-438165A84717}" destId="{40661FBF-79EA-4454-B5E3-1FE5C9C1D4FE}" srcOrd="0" destOrd="0" presId="urn:microsoft.com/office/officeart/2005/8/layout/hierarchy5"/>
    <dgm:cxn modelId="{15DC65C7-EEFA-4152-809A-6C0CD408E93F}" type="presParOf" srcId="{52D72323-4BD6-4D84-81D5-438165A84717}" destId="{666A365A-DF1D-4071-A5F7-B7E042E8EF48}" srcOrd="1" destOrd="0" presId="urn:microsoft.com/office/officeart/2005/8/layout/hierarchy5"/>
    <dgm:cxn modelId="{FDBA8910-C1C6-4CC2-9C42-449DE01EED6C}" type="presParOf" srcId="{666A365A-DF1D-4071-A5F7-B7E042E8EF48}" destId="{8F5FF05C-54D4-442E-97E0-7FC56869ED29}" srcOrd="0" destOrd="0" presId="urn:microsoft.com/office/officeart/2005/8/layout/hierarchy5"/>
    <dgm:cxn modelId="{01765A84-156D-4DCD-A3BE-22612DD629A7}" type="presParOf" srcId="{8F5FF05C-54D4-442E-97E0-7FC56869ED29}" destId="{31B8E07C-5A0E-4266-BF20-70041454F62F}" srcOrd="0" destOrd="0" presId="urn:microsoft.com/office/officeart/2005/8/layout/hierarchy5"/>
    <dgm:cxn modelId="{F1A26BC2-A143-4D02-955F-99B5DD7509FF}" type="presParOf" srcId="{666A365A-DF1D-4071-A5F7-B7E042E8EF48}" destId="{D43183F7-9368-4479-8125-ED5A33E4B17D}" srcOrd="1" destOrd="0" presId="urn:microsoft.com/office/officeart/2005/8/layout/hierarchy5"/>
    <dgm:cxn modelId="{B27268F6-6DC7-47C8-9CF8-BD3D76B2F6EF}" type="presParOf" srcId="{D43183F7-9368-4479-8125-ED5A33E4B17D}" destId="{78F9A0EE-1934-44F0-B260-79953A677FB7}" srcOrd="0" destOrd="0" presId="urn:microsoft.com/office/officeart/2005/8/layout/hierarchy5"/>
    <dgm:cxn modelId="{1D11FEEE-59D8-454D-9E13-2A8E5CEAFE20}" type="presParOf" srcId="{D43183F7-9368-4479-8125-ED5A33E4B17D}" destId="{EEAE69AF-B42D-4CDA-A620-92EB17DEB33C}" srcOrd="1" destOrd="0" presId="urn:microsoft.com/office/officeart/2005/8/layout/hierarchy5"/>
    <dgm:cxn modelId="{DFD74100-92B0-457D-A44C-DEA71A69FCB5}" type="presParOf" srcId="{666A365A-DF1D-4071-A5F7-B7E042E8EF48}" destId="{831D0256-9B89-49D5-8DB8-12775436A6B3}" srcOrd="2" destOrd="0" presId="urn:microsoft.com/office/officeart/2005/8/layout/hierarchy5"/>
    <dgm:cxn modelId="{B9BB6C35-903A-469E-B5D9-1FD2BF1F61A4}" type="presParOf" srcId="{831D0256-9B89-49D5-8DB8-12775436A6B3}" destId="{1DA1DF50-7816-4DE0-A93A-E6DFF6785F4E}" srcOrd="0" destOrd="0" presId="urn:microsoft.com/office/officeart/2005/8/layout/hierarchy5"/>
    <dgm:cxn modelId="{A98DF929-5EA4-4B96-B1DB-AB2DBF167E7A}" type="presParOf" srcId="{666A365A-DF1D-4071-A5F7-B7E042E8EF48}" destId="{D7087C39-70BE-4E3F-A096-3EE86074AFD4}" srcOrd="3" destOrd="0" presId="urn:microsoft.com/office/officeart/2005/8/layout/hierarchy5"/>
    <dgm:cxn modelId="{A489F9D5-D8F3-45C1-B746-93ECA10E6996}" type="presParOf" srcId="{D7087C39-70BE-4E3F-A096-3EE86074AFD4}" destId="{46EA36E5-3A8A-47F9-A22B-0C1A7A649ED5}" srcOrd="0" destOrd="0" presId="urn:microsoft.com/office/officeart/2005/8/layout/hierarchy5"/>
    <dgm:cxn modelId="{1B7951A1-CF57-4675-A291-FF4CF545C3F4}" type="presParOf" srcId="{D7087C39-70BE-4E3F-A096-3EE86074AFD4}" destId="{53AE4AE5-568D-424D-B336-B25490772D86}" srcOrd="1" destOrd="0" presId="urn:microsoft.com/office/officeart/2005/8/layout/hierarchy5"/>
    <dgm:cxn modelId="{189F7F00-1AEB-44C6-92B4-29DF46C2CF24}" type="presParOf" srcId="{EC6BC651-DFF0-4437-8DE5-77959538B3B6}" destId="{C62A06BC-DB4E-496E-AB91-AA6E4646329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042ABD-406D-41F3-B6CA-8FBA6202A03D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C3A3F71-2D9A-43BD-922F-DC23DE00CB07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dirty="0" smtClean="0">
              <a:latin typeface="Arial" pitchFamily="34" charset="0"/>
              <a:cs typeface="Arial" pitchFamily="34" charset="0"/>
            </a:rPr>
            <a:t>Animal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454AF4BD-0596-4513-A632-A8A9FF064758}" type="parTrans" cxnId="{E6E04B57-91B4-4D4B-B9B9-929BBBFA883F}">
      <dgm:prSet/>
      <dgm:spPr/>
      <dgm:t>
        <a:bodyPr/>
        <a:lstStyle/>
        <a:p>
          <a:endParaRPr lang="pt-BR"/>
        </a:p>
      </dgm:t>
    </dgm:pt>
    <dgm:pt modelId="{3F0DF505-98F7-4739-AD21-33256028BE94}" type="sibTrans" cxnId="{E6E04B57-91B4-4D4B-B9B9-929BBBFA883F}">
      <dgm:prSet/>
      <dgm:spPr/>
      <dgm:t>
        <a:bodyPr/>
        <a:lstStyle/>
        <a:p>
          <a:endParaRPr lang="pt-BR"/>
        </a:p>
      </dgm:t>
    </dgm:pt>
    <dgm:pt modelId="{571645F4-46EF-4CAE-98BC-2A895F7FA83F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pt-BR" b="0" dirty="0" smtClean="0">
              <a:latin typeface="Arial" pitchFamily="34" charset="0"/>
              <a:cs typeface="Arial" pitchFamily="34" charset="0"/>
            </a:rPr>
            <a:t>Ave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C6292657-07B4-47A3-AD5D-5375FB73FA6A}" type="parTrans" cxnId="{EF8B4B5A-0AD6-4EAA-A808-045A607FCF89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3B2174B0-EDCB-4477-A400-F7E7581D01E0}" type="sibTrans" cxnId="{EF8B4B5A-0AD6-4EAA-A808-045A607FCF89}">
      <dgm:prSet/>
      <dgm:spPr/>
      <dgm:t>
        <a:bodyPr/>
        <a:lstStyle/>
        <a:p>
          <a:endParaRPr lang="pt-BR"/>
        </a:p>
      </dgm:t>
    </dgm:pt>
    <dgm:pt modelId="{7FBAC7B8-AD04-4232-B15D-DD8BE3EF9714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smtClean="0">
              <a:latin typeface="Arial" pitchFamily="34" charset="0"/>
              <a:cs typeface="Arial" pitchFamily="34" charset="0"/>
            </a:rPr>
            <a:t>Galinha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C1FD899F-78D6-49EE-8C8A-7EC15DEC2F24}" type="parTrans" cxnId="{D5423D00-3307-4D0A-B48B-B586E0A25964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1BB4493F-B98D-410C-A375-B2855A0FAE52}" type="sibTrans" cxnId="{D5423D00-3307-4D0A-B48B-B586E0A25964}">
      <dgm:prSet/>
      <dgm:spPr/>
      <dgm:t>
        <a:bodyPr/>
        <a:lstStyle/>
        <a:p>
          <a:endParaRPr lang="pt-BR"/>
        </a:p>
      </dgm:t>
    </dgm:pt>
    <dgm:pt modelId="{6643D4A4-A66E-4ED9-92D8-AD53F68384FD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pt-BR" b="0" dirty="0" smtClean="0">
              <a:latin typeface="Arial" pitchFamily="34" charset="0"/>
              <a:cs typeface="Arial" pitchFamily="34" charset="0"/>
            </a:rPr>
            <a:t>Mamífero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839DE8F5-9F6A-48B2-99EE-DF3D1659F156}" type="parTrans" cxnId="{594625AB-083B-431B-8BF4-9846AC33D22E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3E4A5A8A-82D4-4FB6-938C-67AA01DB0569}" type="sibTrans" cxnId="{594625AB-083B-431B-8BF4-9846AC33D22E}">
      <dgm:prSet/>
      <dgm:spPr/>
      <dgm:t>
        <a:bodyPr/>
        <a:lstStyle/>
        <a:p>
          <a:endParaRPr lang="pt-BR"/>
        </a:p>
      </dgm:t>
    </dgm:pt>
    <dgm:pt modelId="{4510B086-DA94-4D88-898D-38738B80BFE0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smtClean="0">
              <a:latin typeface="Arial" pitchFamily="34" charset="0"/>
              <a:cs typeface="Arial" pitchFamily="34" charset="0"/>
            </a:rPr>
            <a:t>Cachorro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3275D9DA-BFD1-41E4-AC93-344D0EC054B8}" type="parTrans" cxnId="{596AEE41-5C9D-45AE-A598-CC4D16BF1CCC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0EF79115-F473-454C-B0BC-D3C3458928D2}" type="sibTrans" cxnId="{596AEE41-5C9D-45AE-A598-CC4D16BF1CCC}">
      <dgm:prSet/>
      <dgm:spPr/>
      <dgm:t>
        <a:bodyPr/>
        <a:lstStyle/>
        <a:p>
          <a:endParaRPr lang="pt-BR"/>
        </a:p>
      </dgm:t>
    </dgm:pt>
    <dgm:pt modelId="{1A79C6CC-AB8F-43B9-BBF5-28D18C20EE86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smtClean="0">
              <a:latin typeface="Arial" pitchFamily="34" charset="0"/>
              <a:cs typeface="Arial" pitchFamily="34" charset="0"/>
            </a:rPr>
            <a:t>Macaco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1B2791F5-C225-4368-A638-DCD3D1F89C8E}" type="parTrans" cxnId="{6E8B83CF-6932-44E8-82AA-5D115601ADA6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2E1FBF39-BF39-46BE-986A-B18D6974247C}" type="sibTrans" cxnId="{6E8B83CF-6932-44E8-82AA-5D115601ADA6}">
      <dgm:prSet/>
      <dgm:spPr/>
      <dgm:t>
        <a:bodyPr/>
        <a:lstStyle/>
        <a:p>
          <a:endParaRPr lang="pt-BR"/>
        </a:p>
      </dgm:t>
    </dgm:pt>
    <dgm:pt modelId="{8C58EC62-83B4-4452-A889-04F1F5C190AF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smtClean="0">
              <a:latin typeface="Arial" pitchFamily="34" charset="0"/>
              <a:cs typeface="Arial" pitchFamily="34" charset="0"/>
            </a:rPr>
            <a:t>Pato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DDE3DDDF-64D8-44A5-AF4D-94E8D14B7FEA}" type="parTrans" cxnId="{EA27D923-D055-4144-9393-843F37290D4B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1079A7A4-270B-4DFB-9298-DE2170CA4E60}" type="sibTrans" cxnId="{EA27D923-D055-4144-9393-843F37290D4B}">
      <dgm:prSet/>
      <dgm:spPr/>
      <dgm:t>
        <a:bodyPr/>
        <a:lstStyle/>
        <a:p>
          <a:endParaRPr lang="pt-BR"/>
        </a:p>
      </dgm:t>
    </dgm:pt>
    <dgm:pt modelId="{DAEDDDA8-5F61-4F17-8E96-EE1162AC6D9C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dirty="0" smtClean="0">
              <a:latin typeface="Arial" pitchFamily="34" charset="0"/>
              <a:cs typeface="Arial" pitchFamily="34" charset="0"/>
            </a:rPr>
            <a:t>Poodle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3FA68B17-7383-47E8-B3C3-66F3CF83FFD4}" type="parTrans" cxnId="{40E91326-504B-4EC5-857A-8CE837E54CAC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AC5EBBAA-6F06-4E8E-ABFB-CD36C576F22E}" type="sibTrans" cxnId="{40E91326-504B-4EC5-857A-8CE837E54CAC}">
      <dgm:prSet/>
      <dgm:spPr/>
      <dgm:t>
        <a:bodyPr/>
        <a:lstStyle/>
        <a:p>
          <a:endParaRPr lang="pt-BR"/>
        </a:p>
      </dgm:t>
    </dgm:pt>
    <dgm:pt modelId="{70D407F6-4688-4AAF-A71C-E1C00CE7A546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smtClean="0">
              <a:latin typeface="Arial" pitchFamily="34" charset="0"/>
              <a:cs typeface="Arial" pitchFamily="34" charset="0"/>
            </a:rPr>
            <a:t>Pastor Alemão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EA53E02C-5F2D-4296-84E6-E97959263ED5}" type="parTrans" cxnId="{3FB4209D-CD57-4B4C-890B-732B767CA954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19A3E055-1147-45D1-A8A3-EB4B39BA0804}" type="sibTrans" cxnId="{3FB4209D-CD57-4B4C-890B-732B767CA954}">
      <dgm:prSet/>
      <dgm:spPr/>
      <dgm:t>
        <a:bodyPr/>
        <a:lstStyle/>
        <a:p>
          <a:endParaRPr lang="pt-BR"/>
        </a:p>
      </dgm:t>
    </dgm:pt>
    <dgm:pt modelId="{3F174838-F338-4558-9BA2-AEAC5A90524D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smtClean="0">
              <a:latin typeface="Arial" pitchFamily="34" charset="0"/>
              <a:cs typeface="Arial" pitchFamily="34" charset="0"/>
            </a:rPr>
            <a:t>Baleia</a:t>
          </a:r>
          <a:endParaRPr lang="pt-BR" b="0" dirty="0">
            <a:latin typeface="Arial" pitchFamily="34" charset="0"/>
            <a:cs typeface="Arial" pitchFamily="34" charset="0"/>
          </a:endParaRPr>
        </a:p>
      </dgm:t>
    </dgm:pt>
    <dgm:pt modelId="{97DCD493-926F-4FB5-9196-4391437F557A}" type="parTrans" cxnId="{F2588581-AE99-4E34-912D-36A9F2BD9D30}">
      <dgm:prSet/>
      <dgm:spPr>
        <a:ln>
          <a:solidFill>
            <a:schemeClr val="accent1">
              <a:lumMod val="75000"/>
            </a:schemeClr>
          </a:solidFill>
          <a:prstDash val="solid"/>
        </a:ln>
      </dgm:spPr>
      <dgm:t>
        <a:bodyPr/>
        <a:lstStyle/>
        <a:p>
          <a:endParaRPr lang="pt-BR"/>
        </a:p>
      </dgm:t>
    </dgm:pt>
    <dgm:pt modelId="{CA218857-F5A9-43DD-84A6-A1D14681ABC1}" type="sibTrans" cxnId="{F2588581-AE99-4E34-912D-36A9F2BD9D30}">
      <dgm:prSet/>
      <dgm:spPr/>
      <dgm:t>
        <a:bodyPr/>
        <a:lstStyle/>
        <a:p>
          <a:endParaRPr lang="pt-BR"/>
        </a:p>
      </dgm:t>
    </dgm:pt>
    <dgm:pt modelId="{F35FFEF8-2544-4E62-9BD6-E3260649117B}" type="pres">
      <dgm:prSet presAssocID="{0F042ABD-406D-41F3-B6CA-8FBA6202A03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D3E237B-774A-4EE8-8647-CA75148ADE74}" type="pres">
      <dgm:prSet presAssocID="{0F042ABD-406D-41F3-B6CA-8FBA6202A03D}" presName="hierFlow" presStyleCnt="0"/>
      <dgm:spPr/>
    </dgm:pt>
    <dgm:pt modelId="{F7236475-ACE8-4955-92FB-440457405FF7}" type="pres">
      <dgm:prSet presAssocID="{0F042ABD-406D-41F3-B6CA-8FBA6202A03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1E90C-2A5D-4EB2-8962-4F171EA0B1E5}" type="pres">
      <dgm:prSet presAssocID="{EC3A3F71-2D9A-43BD-922F-DC23DE00CB07}" presName="Name14" presStyleCnt="0"/>
      <dgm:spPr/>
    </dgm:pt>
    <dgm:pt modelId="{29BA5F0C-0665-41B9-9B0B-8D74119B3015}" type="pres">
      <dgm:prSet presAssocID="{EC3A3F71-2D9A-43BD-922F-DC23DE00CB07}" presName="level1Shape" presStyleLbl="node0" presStyleIdx="0" presStyleCnt="1" custLinFactY="-44650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1F87C9-82AA-430A-A632-C73F57F86EFC}" type="pres">
      <dgm:prSet presAssocID="{EC3A3F71-2D9A-43BD-922F-DC23DE00CB07}" presName="hierChild2" presStyleCnt="0"/>
      <dgm:spPr/>
    </dgm:pt>
    <dgm:pt modelId="{948FDC97-7622-4139-B63C-C854FF436939}" type="pres">
      <dgm:prSet presAssocID="{C6292657-07B4-47A3-AD5D-5375FB73FA6A}" presName="Name19" presStyleLbl="parChTrans1D2" presStyleIdx="0" presStyleCnt="2"/>
      <dgm:spPr/>
      <dgm:t>
        <a:bodyPr/>
        <a:lstStyle/>
        <a:p>
          <a:endParaRPr lang="pt-BR"/>
        </a:p>
      </dgm:t>
    </dgm:pt>
    <dgm:pt modelId="{1DA5F66B-946B-420C-9629-5859502778AD}" type="pres">
      <dgm:prSet presAssocID="{571645F4-46EF-4CAE-98BC-2A895F7FA83F}" presName="Name21" presStyleCnt="0"/>
      <dgm:spPr/>
    </dgm:pt>
    <dgm:pt modelId="{C348BCA8-A067-476A-A080-914CDD56716E}" type="pres">
      <dgm:prSet presAssocID="{571645F4-46EF-4CAE-98BC-2A895F7FA83F}" presName="level2Shape" presStyleLbl="node2" presStyleIdx="0" presStyleCnt="2" custLinFactNeighborY="-57860"/>
      <dgm:spPr/>
      <dgm:t>
        <a:bodyPr/>
        <a:lstStyle/>
        <a:p>
          <a:endParaRPr lang="pt-BR"/>
        </a:p>
      </dgm:t>
    </dgm:pt>
    <dgm:pt modelId="{64621CBA-BECE-48D2-B167-1D420874AD74}" type="pres">
      <dgm:prSet presAssocID="{571645F4-46EF-4CAE-98BC-2A895F7FA83F}" presName="hierChild3" presStyleCnt="0"/>
      <dgm:spPr/>
    </dgm:pt>
    <dgm:pt modelId="{FDF5E2FB-223E-4633-85A1-F8ABDAB0E6DA}" type="pres">
      <dgm:prSet presAssocID="{C1FD899F-78D6-49EE-8C8A-7EC15DEC2F24}" presName="Name19" presStyleLbl="parChTrans1D3" presStyleIdx="0" presStyleCnt="5"/>
      <dgm:spPr/>
      <dgm:t>
        <a:bodyPr/>
        <a:lstStyle/>
        <a:p>
          <a:endParaRPr lang="pt-BR"/>
        </a:p>
      </dgm:t>
    </dgm:pt>
    <dgm:pt modelId="{C45A5434-E78E-4714-9126-DFE6879ED7B0}" type="pres">
      <dgm:prSet presAssocID="{7FBAC7B8-AD04-4232-B15D-DD8BE3EF9714}" presName="Name21" presStyleCnt="0"/>
      <dgm:spPr/>
    </dgm:pt>
    <dgm:pt modelId="{A1AA303F-3760-4A4A-88EC-62A89E1FAC9F}" type="pres">
      <dgm:prSet presAssocID="{7FBAC7B8-AD04-4232-B15D-DD8BE3EF9714}" presName="level2Shape" presStyleLbl="node3" presStyleIdx="0" presStyleCnt="5"/>
      <dgm:spPr/>
      <dgm:t>
        <a:bodyPr/>
        <a:lstStyle/>
        <a:p>
          <a:endParaRPr lang="pt-BR"/>
        </a:p>
      </dgm:t>
    </dgm:pt>
    <dgm:pt modelId="{9F18E163-4CDB-4B21-9B36-486F4528D979}" type="pres">
      <dgm:prSet presAssocID="{7FBAC7B8-AD04-4232-B15D-DD8BE3EF9714}" presName="hierChild3" presStyleCnt="0"/>
      <dgm:spPr/>
    </dgm:pt>
    <dgm:pt modelId="{EC4499CA-E860-453E-AF36-F4C2B6F4BDAB}" type="pres">
      <dgm:prSet presAssocID="{DDE3DDDF-64D8-44A5-AF4D-94E8D14B7FEA}" presName="Name19" presStyleLbl="parChTrans1D3" presStyleIdx="1" presStyleCnt="5"/>
      <dgm:spPr/>
      <dgm:t>
        <a:bodyPr/>
        <a:lstStyle/>
        <a:p>
          <a:endParaRPr lang="pt-BR"/>
        </a:p>
      </dgm:t>
    </dgm:pt>
    <dgm:pt modelId="{20904365-20F3-4B2D-98E5-A556819C6DBC}" type="pres">
      <dgm:prSet presAssocID="{8C58EC62-83B4-4452-A889-04F1F5C190AF}" presName="Name21" presStyleCnt="0"/>
      <dgm:spPr/>
    </dgm:pt>
    <dgm:pt modelId="{5455B73F-B3AE-4B67-9751-581527441105}" type="pres">
      <dgm:prSet presAssocID="{8C58EC62-83B4-4452-A889-04F1F5C190AF}" presName="level2Shape" presStyleLbl="node3" presStyleIdx="1" presStyleCnt="5"/>
      <dgm:spPr/>
      <dgm:t>
        <a:bodyPr/>
        <a:lstStyle/>
        <a:p>
          <a:endParaRPr lang="pt-BR"/>
        </a:p>
      </dgm:t>
    </dgm:pt>
    <dgm:pt modelId="{F1E20ED0-1EA8-4EC0-BAE0-BAF8389CC6D9}" type="pres">
      <dgm:prSet presAssocID="{8C58EC62-83B4-4452-A889-04F1F5C190AF}" presName="hierChild3" presStyleCnt="0"/>
      <dgm:spPr/>
    </dgm:pt>
    <dgm:pt modelId="{17BC845D-2017-4F33-B810-5F10355B81CE}" type="pres">
      <dgm:prSet presAssocID="{839DE8F5-9F6A-48B2-99EE-DF3D1659F15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128F6B85-CD88-45A4-8B5E-823DB906E955}" type="pres">
      <dgm:prSet presAssocID="{6643D4A4-A66E-4ED9-92D8-AD53F68384FD}" presName="Name21" presStyleCnt="0"/>
      <dgm:spPr/>
    </dgm:pt>
    <dgm:pt modelId="{5312BFE9-0B0E-4EF7-89DA-7CFB15332CB8}" type="pres">
      <dgm:prSet presAssocID="{6643D4A4-A66E-4ED9-92D8-AD53F68384FD}" presName="level2Shape" presStyleLbl="node2" presStyleIdx="1" presStyleCnt="2" custLinFactNeighborY="-57860"/>
      <dgm:spPr/>
      <dgm:t>
        <a:bodyPr/>
        <a:lstStyle/>
        <a:p>
          <a:endParaRPr lang="pt-BR"/>
        </a:p>
      </dgm:t>
    </dgm:pt>
    <dgm:pt modelId="{0C0165EA-0035-496E-BBF5-33C529A0411A}" type="pres">
      <dgm:prSet presAssocID="{6643D4A4-A66E-4ED9-92D8-AD53F68384FD}" presName="hierChild3" presStyleCnt="0"/>
      <dgm:spPr/>
    </dgm:pt>
    <dgm:pt modelId="{BEEAE1AF-69CE-47E0-829D-6896C8A5DCD5}" type="pres">
      <dgm:prSet presAssocID="{3275D9DA-BFD1-41E4-AC93-344D0EC054B8}" presName="Name19" presStyleLbl="parChTrans1D3" presStyleIdx="2" presStyleCnt="5"/>
      <dgm:spPr/>
      <dgm:t>
        <a:bodyPr/>
        <a:lstStyle/>
        <a:p>
          <a:endParaRPr lang="pt-BR"/>
        </a:p>
      </dgm:t>
    </dgm:pt>
    <dgm:pt modelId="{F614F5BB-2973-4B95-86C6-7D5CF8424B0E}" type="pres">
      <dgm:prSet presAssocID="{4510B086-DA94-4D88-898D-38738B80BFE0}" presName="Name21" presStyleCnt="0"/>
      <dgm:spPr/>
    </dgm:pt>
    <dgm:pt modelId="{84FDECF7-3328-40CB-9271-09623228FA51}" type="pres">
      <dgm:prSet presAssocID="{4510B086-DA94-4D88-898D-38738B80BFE0}" presName="level2Shape" presStyleLbl="node3" presStyleIdx="2" presStyleCnt="5"/>
      <dgm:spPr/>
      <dgm:t>
        <a:bodyPr/>
        <a:lstStyle/>
        <a:p>
          <a:endParaRPr lang="pt-BR"/>
        </a:p>
      </dgm:t>
    </dgm:pt>
    <dgm:pt modelId="{CED0859A-944C-4160-8470-8F586893C937}" type="pres">
      <dgm:prSet presAssocID="{4510B086-DA94-4D88-898D-38738B80BFE0}" presName="hierChild3" presStyleCnt="0"/>
      <dgm:spPr/>
    </dgm:pt>
    <dgm:pt modelId="{33A19228-EAAB-43D6-8F84-C999D94D0759}" type="pres">
      <dgm:prSet presAssocID="{3FA68B17-7383-47E8-B3C3-66F3CF83FFD4}" presName="Name19" presStyleLbl="parChTrans1D4" presStyleIdx="0" presStyleCnt="2"/>
      <dgm:spPr/>
      <dgm:t>
        <a:bodyPr/>
        <a:lstStyle/>
        <a:p>
          <a:endParaRPr lang="pt-BR"/>
        </a:p>
      </dgm:t>
    </dgm:pt>
    <dgm:pt modelId="{86AE47D8-8AE5-4F46-B3E5-C7FCAE120172}" type="pres">
      <dgm:prSet presAssocID="{DAEDDDA8-5F61-4F17-8E96-EE1162AC6D9C}" presName="Name21" presStyleCnt="0"/>
      <dgm:spPr/>
    </dgm:pt>
    <dgm:pt modelId="{3F3063BD-E4E2-4331-81BE-52917001FB9A}" type="pres">
      <dgm:prSet presAssocID="{DAEDDDA8-5F61-4F17-8E96-EE1162AC6D9C}" presName="level2Shape" presStyleLbl="node4" presStyleIdx="0" presStyleCnt="2" custScaleY="90910" custLinFactNeighborY="83897"/>
      <dgm:spPr/>
      <dgm:t>
        <a:bodyPr/>
        <a:lstStyle/>
        <a:p>
          <a:endParaRPr lang="pt-BR"/>
        </a:p>
      </dgm:t>
    </dgm:pt>
    <dgm:pt modelId="{F0F53840-D2A7-48DD-A479-E034DB91FC3F}" type="pres">
      <dgm:prSet presAssocID="{DAEDDDA8-5F61-4F17-8E96-EE1162AC6D9C}" presName="hierChild3" presStyleCnt="0"/>
      <dgm:spPr/>
    </dgm:pt>
    <dgm:pt modelId="{0C9E0BA5-F977-4F63-88F8-22CF5A063016}" type="pres">
      <dgm:prSet presAssocID="{EA53E02C-5F2D-4296-84E6-E97959263ED5}" presName="Name19" presStyleLbl="parChTrans1D4" presStyleIdx="1" presStyleCnt="2"/>
      <dgm:spPr/>
      <dgm:t>
        <a:bodyPr/>
        <a:lstStyle/>
        <a:p>
          <a:endParaRPr lang="pt-BR"/>
        </a:p>
      </dgm:t>
    </dgm:pt>
    <dgm:pt modelId="{AD80EC37-91FC-4FD5-9694-B56FBAFA204F}" type="pres">
      <dgm:prSet presAssocID="{70D407F6-4688-4AAF-A71C-E1C00CE7A546}" presName="Name21" presStyleCnt="0"/>
      <dgm:spPr/>
    </dgm:pt>
    <dgm:pt modelId="{2A70D83C-A06A-483E-B73A-7CD0414D94C9}" type="pres">
      <dgm:prSet presAssocID="{70D407F6-4688-4AAF-A71C-E1C00CE7A546}" presName="level2Shape" presStyleLbl="node4" presStyleIdx="1" presStyleCnt="2" custScaleY="90910" custLinFactNeighborY="83897"/>
      <dgm:spPr/>
      <dgm:t>
        <a:bodyPr/>
        <a:lstStyle/>
        <a:p>
          <a:endParaRPr lang="pt-BR"/>
        </a:p>
      </dgm:t>
    </dgm:pt>
    <dgm:pt modelId="{A2199E85-7949-4948-8E8C-171BB3D2875E}" type="pres">
      <dgm:prSet presAssocID="{70D407F6-4688-4AAF-A71C-E1C00CE7A546}" presName="hierChild3" presStyleCnt="0"/>
      <dgm:spPr/>
    </dgm:pt>
    <dgm:pt modelId="{717660FA-209C-4267-BF48-DB0040ACC325}" type="pres">
      <dgm:prSet presAssocID="{97DCD493-926F-4FB5-9196-4391437F557A}" presName="Name19" presStyleLbl="parChTrans1D3" presStyleIdx="3" presStyleCnt="5"/>
      <dgm:spPr/>
      <dgm:t>
        <a:bodyPr/>
        <a:lstStyle/>
        <a:p>
          <a:endParaRPr lang="pt-BR"/>
        </a:p>
      </dgm:t>
    </dgm:pt>
    <dgm:pt modelId="{F848B5CB-13EC-4380-BFB5-4E16465631B7}" type="pres">
      <dgm:prSet presAssocID="{3F174838-F338-4558-9BA2-AEAC5A90524D}" presName="Name21" presStyleCnt="0"/>
      <dgm:spPr/>
    </dgm:pt>
    <dgm:pt modelId="{2B52F96F-066D-4637-8E16-AC2B47B35D77}" type="pres">
      <dgm:prSet presAssocID="{3F174838-F338-4558-9BA2-AEAC5A90524D}" presName="level2Shape" presStyleLbl="node3" presStyleIdx="3" presStyleCnt="5"/>
      <dgm:spPr/>
      <dgm:t>
        <a:bodyPr/>
        <a:lstStyle/>
        <a:p>
          <a:endParaRPr lang="pt-BR"/>
        </a:p>
      </dgm:t>
    </dgm:pt>
    <dgm:pt modelId="{E75BA6E5-2950-4BD2-95B9-1292D9558CCC}" type="pres">
      <dgm:prSet presAssocID="{3F174838-F338-4558-9BA2-AEAC5A90524D}" presName="hierChild3" presStyleCnt="0"/>
      <dgm:spPr/>
    </dgm:pt>
    <dgm:pt modelId="{24AB7F98-8310-4107-86E9-0CB8C6333524}" type="pres">
      <dgm:prSet presAssocID="{1B2791F5-C225-4368-A638-DCD3D1F89C8E}" presName="Name19" presStyleLbl="parChTrans1D3" presStyleIdx="4" presStyleCnt="5"/>
      <dgm:spPr/>
      <dgm:t>
        <a:bodyPr/>
        <a:lstStyle/>
        <a:p>
          <a:endParaRPr lang="pt-BR"/>
        </a:p>
      </dgm:t>
    </dgm:pt>
    <dgm:pt modelId="{6E24EC07-5F11-410B-A290-F0FD92930903}" type="pres">
      <dgm:prSet presAssocID="{1A79C6CC-AB8F-43B9-BBF5-28D18C20EE86}" presName="Name21" presStyleCnt="0"/>
      <dgm:spPr/>
    </dgm:pt>
    <dgm:pt modelId="{FD2E304D-F794-4F86-B671-80FB06DF63AC}" type="pres">
      <dgm:prSet presAssocID="{1A79C6CC-AB8F-43B9-BBF5-28D18C20EE86}" presName="level2Shape" presStyleLbl="node3" presStyleIdx="4" presStyleCnt="5"/>
      <dgm:spPr/>
      <dgm:t>
        <a:bodyPr/>
        <a:lstStyle/>
        <a:p>
          <a:endParaRPr lang="pt-BR"/>
        </a:p>
      </dgm:t>
    </dgm:pt>
    <dgm:pt modelId="{A59D6A4E-1E8D-420A-A24F-A3DF5CCBA03F}" type="pres">
      <dgm:prSet presAssocID="{1A79C6CC-AB8F-43B9-BBF5-28D18C20EE86}" presName="hierChild3" presStyleCnt="0"/>
      <dgm:spPr/>
    </dgm:pt>
    <dgm:pt modelId="{4830AEC7-1F3C-4C1B-8775-9CD0C07C61CC}" type="pres">
      <dgm:prSet presAssocID="{0F042ABD-406D-41F3-B6CA-8FBA6202A03D}" presName="bgShapesFlow" presStyleCnt="0"/>
      <dgm:spPr/>
    </dgm:pt>
  </dgm:ptLst>
  <dgm:cxnLst>
    <dgm:cxn modelId="{78D67F58-1BAE-4CE5-AD80-DC9D53191389}" type="presOf" srcId="{571645F4-46EF-4CAE-98BC-2A895F7FA83F}" destId="{C348BCA8-A067-476A-A080-914CDD56716E}" srcOrd="0" destOrd="0" presId="urn:microsoft.com/office/officeart/2005/8/layout/hierarchy6"/>
    <dgm:cxn modelId="{8FDC7E5D-0AC3-422A-9F8C-8E92B4E256EA}" type="presOf" srcId="{1B2791F5-C225-4368-A638-DCD3D1F89C8E}" destId="{24AB7F98-8310-4107-86E9-0CB8C6333524}" srcOrd="0" destOrd="0" presId="urn:microsoft.com/office/officeart/2005/8/layout/hierarchy6"/>
    <dgm:cxn modelId="{24F4AC12-117B-4886-98D4-A1BAF0D83423}" type="presOf" srcId="{839DE8F5-9F6A-48B2-99EE-DF3D1659F156}" destId="{17BC845D-2017-4F33-B810-5F10355B81CE}" srcOrd="0" destOrd="0" presId="urn:microsoft.com/office/officeart/2005/8/layout/hierarchy6"/>
    <dgm:cxn modelId="{8BE40B59-A6AC-4840-BE5E-BEE79476921A}" type="presOf" srcId="{70D407F6-4688-4AAF-A71C-E1C00CE7A546}" destId="{2A70D83C-A06A-483E-B73A-7CD0414D94C9}" srcOrd="0" destOrd="0" presId="urn:microsoft.com/office/officeart/2005/8/layout/hierarchy6"/>
    <dgm:cxn modelId="{EF8B4B5A-0AD6-4EAA-A808-045A607FCF89}" srcId="{EC3A3F71-2D9A-43BD-922F-DC23DE00CB07}" destId="{571645F4-46EF-4CAE-98BC-2A895F7FA83F}" srcOrd="0" destOrd="0" parTransId="{C6292657-07B4-47A3-AD5D-5375FB73FA6A}" sibTransId="{3B2174B0-EDCB-4477-A400-F7E7581D01E0}"/>
    <dgm:cxn modelId="{596AEE41-5C9D-45AE-A598-CC4D16BF1CCC}" srcId="{6643D4A4-A66E-4ED9-92D8-AD53F68384FD}" destId="{4510B086-DA94-4D88-898D-38738B80BFE0}" srcOrd="0" destOrd="0" parTransId="{3275D9DA-BFD1-41E4-AC93-344D0EC054B8}" sibTransId="{0EF79115-F473-454C-B0BC-D3C3458928D2}"/>
    <dgm:cxn modelId="{6E8B83CF-6932-44E8-82AA-5D115601ADA6}" srcId="{6643D4A4-A66E-4ED9-92D8-AD53F68384FD}" destId="{1A79C6CC-AB8F-43B9-BBF5-28D18C20EE86}" srcOrd="2" destOrd="0" parTransId="{1B2791F5-C225-4368-A638-DCD3D1F89C8E}" sibTransId="{2E1FBF39-BF39-46BE-986A-B18D6974247C}"/>
    <dgm:cxn modelId="{11EDE434-A9B3-4C3E-A81C-C27DE06F7D79}" type="presOf" srcId="{0F042ABD-406D-41F3-B6CA-8FBA6202A03D}" destId="{F35FFEF8-2544-4E62-9BD6-E3260649117B}" srcOrd="0" destOrd="0" presId="urn:microsoft.com/office/officeart/2005/8/layout/hierarchy6"/>
    <dgm:cxn modelId="{8A6DBFA1-607B-4ED5-97FB-64BA3333FED5}" type="presOf" srcId="{EC3A3F71-2D9A-43BD-922F-DC23DE00CB07}" destId="{29BA5F0C-0665-41B9-9B0B-8D74119B3015}" srcOrd="0" destOrd="0" presId="urn:microsoft.com/office/officeart/2005/8/layout/hierarchy6"/>
    <dgm:cxn modelId="{40E91326-504B-4EC5-857A-8CE837E54CAC}" srcId="{4510B086-DA94-4D88-898D-38738B80BFE0}" destId="{DAEDDDA8-5F61-4F17-8E96-EE1162AC6D9C}" srcOrd="0" destOrd="0" parTransId="{3FA68B17-7383-47E8-B3C3-66F3CF83FFD4}" sibTransId="{AC5EBBAA-6F06-4E8E-ABFB-CD36C576F22E}"/>
    <dgm:cxn modelId="{A41D1114-3FF8-4577-8C71-A3CA1103DBAA}" type="presOf" srcId="{3275D9DA-BFD1-41E4-AC93-344D0EC054B8}" destId="{BEEAE1AF-69CE-47E0-829D-6896C8A5DCD5}" srcOrd="0" destOrd="0" presId="urn:microsoft.com/office/officeart/2005/8/layout/hierarchy6"/>
    <dgm:cxn modelId="{8CAEEC44-77BB-4373-A0EC-29D1EDC3D773}" type="presOf" srcId="{3F174838-F338-4558-9BA2-AEAC5A90524D}" destId="{2B52F96F-066D-4637-8E16-AC2B47B35D77}" srcOrd="0" destOrd="0" presId="urn:microsoft.com/office/officeart/2005/8/layout/hierarchy6"/>
    <dgm:cxn modelId="{3FB4209D-CD57-4B4C-890B-732B767CA954}" srcId="{4510B086-DA94-4D88-898D-38738B80BFE0}" destId="{70D407F6-4688-4AAF-A71C-E1C00CE7A546}" srcOrd="1" destOrd="0" parTransId="{EA53E02C-5F2D-4296-84E6-E97959263ED5}" sibTransId="{19A3E055-1147-45D1-A8A3-EB4B39BA0804}"/>
    <dgm:cxn modelId="{259F1048-358D-44E7-BCFA-D67D90C7DA5A}" type="presOf" srcId="{7FBAC7B8-AD04-4232-B15D-DD8BE3EF9714}" destId="{A1AA303F-3760-4A4A-88EC-62A89E1FAC9F}" srcOrd="0" destOrd="0" presId="urn:microsoft.com/office/officeart/2005/8/layout/hierarchy6"/>
    <dgm:cxn modelId="{58365547-7616-4B96-B250-4395E79238DC}" type="presOf" srcId="{1A79C6CC-AB8F-43B9-BBF5-28D18C20EE86}" destId="{FD2E304D-F794-4F86-B671-80FB06DF63AC}" srcOrd="0" destOrd="0" presId="urn:microsoft.com/office/officeart/2005/8/layout/hierarchy6"/>
    <dgm:cxn modelId="{C080976F-D467-4F08-845D-F11910E9B74F}" type="presOf" srcId="{8C58EC62-83B4-4452-A889-04F1F5C190AF}" destId="{5455B73F-B3AE-4B67-9751-581527441105}" srcOrd="0" destOrd="0" presId="urn:microsoft.com/office/officeart/2005/8/layout/hierarchy6"/>
    <dgm:cxn modelId="{EC9F4431-B454-4CEE-83D2-9831EBC2684D}" type="presOf" srcId="{DAEDDDA8-5F61-4F17-8E96-EE1162AC6D9C}" destId="{3F3063BD-E4E2-4331-81BE-52917001FB9A}" srcOrd="0" destOrd="0" presId="urn:microsoft.com/office/officeart/2005/8/layout/hierarchy6"/>
    <dgm:cxn modelId="{30E694CF-899C-4E04-8BA1-AEB64E1A9190}" type="presOf" srcId="{4510B086-DA94-4D88-898D-38738B80BFE0}" destId="{84FDECF7-3328-40CB-9271-09623228FA51}" srcOrd="0" destOrd="0" presId="urn:microsoft.com/office/officeart/2005/8/layout/hierarchy6"/>
    <dgm:cxn modelId="{7438B1EC-DCBA-47B1-BD6A-F26A2AF45397}" type="presOf" srcId="{C1FD899F-78D6-49EE-8C8A-7EC15DEC2F24}" destId="{FDF5E2FB-223E-4633-85A1-F8ABDAB0E6DA}" srcOrd="0" destOrd="0" presId="urn:microsoft.com/office/officeart/2005/8/layout/hierarchy6"/>
    <dgm:cxn modelId="{D5423D00-3307-4D0A-B48B-B586E0A25964}" srcId="{571645F4-46EF-4CAE-98BC-2A895F7FA83F}" destId="{7FBAC7B8-AD04-4232-B15D-DD8BE3EF9714}" srcOrd="0" destOrd="0" parTransId="{C1FD899F-78D6-49EE-8C8A-7EC15DEC2F24}" sibTransId="{1BB4493F-B98D-410C-A375-B2855A0FAE52}"/>
    <dgm:cxn modelId="{EDE52740-6FE9-47A1-B5F3-C34EC4870009}" type="presOf" srcId="{C6292657-07B4-47A3-AD5D-5375FB73FA6A}" destId="{948FDC97-7622-4139-B63C-C854FF436939}" srcOrd="0" destOrd="0" presId="urn:microsoft.com/office/officeart/2005/8/layout/hierarchy6"/>
    <dgm:cxn modelId="{EA27D923-D055-4144-9393-843F37290D4B}" srcId="{571645F4-46EF-4CAE-98BC-2A895F7FA83F}" destId="{8C58EC62-83B4-4452-A889-04F1F5C190AF}" srcOrd="1" destOrd="0" parTransId="{DDE3DDDF-64D8-44A5-AF4D-94E8D14B7FEA}" sibTransId="{1079A7A4-270B-4DFB-9298-DE2170CA4E60}"/>
    <dgm:cxn modelId="{E6E04B57-91B4-4D4B-B9B9-929BBBFA883F}" srcId="{0F042ABD-406D-41F3-B6CA-8FBA6202A03D}" destId="{EC3A3F71-2D9A-43BD-922F-DC23DE00CB07}" srcOrd="0" destOrd="0" parTransId="{454AF4BD-0596-4513-A632-A8A9FF064758}" sibTransId="{3F0DF505-98F7-4739-AD21-33256028BE94}"/>
    <dgm:cxn modelId="{F2588581-AE99-4E34-912D-36A9F2BD9D30}" srcId="{6643D4A4-A66E-4ED9-92D8-AD53F68384FD}" destId="{3F174838-F338-4558-9BA2-AEAC5A90524D}" srcOrd="1" destOrd="0" parTransId="{97DCD493-926F-4FB5-9196-4391437F557A}" sibTransId="{CA218857-F5A9-43DD-84A6-A1D14681ABC1}"/>
    <dgm:cxn modelId="{594625AB-083B-431B-8BF4-9846AC33D22E}" srcId="{EC3A3F71-2D9A-43BD-922F-DC23DE00CB07}" destId="{6643D4A4-A66E-4ED9-92D8-AD53F68384FD}" srcOrd="1" destOrd="0" parTransId="{839DE8F5-9F6A-48B2-99EE-DF3D1659F156}" sibTransId="{3E4A5A8A-82D4-4FB6-938C-67AA01DB0569}"/>
    <dgm:cxn modelId="{C3B35304-50D9-4506-9BFB-9E266851AE11}" type="presOf" srcId="{EA53E02C-5F2D-4296-84E6-E97959263ED5}" destId="{0C9E0BA5-F977-4F63-88F8-22CF5A063016}" srcOrd="0" destOrd="0" presId="urn:microsoft.com/office/officeart/2005/8/layout/hierarchy6"/>
    <dgm:cxn modelId="{3427EB17-C2CA-41B5-AE59-AA5273AF4FEA}" type="presOf" srcId="{6643D4A4-A66E-4ED9-92D8-AD53F68384FD}" destId="{5312BFE9-0B0E-4EF7-89DA-7CFB15332CB8}" srcOrd="0" destOrd="0" presId="urn:microsoft.com/office/officeart/2005/8/layout/hierarchy6"/>
    <dgm:cxn modelId="{32ED217A-EA2B-4730-AFD5-70852B03B5FF}" type="presOf" srcId="{97DCD493-926F-4FB5-9196-4391437F557A}" destId="{717660FA-209C-4267-BF48-DB0040ACC325}" srcOrd="0" destOrd="0" presId="urn:microsoft.com/office/officeart/2005/8/layout/hierarchy6"/>
    <dgm:cxn modelId="{07E9CCB1-C2FC-48EA-9AD7-DE3B4861D601}" type="presOf" srcId="{DDE3DDDF-64D8-44A5-AF4D-94E8D14B7FEA}" destId="{EC4499CA-E860-453E-AF36-F4C2B6F4BDAB}" srcOrd="0" destOrd="0" presId="urn:microsoft.com/office/officeart/2005/8/layout/hierarchy6"/>
    <dgm:cxn modelId="{0501A974-27EE-4174-B848-35F7AC5BA9C2}" type="presOf" srcId="{3FA68B17-7383-47E8-B3C3-66F3CF83FFD4}" destId="{33A19228-EAAB-43D6-8F84-C999D94D0759}" srcOrd="0" destOrd="0" presId="urn:microsoft.com/office/officeart/2005/8/layout/hierarchy6"/>
    <dgm:cxn modelId="{C170C3AB-7BF9-483E-99D3-924F6DAD51DE}" type="presParOf" srcId="{F35FFEF8-2544-4E62-9BD6-E3260649117B}" destId="{CD3E237B-774A-4EE8-8647-CA75148ADE74}" srcOrd="0" destOrd="0" presId="urn:microsoft.com/office/officeart/2005/8/layout/hierarchy6"/>
    <dgm:cxn modelId="{D2F726E5-34C4-46E3-B2B3-9DF623FCBA01}" type="presParOf" srcId="{CD3E237B-774A-4EE8-8647-CA75148ADE74}" destId="{F7236475-ACE8-4955-92FB-440457405FF7}" srcOrd="0" destOrd="0" presId="urn:microsoft.com/office/officeart/2005/8/layout/hierarchy6"/>
    <dgm:cxn modelId="{FD17BC4B-AA93-41D7-949B-8B7D984CAB68}" type="presParOf" srcId="{F7236475-ACE8-4955-92FB-440457405FF7}" destId="{BFD1E90C-2A5D-4EB2-8962-4F171EA0B1E5}" srcOrd="0" destOrd="0" presId="urn:microsoft.com/office/officeart/2005/8/layout/hierarchy6"/>
    <dgm:cxn modelId="{37F2ACAA-D9C9-4E2D-96AA-6244F56DBFAE}" type="presParOf" srcId="{BFD1E90C-2A5D-4EB2-8962-4F171EA0B1E5}" destId="{29BA5F0C-0665-41B9-9B0B-8D74119B3015}" srcOrd="0" destOrd="0" presId="urn:microsoft.com/office/officeart/2005/8/layout/hierarchy6"/>
    <dgm:cxn modelId="{67FC89E0-5C33-4E84-AC64-E07F448B1432}" type="presParOf" srcId="{BFD1E90C-2A5D-4EB2-8962-4F171EA0B1E5}" destId="{951F87C9-82AA-430A-A632-C73F57F86EFC}" srcOrd="1" destOrd="0" presId="urn:microsoft.com/office/officeart/2005/8/layout/hierarchy6"/>
    <dgm:cxn modelId="{48080DAF-8A8F-4D15-A1DD-57CF89541F17}" type="presParOf" srcId="{951F87C9-82AA-430A-A632-C73F57F86EFC}" destId="{948FDC97-7622-4139-B63C-C854FF436939}" srcOrd="0" destOrd="0" presId="urn:microsoft.com/office/officeart/2005/8/layout/hierarchy6"/>
    <dgm:cxn modelId="{FC4EAFD8-2D92-4582-BF10-A1934C6DFDB2}" type="presParOf" srcId="{951F87C9-82AA-430A-A632-C73F57F86EFC}" destId="{1DA5F66B-946B-420C-9629-5859502778AD}" srcOrd="1" destOrd="0" presId="urn:microsoft.com/office/officeart/2005/8/layout/hierarchy6"/>
    <dgm:cxn modelId="{4E8B92C3-BA5F-404F-9B9B-B5858C6DC70F}" type="presParOf" srcId="{1DA5F66B-946B-420C-9629-5859502778AD}" destId="{C348BCA8-A067-476A-A080-914CDD56716E}" srcOrd="0" destOrd="0" presId="urn:microsoft.com/office/officeart/2005/8/layout/hierarchy6"/>
    <dgm:cxn modelId="{3D4F445C-8CD6-4809-A2EF-98833BEC7DFA}" type="presParOf" srcId="{1DA5F66B-946B-420C-9629-5859502778AD}" destId="{64621CBA-BECE-48D2-B167-1D420874AD74}" srcOrd="1" destOrd="0" presId="urn:microsoft.com/office/officeart/2005/8/layout/hierarchy6"/>
    <dgm:cxn modelId="{2BEE3B40-4ABF-4E25-B37D-9DCC6A64A346}" type="presParOf" srcId="{64621CBA-BECE-48D2-B167-1D420874AD74}" destId="{FDF5E2FB-223E-4633-85A1-F8ABDAB0E6DA}" srcOrd="0" destOrd="0" presId="urn:microsoft.com/office/officeart/2005/8/layout/hierarchy6"/>
    <dgm:cxn modelId="{0DCF24B6-32C8-4C0D-9D0A-5E33BAA470E1}" type="presParOf" srcId="{64621CBA-BECE-48D2-B167-1D420874AD74}" destId="{C45A5434-E78E-4714-9126-DFE6879ED7B0}" srcOrd="1" destOrd="0" presId="urn:microsoft.com/office/officeart/2005/8/layout/hierarchy6"/>
    <dgm:cxn modelId="{7DEC8338-FF35-4F72-A13B-C70282B153C3}" type="presParOf" srcId="{C45A5434-E78E-4714-9126-DFE6879ED7B0}" destId="{A1AA303F-3760-4A4A-88EC-62A89E1FAC9F}" srcOrd="0" destOrd="0" presId="urn:microsoft.com/office/officeart/2005/8/layout/hierarchy6"/>
    <dgm:cxn modelId="{2AC01B27-1857-41BF-AEA5-FF6748D8897B}" type="presParOf" srcId="{C45A5434-E78E-4714-9126-DFE6879ED7B0}" destId="{9F18E163-4CDB-4B21-9B36-486F4528D979}" srcOrd="1" destOrd="0" presId="urn:microsoft.com/office/officeart/2005/8/layout/hierarchy6"/>
    <dgm:cxn modelId="{B5D85E0D-14C3-4891-BBF0-1E9CA5B0A7C0}" type="presParOf" srcId="{64621CBA-BECE-48D2-B167-1D420874AD74}" destId="{EC4499CA-E860-453E-AF36-F4C2B6F4BDAB}" srcOrd="2" destOrd="0" presId="urn:microsoft.com/office/officeart/2005/8/layout/hierarchy6"/>
    <dgm:cxn modelId="{BE88B6A1-7B5C-45D3-B0E7-840D46DF14B6}" type="presParOf" srcId="{64621CBA-BECE-48D2-B167-1D420874AD74}" destId="{20904365-20F3-4B2D-98E5-A556819C6DBC}" srcOrd="3" destOrd="0" presId="urn:microsoft.com/office/officeart/2005/8/layout/hierarchy6"/>
    <dgm:cxn modelId="{8BAF7B65-4C8B-47BE-BB9A-457EE032ACC9}" type="presParOf" srcId="{20904365-20F3-4B2D-98E5-A556819C6DBC}" destId="{5455B73F-B3AE-4B67-9751-581527441105}" srcOrd="0" destOrd="0" presId="urn:microsoft.com/office/officeart/2005/8/layout/hierarchy6"/>
    <dgm:cxn modelId="{582DDFC4-5EA2-4D92-9C6B-F415B691B835}" type="presParOf" srcId="{20904365-20F3-4B2D-98E5-A556819C6DBC}" destId="{F1E20ED0-1EA8-4EC0-BAE0-BAF8389CC6D9}" srcOrd="1" destOrd="0" presId="urn:microsoft.com/office/officeart/2005/8/layout/hierarchy6"/>
    <dgm:cxn modelId="{5C945F0B-C84E-4B9D-9EEB-5C24F6BF77D6}" type="presParOf" srcId="{951F87C9-82AA-430A-A632-C73F57F86EFC}" destId="{17BC845D-2017-4F33-B810-5F10355B81CE}" srcOrd="2" destOrd="0" presId="urn:microsoft.com/office/officeart/2005/8/layout/hierarchy6"/>
    <dgm:cxn modelId="{D154A79C-8FA7-4B31-8E71-5256505C4CB9}" type="presParOf" srcId="{951F87C9-82AA-430A-A632-C73F57F86EFC}" destId="{128F6B85-CD88-45A4-8B5E-823DB906E955}" srcOrd="3" destOrd="0" presId="urn:microsoft.com/office/officeart/2005/8/layout/hierarchy6"/>
    <dgm:cxn modelId="{A2570DD9-18EA-459B-93F4-0EA98F0E403B}" type="presParOf" srcId="{128F6B85-CD88-45A4-8B5E-823DB906E955}" destId="{5312BFE9-0B0E-4EF7-89DA-7CFB15332CB8}" srcOrd="0" destOrd="0" presId="urn:microsoft.com/office/officeart/2005/8/layout/hierarchy6"/>
    <dgm:cxn modelId="{A637771D-4A99-4D59-BC1D-2C28D7F5649C}" type="presParOf" srcId="{128F6B85-CD88-45A4-8B5E-823DB906E955}" destId="{0C0165EA-0035-496E-BBF5-33C529A0411A}" srcOrd="1" destOrd="0" presId="urn:microsoft.com/office/officeart/2005/8/layout/hierarchy6"/>
    <dgm:cxn modelId="{3A53B9C6-2DD3-4F8C-A8E5-7000A2D4ECCE}" type="presParOf" srcId="{0C0165EA-0035-496E-BBF5-33C529A0411A}" destId="{BEEAE1AF-69CE-47E0-829D-6896C8A5DCD5}" srcOrd="0" destOrd="0" presId="urn:microsoft.com/office/officeart/2005/8/layout/hierarchy6"/>
    <dgm:cxn modelId="{CB94558E-C043-4060-8E8A-2DE535FD4315}" type="presParOf" srcId="{0C0165EA-0035-496E-BBF5-33C529A0411A}" destId="{F614F5BB-2973-4B95-86C6-7D5CF8424B0E}" srcOrd="1" destOrd="0" presId="urn:microsoft.com/office/officeart/2005/8/layout/hierarchy6"/>
    <dgm:cxn modelId="{7EEB162A-7AB0-4585-88EE-70C3FBE72D97}" type="presParOf" srcId="{F614F5BB-2973-4B95-86C6-7D5CF8424B0E}" destId="{84FDECF7-3328-40CB-9271-09623228FA51}" srcOrd="0" destOrd="0" presId="urn:microsoft.com/office/officeart/2005/8/layout/hierarchy6"/>
    <dgm:cxn modelId="{6E0735EF-8CAC-402E-A980-850FD04C547D}" type="presParOf" srcId="{F614F5BB-2973-4B95-86C6-7D5CF8424B0E}" destId="{CED0859A-944C-4160-8470-8F586893C937}" srcOrd="1" destOrd="0" presId="urn:microsoft.com/office/officeart/2005/8/layout/hierarchy6"/>
    <dgm:cxn modelId="{F7531563-A1C3-4B91-818F-CE2B719407A8}" type="presParOf" srcId="{CED0859A-944C-4160-8470-8F586893C937}" destId="{33A19228-EAAB-43D6-8F84-C999D94D0759}" srcOrd="0" destOrd="0" presId="urn:microsoft.com/office/officeart/2005/8/layout/hierarchy6"/>
    <dgm:cxn modelId="{8DE1BD4B-E4D5-49E3-A05A-158D28BB65C9}" type="presParOf" srcId="{CED0859A-944C-4160-8470-8F586893C937}" destId="{86AE47D8-8AE5-4F46-B3E5-C7FCAE120172}" srcOrd="1" destOrd="0" presId="urn:microsoft.com/office/officeart/2005/8/layout/hierarchy6"/>
    <dgm:cxn modelId="{D52E6C43-3802-4B46-A171-B337DDABBB4F}" type="presParOf" srcId="{86AE47D8-8AE5-4F46-B3E5-C7FCAE120172}" destId="{3F3063BD-E4E2-4331-81BE-52917001FB9A}" srcOrd="0" destOrd="0" presId="urn:microsoft.com/office/officeart/2005/8/layout/hierarchy6"/>
    <dgm:cxn modelId="{7A999A81-337B-4730-B86B-6FA95282A2BD}" type="presParOf" srcId="{86AE47D8-8AE5-4F46-B3E5-C7FCAE120172}" destId="{F0F53840-D2A7-48DD-A479-E034DB91FC3F}" srcOrd="1" destOrd="0" presId="urn:microsoft.com/office/officeart/2005/8/layout/hierarchy6"/>
    <dgm:cxn modelId="{CE825191-A2C3-4EC3-9A74-73D2658DDE2E}" type="presParOf" srcId="{CED0859A-944C-4160-8470-8F586893C937}" destId="{0C9E0BA5-F977-4F63-88F8-22CF5A063016}" srcOrd="2" destOrd="0" presId="urn:microsoft.com/office/officeart/2005/8/layout/hierarchy6"/>
    <dgm:cxn modelId="{2D77918C-7C17-4135-AD27-4933D80AEA56}" type="presParOf" srcId="{CED0859A-944C-4160-8470-8F586893C937}" destId="{AD80EC37-91FC-4FD5-9694-B56FBAFA204F}" srcOrd="3" destOrd="0" presId="urn:microsoft.com/office/officeart/2005/8/layout/hierarchy6"/>
    <dgm:cxn modelId="{158ADBCD-5E49-4D45-BA61-78D8996C29B1}" type="presParOf" srcId="{AD80EC37-91FC-4FD5-9694-B56FBAFA204F}" destId="{2A70D83C-A06A-483E-B73A-7CD0414D94C9}" srcOrd="0" destOrd="0" presId="urn:microsoft.com/office/officeart/2005/8/layout/hierarchy6"/>
    <dgm:cxn modelId="{8303F351-66B6-4E3F-8539-03033803B070}" type="presParOf" srcId="{AD80EC37-91FC-4FD5-9694-B56FBAFA204F}" destId="{A2199E85-7949-4948-8E8C-171BB3D2875E}" srcOrd="1" destOrd="0" presId="urn:microsoft.com/office/officeart/2005/8/layout/hierarchy6"/>
    <dgm:cxn modelId="{004A2987-7459-471F-B932-4CBC18723EE5}" type="presParOf" srcId="{0C0165EA-0035-496E-BBF5-33C529A0411A}" destId="{717660FA-209C-4267-BF48-DB0040ACC325}" srcOrd="2" destOrd="0" presId="urn:microsoft.com/office/officeart/2005/8/layout/hierarchy6"/>
    <dgm:cxn modelId="{43A53FBF-E042-40F2-8F16-F35D0A3C5D41}" type="presParOf" srcId="{0C0165EA-0035-496E-BBF5-33C529A0411A}" destId="{F848B5CB-13EC-4380-BFB5-4E16465631B7}" srcOrd="3" destOrd="0" presId="urn:microsoft.com/office/officeart/2005/8/layout/hierarchy6"/>
    <dgm:cxn modelId="{7E79997B-5989-419B-8746-09A498BEDA61}" type="presParOf" srcId="{F848B5CB-13EC-4380-BFB5-4E16465631B7}" destId="{2B52F96F-066D-4637-8E16-AC2B47B35D77}" srcOrd="0" destOrd="0" presId="urn:microsoft.com/office/officeart/2005/8/layout/hierarchy6"/>
    <dgm:cxn modelId="{05505771-A112-4C27-BB44-5C405020FA6A}" type="presParOf" srcId="{F848B5CB-13EC-4380-BFB5-4E16465631B7}" destId="{E75BA6E5-2950-4BD2-95B9-1292D9558CCC}" srcOrd="1" destOrd="0" presId="urn:microsoft.com/office/officeart/2005/8/layout/hierarchy6"/>
    <dgm:cxn modelId="{E1CF333D-99CE-4536-9125-B374E8EBA04C}" type="presParOf" srcId="{0C0165EA-0035-496E-BBF5-33C529A0411A}" destId="{24AB7F98-8310-4107-86E9-0CB8C6333524}" srcOrd="4" destOrd="0" presId="urn:microsoft.com/office/officeart/2005/8/layout/hierarchy6"/>
    <dgm:cxn modelId="{FFB4AF7B-6CD4-46FE-92B0-21D3F8224201}" type="presParOf" srcId="{0C0165EA-0035-496E-BBF5-33C529A0411A}" destId="{6E24EC07-5F11-410B-A290-F0FD92930903}" srcOrd="5" destOrd="0" presId="urn:microsoft.com/office/officeart/2005/8/layout/hierarchy6"/>
    <dgm:cxn modelId="{4D7F7FB0-A4E9-4E8E-A873-A8FCB0B7E18F}" type="presParOf" srcId="{6E24EC07-5F11-410B-A290-F0FD92930903}" destId="{FD2E304D-F794-4F86-B671-80FB06DF63AC}" srcOrd="0" destOrd="0" presId="urn:microsoft.com/office/officeart/2005/8/layout/hierarchy6"/>
    <dgm:cxn modelId="{45DF408C-9E60-4159-83C6-2AE3C27B69C5}" type="presParOf" srcId="{6E24EC07-5F11-410B-A290-F0FD92930903}" destId="{A59D6A4E-1E8D-420A-A24F-A3DF5CCBA03F}" srcOrd="1" destOrd="0" presId="urn:microsoft.com/office/officeart/2005/8/layout/hierarchy6"/>
    <dgm:cxn modelId="{C950671E-4FAC-4F23-9B0C-413D57ED544C}" type="presParOf" srcId="{F35FFEF8-2544-4E62-9BD6-E3260649117B}" destId="{4830AEC7-1F3C-4C1B-8775-9CD0C07C61C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B25D-D63E-44FF-9DDD-C662D46B7476}">
      <dsp:nvSpPr>
        <dsp:cNvPr id="0" name=""/>
        <dsp:cNvSpPr/>
      </dsp:nvSpPr>
      <dsp:spPr>
        <a:xfrm>
          <a:off x="3500462" y="350088"/>
          <a:ext cx="1714511" cy="774516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UNIVERSIDADE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3523147" y="372773"/>
        <a:ext cx="1669141" cy="729146"/>
      </dsp:txXfrm>
    </dsp:sp>
    <dsp:sp modelId="{651DDB77-F7A0-4105-8592-FC6202CB64AE}">
      <dsp:nvSpPr>
        <dsp:cNvPr id="0" name=""/>
        <dsp:cNvSpPr/>
      </dsp:nvSpPr>
      <dsp:spPr>
        <a:xfrm>
          <a:off x="1337104" y="1124604"/>
          <a:ext cx="3020613" cy="309806"/>
        </a:xfrm>
        <a:custGeom>
          <a:avLst/>
          <a:gdLst/>
          <a:ahLst/>
          <a:cxnLst/>
          <a:rect l="0" t="0" r="0" b="0"/>
          <a:pathLst>
            <a:path>
              <a:moveTo>
                <a:pt x="3020613" y="0"/>
              </a:moveTo>
              <a:lnTo>
                <a:pt x="3020613" y="154903"/>
              </a:lnTo>
              <a:lnTo>
                <a:pt x="0" y="154903"/>
              </a:lnTo>
              <a:lnTo>
                <a:pt x="0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80E89-EA5C-451C-B4C5-5F3750E7F4B1}">
      <dsp:nvSpPr>
        <dsp:cNvPr id="0" name=""/>
        <dsp:cNvSpPr/>
      </dsp:nvSpPr>
      <dsp:spPr>
        <a:xfrm>
          <a:off x="756217" y="1434410"/>
          <a:ext cx="1161774" cy="774516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CCET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778902" y="1457095"/>
        <a:ext cx="1116404" cy="729146"/>
      </dsp:txXfrm>
    </dsp:sp>
    <dsp:sp modelId="{484FDB18-5C8D-4294-9EF5-7CED5E4D5CE8}">
      <dsp:nvSpPr>
        <dsp:cNvPr id="0" name=""/>
        <dsp:cNvSpPr/>
      </dsp:nvSpPr>
      <dsp:spPr>
        <a:xfrm>
          <a:off x="581951" y="2208927"/>
          <a:ext cx="755153" cy="309806"/>
        </a:xfrm>
        <a:custGeom>
          <a:avLst/>
          <a:gdLst/>
          <a:ahLst/>
          <a:cxnLst/>
          <a:rect l="0" t="0" r="0" b="0"/>
          <a:pathLst>
            <a:path>
              <a:moveTo>
                <a:pt x="755153" y="0"/>
              </a:moveTo>
              <a:lnTo>
                <a:pt x="755153" y="154903"/>
              </a:lnTo>
              <a:lnTo>
                <a:pt x="0" y="154903"/>
              </a:lnTo>
              <a:lnTo>
                <a:pt x="0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993A1-A583-4385-AE78-FDB61237F5EA}">
      <dsp:nvSpPr>
        <dsp:cNvPr id="0" name=""/>
        <dsp:cNvSpPr/>
      </dsp:nvSpPr>
      <dsp:spPr>
        <a:xfrm>
          <a:off x="1063" y="2518733"/>
          <a:ext cx="1161774" cy="774516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Computação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23748" y="2541418"/>
        <a:ext cx="1116404" cy="729146"/>
      </dsp:txXfrm>
    </dsp:sp>
    <dsp:sp modelId="{41CFD7A7-8D61-4970-8765-6F54324178C6}">
      <dsp:nvSpPr>
        <dsp:cNvPr id="0" name=""/>
        <dsp:cNvSpPr/>
      </dsp:nvSpPr>
      <dsp:spPr>
        <a:xfrm>
          <a:off x="1337104" y="2208927"/>
          <a:ext cx="755153" cy="30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3"/>
              </a:lnTo>
              <a:lnTo>
                <a:pt x="755153" y="154903"/>
              </a:lnTo>
              <a:lnTo>
                <a:pt x="755153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AA499-93D0-47A9-949C-13BAFB4E13D2}">
      <dsp:nvSpPr>
        <dsp:cNvPr id="0" name=""/>
        <dsp:cNvSpPr/>
      </dsp:nvSpPr>
      <dsp:spPr>
        <a:xfrm>
          <a:off x="1511370" y="2518733"/>
          <a:ext cx="1161774" cy="774516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Física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1534055" y="2541418"/>
        <a:ext cx="1116404" cy="729146"/>
      </dsp:txXfrm>
    </dsp:sp>
    <dsp:sp modelId="{DB92480C-F514-4524-935B-5DF26C16CF44}">
      <dsp:nvSpPr>
        <dsp:cNvPr id="0" name=""/>
        <dsp:cNvSpPr/>
      </dsp:nvSpPr>
      <dsp:spPr>
        <a:xfrm>
          <a:off x="4311997" y="1124604"/>
          <a:ext cx="91440" cy="309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92ECA-7647-4AC8-B204-5AF9F8CEE6D8}">
      <dsp:nvSpPr>
        <dsp:cNvPr id="0" name=""/>
        <dsp:cNvSpPr/>
      </dsp:nvSpPr>
      <dsp:spPr>
        <a:xfrm>
          <a:off x="3776830" y="1434410"/>
          <a:ext cx="1161774" cy="774516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CCS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3799515" y="1457095"/>
        <a:ext cx="1116404" cy="729146"/>
      </dsp:txXfrm>
    </dsp:sp>
    <dsp:sp modelId="{D8ADD2BF-ACDB-44D5-A270-FF3EF0F0E81B}">
      <dsp:nvSpPr>
        <dsp:cNvPr id="0" name=""/>
        <dsp:cNvSpPr/>
      </dsp:nvSpPr>
      <dsp:spPr>
        <a:xfrm>
          <a:off x="3602564" y="2208927"/>
          <a:ext cx="755153" cy="309806"/>
        </a:xfrm>
        <a:custGeom>
          <a:avLst/>
          <a:gdLst/>
          <a:ahLst/>
          <a:cxnLst/>
          <a:rect l="0" t="0" r="0" b="0"/>
          <a:pathLst>
            <a:path>
              <a:moveTo>
                <a:pt x="755153" y="0"/>
              </a:moveTo>
              <a:lnTo>
                <a:pt x="755153" y="154903"/>
              </a:lnTo>
              <a:lnTo>
                <a:pt x="0" y="154903"/>
              </a:lnTo>
              <a:lnTo>
                <a:pt x="0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CE757-C8DD-4C2A-9E3B-76D18D7E8ECA}">
      <dsp:nvSpPr>
        <dsp:cNvPr id="0" name=""/>
        <dsp:cNvSpPr/>
      </dsp:nvSpPr>
      <dsp:spPr>
        <a:xfrm>
          <a:off x="3021677" y="2518733"/>
          <a:ext cx="1161774" cy="774516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Enfermagem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3044362" y="2541418"/>
        <a:ext cx="1116404" cy="729146"/>
      </dsp:txXfrm>
    </dsp:sp>
    <dsp:sp modelId="{C9560488-6F12-499D-A178-1FD478B4BC95}">
      <dsp:nvSpPr>
        <dsp:cNvPr id="0" name=""/>
        <dsp:cNvSpPr/>
      </dsp:nvSpPr>
      <dsp:spPr>
        <a:xfrm>
          <a:off x="4357717" y="2208927"/>
          <a:ext cx="755153" cy="30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3"/>
              </a:lnTo>
              <a:lnTo>
                <a:pt x="755153" y="154903"/>
              </a:lnTo>
              <a:lnTo>
                <a:pt x="755153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AB938-C263-4DF3-BBCF-9A57BC1D29C9}">
      <dsp:nvSpPr>
        <dsp:cNvPr id="0" name=""/>
        <dsp:cNvSpPr/>
      </dsp:nvSpPr>
      <dsp:spPr>
        <a:xfrm>
          <a:off x="4531984" y="2518733"/>
          <a:ext cx="1161774" cy="774516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Educação Física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4554669" y="2541418"/>
        <a:ext cx="1116404" cy="729146"/>
      </dsp:txXfrm>
    </dsp:sp>
    <dsp:sp modelId="{82DE50F2-5984-4043-88C2-920C6E97A665}">
      <dsp:nvSpPr>
        <dsp:cNvPr id="0" name=""/>
        <dsp:cNvSpPr/>
      </dsp:nvSpPr>
      <dsp:spPr>
        <a:xfrm>
          <a:off x="4357717" y="1124604"/>
          <a:ext cx="3020613" cy="30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3"/>
              </a:lnTo>
              <a:lnTo>
                <a:pt x="3020613" y="154903"/>
              </a:lnTo>
              <a:lnTo>
                <a:pt x="3020613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6D754-1665-496F-8A92-5742A5C8F970}">
      <dsp:nvSpPr>
        <dsp:cNvPr id="0" name=""/>
        <dsp:cNvSpPr/>
      </dsp:nvSpPr>
      <dsp:spPr>
        <a:xfrm>
          <a:off x="6797444" y="1434410"/>
          <a:ext cx="1161774" cy="774516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CCH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6820129" y="1457095"/>
        <a:ext cx="1116404" cy="729146"/>
      </dsp:txXfrm>
    </dsp:sp>
    <dsp:sp modelId="{7379C4BC-8832-4F60-BE9D-E17BC27F1F71}">
      <dsp:nvSpPr>
        <dsp:cNvPr id="0" name=""/>
        <dsp:cNvSpPr/>
      </dsp:nvSpPr>
      <dsp:spPr>
        <a:xfrm>
          <a:off x="6623178" y="2208927"/>
          <a:ext cx="755153" cy="309806"/>
        </a:xfrm>
        <a:custGeom>
          <a:avLst/>
          <a:gdLst/>
          <a:ahLst/>
          <a:cxnLst/>
          <a:rect l="0" t="0" r="0" b="0"/>
          <a:pathLst>
            <a:path>
              <a:moveTo>
                <a:pt x="755153" y="0"/>
              </a:moveTo>
              <a:lnTo>
                <a:pt x="755153" y="154903"/>
              </a:lnTo>
              <a:lnTo>
                <a:pt x="0" y="154903"/>
              </a:lnTo>
              <a:lnTo>
                <a:pt x="0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B5F4A-3EE3-4CBE-9CA9-1AEAB056BA6F}">
      <dsp:nvSpPr>
        <dsp:cNvPr id="0" name=""/>
        <dsp:cNvSpPr/>
      </dsp:nvSpPr>
      <dsp:spPr>
        <a:xfrm>
          <a:off x="6042290" y="2518733"/>
          <a:ext cx="1161774" cy="774516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História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6064975" y="2541418"/>
        <a:ext cx="1116404" cy="729146"/>
      </dsp:txXfrm>
    </dsp:sp>
    <dsp:sp modelId="{59118E70-83E7-4D76-87B6-6A4B2D79C20A}">
      <dsp:nvSpPr>
        <dsp:cNvPr id="0" name=""/>
        <dsp:cNvSpPr/>
      </dsp:nvSpPr>
      <dsp:spPr>
        <a:xfrm>
          <a:off x="7378331" y="2208927"/>
          <a:ext cx="755153" cy="30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3"/>
              </a:lnTo>
              <a:lnTo>
                <a:pt x="755153" y="154903"/>
              </a:lnTo>
              <a:lnTo>
                <a:pt x="755153" y="309806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310B9-DD04-4EE1-B7DB-0EB73270E06A}">
      <dsp:nvSpPr>
        <dsp:cNvPr id="0" name=""/>
        <dsp:cNvSpPr/>
      </dsp:nvSpPr>
      <dsp:spPr>
        <a:xfrm>
          <a:off x="7552597" y="2518733"/>
          <a:ext cx="1161774" cy="774516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latin typeface="Arial" pitchFamily="34" charset="0"/>
              <a:cs typeface="Arial" pitchFamily="34" charset="0"/>
            </a:rPr>
            <a:t>Ciências Sociais</a:t>
          </a:r>
          <a:endParaRPr lang="pt-BR" sz="1300" b="1" kern="1200" dirty="0">
            <a:latin typeface="Arial" pitchFamily="34" charset="0"/>
            <a:cs typeface="Arial" pitchFamily="34" charset="0"/>
          </a:endParaRPr>
        </a:p>
      </dsp:txBody>
      <dsp:txXfrm>
        <a:off x="7575282" y="2541418"/>
        <a:ext cx="1116404" cy="729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A4616-A110-4380-B91F-63DBCFEC0C95}">
      <dsp:nvSpPr>
        <dsp:cNvPr id="0" name=""/>
        <dsp:cNvSpPr/>
      </dsp:nvSpPr>
      <dsp:spPr>
        <a:xfrm>
          <a:off x="1031" y="2023559"/>
          <a:ext cx="970423" cy="48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15242" y="2037770"/>
        <a:ext cx="942001" cy="456789"/>
      </dsp:txXfrm>
    </dsp:sp>
    <dsp:sp modelId="{298347E3-B9EC-42BD-8FA2-CAE177C78C9C}">
      <dsp:nvSpPr>
        <dsp:cNvPr id="0" name=""/>
        <dsp:cNvSpPr/>
      </dsp:nvSpPr>
      <dsp:spPr>
        <a:xfrm rot="17350740">
          <a:off x="574755" y="1698536"/>
          <a:ext cx="1181567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1181567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1136000" y="1678632"/>
        <a:ext cx="59078" cy="59078"/>
      </dsp:txXfrm>
    </dsp:sp>
    <dsp:sp modelId="{5178306C-E4A9-4ADC-9B1F-708122370560}">
      <dsp:nvSpPr>
        <dsp:cNvPr id="0" name=""/>
        <dsp:cNvSpPr/>
      </dsp:nvSpPr>
      <dsp:spPr>
        <a:xfrm>
          <a:off x="1359624" y="907572"/>
          <a:ext cx="970423" cy="485211"/>
        </a:xfrm>
        <a:prstGeom prst="roundRect">
          <a:avLst>
            <a:gd name="adj" fmla="val 10000"/>
          </a:avLst>
        </a:prstGeom>
        <a:solidFill>
          <a:srgbClr val="0070C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Alemanha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1373835" y="921783"/>
        <a:ext cx="942001" cy="456789"/>
      </dsp:txXfrm>
    </dsp:sp>
    <dsp:sp modelId="{ED5F03CC-BC80-47A1-B427-59DBA77DB6E0}">
      <dsp:nvSpPr>
        <dsp:cNvPr id="0" name=""/>
        <dsp:cNvSpPr/>
      </dsp:nvSpPr>
      <dsp:spPr>
        <a:xfrm rot="18289469">
          <a:off x="2184267" y="861546"/>
          <a:ext cx="679729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679729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507138" y="854188"/>
        <a:ext cx="33986" cy="33986"/>
      </dsp:txXfrm>
    </dsp:sp>
    <dsp:sp modelId="{D3E37A43-1B5B-4F6C-92E6-542BA4A6C81A}">
      <dsp:nvSpPr>
        <dsp:cNvPr id="0" name=""/>
        <dsp:cNvSpPr/>
      </dsp:nvSpPr>
      <dsp:spPr>
        <a:xfrm>
          <a:off x="2718216" y="349579"/>
          <a:ext cx="970423" cy="485211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Alemanha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Argentina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732427" y="363790"/>
        <a:ext cx="942001" cy="456789"/>
      </dsp:txXfrm>
    </dsp:sp>
    <dsp:sp modelId="{D8B859A8-90CB-4CCE-B848-4BE8B7E79CA0}">
      <dsp:nvSpPr>
        <dsp:cNvPr id="0" name=""/>
        <dsp:cNvSpPr/>
      </dsp:nvSpPr>
      <dsp:spPr>
        <a:xfrm rot="19457599">
          <a:off x="3643708" y="443051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440735"/>
        <a:ext cx="23901" cy="23901"/>
      </dsp:txXfrm>
    </dsp:sp>
    <dsp:sp modelId="{B25B5294-C547-48B5-8A9F-240042039A5C}">
      <dsp:nvSpPr>
        <dsp:cNvPr id="0" name=""/>
        <dsp:cNvSpPr/>
      </dsp:nvSpPr>
      <dsp:spPr>
        <a:xfrm>
          <a:off x="4076809" y="70582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Alemanha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Suécia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91020" y="84793"/>
        <a:ext cx="942001" cy="456789"/>
      </dsp:txXfrm>
    </dsp:sp>
    <dsp:sp modelId="{D161582E-7B57-4ECF-A4AE-DADCAB64E521}">
      <dsp:nvSpPr>
        <dsp:cNvPr id="0" name=""/>
        <dsp:cNvSpPr/>
      </dsp:nvSpPr>
      <dsp:spPr>
        <a:xfrm rot="2142401">
          <a:off x="3643708" y="722048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719732"/>
        <a:ext cx="23901" cy="23901"/>
      </dsp:txXfrm>
    </dsp:sp>
    <dsp:sp modelId="{946D48D9-F3AD-4417-A95B-7DCEB4BC3751}">
      <dsp:nvSpPr>
        <dsp:cNvPr id="0" name=""/>
        <dsp:cNvSpPr/>
      </dsp:nvSpPr>
      <dsp:spPr>
        <a:xfrm>
          <a:off x="4076809" y="628575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Argentina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México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91020" y="642786"/>
        <a:ext cx="942001" cy="456789"/>
      </dsp:txXfrm>
    </dsp:sp>
    <dsp:sp modelId="{8F7B2915-ABC5-406E-AA28-B2B016653578}">
      <dsp:nvSpPr>
        <dsp:cNvPr id="0" name=""/>
        <dsp:cNvSpPr/>
      </dsp:nvSpPr>
      <dsp:spPr>
        <a:xfrm rot="3310531">
          <a:off x="2184267" y="1419539"/>
          <a:ext cx="679729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679729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507138" y="1412181"/>
        <a:ext cx="33986" cy="33986"/>
      </dsp:txXfrm>
    </dsp:sp>
    <dsp:sp modelId="{D9807614-8911-4F0C-A658-D76B5EFE5BF8}">
      <dsp:nvSpPr>
        <dsp:cNvPr id="0" name=""/>
        <dsp:cNvSpPr/>
      </dsp:nvSpPr>
      <dsp:spPr>
        <a:xfrm>
          <a:off x="2718216" y="1465565"/>
          <a:ext cx="970423" cy="485211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Ucrânia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732427" y="1479776"/>
        <a:ext cx="942001" cy="456789"/>
      </dsp:txXfrm>
    </dsp:sp>
    <dsp:sp modelId="{631D6EAC-ECCA-4995-A0E6-FC14CECC9D37}">
      <dsp:nvSpPr>
        <dsp:cNvPr id="0" name=""/>
        <dsp:cNvSpPr/>
      </dsp:nvSpPr>
      <dsp:spPr>
        <a:xfrm rot="19457599">
          <a:off x="3643708" y="1559038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1556722"/>
        <a:ext cx="23901" cy="23901"/>
      </dsp:txXfrm>
    </dsp:sp>
    <dsp:sp modelId="{2CE5F582-52F1-4A55-B4C5-CA58FE17EBCA}">
      <dsp:nvSpPr>
        <dsp:cNvPr id="0" name=""/>
        <dsp:cNvSpPr/>
      </dsp:nvSpPr>
      <dsp:spPr>
        <a:xfrm>
          <a:off x="4076809" y="1186569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Itália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Austrália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91020" y="1200780"/>
        <a:ext cx="942001" cy="456789"/>
      </dsp:txXfrm>
    </dsp:sp>
    <dsp:sp modelId="{ABA6C224-8C88-4925-8A81-849978BD0D36}">
      <dsp:nvSpPr>
        <dsp:cNvPr id="0" name=""/>
        <dsp:cNvSpPr/>
      </dsp:nvSpPr>
      <dsp:spPr>
        <a:xfrm rot="2142401">
          <a:off x="3643708" y="1838034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1835719"/>
        <a:ext cx="23901" cy="23901"/>
      </dsp:txXfrm>
    </dsp:sp>
    <dsp:sp modelId="{966A8489-4C96-4973-84D8-9AF91EA0C954}">
      <dsp:nvSpPr>
        <dsp:cNvPr id="0" name=""/>
        <dsp:cNvSpPr/>
      </dsp:nvSpPr>
      <dsp:spPr>
        <a:xfrm>
          <a:off x="4076809" y="1744562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Suíça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Ucrânia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91020" y="1758773"/>
        <a:ext cx="942001" cy="456789"/>
      </dsp:txXfrm>
    </dsp:sp>
    <dsp:sp modelId="{2540EE23-8F3A-4C6B-8CCB-890ED35B607D}">
      <dsp:nvSpPr>
        <dsp:cNvPr id="0" name=""/>
        <dsp:cNvSpPr/>
      </dsp:nvSpPr>
      <dsp:spPr>
        <a:xfrm rot="4249260">
          <a:off x="574755" y="2814523"/>
          <a:ext cx="1181567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1181567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1136000" y="2794619"/>
        <a:ext cx="59078" cy="59078"/>
      </dsp:txXfrm>
    </dsp:sp>
    <dsp:sp modelId="{9A0094D5-11CA-4421-889E-DCB05CC5253B}">
      <dsp:nvSpPr>
        <dsp:cNvPr id="0" name=""/>
        <dsp:cNvSpPr/>
      </dsp:nvSpPr>
      <dsp:spPr>
        <a:xfrm>
          <a:off x="1359624" y="3139545"/>
          <a:ext cx="970423" cy="485211"/>
        </a:xfrm>
        <a:prstGeom prst="roundRect">
          <a:avLst>
            <a:gd name="adj" fmla="val 10000"/>
          </a:avLst>
        </a:prstGeom>
        <a:solidFill>
          <a:srgbClr val="0070C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Portugal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1373835" y="3153756"/>
        <a:ext cx="942001" cy="456789"/>
      </dsp:txXfrm>
    </dsp:sp>
    <dsp:sp modelId="{4706E879-6748-4423-A364-D6255CEF4F76}">
      <dsp:nvSpPr>
        <dsp:cNvPr id="0" name=""/>
        <dsp:cNvSpPr/>
      </dsp:nvSpPr>
      <dsp:spPr>
        <a:xfrm rot="18289469">
          <a:off x="2184267" y="3093519"/>
          <a:ext cx="679729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679729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507138" y="3086161"/>
        <a:ext cx="33986" cy="33986"/>
      </dsp:txXfrm>
    </dsp:sp>
    <dsp:sp modelId="{5B97AA8D-4717-41E4-9A19-3A2C136D6A32}">
      <dsp:nvSpPr>
        <dsp:cNvPr id="0" name=""/>
        <dsp:cNvSpPr/>
      </dsp:nvSpPr>
      <dsp:spPr>
        <a:xfrm>
          <a:off x="2718216" y="2581552"/>
          <a:ext cx="970423" cy="485211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Inglaterra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Portugal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732427" y="2595763"/>
        <a:ext cx="942001" cy="456789"/>
      </dsp:txXfrm>
    </dsp:sp>
    <dsp:sp modelId="{4E60DB69-2FB6-44A4-9841-7A75D9B8B448}">
      <dsp:nvSpPr>
        <dsp:cNvPr id="0" name=""/>
        <dsp:cNvSpPr/>
      </dsp:nvSpPr>
      <dsp:spPr>
        <a:xfrm rot="19457599">
          <a:off x="3643708" y="2675024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2672709"/>
        <a:ext cx="23901" cy="23901"/>
      </dsp:txXfrm>
    </dsp:sp>
    <dsp:sp modelId="{17646748-DC3B-4AC1-BE07-878F7158085E}">
      <dsp:nvSpPr>
        <dsp:cNvPr id="0" name=""/>
        <dsp:cNvSpPr/>
      </dsp:nvSpPr>
      <dsp:spPr>
        <a:xfrm>
          <a:off x="4076809" y="2302555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Inglaterra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Equador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91020" y="2316766"/>
        <a:ext cx="942001" cy="456789"/>
      </dsp:txXfrm>
    </dsp:sp>
    <dsp:sp modelId="{A7980C3B-1C3F-4D84-9627-178DC48F3EBB}">
      <dsp:nvSpPr>
        <dsp:cNvPr id="0" name=""/>
        <dsp:cNvSpPr/>
      </dsp:nvSpPr>
      <dsp:spPr>
        <a:xfrm rot="2142401">
          <a:off x="3643708" y="2954021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2951705"/>
        <a:ext cx="23901" cy="23901"/>
      </dsp:txXfrm>
    </dsp:sp>
    <dsp:sp modelId="{C5A1B339-2332-4BFA-B936-E2D058CEE5D9}">
      <dsp:nvSpPr>
        <dsp:cNvPr id="0" name=""/>
        <dsp:cNvSpPr/>
      </dsp:nvSpPr>
      <dsp:spPr>
        <a:xfrm>
          <a:off x="4076809" y="2860549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Portugal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Holanda</a:t>
          </a:r>
          <a:endParaRPr lang="pt-BR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91020" y="2874760"/>
        <a:ext cx="942001" cy="456789"/>
      </dsp:txXfrm>
    </dsp:sp>
    <dsp:sp modelId="{C322EBFF-5272-42AC-A003-2824F18D9CB1}">
      <dsp:nvSpPr>
        <dsp:cNvPr id="0" name=""/>
        <dsp:cNvSpPr/>
      </dsp:nvSpPr>
      <dsp:spPr>
        <a:xfrm rot="3310531">
          <a:off x="2184267" y="3651513"/>
          <a:ext cx="679729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679729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507138" y="3644155"/>
        <a:ext cx="33986" cy="33986"/>
      </dsp:txXfrm>
    </dsp:sp>
    <dsp:sp modelId="{40661FBF-79EA-4454-B5E3-1FE5C9C1D4FE}">
      <dsp:nvSpPr>
        <dsp:cNvPr id="0" name=""/>
        <dsp:cNvSpPr/>
      </dsp:nvSpPr>
      <dsp:spPr>
        <a:xfrm>
          <a:off x="2718216" y="3697539"/>
          <a:ext cx="970423" cy="485211"/>
        </a:xfrm>
        <a:prstGeom prst="roundRect">
          <a:avLst>
            <a:gd name="adj" fmla="val 10000"/>
          </a:avLst>
        </a:prstGeom>
        <a:solidFill>
          <a:schemeClr val="accent3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Brasil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</a:p>
      </dsp:txBody>
      <dsp:txXfrm>
        <a:off x="2732427" y="3711750"/>
        <a:ext cx="942001" cy="456789"/>
      </dsp:txXfrm>
    </dsp:sp>
    <dsp:sp modelId="{8F5FF05C-54D4-442E-97E0-7FC56869ED29}">
      <dsp:nvSpPr>
        <dsp:cNvPr id="0" name=""/>
        <dsp:cNvSpPr/>
      </dsp:nvSpPr>
      <dsp:spPr>
        <a:xfrm rot="19457599">
          <a:off x="3643708" y="3791011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3788695"/>
        <a:ext cx="23901" cy="23901"/>
      </dsp:txXfrm>
    </dsp:sp>
    <dsp:sp modelId="{78F9A0EE-1934-44F0-B260-79953A677FB7}">
      <dsp:nvSpPr>
        <dsp:cNvPr id="0" name=""/>
        <dsp:cNvSpPr/>
      </dsp:nvSpPr>
      <dsp:spPr>
        <a:xfrm>
          <a:off x="4076809" y="3418542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Brasil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Gana</a:t>
          </a:r>
        </a:p>
      </dsp:txBody>
      <dsp:txXfrm>
        <a:off x="4091020" y="3432753"/>
        <a:ext cx="942001" cy="456789"/>
      </dsp:txXfrm>
    </dsp:sp>
    <dsp:sp modelId="{831D0256-9B89-49D5-8DB8-12775436A6B3}">
      <dsp:nvSpPr>
        <dsp:cNvPr id="0" name=""/>
        <dsp:cNvSpPr/>
      </dsp:nvSpPr>
      <dsp:spPr>
        <a:xfrm rot="2142401">
          <a:off x="3643708" y="4070008"/>
          <a:ext cx="478031" cy="19270"/>
        </a:xfrm>
        <a:custGeom>
          <a:avLst/>
          <a:gdLst/>
          <a:ahLst/>
          <a:cxnLst/>
          <a:rect l="0" t="0" r="0" b="0"/>
          <a:pathLst>
            <a:path>
              <a:moveTo>
                <a:pt x="0" y="9635"/>
              </a:moveTo>
              <a:lnTo>
                <a:pt x="478031" y="9635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70773" y="4067692"/>
        <a:ext cx="23901" cy="23901"/>
      </dsp:txXfrm>
    </dsp:sp>
    <dsp:sp modelId="{46EA36E5-3A8A-47F9-A22B-0C1A7A649ED5}">
      <dsp:nvSpPr>
        <dsp:cNvPr id="0" name=""/>
        <dsp:cNvSpPr/>
      </dsp:nvSpPr>
      <dsp:spPr>
        <a:xfrm>
          <a:off x="4076809" y="3976535"/>
          <a:ext cx="970423" cy="485211"/>
        </a:xfrm>
        <a:prstGeom prst="roundRect">
          <a:avLst>
            <a:gd name="adj" fmla="val 10000"/>
          </a:avLst>
        </a:prstGeom>
        <a:solidFill>
          <a:schemeClr val="accent2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Espanha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França</a:t>
          </a:r>
        </a:p>
      </dsp:txBody>
      <dsp:txXfrm>
        <a:off x="4091020" y="3990746"/>
        <a:ext cx="942001" cy="456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A5F0C-0665-41B9-9B0B-8D74119B3015}">
      <dsp:nvSpPr>
        <dsp:cNvPr id="0" name=""/>
        <dsp:cNvSpPr/>
      </dsp:nvSpPr>
      <dsp:spPr>
        <a:xfrm>
          <a:off x="1871894" y="0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dirty="0" smtClean="0">
              <a:latin typeface="Arial" pitchFamily="34" charset="0"/>
              <a:cs typeface="Arial" pitchFamily="34" charset="0"/>
            </a:rPr>
            <a:t>Animal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1885922" y="14028"/>
        <a:ext cx="690387" cy="450906"/>
      </dsp:txXfrm>
    </dsp:sp>
    <dsp:sp modelId="{948FDC97-7622-4139-B63C-C854FF436939}">
      <dsp:nvSpPr>
        <dsp:cNvPr id="0" name=""/>
        <dsp:cNvSpPr/>
      </dsp:nvSpPr>
      <dsp:spPr>
        <a:xfrm>
          <a:off x="830151" y="478962"/>
          <a:ext cx="1400965" cy="599898"/>
        </a:xfrm>
        <a:custGeom>
          <a:avLst/>
          <a:gdLst/>
          <a:ahLst/>
          <a:cxnLst/>
          <a:rect l="0" t="0" r="0" b="0"/>
          <a:pathLst>
            <a:path>
              <a:moveTo>
                <a:pt x="1400965" y="0"/>
              </a:moveTo>
              <a:lnTo>
                <a:pt x="1400965" y="299949"/>
              </a:lnTo>
              <a:lnTo>
                <a:pt x="0" y="299949"/>
              </a:lnTo>
              <a:lnTo>
                <a:pt x="0" y="599898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BCA8-A067-476A-A080-914CDD56716E}">
      <dsp:nvSpPr>
        <dsp:cNvPr id="0" name=""/>
        <dsp:cNvSpPr/>
      </dsp:nvSpPr>
      <dsp:spPr>
        <a:xfrm>
          <a:off x="470929" y="1078861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dirty="0" smtClean="0">
              <a:latin typeface="Arial" pitchFamily="34" charset="0"/>
              <a:cs typeface="Arial" pitchFamily="34" charset="0"/>
            </a:rPr>
            <a:t>Ave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484957" y="1092889"/>
        <a:ext cx="690387" cy="450906"/>
      </dsp:txXfrm>
    </dsp:sp>
    <dsp:sp modelId="{FDF5E2FB-223E-4633-85A1-F8ABDAB0E6DA}">
      <dsp:nvSpPr>
        <dsp:cNvPr id="0" name=""/>
        <dsp:cNvSpPr/>
      </dsp:nvSpPr>
      <dsp:spPr>
        <a:xfrm>
          <a:off x="363163" y="1557823"/>
          <a:ext cx="466988" cy="468712"/>
        </a:xfrm>
        <a:custGeom>
          <a:avLst/>
          <a:gdLst/>
          <a:ahLst/>
          <a:cxnLst/>
          <a:rect l="0" t="0" r="0" b="0"/>
          <a:pathLst>
            <a:path>
              <a:moveTo>
                <a:pt x="466988" y="0"/>
              </a:moveTo>
              <a:lnTo>
                <a:pt x="466988" y="234356"/>
              </a:lnTo>
              <a:lnTo>
                <a:pt x="0" y="234356"/>
              </a:lnTo>
              <a:lnTo>
                <a:pt x="0" y="468712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A303F-3760-4A4A-88EC-62A89E1FAC9F}">
      <dsp:nvSpPr>
        <dsp:cNvPr id="0" name=""/>
        <dsp:cNvSpPr/>
      </dsp:nvSpPr>
      <dsp:spPr>
        <a:xfrm>
          <a:off x="3941" y="2026536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smtClean="0">
              <a:latin typeface="Arial" pitchFamily="34" charset="0"/>
              <a:cs typeface="Arial" pitchFamily="34" charset="0"/>
            </a:rPr>
            <a:t>Galinha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17969" y="2040564"/>
        <a:ext cx="690387" cy="450906"/>
      </dsp:txXfrm>
    </dsp:sp>
    <dsp:sp modelId="{EC4499CA-E860-453E-AF36-F4C2B6F4BDAB}">
      <dsp:nvSpPr>
        <dsp:cNvPr id="0" name=""/>
        <dsp:cNvSpPr/>
      </dsp:nvSpPr>
      <dsp:spPr>
        <a:xfrm>
          <a:off x="830151" y="1557823"/>
          <a:ext cx="466988" cy="46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56"/>
              </a:lnTo>
              <a:lnTo>
                <a:pt x="466988" y="234356"/>
              </a:lnTo>
              <a:lnTo>
                <a:pt x="466988" y="468712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5B73F-B3AE-4B67-9751-581527441105}">
      <dsp:nvSpPr>
        <dsp:cNvPr id="0" name=""/>
        <dsp:cNvSpPr/>
      </dsp:nvSpPr>
      <dsp:spPr>
        <a:xfrm>
          <a:off x="937918" y="2026536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smtClean="0">
              <a:latin typeface="Arial" pitchFamily="34" charset="0"/>
              <a:cs typeface="Arial" pitchFamily="34" charset="0"/>
            </a:rPr>
            <a:t>Pato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951946" y="2040564"/>
        <a:ext cx="690387" cy="450906"/>
      </dsp:txXfrm>
    </dsp:sp>
    <dsp:sp modelId="{17BC845D-2017-4F33-B810-5F10355B81CE}">
      <dsp:nvSpPr>
        <dsp:cNvPr id="0" name=""/>
        <dsp:cNvSpPr/>
      </dsp:nvSpPr>
      <dsp:spPr>
        <a:xfrm>
          <a:off x="2231116" y="478962"/>
          <a:ext cx="1400965" cy="59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949"/>
              </a:lnTo>
              <a:lnTo>
                <a:pt x="1400965" y="299949"/>
              </a:lnTo>
              <a:lnTo>
                <a:pt x="1400965" y="599898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2BFE9-0B0E-4EF7-89DA-7CFB15332CB8}">
      <dsp:nvSpPr>
        <dsp:cNvPr id="0" name=""/>
        <dsp:cNvSpPr/>
      </dsp:nvSpPr>
      <dsp:spPr>
        <a:xfrm>
          <a:off x="3272860" y="1078861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dirty="0" smtClean="0">
              <a:latin typeface="Arial" pitchFamily="34" charset="0"/>
              <a:cs typeface="Arial" pitchFamily="34" charset="0"/>
            </a:rPr>
            <a:t>Mamífero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3286888" y="1092889"/>
        <a:ext cx="690387" cy="450906"/>
      </dsp:txXfrm>
    </dsp:sp>
    <dsp:sp modelId="{BEEAE1AF-69CE-47E0-829D-6896C8A5DCD5}">
      <dsp:nvSpPr>
        <dsp:cNvPr id="0" name=""/>
        <dsp:cNvSpPr/>
      </dsp:nvSpPr>
      <dsp:spPr>
        <a:xfrm>
          <a:off x="2698105" y="1557823"/>
          <a:ext cx="933976" cy="468712"/>
        </a:xfrm>
        <a:custGeom>
          <a:avLst/>
          <a:gdLst/>
          <a:ahLst/>
          <a:cxnLst/>
          <a:rect l="0" t="0" r="0" b="0"/>
          <a:pathLst>
            <a:path>
              <a:moveTo>
                <a:pt x="933976" y="0"/>
              </a:moveTo>
              <a:lnTo>
                <a:pt x="933976" y="234356"/>
              </a:lnTo>
              <a:lnTo>
                <a:pt x="0" y="234356"/>
              </a:lnTo>
              <a:lnTo>
                <a:pt x="0" y="468712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DECF7-3328-40CB-9271-09623228FA51}">
      <dsp:nvSpPr>
        <dsp:cNvPr id="0" name=""/>
        <dsp:cNvSpPr/>
      </dsp:nvSpPr>
      <dsp:spPr>
        <a:xfrm>
          <a:off x="2338883" y="2026536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smtClean="0">
              <a:latin typeface="Arial" pitchFamily="34" charset="0"/>
              <a:cs typeface="Arial" pitchFamily="34" charset="0"/>
            </a:rPr>
            <a:t>Cachorro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2352911" y="2040564"/>
        <a:ext cx="690387" cy="450906"/>
      </dsp:txXfrm>
    </dsp:sp>
    <dsp:sp modelId="{33A19228-EAAB-43D6-8F84-C999D94D0759}">
      <dsp:nvSpPr>
        <dsp:cNvPr id="0" name=""/>
        <dsp:cNvSpPr/>
      </dsp:nvSpPr>
      <dsp:spPr>
        <a:xfrm>
          <a:off x="2231116" y="2505498"/>
          <a:ext cx="466988" cy="593420"/>
        </a:xfrm>
        <a:custGeom>
          <a:avLst/>
          <a:gdLst/>
          <a:ahLst/>
          <a:cxnLst/>
          <a:rect l="0" t="0" r="0" b="0"/>
          <a:pathLst>
            <a:path>
              <a:moveTo>
                <a:pt x="466988" y="0"/>
              </a:moveTo>
              <a:lnTo>
                <a:pt x="466988" y="296710"/>
              </a:lnTo>
              <a:lnTo>
                <a:pt x="0" y="296710"/>
              </a:lnTo>
              <a:lnTo>
                <a:pt x="0" y="593420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063BD-E4E2-4331-81BE-52917001FB9A}">
      <dsp:nvSpPr>
        <dsp:cNvPr id="0" name=""/>
        <dsp:cNvSpPr/>
      </dsp:nvSpPr>
      <dsp:spPr>
        <a:xfrm>
          <a:off x="1871894" y="3098918"/>
          <a:ext cx="718443" cy="435424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dirty="0" smtClean="0">
              <a:latin typeface="Arial" pitchFamily="34" charset="0"/>
              <a:cs typeface="Arial" pitchFamily="34" charset="0"/>
            </a:rPr>
            <a:t>Poodle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1884647" y="3111671"/>
        <a:ext cx="692937" cy="409918"/>
      </dsp:txXfrm>
    </dsp:sp>
    <dsp:sp modelId="{0C9E0BA5-F977-4F63-88F8-22CF5A063016}">
      <dsp:nvSpPr>
        <dsp:cNvPr id="0" name=""/>
        <dsp:cNvSpPr/>
      </dsp:nvSpPr>
      <dsp:spPr>
        <a:xfrm>
          <a:off x="2698105" y="2505498"/>
          <a:ext cx="466988" cy="593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710"/>
              </a:lnTo>
              <a:lnTo>
                <a:pt x="466988" y="296710"/>
              </a:lnTo>
              <a:lnTo>
                <a:pt x="466988" y="593420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0D83C-A06A-483E-B73A-7CD0414D94C9}">
      <dsp:nvSpPr>
        <dsp:cNvPr id="0" name=""/>
        <dsp:cNvSpPr/>
      </dsp:nvSpPr>
      <dsp:spPr>
        <a:xfrm>
          <a:off x="2805871" y="3098918"/>
          <a:ext cx="718443" cy="435424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smtClean="0">
              <a:latin typeface="Arial" pitchFamily="34" charset="0"/>
              <a:cs typeface="Arial" pitchFamily="34" charset="0"/>
            </a:rPr>
            <a:t>Pastor Alemão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2818624" y="3111671"/>
        <a:ext cx="692937" cy="409918"/>
      </dsp:txXfrm>
    </dsp:sp>
    <dsp:sp modelId="{717660FA-209C-4267-BF48-DB0040ACC325}">
      <dsp:nvSpPr>
        <dsp:cNvPr id="0" name=""/>
        <dsp:cNvSpPr/>
      </dsp:nvSpPr>
      <dsp:spPr>
        <a:xfrm>
          <a:off x="3586362" y="1557823"/>
          <a:ext cx="91440" cy="468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8712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2F96F-066D-4637-8E16-AC2B47B35D77}">
      <dsp:nvSpPr>
        <dsp:cNvPr id="0" name=""/>
        <dsp:cNvSpPr/>
      </dsp:nvSpPr>
      <dsp:spPr>
        <a:xfrm>
          <a:off x="3272860" y="2026536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smtClean="0">
              <a:latin typeface="Arial" pitchFamily="34" charset="0"/>
              <a:cs typeface="Arial" pitchFamily="34" charset="0"/>
            </a:rPr>
            <a:t>Baleia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3286888" y="2040564"/>
        <a:ext cx="690387" cy="450906"/>
      </dsp:txXfrm>
    </dsp:sp>
    <dsp:sp modelId="{24AB7F98-8310-4107-86E9-0CB8C6333524}">
      <dsp:nvSpPr>
        <dsp:cNvPr id="0" name=""/>
        <dsp:cNvSpPr/>
      </dsp:nvSpPr>
      <dsp:spPr>
        <a:xfrm>
          <a:off x="3632082" y="1557823"/>
          <a:ext cx="933976" cy="46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56"/>
              </a:lnTo>
              <a:lnTo>
                <a:pt x="933976" y="234356"/>
              </a:lnTo>
              <a:lnTo>
                <a:pt x="933976" y="468712"/>
              </a:lnTo>
            </a:path>
          </a:pathLst>
        </a:custGeom>
        <a:noFill/>
        <a:ln w="11429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E304D-F794-4F86-B671-80FB06DF63AC}">
      <dsp:nvSpPr>
        <dsp:cNvPr id="0" name=""/>
        <dsp:cNvSpPr/>
      </dsp:nvSpPr>
      <dsp:spPr>
        <a:xfrm>
          <a:off x="4206837" y="2026536"/>
          <a:ext cx="718443" cy="478962"/>
        </a:xfrm>
        <a:prstGeom prst="roundRect">
          <a:avLst>
            <a:gd name="adj" fmla="val 10000"/>
          </a:avLst>
        </a:prstGeom>
        <a:solidFill>
          <a:schemeClr val="accent1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smtClean="0">
              <a:latin typeface="Arial" pitchFamily="34" charset="0"/>
              <a:cs typeface="Arial" pitchFamily="34" charset="0"/>
            </a:rPr>
            <a:t>Macaco</a:t>
          </a:r>
          <a:endParaRPr lang="pt-BR" sz="1100" b="0" kern="1200" dirty="0">
            <a:latin typeface="Arial" pitchFamily="34" charset="0"/>
            <a:cs typeface="Arial" pitchFamily="34" charset="0"/>
          </a:endParaRPr>
        </a:p>
      </dsp:txBody>
      <dsp:txXfrm>
        <a:off x="4220865" y="2040564"/>
        <a:ext cx="690387" cy="450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22563-5D66-4774-9400-3EC395B6F847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1741B-EC7C-41A2-9A8F-E4AC92F7F8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6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65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2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89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9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4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2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1741B-EC7C-41A2-9A8F-E4AC92F7F8A6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5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83E9-FBBF-4FEE-AF89-AE0C2964A3F9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38C-2A28-4C86-A5BF-0AC46F0C2F16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8B9-AC02-4450-A012-F0BDCA8E4C40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7D7A-959E-4056-8B91-9E0BB89D5018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DF9-9E35-49CA-9D64-0081BBD2E7CE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DD0085-D58E-42AF-B67A-876E2ADD9A1E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2D0F-3411-411F-8328-701924D5F014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FE50-0516-48BF-B5D8-2C8C51109FD5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B54-DAF9-431C-8EF0-A9184A64B99F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8A9-781C-4AE0-A278-D26964EE99EC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B7F5900-C0E8-4B56-8792-15DC2A191AD9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1405A8-639E-45B4-89B3-25536371FF80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F5F290-013B-4B11-BBAC-9399F53B20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cover/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2.xml"/><Relationship Id="rId7" Type="http://schemas.openxmlformats.org/officeDocument/2006/relationships/slide" Target="slide5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5" Type="http://schemas.openxmlformats.org/officeDocument/2006/relationships/slide" Target="slide36.xml"/><Relationship Id="rId10" Type="http://schemas.openxmlformats.org/officeDocument/2006/relationships/slide" Target="slide96.xml"/><Relationship Id="rId4" Type="http://schemas.openxmlformats.org/officeDocument/2006/relationships/slide" Target="slide22.xml"/><Relationship Id="rId9" Type="http://schemas.openxmlformats.org/officeDocument/2006/relationships/slide" Target="slide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pload.wikimedia.org/wikipedia/commons/a/ae/Disk-structure2.svg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0232" y="357166"/>
            <a:ext cx="6772268" cy="1643074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ESTRUTURAS DE DADOS</a:t>
            </a:r>
            <a:endParaRPr lang="pt-BR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884" name="Picture 4" descr="http://www.uvanet.br/simbolos/img/brasao.jpg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1428760" cy="180023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929190" y="635795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Cláudio Carvalho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>
            <a:hlinkClick r:id="rId3" action="ppaction://hlinksldjump" highlightClick="1"/>
          </p:cNvPr>
          <p:cNvSpPr/>
          <p:nvPr/>
        </p:nvSpPr>
        <p:spPr>
          <a:xfrm>
            <a:off x="1697414" y="2898774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ÁRVORES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>
            <a:hlinkClick r:id="rId4" action="ppaction://hlinksldjump" highlightClick="1"/>
          </p:cNvPr>
          <p:cNvSpPr/>
          <p:nvPr/>
        </p:nvSpPr>
        <p:spPr>
          <a:xfrm>
            <a:off x="1697414" y="3321865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ÁRVORES BINÁRIAS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>
            <a:hlinkClick r:id="rId5" action="ppaction://hlinksldjump" highlightClick="1"/>
          </p:cNvPr>
          <p:cNvSpPr/>
          <p:nvPr/>
        </p:nvSpPr>
        <p:spPr>
          <a:xfrm>
            <a:off x="1697414" y="3744956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ÁRVORES ALINHADAS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>
            <a:hlinkClick r:id="rId6" action="ppaction://hlinksldjump" highlightClick="1"/>
          </p:cNvPr>
          <p:cNvSpPr/>
          <p:nvPr/>
        </p:nvSpPr>
        <p:spPr>
          <a:xfrm>
            <a:off x="1697414" y="4168047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ÁRVORES BINÁRIAS DE BUSCA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>
            <a:hlinkClick r:id="rId7" action="ppaction://hlinksldjump"/>
          </p:cNvPr>
          <p:cNvSpPr/>
          <p:nvPr/>
        </p:nvSpPr>
        <p:spPr>
          <a:xfrm>
            <a:off x="1697414" y="4576624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HEAP BINÁRIO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>
            <a:hlinkClick r:id="rId8" action="ppaction://hlinksldjump" highlightClick="1"/>
          </p:cNvPr>
          <p:cNvSpPr/>
          <p:nvPr/>
        </p:nvSpPr>
        <p:spPr>
          <a:xfrm>
            <a:off x="1697414" y="4985199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ÁRVORES AVL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>
            <a:hlinkClick r:id="rId9" action="ppaction://hlinksldjump" highlightClick="1"/>
          </p:cNvPr>
          <p:cNvSpPr/>
          <p:nvPr/>
        </p:nvSpPr>
        <p:spPr>
          <a:xfrm>
            <a:off x="1697414" y="5390353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ÁRVORES B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>
            <a:hlinkClick r:id="rId10" action="ppaction://hlinksldjump" highlightClick="1"/>
          </p:cNvPr>
          <p:cNvSpPr/>
          <p:nvPr/>
        </p:nvSpPr>
        <p:spPr>
          <a:xfrm>
            <a:off x="1697414" y="5799326"/>
            <a:ext cx="5760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EXERCÍCIOS (REVISÃO)</a:t>
            </a:r>
            <a:endParaRPr lang="pt-BR" sz="2000" b="1" cap="none" spc="0" dirty="0">
              <a:ln w="17780" cmpd="sng">
                <a:noFill/>
                <a:prstDash val="solid"/>
                <a:miter lim="800000"/>
              </a:ln>
              <a:solidFill>
                <a:schemeClr val="accent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Aplicações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357290" y="5929330"/>
            <a:ext cx="575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Tabela de jogos da copa do mundo de futebol de 2006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1524000" y="1397000"/>
          <a:ext cx="5048264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Botão de ação: Início 8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Aplicações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4000496" y="1785926"/>
            <a:ext cx="4929222" cy="4226984"/>
            <a:chOff x="4000496" y="1785926"/>
            <a:chExt cx="4929222" cy="4226984"/>
          </a:xfrm>
        </p:grpSpPr>
        <p:graphicFrame>
          <p:nvGraphicFramePr>
            <p:cNvPr id="69" name="Diagrama 68"/>
            <p:cNvGraphicFramePr/>
            <p:nvPr/>
          </p:nvGraphicFramePr>
          <p:xfrm>
            <a:off x="4000496" y="1785926"/>
            <a:ext cx="4929222" cy="38179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0" name="CaixaDeTexto 69"/>
            <p:cNvSpPr txBox="1"/>
            <p:nvPr/>
          </p:nvSpPr>
          <p:spPr>
            <a:xfrm>
              <a:off x="4714876" y="5643578"/>
              <a:ext cx="340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Generalização / Especialização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571472" y="1714488"/>
            <a:ext cx="2584357" cy="4298422"/>
            <a:chOff x="571472" y="1714488"/>
            <a:chExt cx="2584357" cy="4298422"/>
          </a:xfrm>
        </p:grpSpPr>
        <p:sp>
          <p:nvSpPr>
            <p:cNvPr id="26" name="CaixaDeTexto 25"/>
            <p:cNvSpPr txBox="1"/>
            <p:nvPr/>
          </p:nvSpPr>
          <p:spPr>
            <a:xfrm>
              <a:off x="738206" y="5643578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Árvore de diretórios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1472" y="1714488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C:\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1538" y="2014972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Documentos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550303" y="2264771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Apostilas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550303" y="2535283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Exercícios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550303" y="279471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Provas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71538" y="303977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Fotos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550303" y="3310794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Pessoais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550303" y="3525108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Paisagens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071538" y="3786190"/>
              <a:ext cx="84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Musicas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550303" y="4015645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MPB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50303" y="481403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Pop Rock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550303" y="5099784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Eletrônica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214546" y="4244691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Artista 01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214546" y="4530443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Artista 02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Conector angulado 21"/>
            <p:cNvCxnSpPr>
              <a:stCxn id="7" idx="2"/>
              <a:endCxn id="12" idx="1"/>
            </p:cNvCxnSpPr>
            <p:nvPr/>
          </p:nvCxnSpPr>
          <p:spPr>
            <a:xfrm rot="16200000" flipH="1">
              <a:off x="339280" y="2461405"/>
              <a:ext cx="1171398" cy="29311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Forma 26"/>
            <p:cNvCxnSpPr>
              <a:stCxn id="7" idx="2"/>
              <a:endCxn id="8" idx="1"/>
            </p:cNvCxnSpPr>
            <p:nvPr/>
          </p:nvCxnSpPr>
          <p:spPr>
            <a:xfrm rot="16200000" flipH="1">
              <a:off x="851681" y="1949004"/>
              <a:ext cx="146596" cy="29311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28"/>
            <p:cNvCxnSpPr>
              <a:stCxn id="7" idx="2"/>
              <a:endCxn id="15" idx="1"/>
            </p:cNvCxnSpPr>
            <p:nvPr/>
          </p:nvCxnSpPr>
          <p:spPr>
            <a:xfrm rot="16200000" flipH="1">
              <a:off x="-33928" y="2834613"/>
              <a:ext cx="1917814" cy="29311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Forma 34"/>
            <p:cNvCxnSpPr>
              <a:endCxn id="9" idx="1"/>
            </p:cNvCxnSpPr>
            <p:nvPr/>
          </p:nvCxnSpPr>
          <p:spPr>
            <a:xfrm rot="16200000" flipH="1">
              <a:off x="1374210" y="2242567"/>
              <a:ext cx="204106" cy="1480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Forma 36"/>
            <p:cNvCxnSpPr>
              <a:endCxn id="10" idx="1"/>
            </p:cNvCxnSpPr>
            <p:nvPr/>
          </p:nvCxnSpPr>
          <p:spPr>
            <a:xfrm rot="16200000" flipH="1">
              <a:off x="1231334" y="2370203"/>
              <a:ext cx="489858" cy="1480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Forma 38"/>
            <p:cNvCxnSpPr>
              <a:endCxn id="11" idx="1"/>
            </p:cNvCxnSpPr>
            <p:nvPr/>
          </p:nvCxnSpPr>
          <p:spPr>
            <a:xfrm rot="16200000" flipH="1">
              <a:off x="1109240" y="2507536"/>
              <a:ext cx="734046" cy="14807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Forma 40"/>
            <p:cNvCxnSpPr>
              <a:stCxn id="12" idx="2"/>
              <a:endCxn id="13" idx="1"/>
            </p:cNvCxnSpPr>
            <p:nvPr/>
          </p:nvCxnSpPr>
          <p:spPr>
            <a:xfrm rot="16200000" flipH="1">
              <a:off x="1410330" y="3324710"/>
              <a:ext cx="117132" cy="16281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Forma 42"/>
            <p:cNvCxnSpPr>
              <a:stCxn id="12" idx="2"/>
              <a:endCxn id="14" idx="1"/>
            </p:cNvCxnSpPr>
            <p:nvPr/>
          </p:nvCxnSpPr>
          <p:spPr>
            <a:xfrm rot="16200000" flipH="1">
              <a:off x="1303173" y="3431867"/>
              <a:ext cx="331446" cy="16281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Forma 46"/>
            <p:cNvCxnSpPr>
              <a:endCxn id="17" idx="1"/>
            </p:cNvCxnSpPr>
            <p:nvPr/>
          </p:nvCxnSpPr>
          <p:spPr>
            <a:xfrm rot="16200000" flipH="1">
              <a:off x="1007491" y="4425109"/>
              <a:ext cx="937544" cy="1480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Forma 48"/>
            <p:cNvCxnSpPr>
              <a:endCxn id="18" idx="1"/>
            </p:cNvCxnSpPr>
            <p:nvPr/>
          </p:nvCxnSpPr>
          <p:spPr>
            <a:xfrm rot="16200000" flipH="1">
              <a:off x="900336" y="4603706"/>
              <a:ext cx="1151856" cy="1480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Forma 51"/>
            <p:cNvCxnSpPr>
              <a:stCxn id="16" idx="2"/>
              <a:endCxn id="19" idx="1"/>
            </p:cNvCxnSpPr>
            <p:nvPr/>
          </p:nvCxnSpPr>
          <p:spPr>
            <a:xfrm rot="16200000" flipH="1">
              <a:off x="1988394" y="4172428"/>
              <a:ext cx="75158" cy="3771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Forma 53"/>
            <p:cNvCxnSpPr>
              <a:stCxn id="16" idx="2"/>
              <a:endCxn id="20" idx="1"/>
            </p:cNvCxnSpPr>
            <p:nvPr/>
          </p:nvCxnSpPr>
          <p:spPr>
            <a:xfrm rot="16200000" flipH="1">
              <a:off x="1845518" y="4315304"/>
              <a:ext cx="360910" cy="3771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1399232" y="416597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ixaDeTexto 37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Botão de ação: Início 3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Aplicações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2000232" y="2143116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*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285852" y="2928934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+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643042" y="371475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b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857224" y="371475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2714612" y="2928934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-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3143240" y="371475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/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357422" y="371475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c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3428992" y="4500570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2857488" y="4500570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Conector de seta reta 51"/>
          <p:cNvCxnSpPr>
            <a:stCxn id="26" idx="4"/>
            <a:endCxn id="35" idx="7"/>
          </p:cNvCxnSpPr>
          <p:nvPr/>
        </p:nvCxnSpPr>
        <p:spPr>
          <a:xfrm rot="5400000">
            <a:off x="1723148" y="2500306"/>
            <a:ext cx="419961" cy="56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5" idx="4"/>
            <a:endCxn id="43" idx="7"/>
          </p:cNvCxnSpPr>
          <p:nvPr/>
        </p:nvCxnSpPr>
        <p:spPr>
          <a:xfrm rot="5400000">
            <a:off x="1151644" y="3429000"/>
            <a:ext cx="419961" cy="27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35" idx="4"/>
            <a:endCxn id="41" idx="0"/>
          </p:cNvCxnSpPr>
          <p:nvPr/>
        </p:nvCxnSpPr>
        <p:spPr>
          <a:xfrm rot="16200000" flipH="1">
            <a:off x="1500166" y="3357562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6" idx="4"/>
            <a:endCxn id="44" idx="0"/>
          </p:cNvCxnSpPr>
          <p:nvPr/>
        </p:nvCxnSpPr>
        <p:spPr>
          <a:xfrm rot="16200000" flipH="1">
            <a:off x="2393141" y="2393149"/>
            <a:ext cx="35719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44" idx="4"/>
            <a:endCxn id="46" idx="0"/>
          </p:cNvCxnSpPr>
          <p:nvPr/>
        </p:nvCxnSpPr>
        <p:spPr>
          <a:xfrm rot="5400000">
            <a:off x="2571736" y="3357562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44" idx="4"/>
            <a:endCxn id="45" idx="0"/>
          </p:cNvCxnSpPr>
          <p:nvPr/>
        </p:nvCxnSpPr>
        <p:spPr>
          <a:xfrm rot="16200000" flipH="1">
            <a:off x="2964645" y="3321843"/>
            <a:ext cx="35719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45" idx="4"/>
            <a:endCxn id="48" idx="0"/>
          </p:cNvCxnSpPr>
          <p:nvPr/>
        </p:nvCxnSpPr>
        <p:spPr>
          <a:xfrm rot="5400000">
            <a:off x="3036083" y="4179099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45" idx="4"/>
            <a:endCxn id="47" idx="0"/>
          </p:cNvCxnSpPr>
          <p:nvPr/>
        </p:nvCxnSpPr>
        <p:spPr>
          <a:xfrm rot="16200000" flipH="1">
            <a:off x="3321835" y="4179099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000100" y="584575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(a + b) * (c – d / e)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5286380" y="584575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+ b * (c – d) / 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6286512" y="2143116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+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5572132" y="2928934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7000892" y="2928934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/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7429520" y="371475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6572264" y="371475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*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Conector de seta reta 82"/>
          <p:cNvCxnSpPr>
            <a:stCxn id="74" idx="4"/>
            <a:endCxn id="75" idx="7"/>
          </p:cNvCxnSpPr>
          <p:nvPr/>
        </p:nvCxnSpPr>
        <p:spPr>
          <a:xfrm rot="5400000">
            <a:off x="6009428" y="2500306"/>
            <a:ext cx="419961" cy="56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74" idx="4"/>
            <a:endCxn id="78" idx="0"/>
          </p:cNvCxnSpPr>
          <p:nvPr/>
        </p:nvCxnSpPr>
        <p:spPr>
          <a:xfrm rot="16200000" flipH="1">
            <a:off x="6679421" y="2393149"/>
            <a:ext cx="35719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stCxn id="78" idx="4"/>
            <a:endCxn id="80" idx="0"/>
          </p:cNvCxnSpPr>
          <p:nvPr/>
        </p:nvCxnSpPr>
        <p:spPr>
          <a:xfrm rot="5400000">
            <a:off x="6822297" y="3321843"/>
            <a:ext cx="35719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8" idx="4"/>
            <a:endCxn id="79" idx="0"/>
          </p:cNvCxnSpPr>
          <p:nvPr/>
        </p:nvCxnSpPr>
        <p:spPr>
          <a:xfrm rot="16200000" flipH="1">
            <a:off x="7250925" y="3321843"/>
            <a:ext cx="35719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6858016" y="4500570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-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6286512" y="4500570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b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7143768" y="5286388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6572264" y="5286388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c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Conector de seta reta 102"/>
          <p:cNvCxnSpPr>
            <a:stCxn id="80" idx="4"/>
            <a:endCxn id="99" idx="0"/>
          </p:cNvCxnSpPr>
          <p:nvPr/>
        </p:nvCxnSpPr>
        <p:spPr>
          <a:xfrm rot="5400000">
            <a:off x="6465107" y="4179099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80" idx="4"/>
            <a:endCxn id="98" idx="0"/>
          </p:cNvCxnSpPr>
          <p:nvPr/>
        </p:nvCxnSpPr>
        <p:spPr>
          <a:xfrm rot="16200000" flipH="1">
            <a:off x="6750859" y="4179099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8" idx="4"/>
            <a:endCxn id="101" idx="0"/>
          </p:cNvCxnSpPr>
          <p:nvPr/>
        </p:nvCxnSpPr>
        <p:spPr>
          <a:xfrm rot="5400000">
            <a:off x="6750859" y="496491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98" idx="4"/>
            <a:endCxn id="100" idx="0"/>
          </p:cNvCxnSpPr>
          <p:nvPr/>
        </p:nvCxnSpPr>
        <p:spPr>
          <a:xfrm rot="16200000" flipH="1">
            <a:off x="7036611" y="496491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285720" y="150017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Árvores de Expressões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Botão de ação: Início 4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allAtOnce" animBg="1"/>
      <p:bldP spid="35" grpId="0" uiExpand="1" build="allAtOnce" animBg="1"/>
      <p:bldP spid="41" grpId="0" build="allAtOnce" animBg="1"/>
      <p:bldP spid="43" grpId="0" build="allAtOnce" animBg="1"/>
      <p:bldP spid="44" grpId="0" build="allAtOnce" animBg="1"/>
      <p:bldP spid="45" grpId="0" build="allAtOnce" animBg="1"/>
      <p:bldP spid="46" grpId="0" build="allAtOnce" animBg="1"/>
      <p:bldP spid="47" grpId="0" build="allAtOnce" animBg="1"/>
      <p:bldP spid="48" grpId="0" build="allAtOnce" animBg="1"/>
      <p:bldP spid="69" grpId="0" build="allAtOnce"/>
      <p:bldP spid="91" grpId="0" build="allAtOnce"/>
      <p:bldP spid="74" grpId="0" uiExpand="1" build="allAtOnce" animBg="1"/>
      <p:bldP spid="75" grpId="0" build="allAtOnce" animBg="1"/>
      <p:bldP spid="78" grpId="0" build="allAtOnce" animBg="1"/>
      <p:bldP spid="79" grpId="0" build="allAtOnce" animBg="1"/>
      <p:bldP spid="80" grpId="0" build="allAtOnce" animBg="1"/>
      <p:bldP spid="98" grpId="0" build="allAtOnce" animBg="1"/>
      <p:bldP spid="99" grpId="0" build="allAtOnce" animBg="1"/>
      <p:bldP spid="100" grpId="0" build="allAtOnce" animBg="1"/>
      <p:bldP spid="101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CAMINHO: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sequência de nós distintos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v2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...,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tal que para cada nó (vértice)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(i variando de 1 a k-1),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pai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vi+1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Diz-se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alcança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e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alcançado por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 caminho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vértices é obtido pela sequência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k-1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pares. O valor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k-1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o comprimento do caminho. </a:t>
            </a:r>
          </a:p>
          <a:p>
            <a:pPr marL="176213" indent="-176213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28596" y="3500438"/>
            <a:ext cx="5429288" cy="10001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Na árvore ao lado: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adfh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um caminho cujo tamanho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acfh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não é um caminho, pois 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não é pai de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35" name="Grupo 64"/>
          <p:cNvGrpSpPr/>
          <p:nvPr/>
        </p:nvGrpSpPr>
        <p:grpSpPr>
          <a:xfrm>
            <a:off x="6357950" y="3354149"/>
            <a:ext cx="2286016" cy="2786082"/>
            <a:chOff x="1285852" y="2143116"/>
            <a:chExt cx="2286016" cy="2786082"/>
          </a:xfrm>
        </p:grpSpPr>
        <p:sp>
          <p:nvSpPr>
            <p:cNvPr id="36" name="Elipse 35"/>
            <p:cNvSpPr/>
            <p:nvPr/>
          </p:nvSpPr>
          <p:spPr>
            <a:xfrm>
              <a:off x="2000232" y="214311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1285852" y="29289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1285852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2714612" y="29289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3143240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228598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2285984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6" idx="4"/>
              <a:endCxn id="37" idx="7"/>
            </p:cNvCxnSpPr>
            <p:nvPr/>
          </p:nvCxnSpPr>
          <p:spPr>
            <a:xfrm rot="5400000">
              <a:off x="1723148" y="2500306"/>
              <a:ext cx="419961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7" idx="4"/>
              <a:endCxn id="38" idx="0"/>
            </p:cNvCxnSpPr>
            <p:nvPr/>
          </p:nvCxnSpPr>
          <p:spPr>
            <a:xfrm rot="5400000">
              <a:off x="1321571" y="353615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6" idx="4"/>
              <a:endCxn id="39" idx="0"/>
            </p:cNvCxnSpPr>
            <p:nvPr/>
          </p:nvCxnSpPr>
          <p:spPr>
            <a:xfrm rot="16200000" flipH="1">
              <a:off x="2393141" y="2393149"/>
              <a:ext cx="35719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9" idx="4"/>
              <a:endCxn id="41" idx="0"/>
            </p:cNvCxnSpPr>
            <p:nvPr/>
          </p:nvCxnSpPr>
          <p:spPr>
            <a:xfrm rot="5400000">
              <a:off x="2536017" y="3321843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9" idx="4"/>
              <a:endCxn id="40" idx="0"/>
            </p:cNvCxnSpPr>
            <p:nvPr/>
          </p:nvCxnSpPr>
          <p:spPr>
            <a:xfrm rot="16200000" flipH="1">
              <a:off x="2964645" y="3321843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41" idx="4"/>
              <a:endCxn id="42" idx="0"/>
            </p:cNvCxnSpPr>
            <p:nvPr/>
          </p:nvCxnSpPr>
          <p:spPr>
            <a:xfrm rot="5400000">
              <a:off x="2321703" y="432197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2000232" y="29289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36" idx="4"/>
              <a:endCxn id="49" idx="0"/>
            </p:cNvCxnSpPr>
            <p:nvPr/>
          </p:nvCxnSpPr>
          <p:spPr>
            <a:xfrm rot="5400000">
              <a:off x="2035951" y="275033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tângulo de cantos arredondados 50"/>
          <p:cNvSpPr/>
          <p:nvPr/>
        </p:nvSpPr>
        <p:spPr>
          <a:xfrm>
            <a:off x="428596" y="4643446"/>
            <a:ext cx="5429288" cy="15716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Em um caminho, os nós que aparecem após um dado nó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são chamados de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descendentes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sucessores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de vi. Caso o nó apareça imediatamente após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este é chamado de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filho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  Analogamente, nós que aparecem antes de vi são chamados de 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ancestrais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antecessores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 O nó que aparece imediatamente antes de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chamado de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Botão de ação: Início 2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2" grpId="0" build="allAtOnce" animBg="1"/>
      <p:bldP spid="51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ALTURA: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altura de um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o maior caminho deste até uma folha.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o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uma folha, sua altura é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altura de uma árvore é calculada pela altura de sua raiz.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vazia tem altura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176213" indent="-176213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57158" y="4105279"/>
            <a:ext cx="5143536" cy="1214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Na árvore ao lado: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a altura da árvore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a altura do nó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a altura do nó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3" name="Grupo 64"/>
          <p:cNvGrpSpPr/>
          <p:nvPr/>
        </p:nvGrpSpPr>
        <p:grpSpPr>
          <a:xfrm>
            <a:off x="6357950" y="3354149"/>
            <a:ext cx="2286016" cy="2786082"/>
            <a:chOff x="1285852" y="2143116"/>
            <a:chExt cx="2286016" cy="2786082"/>
          </a:xfrm>
        </p:grpSpPr>
        <p:sp>
          <p:nvSpPr>
            <p:cNvPr id="36" name="Elipse 35"/>
            <p:cNvSpPr/>
            <p:nvPr/>
          </p:nvSpPr>
          <p:spPr>
            <a:xfrm>
              <a:off x="2000232" y="214311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1285852" y="29289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1285852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2714612" y="29289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3143240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228598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2285984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6" idx="4"/>
              <a:endCxn id="37" idx="7"/>
            </p:cNvCxnSpPr>
            <p:nvPr/>
          </p:nvCxnSpPr>
          <p:spPr>
            <a:xfrm rot="5400000">
              <a:off x="1723148" y="2500306"/>
              <a:ext cx="419961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7" idx="4"/>
              <a:endCxn id="38" idx="0"/>
            </p:cNvCxnSpPr>
            <p:nvPr/>
          </p:nvCxnSpPr>
          <p:spPr>
            <a:xfrm rot="5400000">
              <a:off x="1321571" y="353615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6" idx="4"/>
              <a:endCxn id="39" idx="0"/>
            </p:cNvCxnSpPr>
            <p:nvPr/>
          </p:nvCxnSpPr>
          <p:spPr>
            <a:xfrm rot="16200000" flipH="1">
              <a:off x="2393141" y="2393149"/>
              <a:ext cx="35719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9" idx="4"/>
              <a:endCxn id="41" idx="0"/>
            </p:cNvCxnSpPr>
            <p:nvPr/>
          </p:nvCxnSpPr>
          <p:spPr>
            <a:xfrm rot="5400000">
              <a:off x="2536017" y="3321843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9" idx="4"/>
              <a:endCxn id="40" idx="0"/>
            </p:cNvCxnSpPr>
            <p:nvPr/>
          </p:nvCxnSpPr>
          <p:spPr>
            <a:xfrm rot="16200000" flipH="1">
              <a:off x="2964645" y="3321843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41" idx="4"/>
              <a:endCxn id="42" idx="0"/>
            </p:cNvCxnSpPr>
            <p:nvPr/>
          </p:nvCxnSpPr>
          <p:spPr>
            <a:xfrm rot="5400000">
              <a:off x="2321703" y="432197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2000232" y="29289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36" idx="4"/>
              <a:endCxn id="49" idx="0"/>
            </p:cNvCxnSpPr>
            <p:nvPr/>
          </p:nvCxnSpPr>
          <p:spPr>
            <a:xfrm rot="5400000">
              <a:off x="2035951" y="275033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Botão de ação: Início 2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2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NÍVEL: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nível, ou profundidade, de um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o comprimento do caminho da raiz até o nó em questão.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a raiz da árvore, seu nível é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Formalmente definindo, o nível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se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a raiz da árvore. Caso contrário, o nível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 + 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onde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o nível do pai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6213" indent="-176213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57158" y="4806842"/>
            <a:ext cx="5143536" cy="1214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Na árvore ao lado: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o nível do nó </a:t>
            </a:r>
            <a:r>
              <a:rPr lang="pt-BR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 nível dos nós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 nível do nó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6357950" y="3354149"/>
            <a:ext cx="2286016" cy="2786082"/>
            <a:chOff x="6357950" y="3354149"/>
            <a:chExt cx="2286016" cy="2786082"/>
          </a:xfrm>
        </p:grpSpPr>
        <p:sp>
          <p:nvSpPr>
            <p:cNvPr id="36" name="Elipse 35"/>
            <p:cNvSpPr/>
            <p:nvPr/>
          </p:nvSpPr>
          <p:spPr>
            <a:xfrm>
              <a:off x="7072330" y="335414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35795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357950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78671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8215338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7358082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7358082" y="5711603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6" idx="4"/>
              <a:endCxn id="37" idx="7"/>
            </p:cNvCxnSpPr>
            <p:nvPr/>
          </p:nvCxnSpPr>
          <p:spPr>
            <a:xfrm rot="5400000">
              <a:off x="6795246" y="3711339"/>
              <a:ext cx="419961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7" idx="4"/>
              <a:endCxn id="38" idx="0"/>
            </p:cNvCxnSpPr>
            <p:nvPr/>
          </p:nvCxnSpPr>
          <p:spPr>
            <a:xfrm rot="5400000">
              <a:off x="6393669" y="474719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6" idx="4"/>
              <a:endCxn id="39" idx="0"/>
            </p:cNvCxnSpPr>
            <p:nvPr/>
          </p:nvCxnSpPr>
          <p:spPr>
            <a:xfrm rot="16200000" flipH="1">
              <a:off x="7465239" y="3604182"/>
              <a:ext cx="35719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9" idx="4"/>
              <a:endCxn id="41" idx="0"/>
            </p:cNvCxnSpPr>
            <p:nvPr/>
          </p:nvCxnSpPr>
          <p:spPr>
            <a:xfrm rot="5400000">
              <a:off x="7608115" y="4532876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9" idx="4"/>
              <a:endCxn id="40" idx="0"/>
            </p:cNvCxnSpPr>
            <p:nvPr/>
          </p:nvCxnSpPr>
          <p:spPr>
            <a:xfrm rot="16200000" flipH="1">
              <a:off x="8036743" y="4532876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41" idx="4"/>
              <a:endCxn id="42" idx="0"/>
            </p:cNvCxnSpPr>
            <p:nvPr/>
          </p:nvCxnSpPr>
          <p:spPr>
            <a:xfrm rot="5400000">
              <a:off x="7393801" y="553300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707233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36" idx="4"/>
              <a:endCxn id="49" idx="0"/>
            </p:cNvCxnSpPr>
            <p:nvPr/>
          </p:nvCxnSpPr>
          <p:spPr>
            <a:xfrm rot="5400000">
              <a:off x="7108049" y="396137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5643570" y="3478413"/>
            <a:ext cx="3000396" cy="309365"/>
            <a:chOff x="5643570" y="3478413"/>
            <a:chExt cx="3000396" cy="309365"/>
          </a:xfrm>
        </p:grpSpPr>
        <p:cxnSp>
          <p:nvCxnSpPr>
            <p:cNvPr id="25" name="Conector reto 24"/>
            <p:cNvCxnSpPr/>
            <p:nvPr/>
          </p:nvCxnSpPr>
          <p:spPr>
            <a:xfrm rot="10800000">
              <a:off x="5715008" y="3786190"/>
              <a:ext cx="292895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5643570" y="3478413"/>
              <a:ext cx="7409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nível 0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5643570" y="4262643"/>
            <a:ext cx="3000396" cy="309365"/>
            <a:chOff x="5643570" y="4262643"/>
            <a:chExt cx="3000396" cy="309365"/>
          </a:xfrm>
        </p:grpSpPr>
        <p:cxnSp>
          <p:nvCxnSpPr>
            <p:cNvPr id="34" name="Conector reto 33"/>
            <p:cNvCxnSpPr/>
            <p:nvPr/>
          </p:nvCxnSpPr>
          <p:spPr>
            <a:xfrm rot="10800000">
              <a:off x="5715008" y="4570420"/>
              <a:ext cx="292895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5643570" y="4262643"/>
              <a:ext cx="7409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nível 1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643570" y="5048461"/>
            <a:ext cx="3000396" cy="309365"/>
            <a:chOff x="5643570" y="5048461"/>
            <a:chExt cx="3000396" cy="309365"/>
          </a:xfrm>
        </p:grpSpPr>
        <p:cxnSp>
          <p:nvCxnSpPr>
            <p:cNvPr id="52" name="Conector reto 51"/>
            <p:cNvCxnSpPr/>
            <p:nvPr/>
          </p:nvCxnSpPr>
          <p:spPr>
            <a:xfrm rot="10800000">
              <a:off x="5715008" y="5356238"/>
              <a:ext cx="292895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5643570" y="5048461"/>
              <a:ext cx="7409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nível 2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5643570" y="5834279"/>
            <a:ext cx="3000396" cy="309365"/>
            <a:chOff x="5643570" y="5834279"/>
            <a:chExt cx="3000396" cy="309365"/>
          </a:xfrm>
        </p:grpSpPr>
        <p:cxnSp>
          <p:nvCxnSpPr>
            <p:cNvPr id="55" name="Conector reto 54"/>
            <p:cNvCxnSpPr/>
            <p:nvPr/>
          </p:nvCxnSpPr>
          <p:spPr>
            <a:xfrm rot="10800000">
              <a:off x="5715008" y="6142056"/>
              <a:ext cx="292895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5643570" y="5834279"/>
              <a:ext cx="7409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nível 3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Botão de ação: Início 6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GRAU: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grau de saída, ou apenas grau, de um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vi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é a quantidade de filhos dele.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grau de uma árvore é o maior valor de grau de seus vértices.</a:t>
            </a:r>
          </a:p>
          <a:p>
            <a:pPr marL="176213" indent="-176213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57158" y="3286124"/>
            <a:ext cx="5143536" cy="1214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Na árvore ao lado: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 o grau do nó </a:t>
            </a:r>
            <a:r>
              <a:rPr lang="pt-BR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 grau do nó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 grau da árvore é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3" name="Grupo 56"/>
          <p:cNvGrpSpPr/>
          <p:nvPr/>
        </p:nvGrpSpPr>
        <p:grpSpPr>
          <a:xfrm>
            <a:off x="6357950" y="3354149"/>
            <a:ext cx="2286016" cy="2786082"/>
            <a:chOff x="6357950" y="3354149"/>
            <a:chExt cx="2286016" cy="2786082"/>
          </a:xfrm>
        </p:grpSpPr>
        <p:sp>
          <p:nvSpPr>
            <p:cNvPr id="36" name="Elipse 35"/>
            <p:cNvSpPr/>
            <p:nvPr/>
          </p:nvSpPr>
          <p:spPr>
            <a:xfrm>
              <a:off x="7072330" y="335414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35795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357950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78671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8215338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7358082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7358082" y="5711603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6" idx="4"/>
              <a:endCxn id="37" idx="7"/>
            </p:cNvCxnSpPr>
            <p:nvPr/>
          </p:nvCxnSpPr>
          <p:spPr>
            <a:xfrm rot="5400000">
              <a:off x="6795246" y="3711339"/>
              <a:ext cx="419961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7" idx="4"/>
              <a:endCxn id="38" idx="0"/>
            </p:cNvCxnSpPr>
            <p:nvPr/>
          </p:nvCxnSpPr>
          <p:spPr>
            <a:xfrm rot="5400000">
              <a:off x="6393669" y="474719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6" idx="4"/>
              <a:endCxn id="39" idx="0"/>
            </p:cNvCxnSpPr>
            <p:nvPr/>
          </p:nvCxnSpPr>
          <p:spPr>
            <a:xfrm rot="16200000" flipH="1">
              <a:off x="7465239" y="3604182"/>
              <a:ext cx="35719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9" idx="4"/>
              <a:endCxn id="41" idx="0"/>
            </p:cNvCxnSpPr>
            <p:nvPr/>
          </p:nvCxnSpPr>
          <p:spPr>
            <a:xfrm rot="5400000">
              <a:off x="7608115" y="4532876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9" idx="4"/>
              <a:endCxn id="40" idx="0"/>
            </p:cNvCxnSpPr>
            <p:nvPr/>
          </p:nvCxnSpPr>
          <p:spPr>
            <a:xfrm rot="16200000" flipH="1">
              <a:off x="8036743" y="4532876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41" idx="4"/>
              <a:endCxn id="42" idx="0"/>
            </p:cNvCxnSpPr>
            <p:nvPr/>
          </p:nvCxnSpPr>
          <p:spPr>
            <a:xfrm rot="5400000">
              <a:off x="7393801" y="553300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707233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36" idx="4"/>
              <a:endCxn id="49" idx="0"/>
            </p:cNvCxnSpPr>
            <p:nvPr/>
          </p:nvCxnSpPr>
          <p:spPr>
            <a:xfrm rot="5400000">
              <a:off x="7108049" y="396137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357158" y="4643446"/>
            <a:ext cx="5143536" cy="15001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Não convém falar em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grau de entrada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de um vértice em árvore, uma vez que este é sempre 1 para todos os vértices; com exceção do raiz, que tem grau de entrada 0. Portanto, quando se fala em grau de um vértice, deve-se considerar o grau de saída deste.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Botão de ação: Início 2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2" grpId="0" build="allAtOnce" animBg="1"/>
      <p:bldP spid="21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Calcule o grau, nível e altura de cada um dos vértices da árvore a seguir:</a:t>
            </a:r>
          </a:p>
          <a:p>
            <a:pPr marL="176213" indent="-176213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o 56"/>
          <p:cNvGrpSpPr/>
          <p:nvPr/>
        </p:nvGrpSpPr>
        <p:grpSpPr>
          <a:xfrm>
            <a:off x="571472" y="2786058"/>
            <a:ext cx="2286016" cy="2786082"/>
            <a:chOff x="6357950" y="3354149"/>
            <a:chExt cx="2286016" cy="2786082"/>
          </a:xfrm>
        </p:grpSpPr>
        <p:sp>
          <p:nvSpPr>
            <p:cNvPr id="36" name="Elipse 35"/>
            <p:cNvSpPr/>
            <p:nvPr/>
          </p:nvSpPr>
          <p:spPr>
            <a:xfrm>
              <a:off x="7072330" y="335414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35795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357950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78671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8215338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7358082" y="492578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7358082" y="5711603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6" idx="4"/>
              <a:endCxn id="37" idx="7"/>
            </p:cNvCxnSpPr>
            <p:nvPr/>
          </p:nvCxnSpPr>
          <p:spPr>
            <a:xfrm rot="5400000">
              <a:off x="6795246" y="3711339"/>
              <a:ext cx="419961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7" idx="4"/>
              <a:endCxn id="38" idx="0"/>
            </p:cNvCxnSpPr>
            <p:nvPr/>
          </p:nvCxnSpPr>
          <p:spPr>
            <a:xfrm rot="5400000">
              <a:off x="6393669" y="474719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6" idx="4"/>
              <a:endCxn id="39" idx="0"/>
            </p:cNvCxnSpPr>
            <p:nvPr/>
          </p:nvCxnSpPr>
          <p:spPr>
            <a:xfrm rot="16200000" flipH="1">
              <a:off x="7465239" y="3604182"/>
              <a:ext cx="35719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9" idx="4"/>
              <a:endCxn id="41" idx="0"/>
            </p:cNvCxnSpPr>
            <p:nvPr/>
          </p:nvCxnSpPr>
          <p:spPr>
            <a:xfrm rot="5400000">
              <a:off x="7608115" y="4532876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9" idx="4"/>
              <a:endCxn id="40" idx="0"/>
            </p:cNvCxnSpPr>
            <p:nvPr/>
          </p:nvCxnSpPr>
          <p:spPr>
            <a:xfrm rot="16200000" flipH="1">
              <a:off x="8036743" y="4532876"/>
              <a:ext cx="35719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41" idx="4"/>
              <a:endCxn id="42" idx="0"/>
            </p:cNvCxnSpPr>
            <p:nvPr/>
          </p:nvCxnSpPr>
          <p:spPr>
            <a:xfrm rot="5400000">
              <a:off x="7393801" y="553300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7072330" y="413996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36" idx="4"/>
              <a:endCxn id="49" idx="0"/>
            </p:cNvCxnSpPr>
            <p:nvPr/>
          </p:nvCxnSpPr>
          <p:spPr>
            <a:xfrm rot="5400000">
              <a:off x="7108049" y="396137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929058" y="2857496"/>
          <a:ext cx="4071966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1570"/>
                <a:gridCol w="928694"/>
                <a:gridCol w="1000132"/>
                <a:gridCol w="1071570"/>
              </a:tblGrid>
              <a:tr h="238127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VÉRTICE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GRAU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NÍVEL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ALTURA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4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Botão de ação: Início 2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 ORDENADA   X  ORIENTADA:</a:t>
            </a:r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Quando a ordem das subárvores de cada nó é significativa, dizemos que a árvore é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ordenada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Neste caso, pode-se falar em primeira subárvore, segunda subárvore etc. Geralmente a ordenação se dá da esquerda para a direita.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Quando a ordem das subárvores não é relevante, dizemos que a árvore é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orientada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uma vez que apenas a orientação dos nós é importante.</a:t>
            </a: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215074" y="3857628"/>
            <a:ext cx="2500330" cy="21431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Se considerarmos que as árvores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são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ordenadas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elas são distintas. Entretanto, se considerarmos que elas são apenas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orientadas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elas são iguais.</a:t>
            </a:r>
          </a:p>
        </p:txBody>
      </p:sp>
      <p:grpSp>
        <p:nvGrpSpPr>
          <p:cNvPr id="64" name="Grupo 63"/>
          <p:cNvGrpSpPr/>
          <p:nvPr/>
        </p:nvGrpSpPr>
        <p:grpSpPr>
          <a:xfrm>
            <a:off x="428596" y="3571876"/>
            <a:ext cx="2143140" cy="2643206"/>
            <a:chOff x="428596" y="3571876"/>
            <a:chExt cx="2143140" cy="2643206"/>
          </a:xfrm>
        </p:grpSpPr>
        <p:sp>
          <p:nvSpPr>
            <p:cNvPr id="8" name="Elipse 7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ector de seta reta 14"/>
            <p:cNvCxnSpPr>
              <a:stCxn id="8" idx="4"/>
              <a:endCxn id="9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8" idx="4"/>
              <a:endCxn id="11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1285852" y="584575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28596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000100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Conector de seta reta 33"/>
            <p:cNvCxnSpPr>
              <a:stCxn id="9" idx="4"/>
              <a:endCxn id="32" idx="0"/>
            </p:cNvCxnSpPr>
            <p:nvPr/>
          </p:nvCxnSpPr>
          <p:spPr>
            <a:xfrm rot="5400000">
              <a:off x="60719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9" idx="4"/>
              <a:endCxn id="33" idx="0"/>
            </p:cNvCxnSpPr>
            <p:nvPr/>
          </p:nvCxnSpPr>
          <p:spPr>
            <a:xfrm rot="16200000" flipH="1">
              <a:off x="892943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1571604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214310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ector de seta reta 39"/>
            <p:cNvCxnSpPr>
              <a:stCxn id="11" idx="4"/>
              <a:endCxn id="38" idx="0"/>
            </p:cNvCxnSpPr>
            <p:nvPr/>
          </p:nvCxnSpPr>
          <p:spPr>
            <a:xfrm rot="5400000">
              <a:off x="1750199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11" idx="4"/>
              <a:endCxn id="39" idx="0"/>
            </p:cNvCxnSpPr>
            <p:nvPr/>
          </p:nvCxnSpPr>
          <p:spPr>
            <a:xfrm rot="16200000" flipH="1">
              <a:off x="203595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3214678" y="3571876"/>
            <a:ext cx="2143140" cy="2643206"/>
            <a:chOff x="3214678" y="3571876"/>
            <a:chExt cx="2143140" cy="2643206"/>
          </a:xfrm>
        </p:grpSpPr>
        <p:sp>
          <p:nvSpPr>
            <p:cNvPr id="30" name="CaixaDeTexto 29"/>
            <p:cNvSpPr txBox="1"/>
            <p:nvPr/>
          </p:nvSpPr>
          <p:spPr>
            <a:xfrm>
              <a:off x="4071934" y="584575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4071934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3500430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464343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Conector de seta reta 53"/>
            <p:cNvCxnSpPr>
              <a:stCxn id="51" idx="4"/>
              <a:endCxn id="52" idx="0"/>
            </p:cNvCxnSpPr>
            <p:nvPr/>
          </p:nvCxnSpPr>
          <p:spPr>
            <a:xfrm rot="5400000">
              <a:off x="3821901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51" idx="4"/>
              <a:endCxn id="53" idx="0"/>
            </p:cNvCxnSpPr>
            <p:nvPr/>
          </p:nvCxnSpPr>
          <p:spPr>
            <a:xfrm rot="16200000" flipH="1">
              <a:off x="4393405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>
              <a:off x="321467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Elipse 56"/>
            <p:cNvSpPr/>
            <p:nvPr/>
          </p:nvSpPr>
          <p:spPr>
            <a:xfrm>
              <a:off x="3786182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Conector de seta reta 57"/>
            <p:cNvCxnSpPr>
              <a:stCxn id="52" idx="4"/>
              <a:endCxn id="56" idx="0"/>
            </p:cNvCxnSpPr>
            <p:nvPr/>
          </p:nvCxnSpPr>
          <p:spPr>
            <a:xfrm rot="5400000">
              <a:off x="3393273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52" idx="4"/>
              <a:endCxn id="57" idx="0"/>
            </p:cNvCxnSpPr>
            <p:nvPr/>
          </p:nvCxnSpPr>
          <p:spPr>
            <a:xfrm rot="16200000" flipH="1">
              <a:off x="3679025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4357686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4929190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2" name="Conector de seta reta 61"/>
            <p:cNvCxnSpPr>
              <a:stCxn id="53" idx="4"/>
              <a:endCxn id="60" idx="0"/>
            </p:cNvCxnSpPr>
            <p:nvPr/>
          </p:nvCxnSpPr>
          <p:spPr>
            <a:xfrm rot="5400000">
              <a:off x="453628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>
              <a:stCxn id="53" idx="4"/>
              <a:endCxn id="61" idx="0"/>
            </p:cNvCxnSpPr>
            <p:nvPr/>
          </p:nvCxnSpPr>
          <p:spPr>
            <a:xfrm rot="16200000" flipH="1">
              <a:off x="4822033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otão de ação: Início 36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1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ISOMORFAS:</a:t>
            </a: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De uma forma geral, duas árvores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não ordenadas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são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isomorfas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quando puderem se tornar coincidentes através de uma permutação na ordem das subárvores de seus nós. Duas árvores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ordenadas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são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isomorfas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somente se forem coincidentes.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3500430" y="3000372"/>
            <a:ext cx="2428892" cy="3214710"/>
            <a:chOff x="3500430" y="3000372"/>
            <a:chExt cx="2428892" cy="3214710"/>
          </a:xfrm>
        </p:grpSpPr>
        <p:sp>
          <p:nvSpPr>
            <p:cNvPr id="6" name="Elipse 5"/>
            <p:cNvSpPr/>
            <p:nvPr/>
          </p:nvSpPr>
          <p:spPr>
            <a:xfrm>
              <a:off x="4071934" y="300037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3500430" y="370261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643438" y="370261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6" idx="4"/>
              <a:endCxn id="8" idx="0"/>
            </p:cNvCxnSpPr>
            <p:nvPr/>
          </p:nvCxnSpPr>
          <p:spPr>
            <a:xfrm rot="5400000">
              <a:off x="3863691" y="3280053"/>
              <a:ext cx="27361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6" idx="4"/>
              <a:endCxn id="9" idx="0"/>
            </p:cNvCxnSpPr>
            <p:nvPr/>
          </p:nvCxnSpPr>
          <p:spPr>
            <a:xfrm rot="16200000" flipH="1">
              <a:off x="4435195" y="3280053"/>
              <a:ext cx="27361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4071934" y="584575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4643438" y="448842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ector de seta reta 14"/>
            <p:cNvCxnSpPr>
              <a:stCxn id="9" idx="4"/>
              <a:endCxn id="13" idx="0"/>
            </p:cNvCxnSpPr>
            <p:nvPr/>
          </p:nvCxnSpPr>
          <p:spPr>
            <a:xfrm rot="5400000">
              <a:off x="4679157" y="430983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214942" y="448842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071934" y="448842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Conector de seta reta 18"/>
            <p:cNvCxnSpPr>
              <a:stCxn id="9" idx="4"/>
              <a:endCxn id="17" idx="0"/>
            </p:cNvCxnSpPr>
            <p:nvPr/>
          </p:nvCxnSpPr>
          <p:spPr>
            <a:xfrm rot="16200000" flipH="1">
              <a:off x="4964909" y="4024081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9" idx="4"/>
              <a:endCxn id="18" idx="0"/>
            </p:cNvCxnSpPr>
            <p:nvPr/>
          </p:nvCxnSpPr>
          <p:spPr>
            <a:xfrm rot="5400000">
              <a:off x="4393405" y="4024081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4429124" y="527424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5000628" y="527424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5500694" y="527424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Conector de seta reta 28"/>
            <p:cNvCxnSpPr>
              <a:stCxn id="13" idx="4"/>
              <a:endCxn id="25" idx="0"/>
            </p:cNvCxnSpPr>
            <p:nvPr/>
          </p:nvCxnSpPr>
          <p:spPr>
            <a:xfrm rot="5400000">
              <a:off x="4572000" y="4988494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7" idx="4"/>
              <a:endCxn id="26" idx="0"/>
            </p:cNvCxnSpPr>
            <p:nvPr/>
          </p:nvCxnSpPr>
          <p:spPr>
            <a:xfrm rot="5400000">
              <a:off x="5143504" y="4988494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7" idx="4"/>
              <a:endCxn id="27" idx="0"/>
            </p:cNvCxnSpPr>
            <p:nvPr/>
          </p:nvCxnSpPr>
          <p:spPr>
            <a:xfrm rot="16200000" flipH="1">
              <a:off x="5393537" y="4952775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6286512" y="3000372"/>
            <a:ext cx="2428892" cy="3226852"/>
            <a:chOff x="6286512" y="3000372"/>
            <a:chExt cx="2428892" cy="3226852"/>
          </a:xfrm>
        </p:grpSpPr>
        <p:sp>
          <p:nvSpPr>
            <p:cNvPr id="35" name="Elipse 34"/>
            <p:cNvSpPr/>
            <p:nvPr/>
          </p:nvSpPr>
          <p:spPr>
            <a:xfrm>
              <a:off x="7715272" y="300037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8286776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7143768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" name="Conector de seta reta 37"/>
            <p:cNvCxnSpPr>
              <a:stCxn id="35" idx="4"/>
              <a:endCxn id="36" idx="0"/>
            </p:cNvCxnSpPr>
            <p:nvPr/>
          </p:nvCxnSpPr>
          <p:spPr>
            <a:xfrm rot="16200000" flipH="1">
              <a:off x="8072462" y="3286124"/>
              <a:ext cx="28575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35" idx="4"/>
              <a:endCxn id="37" idx="0"/>
            </p:cNvCxnSpPr>
            <p:nvPr/>
          </p:nvCxnSpPr>
          <p:spPr>
            <a:xfrm rot="5400000">
              <a:off x="7500958" y="3286124"/>
              <a:ext cx="28575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7715272" y="585789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714376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Conector de seta reta 41"/>
            <p:cNvCxnSpPr>
              <a:stCxn id="37" idx="4"/>
              <a:endCxn id="41" idx="0"/>
            </p:cNvCxnSpPr>
            <p:nvPr/>
          </p:nvCxnSpPr>
          <p:spPr>
            <a:xfrm rot="5400000">
              <a:off x="7179487" y="432197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6572264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ipse 43"/>
            <p:cNvSpPr/>
            <p:nvPr/>
          </p:nvSpPr>
          <p:spPr>
            <a:xfrm>
              <a:off x="7715272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Conector de seta reta 44"/>
            <p:cNvCxnSpPr>
              <a:stCxn id="37" idx="4"/>
              <a:endCxn id="43" idx="0"/>
            </p:cNvCxnSpPr>
            <p:nvPr/>
          </p:nvCxnSpPr>
          <p:spPr>
            <a:xfrm rot="5400000">
              <a:off x="689373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37" idx="4"/>
              <a:endCxn id="44" idx="0"/>
            </p:cNvCxnSpPr>
            <p:nvPr/>
          </p:nvCxnSpPr>
          <p:spPr>
            <a:xfrm rot="16200000" flipH="1">
              <a:off x="7465239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742952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6286512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6858016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41" idx="4"/>
              <a:endCxn id="47" idx="0"/>
            </p:cNvCxnSpPr>
            <p:nvPr/>
          </p:nvCxnSpPr>
          <p:spPr>
            <a:xfrm rot="16200000" flipH="1">
              <a:off x="732236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43" idx="4"/>
              <a:endCxn id="48" idx="0"/>
            </p:cNvCxnSpPr>
            <p:nvPr/>
          </p:nvCxnSpPr>
          <p:spPr>
            <a:xfrm rot="5400000">
              <a:off x="6465107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43" idx="4"/>
              <a:endCxn id="49" idx="0"/>
            </p:cNvCxnSpPr>
            <p:nvPr/>
          </p:nvCxnSpPr>
          <p:spPr>
            <a:xfrm rot="16200000" flipH="1">
              <a:off x="6750859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tângulo de cantos arredondados 62"/>
          <p:cNvSpPr/>
          <p:nvPr/>
        </p:nvSpPr>
        <p:spPr>
          <a:xfrm>
            <a:off x="285720" y="4286256"/>
            <a:ext cx="2928958" cy="17145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As árvores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não são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ordenadas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 permutarmos os nós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elas ficam coincidentes. Portanto, são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isomorfas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4" name="Botão de ação: Início 5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3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009668" y="3005138"/>
            <a:ext cx="5143536" cy="990600"/>
          </a:xfrm>
        </p:spPr>
        <p:txBody>
          <a:bodyPr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ÁRVORES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Exemplos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Principais Conceitos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Caminho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Altura, Nível e Grau de um nó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Árvore ordenada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Árvores isomorfas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Árvore cheia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 CHEIA: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de grau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está cheia se todos os seus nós não terminais estão com o número máximo (g) de filhos, e se as folhas estão no mesmo nível.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Em outras palavras, uma árvore de grau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está cheia se todos os seus níveis estão com a quantidade máxima de nós. 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quantidade máxima de nós de um nível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de uma árvore de grau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pt-BR" sz="1800" b="1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de grau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g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e altura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tem no máximo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pt-BR" sz="1800" b="1" baseline="30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pt-BR" sz="1800" b="1" baseline="30000" dirty="0" smtClean="0">
                <a:latin typeface="Arial" pitchFamily="34" charset="0"/>
                <a:cs typeface="Arial" pitchFamily="34" charset="0"/>
              </a:rPr>
              <a:t>+1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– 1) / (g - 1)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nós.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4286248" y="4143380"/>
            <a:ext cx="3526202" cy="2000264"/>
            <a:chOff x="4429123" y="3845486"/>
            <a:chExt cx="4429157" cy="2512472"/>
          </a:xfrm>
        </p:grpSpPr>
        <p:sp>
          <p:nvSpPr>
            <p:cNvPr id="10" name="Elipse 9"/>
            <p:cNvSpPr/>
            <p:nvPr/>
          </p:nvSpPr>
          <p:spPr>
            <a:xfrm>
              <a:off x="6429388" y="384548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429388" y="598862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6429388" y="463130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ector de seta reta 14"/>
            <p:cNvCxnSpPr>
              <a:stCxn id="10" idx="4"/>
              <a:endCxn id="14" idx="0"/>
            </p:cNvCxnSpPr>
            <p:nvPr/>
          </p:nvCxnSpPr>
          <p:spPr>
            <a:xfrm rot="5400000">
              <a:off x="6465107" y="445270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7929586" y="464344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4929190" y="463130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Conector de seta reta 17"/>
            <p:cNvCxnSpPr>
              <a:stCxn id="10" idx="4"/>
              <a:endCxn id="16" idx="0"/>
            </p:cNvCxnSpPr>
            <p:nvPr/>
          </p:nvCxnSpPr>
          <p:spPr>
            <a:xfrm rot="16200000" flipH="1">
              <a:off x="7209135" y="3708681"/>
              <a:ext cx="36933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10" idx="4"/>
              <a:endCxn id="17" idx="0"/>
            </p:cNvCxnSpPr>
            <p:nvPr/>
          </p:nvCxnSpPr>
          <p:spPr>
            <a:xfrm rot="5400000">
              <a:off x="5715008" y="3702610"/>
              <a:ext cx="35719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7429520" y="541712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7929586" y="541712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Conector de seta reta 23"/>
            <p:cNvCxnSpPr>
              <a:stCxn id="16" idx="4"/>
              <a:endCxn id="21" idx="0"/>
            </p:cNvCxnSpPr>
            <p:nvPr/>
          </p:nvCxnSpPr>
          <p:spPr>
            <a:xfrm rot="5400000">
              <a:off x="7721343" y="4994565"/>
              <a:ext cx="345048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6" idx="4"/>
              <a:endCxn id="22" idx="0"/>
            </p:cNvCxnSpPr>
            <p:nvPr/>
          </p:nvCxnSpPr>
          <p:spPr>
            <a:xfrm rot="5400000">
              <a:off x="7971376" y="5244598"/>
              <a:ext cx="3450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8429652" y="542926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Conector de seta reta 26"/>
            <p:cNvCxnSpPr>
              <a:stCxn id="16" idx="4"/>
              <a:endCxn id="26" idx="0"/>
            </p:cNvCxnSpPr>
            <p:nvPr/>
          </p:nvCxnSpPr>
          <p:spPr>
            <a:xfrm rot="16200000" flipH="1">
              <a:off x="8215338" y="5000636"/>
              <a:ext cx="35719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5929322" y="542926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6429388" y="542926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Conector de seta reta 30"/>
            <p:cNvCxnSpPr>
              <a:stCxn id="14" idx="4"/>
              <a:endCxn id="29" idx="0"/>
            </p:cNvCxnSpPr>
            <p:nvPr/>
          </p:nvCxnSpPr>
          <p:spPr>
            <a:xfrm rot="5400000">
              <a:off x="6209003" y="4994565"/>
              <a:ext cx="369333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4" idx="4"/>
              <a:endCxn id="30" idx="0"/>
            </p:cNvCxnSpPr>
            <p:nvPr/>
          </p:nvCxnSpPr>
          <p:spPr>
            <a:xfrm rot="5400000">
              <a:off x="6459036" y="5244598"/>
              <a:ext cx="36933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6929454" y="5441407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Conector de seta reta 33"/>
            <p:cNvCxnSpPr>
              <a:stCxn id="14" idx="4"/>
              <a:endCxn id="33" idx="0"/>
            </p:cNvCxnSpPr>
            <p:nvPr/>
          </p:nvCxnSpPr>
          <p:spPr>
            <a:xfrm rot="16200000" flipH="1">
              <a:off x="6702998" y="5000636"/>
              <a:ext cx="381475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4429123" y="544140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ipse 43"/>
            <p:cNvSpPr/>
            <p:nvPr/>
          </p:nvSpPr>
          <p:spPr>
            <a:xfrm>
              <a:off x="4929189" y="544140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Conector de seta reta 44"/>
            <p:cNvCxnSpPr>
              <a:stCxn id="17" idx="4"/>
              <a:endCxn id="43" idx="0"/>
            </p:cNvCxnSpPr>
            <p:nvPr/>
          </p:nvCxnSpPr>
          <p:spPr>
            <a:xfrm rot="5400000">
              <a:off x="4702733" y="5000637"/>
              <a:ext cx="381476" cy="50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17" idx="4"/>
              <a:endCxn id="44" idx="0"/>
            </p:cNvCxnSpPr>
            <p:nvPr/>
          </p:nvCxnSpPr>
          <p:spPr>
            <a:xfrm rot="5400000">
              <a:off x="4952766" y="5250670"/>
              <a:ext cx="38147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5429255" y="54535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Conector de seta reta 47"/>
            <p:cNvCxnSpPr>
              <a:stCxn id="17" idx="4"/>
              <a:endCxn id="47" idx="0"/>
            </p:cNvCxnSpPr>
            <p:nvPr/>
          </p:nvCxnSpPr>
          <p:spPr>
            <a:xfrm rot="16200000" flipH="1">
              <a:off x="5196727" y="5006708"/>
              <a:ext cx="393618" cy="500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402988" y="4206626"/>
            <a:ext cx="1857388" cy="1949159"/>
            <a:chOff x="714348" y="3821200"/>
            <a:chExt cx="2428892" cy="2548900"/>
          </a:xfrm>
        </p:grpSpPr>
        <p:sp>
          <p:nvSpPr>
            <p:cNvPr id="52" name="Elipse 51"/>
            <p:cNvSpPr/>
            <p:nvPr/>
          </p:nvSpPr>
          <p:spPr>
            <a:xfrm>
              <a:off x="1714480" y="382120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2357422" y="461916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1071539" y="460701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Conector de seta reta 54"/>
            <p:cNvCxnSpPr>
              <a:stCxn id="52" idx="4"/>
              <a:endCxn id="53" idx="0"/>
            </p:cNvCxnSpPr>
            <p:nvPr/>
          </p:nvCxnSpPr>
          <p:spPr>
            <a:xfrm rot="16200000" flipH="1">
              <a:off x="2065599" y="4113023"/>
              <a:ext cx="36933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stCxn id="52" idx="4"/>
              <a:endCxn id="54" idx="0"/>
            </p:cNvCxnSpPr>
            <p:nvPr/>
          </p:nvCxnSpPr>
          <p:spPr>
            <a:xfrm rot="5400000">
              <a:off x="1428729" y="4106953"/>
              <a:ext cx="357190" cy="642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2000232" y="539283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Conector de seta reta 57"/>
            <p:cNvCxnSpPr>
              <a:stCxn id="53" idx="4"/>
              <a:endCxn id="57" idx="0"/>
            </p:cNvCxnSpPr>
            <p:nvPr/>
          </p:nvCxnSpPr>
          <p:spPr>
            <a:xfrm rot="5400000">
              <a:off x="2220617" y="5041717"/>
              <a:ext cx="34504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2714612" y="540497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0" name="Conector de seta reta 59"/>
            <p:cNvCxnSpPr>
              <a:stCxn id="53" idx="4"/>
              <a:endCxn id="59" idx="0"/>
            </p:cNvCxnSpPr>
            <p:nvPr/>
          </p:nvCxnSpPr>
          <p:spPr>
            <a:xfrm rot="16200000" flipH="1">
              <a:off x="2571736" y="5047788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714348" y="541712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2" name="Conector de seta reta 61"/>
            <p:cNvCxnSpPr>
              <a:stCxn id="54" idx="4"/>
              <a:endCxn id="61" idx="0"/>
            </p:cNvCxnSpPr>
            <p:nvPr/>
          </p:nvCxnSpPr>
          <p:spPr>
            <a:xfrm rot="5400000">
              <a:off x="916520" y="5047789"/>
              <a:ext cx="381476" cy="357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1428728" y="542926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Conector de seta reta 63"/>
            <p:cNvCxnSpPr>
              <a:stCxn id="54" idx="4"/>
              <a:endCxn id="63" idx="0"/>
            </p:cNvCxnSpPr>
            <p:nvPr/>
          </p:nvCxnSpPr>
          <p:spPr>
            <a:xfrm rot="16200000" flipH="1">
              <a:off x="1267638" y="5053860"/>
              <a:ext cx="393618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/>
            <p:cNvSpPr txBox="1"/>
            <p:nvPr/>
          </p:nvSpPr>
          <p:spPr>
            <a:xfrm>
              <a:off x="1714480" y="60007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Botão de ação: Início 4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Conceitos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SUBÁRVORE  E SUBÁRVORE PARCIAL: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Seja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uma árvore, 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um nó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Seja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 subárvore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de raiz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Seja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um conjunto de elementos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T’ = Tv – 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uma subárvore parcial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Observe que a diferença entre uma subárvore de raiz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 uma subárvore parcial de raiz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que a primeira contém obrigatoriamente todos os descendentes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; enquanto que a segunda, não necessariamente.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428596" y="3571876"/>
            <a:ext cx="2143140" cy="2643206"/>
            <a:chOff x="428596" y="3571876"/>
            <a:chExt cx="2143140" cy="2643206"/>
          </a:xfrm>
        </p:grpSpPr>
        <p:sp>
          <p:nvSpPr>
            <p:cNvPr id="50" name="Elipse 49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Conector de seta reta 66"/>
            <p:cNvCxnSpPr>
              <a:stCxn id="50" idx="4"/>
              <a:endCxn id="51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stCxn id="50" idx="4"/>
              <a:endCxn id="66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285852" y="584575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428596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1000100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Conector de seta reta 71"/>
            <p:cNvCxnSpPr>
              <a:stCxn id="51" idx="4"/>
              <a:endCxn id="70" idx="0"/>
            </p:cNvCxnSpPr>
            <p:nvPr/>
          </p:nvCxnSpPr>
          <p:spPr>
            <a:xfrm rot="5400000">
              <a:off x="60719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stCxn id="51" idx="4"/>
              <a:endCxn id="71" idx="0"/>
            </p:cNvCxnSpPr>
            <p:nvPr/>
          </p:nvCxnSpPr>
          <p:spPr>
            <a:xfrm rot="16200000" flipH="1">
              <a:off x="892943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571604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214310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Conector de seta reta 75"/>
            <p:cNvCxnSpPr>
              <a:stCxn id="66" idx="4"/>
              <a:endCxn id="74" idx="0"/>
            </p:cNvCxnSpPr>
            <p:nvPr/>
          </p:nvCxnSpPr>
          <p:spPr>
            <a:xfrm rot="5400000">
              <a:off x="1750199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stCxn id="66" idx="4"/>
              <a:endCxn id="75" idx="0"/>
            </p:cNvCxnSpPr>
            <p:nvPr/>
          </p:nvCxnSpPr>
          <p:spPr>
            <a:xfrm rot="16200000" flipH="1">
              <a:off x="203595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o 99"/>
          <p:cNvGrpSpPr/>
          <p:nvPr/>
        </p:nvGrpSpPr>
        <p:grpSpPr>
          <a:xfrm>
            <a:off x="3000364" y="4357694"/>
            <a:ext cx="1000132" cy="1857388"/>
            <a:chOff x="2786050" y="4357694"/>
            <a:chExt cx="1000132" cy="1857388"/>
          </a:xfrm>
        </p:grpSpPr>
        <p:sp>
          <p:nvSpPr>
            <p:cNvPr id="80" name="Elipse 79"/>
            <p:cNvSpPr/>
            <p:nvPr/>
          </p:nvSpPr>
          <p:spPr>
            <a:xfrm>
              <a:off x="3071802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3025620" y="584575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Elipse 84"/>
            <p:cNvSpPr/>
            <p:nvPr/>
          </p:nvSpPr>
          <p:spPr>
            <a:xfrm>
              <a:off x="2786050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3357554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Conector de seta reta 86"/>
            <p:cNvCxnSpPr>
              <a:stCxn id="80" idx="4"/>
              <a:endCxn id="85" idx="0"/>
            </p:cNvCxnSpPr>
            <p:nvPr/>
          </p:nvCxnSpPr>
          <p:spPr>
            <a:xfrm rot="5400000">
              <a:off x="2964645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80" idx="4"/>
              <a:endCxn id="86" idx="0"/>
            </p:cNvCxnSpPr>
            <p:nvPr/>
          </p:nvCxnSpPr>
          <p:spPr>
            <a:xfrm rot="16200000" flipH="1">
              <a:off x="3250397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/>
          <p:cNvGrpSpPr/>
          <p:nvPr/>
        </p:nvGrpSpPr>
        <p:grpSpPr>
          <a:xfrm>
            <a:off x="4500562" y="4357694"/>
            <a:ext cx="714380" cy="1869530"/>
            <a:chOff x="3929058" y="4357694"/>
            <a:chExt cx="714380" cy="1869530"/>
          </a:xfrm>
        </p:grpSpPr>
        <p:sp>
          <p:nvSpPr>
            <p:cNvPr id="81" name="Elipse 80"/>
            <p:cNvSpPr/>
            <p:nvPr/>
          </p:nvSpPr>
          <p:spPr>
            <a:xfrm>
              <a:off x="4214810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ipse 89"/>
            <p:cNvSpPr/>
            <p:nvPr/>
          </p:nvSpPr>
          <p:spPr>
            <a:xfrm>
              <a:off x="392905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2" name="Conector de seta reta 91"/>
            <p:cNvCxnSpPr>
              <a:stCxn id="81" idx="4"/>
              <a:endCxn id="90" idx="0"/>
            </p:cNvCxnSpPr>
            <p:nvPr/>
          </p:nvCxnSpPr>
          <p:spPr>
            <a:xfrm rot="5400000">
              <a:off x="4107653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4176644" y="585789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etângulo de cantos arredondados 100"/>
          <p:cNvSpPr/>
          <p:nvPr/>
        </p:nvSpPr>
        <p:spPr>
          <a:xfrm>
            <a:off x="5500694" y="4500570"/>
            <a:ext cx="3143272" cy="15001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A árvore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uma subárvore da árvore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A árvore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uma subárvore parcial da árvore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4" name="Botão de ação: Início 3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1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000165" y="2357430"/>
            <a:ext cx="5143536" cy="2286016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ÁRVORES BINÁRIAS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Árvore binária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Árvore estritamente binária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Árvore completa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Altura máxima e mínima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Extensão (Largura)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Profundidade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Conversão para árvore binária</a:t>
            </a: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BINÁRIAS: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São estruturas do tipo árvore, onde o grau de cada nó é menor ou igual a 2.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Distinguem-se as subárvores de um nó entre subárvore da direita e subárvore da esquerda. Assim, se o grau de um nó for igual a 1, deve ser especificado se a sua subárvore é a da esquerda ou a da direita.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Se T é uma árvore binária com altura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e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nós, então: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1800" b="1" baseline="30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 + 1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– 1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≥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n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≥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 + 1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 </a:t>
            </a:r>
          </a:p>
          <a:p>
            <a:pPr marL="182563" indent="-182563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upo 78"/>
          <p:cNvGrpSpPr/>
          <p:nvPr/>
        </p:nvGrpSpPr>
        <p:grpSpPr>
          <a:xfrm>
            <a:off x="4500562" y="3714752"/>
            <a:ext cx="2143140" cy="2643206"/>
            <a:chOff x="428596" y="3571876"/>
            <a:chExt cx="2143140" cy="2643206"/>
          </a:xfrm>
        </p:grpSpPr>
        <p:sp>
          <p:nvSpPr>
            <p:cNvPr id="80" name="Elipse 79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Conector de seta reta 82"/>
            <p:cNvCxnSpPr>
              <a:stCxn id="80" idx="4"/>
              <a:endCxn id="81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>
              <a:stCxn id="80" idx="4"/>
              <a:endCxn id="82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/>
            <p:cNvSpPr txBox="1"/>
            <p:nvPr/>
          </p:nvSpPr>
          <p:spPr>
            <a:xfrm>
              <a:off x="1285852" y="584575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428596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8" name="Conector de seta reta 87"/>
            <p:cNvCxnSpPr>
              <a:stCxn id="81" idx="4"/>
              <a:endCxn id="86" idx="0"/>
            </p:cNvCxnSpPr>
            <p:nvPr/>
          </p:nvCxnSpPr>
          <p:spPr>
            <a:xfrm rot="5400000">
              <a:off x="60719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1571604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214310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2" name="Conector de seta reta 91"/>
            <p:cNvCxnSpPr>
              <a:stCxn id="82" idx="4"/>
              <a:endCxn id="90" idx="0"/>
            </p:cNvCxnSpPr>
            <p:nvPr/>
          </p:nvCxnSpPr>
          <p:spPr>
            <a:xfrm rot="5400000">
              <a:off x="1750199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>
              <a:stCxn id="82" idx="4"/>
              <a:endCxn id="91" idx="0"/>
            </p:cNvCxnSpPr>
            <p:nvPr/>
          </p:nvCxnSpPr>
          <p:spPr>
            <a:xfrm rot="16200000" flipH="1">
              <a:off x="203595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6858016" y="3714752"/>
            <a:ext cx="1857388" cy="2643206"/>
            <a:chOff x="714348" y="3571876"/>
            <a:chExt cx="1857388" cy="2643206"/>
          </a:xfrm>
        </p:grpSpPr>
        <p:sp>
          <p:nvSpPr>
            <p:cNvPr id="95" name="Elipse 94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ipse 95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ipse 96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8" name="Conector de seta reta 97"/>
            <p:cNvCxnSpPr>
              <a:stCxn id="95" idx="4"/>
              <a:endCxn id="96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>
              <a:stCxn id="95" idx="4"/>
              <a:endCxn id="97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/>
            <p:cNvSpPr txBox="1"/>
            <p:nvPr/>
          </p:nvSpPr>
          <p:spPr>
            <a:xfrm>
              <a:off x="1285852" y="584575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Elipse 101"/>
            <p:cNvSpPr/>
            <p:nvPr/>
          </p:nvSpPr>
          <p:spPr>
            <a:xfrm>
              <a:off x="1000100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" name="Conector de seta reta 103"/>
            <p:cNvCxnSpPr>
              <a:stCxn id="96" idx="4"/>
              <a:endCxn id="102" idx="0"/>
            </p:cNvCxnSpPr>
            <p:nvPr/>
          </p:nvCxnSpPr>
          <p:spPr>
            <a:xfrm rot="16200000" flipH="1">
              <a:off x="892943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/>
            <p:cNvSpPr/>
            <p:nvPr/>
          </p:nvSpPr>
          <p:spPr>
            <a:xfrm>
              <a:off x="1571604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214310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7" name="Conector de seta reta 106"/>
            <p:cNvCxnSpPr>
              <a:stCxn id="97" idx="4"/>
              <a:endCxn id="105" idx="0"/>
            </p:cNvCxnSpPr>
            <p:nvPr/>
          </p:nvCxnSpPr>
          <p:spPr>
            <a:xfrm rot="5400000">
              <a:off x="1750199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/>
            <p:cNvCxnSpPr>
              <a:stCxn id="97" idx="4"/>
              <a:endCxn id="106" idx="0"/>
            </p:cNvCxnSpPr>
            <p:nvPr/>
          </p:nvCxnSpPr>
          <p:spPr>
            <a:xfrm rot="16200000" flipH="1">
              <a:off x="2035951" y="482204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tângulo de cantos arredondados 108"/>
          <p:cNvSpPr/>
          <p:nvPr/>
        </p:nvSpPr>
        <p:spPr>
          <a:xfrm>
            <a:off x="428596" y="3500438"/>
            <a:ext cx="3786214" cy="25717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Uma árvore binária pode conter as duas subárvores (direita e esquerda) vazias; o que não ocorre no caso geral. </a:t>
            </a: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Toda árvore binária  não vazia com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nós  possui exatamente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n+1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subárvores vazias.</a:t>
            </a: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As árvores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ao lado, ainda que vistas como ordenadas, são isomorfas. Mas, como binárias, são distintas.</a:t>
            </a:r>
          </a:p>
        </p:txBody>
      </p:sp>
      <p:sp>
        <p:nvSpPr>
          <p:cNvPr id="33" name="Botão de ação: Início 32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9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 ESTRITAMENTE BINÁRIA, COMPLETA E CHEIA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é estritamente binária se todos os seus nós possuem 0 ou 2 filhos.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binária completa é aquela em que, se v é um nó com alguma de suas subárvores vazias, então v se localiza no penúltimo ou no último nível.</a:t>
            </a:r>
          </a:p>
          <a:p>
            <a:pPr marL="182563" indent="-182563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binária cheia é aquela em que, se v é um nó com alguma de suas subárvores vazias, então v se localiza no último nível.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5" name="Grupo 134"/>
          <p:cNvGrpSpPr/>
          <p:nvPr/>
        </p:nvGrpSpPr>
        <p:grpSpPr>
          <a:xfrm>
            <a:off x="500034" y="3714752"/>
            <a:ext cx="1655680" cy="2500330"/>
            <a:chOff x="815202" y="3714752"/>
            <a:chExt cx="1655680" cy="2500330"/>
          </a:xfrm>
        </p:grpSpPr>
        <p:sp>
          <p:nvSpPr>
            <p:cNvPr id="33" name="Elipse 32"/>
            <p:cNvSpPr/>
            <p:nvPr/>
          </p:nvSpPr>
          <p:spPr>
            <a:xfrm>
              <a:off x="1285852" y="371475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857356" y="4324957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815202" y="431567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Conector de seta reta 35"/>
            <p:cNvCxnSpPr>
              <a:stCxn id="33" idx="4"/>
              <a:endCxn id="34" idx="0"/>
            </p:cNvCxnSpPr>
            <p:nvPr/>
          </p:nvCxnSpPr>
          <p:spPr>
            <a:xfrm rot="16200000" flipH="1">
              <a:off x="1594276" y="3897989"/>
              <a:ext cx="282431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33" idx="4"/>
              <a:endCxn id="35" idx="0"/>
            </p:cNvCxnSpPr>
            <p:nvPr/>
          </p:nvCxnSpPr>
          <p:spPr>
            <a:xfrm rot="5400000">
              <a:off x="1077841" y="3943774"/>
              <a:ext cx="273146" cy="470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1571604" y="4916591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Conector de seta reta 38"/>
            <p:cNvCxnSpPr>
              <a:stCxn id="34" idx="4"/>
              <a:endCxn id="38" idx="0"/>
            </p:cNvCxnSpPr>
            <p:nvPr/>
          </p:nvCxnSpPr>
          <p:spPr>
            <a:xfrm rot="5400000">
              <a:off x="1746437" y="4641785"/>
              <a:ext cx="26386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2143108" y="492587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Conector de seta reta 40"/>
            <p:cNvCxnSpPr>
              <a:stCxn id="34" idx="4"/>
              <a:endCxn id="40" idx="0"/>
            </p:cNvCxnSpPr>
            <p:nvPr/>
          </p:nvCxnSpPr>
          <p:spPr>
            <a:xfrm rot="16200000" flipH="1">
              <a:off x="2027547" y="4646427"/>
              <a:ext cx="273145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1142976" y="5932652"/>
              <a:ext cx="356960" cy="28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1357290" y="552083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Conector de seta reta 47"/>
            <p:cNvCxnSpPr>
              <a:stCxn id="38" idx="4"/>
              <a:endCxn id="47" idx="0"/>
            </p:cNvCxnSpPr>
            <p:nvPr/>
          </p:nvCxnSpPr>
          <p:spPr>
            <a:xfrm rot="5400000">
              <a:off x="1490100" y="5275442"/>
              <a:ext cx="27646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1815334" y="553011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38" idx="4"/>
              <a:endCxn id="49" idx="0"/>
            </p:cNvCxnSpPr>
            <p:nvPr/>
          </p:nvCxnSpPr>
          <p:spPr>
            <a:xfrm rot="16200000" flipH="1">
              <a:off x="1714480" y="5265376"/>
              <a:ext cx="285753" cy="2437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upo 135"/>
          <p:cNvGrpSpPr/>
          <p:nvPr/>
        </p:nvGrpSpPr>
        <p:grpSpPr>
          <a:xfrm>
            <a:off x="2786050" y="3714752"/>
            <a:ext cx="2084308" cy="2587232"/>
            <a:chOff x="2987758" y="3714752"/>
            <a:chExt cx="2084308" cy="2587232"/>
          </a:xfrm>
        </p:grpSpPr>
        <p:sp>
          <p:nvSpPr>
            <p:cNvPr id="53" name="Elipse 52"/>
            <p:cNvSpPr/>
            <p:nvPr/>
          </p:nvSpPr>
          <p:spPr>
            <a:xfrm>
              <a:off x="3887036" y="371475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4458540" y="4324957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3273510" y="431567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ector de seta reta 55"/>
            <p:cNvCxnSpPr>
              <a:stCxn id="53" idx="4"/>
              <a:endCxn id="54" idx="0"/>
            </p:cNvCxnSpPr>
            <p:nvPr/>
          </p:nvCxnSpPr>
          <p:spPr>
            <a:xfrm rot="16200000" flipH="1">
              <a:off x="4195460" y="3897989"/>
              <a:ext cx="282431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53" idx="4"/>
              <a:endCxn id="55" idx="0"/>
            </p:cNvCxnSpPr>
            <p:nvPr/>
          </p:nvCxnSpPr>
          <p:spPr>
            <a:xfrm rot="5400000">
              <a:off x="3607587" y="3872336"/>
              <a:ext cx="273146" cy="6135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/>
            <p:cNvSpPr/>
            <p:nvPr/>
          </p:nvSpPr>
          <p:spPr>
            <a:xfrm>
              <a:off x="4172788" y="4916591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onector de seta reta 58"/>
            <p:cNvCxnSpPr>
              <a:stCxn id="54" idx="4"/>
              <a:endCxn id="58" idx="0"/>
            </p:cNvCxnSpPr>
            <p:nvPr/>
          </p:nvCxnSpPr>
          <p:spPr>
            <a:xfrm rot="5400000">
              <a:off x="4347621" y="4641785"/>
              <a:ext cx="26386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4744292" y="492587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Conector de seta reta 60"/>
            <p:cNvCxnSpPr>
              <a:stCxn id="54" idx="4"/>
              <a:endCxn id="60" idx="0"/>
            </p:cNvCxnSpPr>
            <p:nvPr/>
          </p:nvCxnSpPr>
          <p:spPr>
            <a:xfrm rot="16200000" flipH="1">
              <a:off x="4628731" y="4646427"/>
              <a:ext cx="273145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/>
            <p:cNvSpPr/>
            <p:nvPr/>
          </p:nvSpPr>
          <p:spPr>
            <a:xfrm>
              <a:off x="2987758" y="493516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Conector de seta reta 62"/>
            <p:cNvCxnSpPr>
              <a:stCxn id="55" idx="4"/>
              <a:endCxn id="62" idx="0"/>
            </p:cNvCxnSpPr>
            <p:nvPr/>
          </p:nvCxnSpPr>
          <p:spPr>
            <a:xfrm rot="5400000">
              <a:off x="3148663" y="4646428"/>
              <a:ext cx="291717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3601284" y="494444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5" name="Conector de seta reta 64"/>
            <p:cNvCxnSpPr>
              <a:stCxn id="55" idx="4"/>
              <a:endCxn id="64" idx="0"/>
            </p:cNvCxnSpPr>
            <p:nvPr/>
          </p:nvCxnSpPr>
          <p:spPr>
            <a:xfrm rot="16200000" flipH="1">
              <a:off x="3450783" y="4630060"/>
              <a:ext cx="301002" cy="3277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676578" y="59326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3958474" y="552083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Conector de seta reta 67"/>
            <p:cNvCxnSpPr>
              <a:stCxn id="58" idx="4"/>
              <a:endCxn id="67" idx="0"/>
            </p:cNvCxnSpPr>
            <p:nvPr/>
          </p:nvCxnSpPr>
          <p:spPr>
            <a:xfrm rot="5400000">
              <a:off x="4091284" y="5275442"/>
              <a:ext cx="27646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4416518" y="553011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ector de seta reta 69"/>
            <p:cNvCxnSpPr>
              <a:stCxn id="58" idx="4"/>
              <a:endCxn id="69" idx="0"/>
            </p:cNvCxnSpPr>
            <p:nvPr/>
          </p:nvCxnSpPr>
          <p:spPr>
            <a:xfrm rot="16200000" flipH="1">
              <a:off x="4315664" y="5265376"/>
              <a:ext cx="285753" cy="2437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/>
            <p:cNvSpPr/>
            <p:nvPr/>
          </p:nvSpPr>
          <p:spPr>
            <a:xfrm>
              <a:off x="3416386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Conector de seta reta 71"/>
            <p:cNvCxnSpPr>
              <a:stCxn id="64" idx="4"/>
              <a:endCxn id="71" idx="0"/>
            </p:cNvCxnSpPr>
            <p:nvPr/>
          </p:nvCxnSpPr>
          <p:spPr>
            <a:xfrm rot="5400000">
              <a:off x="3558482" y="5294013"/>
              <a:ext cx="228480" cy="18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/>
          <p:cNvGrpSpPr/>
          <p:nvPr/>
        </p:nvGrpSpPr>
        <p:grpSpPr>
          <a:xfrm>
            <a:off x="5500694" y="3714752"/>
            <a:ext cx="3143272" cy="2587232"/>
            <a:chOff x="5500694" y="3714752"/>
            <a:chExt cx="3143272" cy="2587232"/>
          </a:xfrm>
        </p:grpSpPr>
        <p:sp>
          <p:nvSpPr>
            <p:cNvPr id="74" name="Elipse 73"/>
            <p:cNvSpPr/>
            <p:nvPr/>
          </p:nvSpPr>
          <p:spPr>
            <a:xfrm>
              <a:off x="6929454" y="371475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7673250" y="4324957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6143636" y="431567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Conector de seta reta 76"/>
            <p:cNvCxnSpPr>
              <a:stCxn id="74" idx="4"/>
              <a:endCxn id="75" idx="0"/>
            </p:cNvCxnSpPr>
            <p:nvPr/>
          </p:nvCxnSpPr>
          <p:spPr>
            <a:xfrm rot="16200000" flipH="1">
              <a:off x="7324024" y="3811843"/>
              <a:ext cx="282431" cy="743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74" idx="4"/>
              <a:endCxn id="76" idx="0"/>
            </p:cNvCxnSpPr>
            <p:nvPr/>
          </p:nvCxnSpPr>
          <p:spPr>
            <a:xfrm rot="5400000">
              <a:off x="6563859" y="3786190"/>
              <a:ext cx="27314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7286644" y="4916591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Conector de seta reta 86"/>
            <p:cNvCxnSpPr>
              <a:stCxn id="75" idx="4"/>
              <a:endCxn id="79" idx="0"/>
            </p:cNvCxnSpPr>
            <p:nvPr/>
          </p:nvCxnSpPr>
          <p:spPr>
            <a:xfrm rot="5400000">
              <a:off x="7511904" y="4591358"/>
              <a:ext cx="263860" cy="386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/>
            <p:cNvSpPr/>
            <p:nvPr/>
          </p:nvSpPr>
          <p:spPr>
            <a:xfrm>
              <a:off x="8101878" y="492587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4" name="Conector de seta reta 93"/>
            <p:cNvCxnSpPr>
              <a:stCxn id="75" idx="4"/>
              <a:endCxn id="89" idx="0"/>
            </p:cNvCxnSpPr>
            <p:nvPr/>
          </p:nvCxnSpPr>
          <p:spPr>
            <a:xfrm rot="16200000" flipH="1">
              <a:off x="7914879" y="4574989"/>
              <a:ext cx="273145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5715008" y="493516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" name="Conector de seta reta 102"/>
            <p:cNvCxnSpPr>
              <a:stCxn id="76" idx="4"/>
              <a:endCxn id="101" idx="0"/>
            </p:cNvCxnSpPr>
            <p:nvPr/>
          </p:nvCxnSpPr>
          <p:spPr>
            <a:xfrm rot="5400000">
              <a:off x="5947351" y="4574990"/>
              <a:ext cx="291717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/>
            <p:cNvSpPr/>
            <p:nvPr/>
          </p:nvSpPr>
          <p:spPr>
            <a:xfrm>
              <a:off x="6500826" y="494444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Conector de seta reta 110"/>
            <p:cNvCxnSpPr>
              <a:stCxn id="76" idx="4"/>
              <a:endCxn id="110" idx="0"/>
            </p:cNvCxnSpPr>
            <p:nvPr/>
          </p:nvCxnSpPr>
          <p:spPr>
            <a:xfrm rot="16200000" flipH="1">
              <a:off x="6335617" y="4615352"/>
              <a:ext cx="30100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aixaDeTexto 111"/>
            <p:cNvSpPr txBox="1"/>
            <p:nvPr/>
          </p:nvSpPr>
          <p:spPr>
            <a:xfrm>
              <a:off x="6858016" y="593265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Elipse 112"/>
            <p:cNvSpPr/>
            <p:nvPr/>
          </p:nvSpPr>
          <p:spPr>
            <a:xfrm>
              <a:off x="7101746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4" name="Conector de seta reta 113"/>
            <p:cNvCxnSpPr>
              <a:stCxn id="79" idx="4"/>
              <a:endCxn id="113" idx="0"/>
            </p:cNvCxnSpPr>
            <p:nvPr/>
          </p:nvCxnSpPr>
          <p:spPr>
            <a:xfrm rot="5400000">
              <a:off x="7229914" y="5280084"/>
              <a:ext cx="256337" cy="18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ipse 114"/>
            <p:cNvSpPr/>
            <p:nvPr/>
          </p:nvSpPr>
          <p:spPr>
            <a:xfrm>
              <a:off x="7500958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6" name="Conector de seta reta 115"/>
            <p:cNvCxnSpPr>
              <a:stCxn id="79" idx="4"/>
              <a:endCxn id="115" idx="0"/>
            </p:cNvCxnSpPr>
            <p:nvPr/>
          </p:nvCxnSpPr>
          <p:spPr>
            <a:xfrm rot="16200000" flipH="1">
              <a:off x="7429520" y="5265376"/>
              <a:ext cx="256337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ipse 116"/>
            <p:cNvSpPr/>
            <p:nvPr/>
          </p:nvSpPr>
          <p:spPr>
            <a:xfrm>
              <a:off x="6286512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Conector de seta reta 117"/>
            <p:cNvCxnSpPr>
              <a:stCxn id="110" idx="4"/>
              <a:endCxn id="117" idx="0"/>
            </p:cNvCxnSpPr>
            <p:nvPr/>
          </p:nvCxnSpPr>
          <p:spPr>
            <a:xfrm rot="5400000">
              <a:off x="6443316" y="5279305"/>
              <a:ext cx="22848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ipse 118"/>
            <p:cNvSpPr/>
            <p:nvPr/>
          </p:nvSpPr>
          <p:spPr>
            <a:xfrm>
              <a:off x="6715140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0" name="Conector de seta reta 119"/>
            <p:cNvCxnSpPr>
              <a:stCxn id="110" idx="4"/>
              <a:endCxn id="119" idx="0"/>
            </p:cNvCxnSpPr>
            <p:nvPr/>
          </p:nvCxnSpPr>
          <p:spPr>
            <a:xfrm rot="16200000" flipH="1">
              <a:off x="6657630" y="5279305"/>
              <a:ext cx="22848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Elipse 121"/>
            <p:cNvSpPr/>
            <p:nvPr/>
          </p:nvSpPr>
          <p:spPr>
            <a:xfrm>
              <a:off x="7916980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3" name="Conector de seta reta 122"/>
            <p:cNvCxnSpPr>
              <a:stCxn id="89" idx="4"/>
              <a:endCxn id="122" idx="0"/>
            </p:cNvCxnSpPr>
            <p:nvPr/>
          </p:nvCxnSpPr>
          <p:spPr>
            <a:xfrm rot="5400000">
              <a:off x="8049790" y="5284727"/>
              <a:ext cx="247052" cy="18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/>
            <p:cNvSpPr/>
            <p:nvPr/>
          </p:nvSpPr>
          <p:spPr>
            <a:xfrm>
              <a:off x="8316192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Conector de seta reta 124"/>
            <p:cNvCxnSpPr>
              <a:stCxn id="89" idx="4"/>
              <a:endCxn id="124" idx="0"/>
            </p:cNvCxnSpPr>
            <p:nvPr/>
          </p:nvCxnSpPr>
          <p:spPr>
            <a:xfrm rot="16200000" flipH="1">
              <a:off x="8249396" y="5270019"/>
              <a:ext cx="2470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ipse 127"/>
            <p:cNvSpPr/>
            <p:nvPr/>
          </p:nvSpPr>
          <p:spPr>
            <a:xfrm>
              <a:off x="5500694" y="5514869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9" name="Conector de seta reta 128"/>
            <p:cNvCxnSpPr>
              <a:stCxn id="101" idx="4"/>
              <a:endCxn id="128" idx="0"/>
            </p:cNvCxnSpPr>
            <p:nvPr/>
          </p:nvCxnSpPr>
          <p:spPr>
            <a:xfrm rot="5400000">
              <a:off x="5645772" y="5281746"/>
              <a:ext cx="25193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/>
            <p:cNvSpPr/>
            <p:nvPr/>
          </p:nvSpPr>
          <p:spPr>
            <a:xfrm>
              <a:off x="5887300" y="5514869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Conector de seta reta 130"/>
            <p:cNvCxnSpPr>
              <a:stCxn id="101" idx="4"/>
              <a:endCxn id="130" idx="0"/>
            </p:cNvCxnSpPr>
            <p:nvPr/>
          </p:nvCxnSpPr>
          <p:spPr>
            <a:xfrm rot="16200000" flipH="1">
              <a:off x="5839075" y="5302757"/>
              <a:ext cx="251932" cy="172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Botão de ação: Início 7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ALTURA MÁXIMA E MÍNIMA: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altura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de uma árvore binária com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nós está entre o valor inteiro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pt-BR" sz="18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800" b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 o valor </a:t>
            </a:r>
            <a:r>
              <a:rPr lang="pt-BR" sz="1800" smtClean="0">
                <a:latin typeface="Arial" pitchFamily="34" charset="0"/>
                <a:cs typeface="Arial" pitchFamily="34" charset="0"/>
                <a:sym typeface="Symbol"/>
              </a:rPr>
              <a:t>de </a:t>
            </a:r>
            <a:r>
              <a:rPr lang="pt-BR" sz="1800" b="1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pt-BR" sz="1800" smtClean="0"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Mais precisamente: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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log</a:t>
            </a:r>
            <a:r>
              <a:rPr lang="pt-BR" sz="1800" b="1" baseline="-25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1800" b="1" baseline="30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 + 1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</a:t>
            </a:r>
            <a:r>
              <a:rPr lang="pt-BR" sz="1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- 1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≤ 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≤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 - 1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 pior caso acontece com as árvores degeneradas ou ziguezagues.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 melhor caso acontece com a árvore completa.</a:t>
            </a: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6" name="Grupo 145"/>
          <p:cNvGrpSpPr/>
          <p:nvPr/>
        </p:nvGrpSpPr>
        <p:grpSpPr>
          <a:xfrm>
            <a:off x="3714744" y="4331248"/>
            <a:ext cx="1841947" cy="1970735"/>
            <a:chOff x="4702270" y="4071942"/>
            <a:chExt cx="2084308" cy="2230042"/>
          </a:xfrm>
        </p:grpSpPr>
        <p:sp>
          <p:nvSpPr>
            <p:cNvPr id="53" name="Elipse 52"/>
            <p:cNvSpPr/>
            <p:nvPr/>
          </p:nvSpPr>
          <p:spPr>
            <a:xfrm>
              <a:off x="5601548" y="407194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6173052" y="458129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4988022" y="457200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ector de seta reta 55"/>
            <p:cNvCxnSpPr>
              <a:stCxn id="53" idx="4"/>
              <a:endCxn id="54" idx="0"/>
            </p:cNvCxnSpPr>
            <p:nvPr/>
          </p:nvCxnSpPr>
          <p:spPr>
            <a:xfrm rot="16200000" flipH="1">
              <a:off x="5960399" y="4204752"/>
              <a:ext cx="181577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53" idx="4"/>
              <a:endCxn id="55" idx="0"/>
            </p:cNvCxnSpPr>
            <p:nvPr/>
          </p:nvCxnSpPr>
          <p:spPr>
            <a:xfrm rot="5400000">
              <a:off x="5372526" y="4179099"/>
              <a:ext cx="172292" cy="6135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/>
            <p:cNvSpPr/>
            <p:nvPr/>
          </p:nvSpPr>
          <p:spPr>
            <a:xfrm>
              <a:off x="5887300" y="503933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onector de seta reta 58"/>
            <p:cNvCxnSpPr>
              <a:stCxn id="54" idx="4"/>
              <a:endCxn id="58" idx="0"/>
            </p:cNvCxnSpPr>
            <p:nvPr/>
          </p:nvCxnSpPr>
          <p:spPr>
            <a:xfrm rot="5400000">
              <a:off x="6128929" y="4831325"/>
              <a:ext cx="130269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6458804" y="5048621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Conector de seta reta 60"/>
            <p:cNvCxnSpPr>
              <a:stCxn id="54" idx="4"/>
              <a:endCxn id="60" idx="0"/>
            </p:cNvCxnSpPr>
            <p:nvPr/>
          </p:nvCxnSpPr>
          <p:spPr>
            <a:xfrm rot="16200000" flipH="1">
              <a:off x="6410038" y="4835968"/>
              <a:ext cx="13955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/>
            <p:cNvSpPr/>
            <p:nvPr/>
          </p:nvSpPr>
          <p:spPr>
            <a:xfrm>
              <a:off x="4702270" y="505790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Conector de seta reta 62"/>
            <p:cNvCxnSpPr>
              <a:stCxn id="55" idx="4"/>
              <a:endCxn id="62" idx="0"/>
            </p:cNvCxnSpPr>
            <p:nvPr/>
          </p:nvCxnSpPr>
          <p:spPr>
            <a:xfrm rot="5400000">
              <a:off x="4929970" y="4835969"/>
              <a:ext cx="158126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5315796" y="506719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5" name="Conector de seta reta 64"/>
            <p:cNvCxnSpPr>
              <a:stCxn id="55" idx="4"/>
              <a:endCxn id="64" idx="0"/>
            </p:cNvCxnSpPr>
            <p:nvPr/>
          </p:nvCxnSpPr>
          <p:spPr>
            <a:xfrm rot="16200000" flipH="1">
              <a:off x="5232091" y="4819600"/>
              <a:ext cx="167411" cy="3277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5391090" y="59326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(d)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5672986" y="5520833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Conector de seta reta 67"/>
            <p:cNvCxnSpPr>
              <a:stCxn id="58" idx="4"/>
              <a:endCxn id="67" idx="0"/>
            </p:cNvCxnSpPr>
            <p:nvPr/>
          </p:nvCxnSpPr>
          <p:spPr>
            <a:xfrm rot="5400000">
              <a:off x="5867169" y="5336814"/>
              <a:ext cx="153723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6131030" y="553011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ector de seta reta 69"/>
            <p:cNvCxnSpPr>
              <a:stCxn id="58" idx="4"/>
              <a:endCxn id="69" idx="0"/>
            </p:cNvCxnSpPr>
            <p:nvPr/>
          </p:nvCxnSpPr>
          <p:spPr>
            <a:xfrm rot="16200000" flipH="1">
              <a:off x="6091548" y="5326749"/>
              <a:ext cx="163008" cy="2437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/>
            <p:cNvSpPr/>
            <p:nvPr/>
          </p:nvSpPr>
          <p:spPr>
            <a:xfrm>
              <a:off x="5130898" y="5500702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Conector de seta reta 71"/>
            <p:cNvCxnSpPr>
              <a:stCxn id="64" idx="4"/>
              <a:endCxn id="71" idx="0"/>
            </p:cNvCxnSpPr>
            <p:nvPr/>
          </p:nvCxnSpPr>
          <p:spPr>
            <a:xfrm rot="5400000">
              <a:off x="5334367" y="5355385"/>
              <a:ext cx="105735" cy="18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upo 144"/>
          <p:cNvGrpSpPr/>
          <p:nvPr/>
        </p:nvGrpSpPr>
        <p:grpSpPr>
          <a:xfrm>
            <a:off x="519970" y="3500438"/>
            <a:ext cx="694444" cy="2714644"/>
            <a:chOff x="428596" y="3143248"/>
            <a:chExt cx="785818" cy="3071834"/>
          </a:xfrm>
        </p:grpSpPr>
        <p:sp>
          <p:nvSpPr>
            <p:cNvPr id="33" name="Elipse 32"/>
            <p:cNvSpPr/>
            <p:nvPr/>
          </p:nvSpPr>
          <p:spPr>
            <a:xfrm>
              <a:off x="571472" y="314324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886640" y="3643314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Conector de seta reta 35"/>
            <p:cNvCxnSpPr>
              <a:stCxn id="33" idx="4"/>
              <a:endCxn id="34" idx="0"/>
            </p:cNvCxnSpPr>
            <p:nvPr/>
          </p:nvCxnSpPr>
          <p:spPr>
            <a:xfrm rot="16200000" flipH="1">
              <a:off x="806797" y="3399584"/>
              <a:ext cx="172292" cy="315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500034" y="4113964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Conector de seta reta 38"/>
            <p:cNvCxnSpPr>
              <a:stCxn id="34" idx="4"/>
              <a:endCxn id="38" idx="0"/>
            </p:cNvCxnSpPr>
            <p:nvPr/>
          </p:nvCxnSpPr>
          <p:spPr>
            <a:xfrm rot="5400000">
              <a:off x="785786" y="3849223"/>
              <a:ext cx="142876" cy="386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428596" y="5932652"/>
              <a:ext cx="356960" cy="28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886640" y="4614030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Conector de seta reta 47"/>
            <p:cNvCxnSpPr>
              <a:stCxn id="38" idx="4"/>
              <a:endCxn id="47" idx="0"/>
            </p:cNvCxnSpPr>
            <p:nvPr/>
          </p:nvCxnSpPr>
          <p:spPr>
            <a:xfrm rot="16200000" flipH="1">
              <a:off x="771078" y="4334581"/>
              <a:ext cx="172292" cy="386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500034" y="5084680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3" name="Conector de seta reta 92"/>
            <p:cNvCxnSpPr>
              <a:stCxn id="47" idx="4"/>
              <a:endCxn id="92" idx="0"/>
            </p:cNvCxnSpPr>
            <p:nvPr/>
          </p:nvCxnSpPr>
          <p:spPr>
            <a:xfrm rot="5400000">
              <a:off x="785786" y="4819939"/>
              <a:ext cx="142876" cy="386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ipse 94"/>
            <p:cNvSpPr/>
            <p:nvPr/>
          </p:nvSpPr>
          <p:spPr>
            <a:xfrm>
              <a:off x="886640" y="558474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Conector de seta reta 95"/>
            <p:cNvCxnSpPr>
              <a:stCxn id="92" idx="4"/>
              <a:endCxn id="95" idx="0"/>
            </p:cNvCxnSpPr>
            <p:nvPr/>
          </p:nvCxnSpPr>
          <p:spPr>
            <a:xfrm rot="16200000" flipH="1">
              <a:off x="771078" y="5305297"/>
              <a:ext cx="172292" cy="386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upo 143"/>
          <p:cNvGrpSpPr/>
          <p:nvPr/>
        </p:nvGrpSpPr>
        <p:grpSpPr>
          <a:xfrm>
            <a:off x="1571604" y="3510542"/>
            <a:ext cx="883838" cy="2791441"/>
            <a:chOff x="1571604" y="3143248"/>
            <a:chExt cx="1000132" cy="3158736"/>
          </a:xfrm>
        </p:grpSpPr>
        <p:sp>
          <p:nvSpPr>
            <p:cNvPr id="98" name="Elipse 97"/>
            <p:cNvSpPr/>
            <p:nvPr/>
          </p:nvSpPr>
          <p:spPr>
            <a:xfrm>
              <a:off x="1571604" y="314324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1672458" y="3643314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0" name="Conector de seta reta 99"/>
            <p:cNvCxnSpPr>
              <a:stCxn id="98" idx="4"/>
              <a:endCxn id="99" idx="0"/>
            </p:cNvCxnSpPr>
            <p:nvPr/>
          </p:nvCxnSpPr>
          <p:spPr>
            <a:xfrm rot="16200000" flipH="1">
              <a:off x="1699772" y="3506741"/>
              <a:ext cx="172292" cy="100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ipse 101"/>
            <p:cNvSpPr/>
            <p:nvPr/>
          </p:nvSpPr>
          <p:spPr>
            <a:xfrm>
              <a:off x="1815334" y="4113964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" name="Conector de seta reta 103"/>
            <p:cNvCxnSpPr>
              <a:stCxn id="99" idx="4"/>
              <a:endCxn id="102" idx="0"/>
            </p:cNvCxnSpPr>
            <p:nvPr/>
          </p:nvCxnSpPr>
          <p:spPr>
            <a:xfrm rot="16200000" flipH="1">
              <a:off x="1836345" y="3971088"/>
              <a:ext cx="14287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/>
            <p:cNvSpPr txBox="1"/>
            <p:nvPr/>
          </p:nvSpPr>
          <p:spPr>
            <a:xfrm>
              <a:off x="1786148" y="59326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1958210" y="4614030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7" name="Conector de seta reta 106"/>
            <p:cNvCxnSpPr>
              <a:stCxn id="102" idx="4"/>
              <a:endCxn id="106" idx="0"/>
            </p:cNvCxnSpPr>
            <p:nvPr/>
          </p:nvCxnSpPr>
          <p:spPr>
            <a:xfrm rot="16200000" flipH="1">
              <a:off x="1964513" y="4456446"/>
              <a:ext cx="17229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2101086" y="5084680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9" name="Conector de seta reta 108"/>
            <p:cNvCxnSpPr>
              <a:stCxn id="106" idx="4"/>
              <a:endCxn id="108" idx="0"/>
            </p:cNvCxnSpPr>
            <p:nvPr/>
          </p:nvCxnSpPr>
          <p:spPr>
            <a:xfrm rot="16200000" flipH="1">
              <a:off x="2122097" y="4941804"/>
              <a:ext cx="14287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ipse 120"/>
            <p:cNvSpPr/>
            <p:nvPr/>
          </p:nvSpPr>
          <p:spPr>
            <a:xfrm>
              <a:off x="2243962" y="558474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6" name="Conector de seta reta 125"/>
            <p:cNvCxnSpPr>
              <a:stCxn id="108" idx="4"/>
              <a:endCxn id="121" idx="0"/>
            </p:cNvCxnSpPr>
            <p:nvPr/>
          </p:nvCxnSpPr>
          <p:spPr>
            <a:xfrm rot="16200000" flipH="1">
              <a:off x="2250265" y="5427162"/>
              <a:ext cx="17229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 flipH="1">
            <a:off x="2786050" y="3510542"/>
            <a:ext cx="883838" cy="2791441"/>
            <a:chOff x="2928926" y="3143248"/>
            <a:chExt cx="1000132" cy="3158736"/>
          </a:xfrm>
        </p:grpSpPr>
        <p:sp>
          <p:nvSpPr>
            <p:cNvPr id="127" name="Elipse 126"/>
            <p:cNvSpPr/>
            <p:nvPr/>
          </p:nvSpPr>
          <p:spPr>
            <a:xfrm>
              <a:off x="2928926" y="3143248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3029780" y="3643314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" name="Conector de seta reta 132"/>
            <p:cNvCxnSpPr>
              <a:stCxn id="127" idx="4"/>
              <a:endCxn id="132" idx="0"/>
            </p:cNvCxnSpPr>
            <p:nvPr/>
          </p:nvCxnSpPr>
          <p:spPr>
            <a:xfrm rot="16200000" flipH="1">
              <a:off x="3057094" y="3506741"/>
              <a:ext cx="172292" cy="100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Elipse 133"/>
            <p:cNvSpPr/>
            <p:nvPr/>
          </p:nvSpPr>
          <p:spPr>
            <a:xfrm>
              <a:off x="3172656" y="4113964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5" name="Conector de seta reta 134"/>
            <p:cNvCxnSpPr>
              <a:stCxn id="132" idx="4"/>
              <a:endCxn id="134" idx="0"/>
            </p:cNvCxnSpPr>
            <p:nvPr/>
          </p:nvCxnSpPr>
          <p:spPr>
            <a:xfrm rot="16200000" flipH="1">
              <a:off x="3193667" y="3971088"/>
              <a:ext cx="14287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aixaDeTexto 135"/>
            <p:cNvSpPr txBox="1"/>
            <p:nvPr/>
          </p:nvSpPr>
          <p:spPr>
            <a:xfrm>
              <a:off x="3046460" y="593265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Elipse 136"/>
            <p:cNvSpPr/>
            <p:nvPr/>
          </p:nvSpPr>
          <p:spPr>
            <a:xfrm>
              <a:off x="3315532" y="4614030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8" name="Conector de seta reta 137"/>
            <p:cNvCxnSpPr>
              <a:stCxn id="134" idx="4"/>
              <a:endCxn id="137" idx="0"/>
            </p:cNvCxnSpPr>
            <p:nvPr/>
          </p:nvCxnSpPr>
          <p:spPr>
            <a:xfrm rot="16200000" flipH="1">
              <a:off x="3321835" y="4456446"/>
              <a:ext cx="17229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Elipse 138"/>
            <p:cNvSpPr/>
            <p:nvPr/>
          </p:nvSpPr>
          <p:spPr>
            <a:xfrm>
              <a:off x="3458408" y="5084680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0" name="Conector de seta reta 139"/>
            <p:cNvCxnSpPr>
              <a:stCxn id="137" idx="4"/>
              <a:endCxn id="139" idx="0"/>
            </p:cNvCxnSpPr>
            <p:nvPr/>
          </p:nvCxnSpPr>
          <p:spPr>
            <a:xfrm rot="16200000" flipH="1">
              <a:off x="3479419" y="4941804"/>
              <a:ext cx="14287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ipse 140"/>
            <p:cNvSpPr/>
            <p:nvPr/>
          </p:nvSpPr>
          <p:spPr>
            <a:xfrm>
              <a:off x="3601284" y="5584746"/>
              <a:ext cx="327774" cy="3277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2" name="Conector de seta reta 141"/>
            <p:cNvCxnSpPr>
              <a:stCxn id="139" idx="4"/>
              <a:endCxn id="141" idx="0"/>
            </p:cNvCxnSpPr>
            <p:nvPr/>
          </p:nvCxnSpPr>
          <p:spPr>
            <a:xfrm rot="16200000" flipH="1">
              <a:off x="3607587" y="5427162"/>
              <a:ext cx="17229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tângulo de cantos arredondados 146"/>
          <p:cNvSpPr/>
          <p:nvPr/>
        </p:nvSpPr>
        <p:spPr>
          <a:xfrm>
            <a:off x="5857884" y="3328534"/>
            <a:ext cx="2985882" cy="27860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árvores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são chamadas de ziguezague.</a:t>
            </a: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árvores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podem ser ainda chamadas de degeneradas à esquerda e à direita, respectivamente.</a:t>
            </a: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altura de (a) é máxima:</a:t>
            </a:r>
          </a:p>
          <a:p>
            <a:pPr marL="174625" indent="-174625" algn="just"/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6 – 1 =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altura de (d) é mínima: 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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400" baseline="300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 - 1 </a:t>
            </a: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= 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</a:t>
            </a: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3,4594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</a:t>
            </a: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 - 1 = </a:t>
            </a:r>
            <a:r>
              <a:rPr lang="pt-BR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3</a:t>
            </a: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pt-B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Botão de ação: Início 7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7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357158" y="2139727"/>
            <a:ext cx="1928826" cy="3226852"/>
            <a:chOff x="357158" y="1643050"/>
            <a:chExt cx="1928826" cy="3226852"/>
          </a:xfrm>
        </p:grpSpPr>
        <p:sp>
          <p:nvSpPr>
            <p:cNvPr id="81" name="CaixaDeTexto 80"/>
            <p:cNvSpPr txBox="1"/>
            <p:nvPr/>
          </p:nvSpPr>
          <p:spPr>
            <a:xfrm>
              <a:off x="642910" y="4500570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hierárquica</a:t>
              </a:r>
            </a:p>
          </p:txBody>
        </p:sp>
        <p:grpSp>
          <p:nvGrpSpPr>
            <p:cNvPr id="82" name="Grupo 64"/>
            <p:cNvGrpSpPr/>
            <p:nvPr/>
          </p:nvGrpSpPr>
          <p:grpSpPr>
            <a:xfrm>
              <a:off x="357158" y="1643050"/>
              <a:ext cx="1928826" cy="2786082"/>
              <a:chOff x="1285852" y="2143116"/>
              <a:chExt cx="1928826" cy="2786082"/>
            </a:xfrm>
          </p:grpSpPr>
          <p:sp>
            <p:nvSpPr>
              <p:cNvPr id="83" name="Elipse 82"/>
              <p:cNvSpPr/>
              <p:nvPr/>
            </p:nvSpPr>
            <p:spPr>
              <a:xfrm>
                <a:off x="2000232" y="2143116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1500166" y="2928934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1285852" y="371475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d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2500298" y="2928934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c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2786050" y="371475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2285984" y="371475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e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2071670" y="4500570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g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2" name="Conector de seta reta 91"/>
              <p:cNvCxnSpPr>
                <a:stCxn id="83" idx="4"/>
                <a:endCxn id="84" idx="0"/>
              </p:cNvCxnSpPr>
              <p:nvPr/>
            </p:nvCxnSpPr>
            <p:spPr>
              <a:xfrm rot="5400000">
                <a:off x="1785918" y="2500306"/>
                <a:ext cx="357190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/>
              <p:cNvCxnSpPr>
                <a:stCxn id="84" idx="4"/>
                <a:endCxn id="85" idx="0"/>
              </p:cNvCxnSpPr>
              <p:nvPr/>
            </p:nvCxnSpPr>
            <p:spPr>
              <a:xfrm rot="5400000">
                <a:off x="1428728" y="3429000"/>
                <a:ext cx="357190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de seta reta 94"/>
              <p:cNvCxnSpPr>
                <a:stCxn id="83" idx="4"/>
                <a:endCxn id="86" idx="0"/>
              </p:cNvCxnSpPr>
              <p:nvPr/>
            </p:nvCxnSpPr>
            <p:spPr>
              <a:xfrm rot="16200000" flipH="1">
                <a:off x="2285984" y="2500306"/>
                <a:ext cx="357190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de seta reta 95"/>
              <p:cNvCxnSpPr>
                <a:stCxn id="86" idx="4"/>
                <a:endCxn id="90" idx="0"/>
              </p:cNvCxnSpPr>
              <p:nvPr/>
            </p:nvCxnSpPr>
            <p:spPr>
              <a:xfrm rot="5400000">
                <a:off x="2428860" y="3429000"/>
                <a:ext cx="357190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de seta reta 96"/>
              <p:cNvCxnSpPr>
                <a:stCxn id="86" idx="4"/>
                <a:endCxn id="88" idx="0"/>
              </p:cNvCxnSpPr>
              <p:nvPr/>
            </p:nvCxnSpPr>
            <p:spPr>
              <a:xfrm rot="16200000" flipH="1">
                <a:off x="2678893" y="3393281"/>
                <a:ext cx="357190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/>
              <p:cNvCxnSpPr>
                <a:stCxn id="90" idx="4"/>
                <a:endCxn id="91" idx="0"/>
              </p:cNvCxnSpPr>
              <p:nvPr/>
            </p:nvCxnSpPr>
            <p:spPr>
              <a:xfrm rot="5400000">
                <a:off x="2214546" y="4214818"/>
                <a:ext cx="357190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CaixaDeTexto 101"/>
          <p:cNvSpPr txBox="1"/>
          <p:nvPr/>
        </p:nvSpPr>
        <p:spPr>
          <a:xfrm>
            <a:off x="3214678" y="2357430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 (b (d) ()) (c (e (g) ()) (f)))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parênteses aninhados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tângulo de cantos arredondados 103"/>
          <p:cNvSpPr/>
          <p:nvPr/>
        </p:nvSpPr>
        <p:spPr>
          <a:xfrm>
            <a:off x="3286116" y="4000504"/>
            <a:ext cx="5500726" cy="185738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Não é comum representar árvores binárias utilizando parênteses aninhados; uma vez que, se um nó não é folha, todas as suas subárvores (ainda que vazias) devem ser representadas. O primeiro par de parênteses que segue uma chave de nó representa sua subárvore esquerda; e o par de parênteses seguinte representa sua subárvore direita.</a:t>
            </a:r>
          </a:p>
        </p:txBody>
      </p:sp>
      <p:sp>
        <p:nvSpPr>
          <p:cNvPr id="23" name="Botão de ação: Início 22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allAtOnce"/>
      <p:bldP spid="104" grpId="0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DINÂMICA: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Cada nó possui um campo para guardar sua informação (chave)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e campos de referência para suas subárvores direita e esquerda.</a:t>
            </a: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ESTÁTICA: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Não indicada, pois requer alocação de espaço considerando uma árvore cheia (já que deve ser alocado espaço para todas as possíveis subárvores).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Os filhos de um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ficam nas posições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2i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(esquerdo)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2i + 1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(direito).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um nó é folha, ele deve estar no último nível, ou seus filhos estão vazios.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399566" y="5330526"/>
          <a:ext cx="26722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47"/>
                <a:gridCol w="534447"/>
                <a:gridCol w="534447"/>
                <a:gridCol w="534447"/>
                <a:gridCol w="53444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k1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k2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k3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k4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k5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pSp>
        <p:nvGrpSpPr>
          <p:cNvPr id="40" name="Grupo 39"/>
          <p:cNvGrpSpPr/>
          <p:nvPr/>
        </p:nvGrpSpPr>
        <p:grpSpPr>
          <a:xfrm>
            <a:off x="714348" y="2751134"/>
            <a:ext cx="1571636" cy="534990"/>
            <a:chOff x="714348" y="2786058"/>
            <a:chExt cx="1571636" cy="534990"/>
          </a:xfrm>
        </p:grpSpPr>
        <p:sp>
          <p:nvSpPr>
            <p:cNvPr id="26" name="Retângulo 25"/>
            <p:cNvSpPr/>
            <p:nvPr/>
          </p:nvSpPr>
          <p:spPr>
            <a:xfrm>
              <a:off x="1071538" y="2786058"/>
              <a:ext cx="285752" cy="35719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1357290" y="2786058"/>
              <a:ext cx="285752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k</a:t>
              </a:r>
              <a:endParaRPr lang="pt-B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643042" y="2786058"/>
              <a:ext cx="285752" cy="35719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1799771" y="2928934"/>
              <a:ext cx="362858" cy="304800"/>
            </a:xfrm>
            <a:custGeom>
              <a:avLst/>
              <a:gdLst>
                <a:gd name="connsiteX0" fmla="*/ 0 w 362858"/>
                <a:gd name="connsiteY0" fmla="*/ 0 h 304800"/>
                <a:gd name="connsiteX1" fmla="*/ 362858 w 362858"/>
                <a:gd name="connsiteY1" fmla="*/ 0 h 304800"/>
                <a:gd name="connsiteX2" fmla="*/ 362858 w 362858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858" h="304800">
                  <a:moveTo>
                    <a:pt x="0" y="0"/>
                  </a:moveTo>
                  <a:lnTo>
                    <a:pt x="362858" y="0"/>
                  </a:lnTo>
                  <a:lnTo>
                    <a:pt x="362858" y="304800"/>
                  </a:lnTo>
                </a:path>
              </a:pathLst>
            </a:custGeom>
            <a:ln cap="rnd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2000232" y="3254144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076956" y="3319460"/>
              <a:ext cx="180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 flipH="1">
              <a:off x="837703" y="2928934"/>
              <a:ext cx="362858" cy="304800"/>
            </a:xfrm>
            <a:custGeom>
              <a:avLst/>
              <a:gdLst>
                <a:gd name="connsiteX0" fmla="*/ 0 w 362858"/>
                <a:gd name="connsiteY0" fmla="*/ 0 h 304800"/>
                <a:gd name="connsiteX1" fmla="*/ 362858 w 362858"/>
                <a:gd name="connsiteY1" fmla="*/ 0 h 304800"/>
                <a:gd name="connsiteX2" fmla="*/ 362858 w 362858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858" h="304800">
                  <a:moveTo>
                    <a:pt x="0" y="0"/>
                  </a:moveTo>
                  <a:lnTo>
                    <a:pt x="362858" y="0"/>
                  </a:lnTo>
                  <a:lnTo>
                    <a:pt x="362858" y="304800"/>
                  </a:lnTo>
                </a:path>
              </a:pathLst>
            </a:custGeom>
            <a:ln cap="rnd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" name="Conector reto 37"/>
            <p:cNvCxnSpPr/>
            <p:nvPr/>
          </p:nvCxnSpPr>
          <p:spPr>
            <a:xfrm flipH="1">
              <a:off x="714348" y="3254144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743376" y="3319460"/>
              <a:ext cx="180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Botão de ação: Início 16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EXEMPLOS: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Tomemos como base a árvore ao lado.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ela fosse cheia, ela teria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nós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com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4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no último nível.</a:t>
            </a: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DINÂMICA:</a:t>
            </a: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ESTÁTICA:</a:t>
            </a: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1785917" y="5197810"/>
          <a:ext cx="300039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</a:tblGrid>
              <a:tr h="299402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pSp>
        <p:nvGrpSpPr>
          <p:cNvPr id="145" name="Grupo 144"/>
          <p:cNvGrpSpPr/>
          <p:nvPr/>
        </p:nvGrpSpPr>
        <p:grpSpPr>
          <a:xfrm>
            <a:off x="6929454" y="1643050"/>
            <a:ext cx="1857388" cy="2000264"/>
            <a:chOff x="6215074" y="1500174"/>
            <a:chExt cx="1857388" cy="2000264"/>
          </a:xfrm>
        </p:grpSpPr>
        <p:sp>
          <p:nvSpPr>
            <p:cNvPr id="20" name="Elipse 19"/>
            <p:cNvSpPr/>
            <p:nvPr/>
          </p:nvSpPr>
          <p:spPr>
            <a:xfrm>
              <a:off x="6929454" y="15001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429388" y="228599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6215074" y="307181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7429520" y="228599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7643834" y="307181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Conector de seta reta 34"/>
            <p:cNvCxnSpPr>
              <a:stCxn id="20" idx="4"/>
              <a:endCxn id="21" idx="0"/>
            </p:cNvCxnSpPr>
            <p:nvPr/>
          </p:nvCxnSpPr>
          <p:spPr>
            <a:xfrm rot="5400000">
              <a:off x="6715140" y="1857364"/>
              <a:ext cx="35719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21" idx="4"/>
              <a:endCxn id="22" idx="0"/>
            </p:cNvCxnSpPr>
            <p:nvPr/>
          </p:nvCxnSpPr>
          <p:spPr>
            <a:xfrm rot="5400000">
              <a:off x="6357950" y="2786058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20" idx="4"/>
              <a:endCxn id="23" idx="0"/>
            </p:cNvCxnSpPr>
            <p:nvPr/>
          </p:nvCxnSpPr>
          <p:spPr>
            <a:xfrm rot="16200000" flipH="1">
              <a:off x="7215206" y="1857364"/>
              <a:ext cx="35719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23" idx="4"/>
              <a:endCxn id="31" idx="0"/>
            </p:cNvCxnSpPr>
            <p:nvPr/>
          </p:nvCxnSpPr>
          <p:spPr>
            <a:xfrm rot="16200000" flipH="1">
              <a:off x="7572396" y="2786058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/>
          <p:cNvGrpSpPr/>
          <p:nvPr/>
        </p:nvGrpSpPr>
        <p:grpSpPr>
          <a:xfrm>
            <a:off x="1785918" y="2565848"/>
            <a:ext cx="4000528" cy="2363350"/>
            <a:chOff x="1785918" y="2571744"/>
            <a:chExt cx="4000528" cy="2363350"/>
          </a:xfrm>
        </p:grpSpPr>
        <p:grpSp>
          <p:nvGrpSpPr>
            <p:cNvPr id="143" name="Grupo 142"/>
            <p:cNvGrpSpPr/>
            <p:nvPr/>
          </p:nvGrpSpPr>
          <p:grpSpPr>
            <a:xfrm>
              <a:off x="1785918" y="3214686"/>
              <a:ext cx="4000528" cy="1720408"/>
              <a:chOff x="1785918" y="3071810"/>
              <a:chExt cx="4000528" cy="1720408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3343040" y="3071810"/>
                <a:ext cx="857256" cy="357190"/>
                <a:chOff x="1500166" y="3571876"/>
                <a:chExt cx="857256" cy="357190"/>
              </a:xfrm>
            </p:grpSpPr>
            <p:sp>
              <p:nvSpPr>
                <p:cNvPr id="26" name="Retângulo 25"/>
                <p:cNvSpPr/>
                <p:nvPr/>
              </p:nvSpPr>
              <p:spPr>
                <a:xfrm>
                  <a:off x="1500166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1785918" y="3571876"/>
                  <a:ext cx="285752" cy="3571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a</a:t>
                  </a:r>
                  <a:endParaRPr lang="pt-BR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Retângulo 27"/>
                <p:cNvSpPr/>
                <p:nvPr/>
              </p:nvSpPr>
              <p:spPr>
                <a:xfrm>
                  <a:off x="2071670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2428860" y="3650800"/>
                <a:ext cx="857256" cy="357190"/>
                <a:chOff x="1500166" y="3571876"/>
                <a:chExt cx="857256" cy="357190"/>
              </a:xfrm>
            </p:grpSpPr>
            <p:sp>
              <p:nvSpPr>
                <p:cNvPr id="82" name="Retângulo 81"/>
                <p:cNvSpPr/>
                <p:nvPr/>
              </p:nvSpPr>
              <p:spPr>
                <a:xfrm>
                  <a:off x="1500166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1785918" y="3571876"/>
                  <a:ext cx="285752" cy="3571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pt-BR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Retângulo 83"/>
                <p:cNvSpPr/>
                <p:nvPr/>
              </p:nvSpPr>
              <p:spPr>
                <a:xfrm>
                  <a:off x="2071670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3157093" y="3793676"/>
                <a:ext cx="486213" cy="392114"/>
                <a:chOff x="2228399" y="3714752"/>
                <a:chExt cx="486213" cy="392114"/>
              </a:xfrm>
            </p:grpSpPr>
            <p:sp>
              <p:nvSpPr>
                <p:cNvPr id="86" name="Forma livre 85"/>
                <p:cNvSpPr/>
                <p:nvPr/>
              </p:nvSpPr>
              <p:spPr>
                <a:xfrm>
                  <a:off x="2228399" y="3714752"/>
                  <a:ext cx="362858" cy="304800"/>
                </a:xfrm>
                <a:custGeom>
                  <a:avLst/>
                  <a:gdLst>
                    <a:gd name="connsiteX0" fmla="*/ 0 w 362858"/>
                    <a:gd name="connsiteY0" fmla="*/ 0 h 304800"/>
                    <a:gd name="connsiteX1" fmla="*/ 362858 w 362858"/>
                    <a:gd name="connsiteY1" fmla="*/ 0 h 304800"/>
                    <a:gd name="connsiteX2" fmla="*/ 362858 w 362858"/>
                    <a:gd name="connsiteY2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858" h="304800">
                      <a:moveTo>
                        <a:pt x="0" y="0"/>
                      </a:moveTo>
                      <a:lnTo>
                        <a:pt x="362858" y="0"/>
                      </a:lnTo>
                      <a:lnTo>
                        <a:pt x="362858" y="304800"/>
                      </a:lnTo>
                    </a:path>
                  </a:pathLst>
                </a:custGeom>
                <a:ln cap="rnd"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7" name="Conector reto 86"/>
                <p:cNvCxnSpPr/>
                <p:nvPr/>
              </p:nvCxnSpPr>
              <p:spPr>
                <a:xfrm>
                  <a:off x="2428860" y="4039962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87"/>
                <p:cNvCxnSpPr/>
                <p:nvPr/>
              </p:nvCxnSpPr>
              <p:spPr>
                <a:xfrm>
                  <a:off x="2505584" y="4105278"/>
                  <a:ext cx="180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upo 92"/>
              <p:cNvGrpSpPr/>
              <p:nvPr/>
            </p:nvGrpSpPr>
            <p:grpSpPr>
              <a:xfrm>
                <a:off x="2143108" y="4257228"/>
                <a:ext cx="857256" cy="357190"/>
                <a:chOff x="1500166" y="3571876"/>
                <a:chExt cx="857256" cy="357190"/>
              </a:xfrm>
            </p:grpSpPr>
            <p:sp>
              <p:nvSpPr>
                <p:cNvPr id="94" name="Retângulo 93"/>
                <p:cNvSpPr/>
                <p:nvPr/>
              </p:nvSpPr>
              <p:spPr>
                <a:xfrm>
                  <a:off x="1500166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5" name="Retângulo 94"/>
                <p:cNvSpPr/>
                <p:nvPr/>
              </p:nvSpPr>
              <p:spPr>
                <a:xfrm>
                  <a:off x="1785918" y="3571876"/>
                  <a:ext cx="285752" cy="3571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d</a:t>
                  </a:r>
                  <a:endParaRPr lang="pt-BR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>
                  <a:off x="2071670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7" name="Grupo 96"/>
              <p:cNvGrpSpPr/>
              <p:nvPr/>
            </p:nvGrpSpPr>
            <p:grpSpPr>
              <a:xfrm>
                <a:off x="2871341" y="4400104"/>
                <a:ext cx="486213" cy="392114"/>
                <a:chOff x="2228399" y="3714752"/>
                <a:chExt cx="486213" cy="392114"/>
              </a:xfrm>
            </p:grpSpPr>
            <p:sp>
              <p:nvSpPr>
                <p:cNvPr id="98" name="Forma livre 97"/>
                <p:cNvSpPr/>
                <p:nvPr/>
              </p:nvSpPr>
              <p:spPr>
                <a:xfrm>
                  <a:off x="2228399" y="3714752"/>
                  <a:ext cx="362858" cy="304800"/>
                </a:xfrm>
                <a:custGeom>
                  <a:avLst/>
                  <a:gdLst>
                    <a:gd name="connsiteX0" fmla="*/ 0 w 362858"/>
                    <a:gd name="connsiteY0" fmla="*/ 0 h 304800"/>
                    <a:gd name="connsiteX1" fmla="*/ 362858 w 362858"/>
                    <a:gd name="connsiteY1" fmla="*/ 0 h 304800"/>
                    <a:gd name="connsiteX2" fmla="*/ 362858 w 362858"/>
                    <a:gd name="connsiteY2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858" h="304800">
                      <a:moveTo>
                        <a:pt x="0" y="0"/>
                      </a:moveTo>
                      <a:lnTo>
                        <a:pt x="362858" y="0"/>
                      </a:lnTo>
                      <a:lnTo>
                        <a:pt x="362858" y="304800"/>
                      </a:lnTo>
                    </a:path>
                  </a:pathLst>
                </a:custGeom>
                <a:ln cap="rnd"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99" name="Conector reto 98"/>
                <p:cNvCxnSpPr/>
                <p:nvPr/>
              </p:nvCxnSpPr>
              <p:spPr>
                <a:xfrm>
                  <a:off x="2428860" y="4039962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to 99"/>
                <p:cNvCxnSpPr/>
                <p:nvPr/>
              </p:nvCxnSpPr>
              <p:spPr>
                <a:xfrm>
                  <a:off x="2505584" y="4105278"/>
                  <a:ext cx="180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upo 100"/>
              <p:cNvGrpSpPr/>
              <p:nvPr/>
            </p:nvGrpSpPr>
            <p:grpSpPr>
              <a:xfrm>
                <a:off x="1785918" y="4400104"/>
                <a:ext cx="486213" cy="392114"/>
                <a:chOff x="1142976" y="3714752"/>
                <a:chExt cx="486213" cy="392114"/>
              </a:xfrm>
            </p:grpSpPr>
            <p:sp>
              <p:nvSpPr>
                <p:cNvPr id="102" name="Forma livre 101"/>
                <p:cNvSpPr/>
                <p:nvPr/>
              </p:nvSpPr>
              <p:spPr>
                <a:xfrm flipH="1">
                  <a:off x="1266331" y="3714752"/>
                  <a:ext cx="362858" cy="304800"/>
                </a:xfrm>
                <a:custGeom>
                  <a:avLst/>
                  <a:gdLst>
                    <a:gd name="connsiteX0" fmla="*/ 0 w 362858"/>
                    <a:gd name="connsiteY0" fmla="*/ 0 h 304800"/>
                    <a:gd name="connsiteX1" fmla="*/ 362858 w 362858"/>
                    <a:gd name="connsiteY1" fmla="*/ 0 h 304800"/>
                    <a:gd name="connsiteX2" fmla="*/ 362858 w 362858"/>
                    <a:gd name="connsiteY2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858" h="304800">
                      <a:moveTo>
                        <a:pt x="0" y="0"/>
                      </a:moveTo>
                      <a:lnTo>
                        <a:pt x="362858" y="0"/>
                      </a:lnTo>
                      <a:lnTo>
                        <a:pt x="362858" y="304800"/>
                      </a:lnTo>
                    </a:path>
                  </a:pathLst>
                </a:custGeom>
                <a:ln cap="rnd"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03" name="Conector reto 102"/>
                <p:cNvCxnSpPr/>
                <p:nvPr/>
              </p:nvCxnSpPr>
              <p:spPr>
                <a:xfrm flipH="1">
                  <a:off x="1142976" y="4039962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ector reto 103"/>
                <p:cNvCxnSpPr/>
                <p:nvPr/>
              </p:nvCxnSpPr>
              <p:spPr>
                <a:xfrm flipH="1">
                  <a:off x="1172004" y="4105278"/>
                  <a:ext cx="180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upo 104"/>
              <p:cNvGrpSpPr/>
              <p:nvPr/>
            </p:nvGrpSpPr>
            <p:grpSpPr>
              <a:xfrm>
                <a:off x="4229324" y="3650800"/>
                <a:ext cx="857256" cy="357190"/>
                <a:chOff x="1500166" y="3571876"/>
                <a:chExt cx="857256" cy="357190"/>
              </a:xfrm>
            </p:grpSpPr>
            <p:sp>
              <p:nvSpPr>
                <p:cNvPr id="106" name="Retângulo 105"/>
                <p:cNvSpPr/>
                <p:nvPr/>
              </p:nvSpPr>
              <p:spPr>
                <a:xfrm>
                  <a:off x="1500166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7" name="Retângulo 106"/>
                <p:cNvSpPr/>
                <p:nvPr/>
              </p:nvSpPr>
              <p:spPr>
                <a:xfrm>
                  <a:off x="1785918" y="3571876"/>
                  <a:ext cx="285752" cy="3571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c</a:t>
                  </a:r>
                  <a:endParaRPr lang="pt-BR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" name="Retângulo 107"/>
                <p:cNvSpPr/>
                <p:nvPr/>
              </p:nvSpPr>
              <p:spPr>
                <a:xfrm>
                  <a:off x="2071670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flipH="1">
                <a:off x="3857620" y="3793676"/>
                <a:ext cx="486213" cy="392114"/>
                <a:chOff x="2228399" y="3714752"/>
                <a:chExt cx="486213" cy="392114"/>
              </a:xfrm>
            </p:grpSpPr>
            <p:sp>
              <p:nvSpPr>
                <p:cNvPr id="110" name="Forma livre 109"/>
                <p:cNvSpPr/>
                <p:nvPr/>
              </p:nvSpPr>
              <p:spPr>
                <a:xfrm>
                  <a:off x="2228399" y="3714752"/>
                  <a:ext cx="362858" cy="304800"/>
                </a:xfrm>
                <a:custGeom>
                  <a:avLst/>
                  <a:gdLst>
                    <a:gd name="connsiteX0" fmla="*/ 0 w 362858"/>
                    <a:gd name="connsiteY0" fmla="*/ 0 h 304800"/>
                    <a:gd name="connsiteX1" fmla="*/ 362858 w 362858"/>
                    <a:gd name="connsiteY1" fmla="*/ 0 h 304800"/>
                    <a:gd name="connsiteX2" fmla="*/ 362858 w 362858"/>
                    <a:gd name="connsiteY2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858" h="304800">
                      <a:moveTo>
                        <a:pt x="0" y="0"/>
                      </a:moveTo>
                      <a:lnTo>
                        <a:pt x="362858" y="0"/>
                      </a:lnTo>
                      <a:lnTo>
                        <a:pt x="362858" y="304800"/>
                      </a:lnTo>
                    </a:path>
                  </a:pathLst>
                </a:custGeom>
                <a:ln cap="rnd"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1" name="Conector reto 110"/>
                <p:cNvCxnSpPr/>
                <p:nvPr/>
              </p:nvCxnSpPr>
              <p:spPr>
                <a:xfrm>
                  <a:off x="2428860" y="4039962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reto 111"/>
                <p:cNvCxnSpPr/>
                <p:nvPr/>
              </p:nvCxnSpPr>
              <p:spPr>
                <a:xfrm>
                  <a:off x="2505584" y="4105278"/>
                  <a:ext cx="180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upo 120"/>
              <p:cNvGrpSpPr/>
              <p:nvPr/>
            </p:nvGrpSpPr>
            <p:grpSpPr>
              <a:xfrm>
                <a:off x="4515076" y="4257228"/>
                <a:ext cx="857256" cy="357190"/>
                <a:chOff x="1500166" y="3571876"/>
                <a:chExt cx="857256" cy="357190"/>
              </a:xfrm>
            </p:grpSpPr>
            <p:sp>
              <p:nvSpPr>
                <p:cNvPr id="122" name="Retângulo 121"/>
                <p:cNvSpPr/>
                <p:nvPr/>
              </p:nvSpPr>
              <p:spPr>
                <a:xfrm>
                  <a:off x="1500166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23" name="Retângulo 122"/>
                <p:cNvSpPr/>
                <p:nvPr/>
              </p:nvSpPr>
              <p:spPr>
                <a:xfrm>
                  <a:off x="1785918" y="3571876"/>
                  <a:ext cx="285752" cy="3571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e</a:t>
                  </a:r>
                  <a:endParaRPr lang="pt-BR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2071670" y="3571876"/>
                  <a:ext cx="285752" cy="35719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5" name="Grupo 124"/>
              <p:cNvGrpSpPr/>
              <p:nvPr/>
            </p:nvGrpSpPr>
            <p:grpSpPr>
              <a:xfrm>
                <a:off x="5300233" y="4400104"/>
                <a:ext cx="486213" cy="392114"/>
                <a:chOff x="2228399" y="3714752"/>
                <a:chExt cx="486213" cy="392114"/>
              </a:xfrm>
            </p:grpSpPr>
            <p:sp>
              <p:nvSpPr>
                <p:cNvPr id="126" name="Forma livre 125"/>
                <p:cNvSpPr/>
                <p:nvPr/>
              </p:nvSpPr>
              <p:spPr>
                <a:xfrm>
                  <a:off x="2228399" y="3714752"/>
                  <a:ext cx="362858" cy="304800"/>
                </a:xfrm>
                <a:custGeom>
                  <a:avLst/>
                  <a:gdLst>
                    <a:gd name="connsiteX0" fmla="*/ 0 w 362858"/>
                    <a:gd name="connsiteY0" fmla="*/ 0 h 304800"/>
                    <a:gd name="connsiteX1" fmla="*/ 362858 w 362858"/>
                    <a:gd name="connsiteY1" fmla="*/ 0 h 304800"/>
                    <a:gd name="connsiteX2" fmla="*/ 362858 w 362858"/>
                    <a:gd name="connsiteY2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858" h="304800">
                      <a:moveTo>
                        <a:pt x="0" y="0"/>
                      </a:moveTo>
                      <a:lnTo>
                        <a:pt x="362858" y="0"/>
                      </a:lnTo>
                      <a:lnTo>
                        <a:pt x="362858" y="304800"/>
                      </a:lnTo>
                    </a:path>
                  </a:pathLst>
                </a:custGeom>
                <a:ln cap="rnd"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27" name="Conector reto 126"/>
                <p:cNvCxnSpPr/>
                <p:nvPr/>
              </p:nvCxnSpPr>
              <p:spPr>
                <a:xfrm>
                  <a:off x="2428860" y="4039962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>
                <a:xfrm>
                  <a:off x="2505584" y="4105278"/>
                  <a:ext cx="180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upo 128"/>
              <p:cNvGrpSpPr/>
              <p:nvPr/>
            </p:nvGrpSpPr>
            <p:grpSpPr>
              <a:xfrm>
                <a:off x="4214810" y="4400104"/>
                <a:ext cx="486213" cy="392114"/>
                <a:chOff x="1142976" y="3714752"/>
                <a:chExt cx="486213" cy="392114"/>
              </a:xfrm>
            </p:grpSpPr>
            <p:sp>
              <p:nvSpPr>
                <p:cNvPr id="130" name="Forma livre 129"/>
                <p:cNvSpPr/>
                <p:nvPr/>
              </p:nvSpPr>
              <p:spPr>
                <a:xfrm flipH="1">
                  <a:off x="1266331" y="3714752"/>
                  <a:ext cx="362858" cy="304800"/>
                </a:xfrm>
                <a:custGeom>
                  <a:avLst/>
                  <a:gdLst>
                    <a:gd name="connsiteX0" fmla="*/ 0 w 362858"/>
                    <a:gd name="connsiteY0" fmla="*/ 0 h 304800"/>
                    <a:gd name="connsiteX1" fmla="*/ 362858 w 362858"/>
                    <a:gd name="connsiteY1" fmla="*/ 0 h 304800"/>
                    <a:gd name="connsiteX2" fmla="*/ 362858 w 362858"/>
                    <a:gd name="connsiteY2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858" h="304800">
                      <a:moveTo>
                        <a:pt x="0" y="0"/>
                      </a:moveTo>
                      <a:lnTo>
                        <a:pt x="362858" y="0"/>
                      </a:lnTo>
                      <a:lnTo>
                        <a:pt x="362858" y="304800"/>
                      </a:lnTo>
                    </a:path>
                  </a:pathLst>
                </a:custGeom>
                <a:ln cap="rnd"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1" name="Conector reto 130"/>
                <p:cNvCxnSpPr/>
                <p:nvPr/>
              </p:nvCxnSpPr>
              <p:spPr>
                <a:xfrm flipH="1">
                  <a:off x="1142976" y="4039962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reto 131"/>
                <p:cNvCxnSpPr/>
                <p:nvPr/>
              </p:nvCxnSpPr>
              <p:spPr>
                <a:xfrm flipH="1">
                  <a:off x="1172004" y="4105278"/>
                  <a:ext cx="180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Conector de seta reta 133"/>
              <p:cNvCxnSpPr>
                <a:endCxn id="83" idx="0"/>
              </p:cNvCxnSpPr>
              <p:nvPr/>
            </p:nvCxnSpPr>
            <p:spPr>
              <a:xfrm rot="10800000" flipV="1">
                <a:off x="2857488" y="3257096"/>
                <a:ext cx="571504" cy="393704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de seta reta 136"/>
              <p:cNvCxnSpPr>
                <a:endCxn id="107" idx="0"/>
              </p:cNvCxnSpPr>
              <p:nvPr/>
            </p:nvCxnSpPr>
            <p:spPr>
              <a:xfrm>
                <a:off x="4071934" y="3257096"/>
                <a:ext cx="586018" cy="393704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de seta reta 138"/>
              <p:cNvCxnSpPr>
                <a:endCxn id="95" idx="0"/>
              </p:cNvCxnSpPr>
              <p:nvPr/>
            </p:nvCxnSpPr>
            <p:spPr>
              <a:xfrm rot="5400000">
                <a:off x="2374885" y="4060376"/>
                <a:ext cx="393704" cy="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de seta reta 140"/>
              <p:cNvCxnSpPr/>
              <p:nvPr/>
            </p:nvCxnSpPr>
            <p:spPr>
              <a:xfrm rot="5400000">
                <a:off x="4732337" y="4060375"/>
                <a:ext cx="393704" cy="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CaixaDeTexto 64"/>
            <p:cNvSpPr txBox="1"/>
            <p:nvPr/>
          </p:nvSpPr>
          <p:spPr>
            <a:xfrm>
              <a:off x="3603328" y="257174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</a:t>
              </a:r>
              <a:endParaRPr lang="pt-B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Conector de seta reta 66"/>
            <p:cNvCxnSpPr>
              <a:stCxn id="65" idx="2"/>
              <a:endCxn id="27" idx="0"/>
            </p:cNvCxnSpPr>
            <p:nvPr/>
          </p:nvCxnSpPr>
          <p:spPr>
            <a:xfrm rot="16200000" flipH="1">
              <a:off x="3632125" y="3075143"/>
              <a:ext cx="273610" cy="5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Botão de ação: Início 6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Processo em que se visita cada nó da árvore apenas uma vez.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Pode ser visto como uma linearização da árvore (todos os nós em uma linha).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percurso diz apenas que cada nó deve ser visitado uma única vez; mas não especifica em que ordem estes nós devem aparecer. Desta forma, para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nós, tem-se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n!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possíveis listagens da árvore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Para a árvore a seguir, por exemplo, existem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6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possíveis listagens.</a:t>
            </a:r>
          </a:p>
          <a:p>
            <a:pPr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Ex.:	a b c</a:t>
            </a:r>
          </a:p>
          <a:p>
            <a:pPr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	a c b</a:t>
            </a:r>
          </a:p>
          <a:p>
            <a:pPr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	b a c</a:t>
            </a:r>
          </a:p>
          <a:p>
            <a:pPr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	b c a</a:t>
            </a:r>
          </a:p>
          <a:p>
            <a:pPr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	c a b</a:t>
            </a:r>
          </a:p>
          <a:p>
            <a:pPr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	c b a</a:t>
            </a: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Em face da abundância de percursos, e da inutilidade da maioria deles, o estudo destes se restringe a duas classes: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extensão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e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profundidade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6858016" y="3429000"/>
            <a:ext cx="1571636" cy="1214446"/>
            <a:chOff x="714348" y="3571876"/>
            <a:chExt cx="1571636" cy="1214446"/>
          </a:xfrm>
        </p:grpSpPr>
        <p:sp>
          <p:nvSpPr>
            <p:cNvPr id="66" name="Elipse 65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Conector de seta reta 68"/>
            <p:cNvCxnSpPr>
              <a:stCxn id="66" idx="4"/>
              <a:endCxn id="67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stCxn id="66" idx="4"/>
              <a:endCxn id="68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otão de ação: Início 1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As listas ligadas fornecem usualmente maior flexibilidade que as matrizes, mas são estruturas lineares, e é difícil utilizá-las para uma representação hierárquica de objetos.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Embora as pilhas e filas reflitam-se em alguma hierarquia, elas são limitadas a somente uma dimensão.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Para superar estas limitações, introduzimos um novo tipo abstrato de dados chamado de árvore.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Árvores admitem tratamento computacional eficiente quando comparadas às estruturas mais genéricas como os grafos (mais flexíveis e complexos).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Exemplos de utilização de árvores: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Organização de pastas de um computador (árvore de diretórios)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Organogramas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Árvores de decisão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Resolução de expressões aritméticas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Tabela de um campeonato de futebol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 - Extensão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Consiste em visitar cada nó começando do nível mais baixo (ou mais alto) e movendo para baixo (ou para cima) nível a nível, visitando nós em cada nível da esquerda para a direita (ou da direita para esquerda).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Neste caso, já quatro situações distintas: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De cima para baixo, da esquerda para a direita </a:t>
            </a:r>
            <a:r>
              <a:rPr lang="pt-B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(mais utilizado)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De cima para baixo, da direita para esquerda.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De baixo para cima, da esquerda para a direita.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De baixo para cima, da direita para a esquerda.</a:t>
            </a:r>
          </a:p>
          <a:p>
            <a:pPr marL="261938" indent="-261938" algn="just">
              <a:buSzPct val="80000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Vejamos os percursos na árvore a seguir: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b c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c b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b c a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c b a</a:t>
            </a:r>
          </a:p>
          <a:p>
            <a:pPr marL="261938" indent="-261938" algn="just">
              <a:buSzPct val="80000"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00050" indent="-400050" algn="just">
              <a:buSzPct val="7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143504" y="4429132"/>
            <a:ext cx="1571636" cy="1214446"/>
            <a:chOff x="714348" y="3571876"/>
            <a:chExt cx="1571636" cy="1214446"/>
          </a:xfrm>
        </p:grpSpPr>
        <p:sp>
          <p:nvSpPr>
            <p:cNvPr id="7" name="Elipse 6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7" idx="4"/>
              <a:endCxn id="8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7" idx="4"/>
              <a:endCxn id="9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otão de ação: Início 12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 – Extensão (Largura)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DE CIMA PARA BAIXO, DA DIREITA PARA  A ESQUERDA: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Inicialmente, o nó raiz é colocado numa fila de nós.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Enquanto houver elementos na fila: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Retirar e listar o nó que está na cabeça da fila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Enfileirar os filhos do nó que foi  retirado da fila.</a:t>
            </a:r>
          </a:p>
          <a:p>
            <a:pPr lvl="1" algn="just"/>
            <a:endParaRPr lang="pt-BR" sz="13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61938" indent="-261938" algn="just">
              <a:buSzPct val="80000"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00050" indent="-400050" algn="just">
              <a:buSzPct val="7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3000358" y="3338531"/>
          <a:ext cx="41434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1"/>
                <a:gridCol w="414341"/>
                <a:gridCol w="1243023"/>
                <a:gridCol w="414341"/>
                <a:gridCol w="414341"/>
                <a:gridCol w="414341"/>
                <a:gridCol w="414341"/>
                <a:gridCol w="414341"/>
              </a:tblGrid>
              <a:tr h="288471">
                <a:tc gridSpan="3"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Fila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Listagem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88471">
                <a:tc gridSpan="3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642910" y="3500438"/>
            <a:ext cx="1928826" cy="2000264"/>
            <a:chOff x="642910" y="3500438"/>
            <a:chExt cx="1928826" cy="2000264"/>
          </a:xfrm>
        </p:grpSpPr>
        <p:sp>
          <p:nvSpPr>
            <p:cNvPr id="7" name="Elipse 6"/>
            <p:cNvSpPr/>
            <p:nvPr/>
          </p:nvSpPr>
          <p:spPr>
            <a:xfrm>
              <a:off x="1214414" y="350043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" y="428625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785918" y="428625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7" idx="4"/>
              <a:endCxn id="8" idx="0"/>
            </p:cNvCxnSpPr>
            <p:nvPr/>
          </p:nvCxnSpPr>
          <p:spPr>
            <a:xfrm rot="5400000">
              <a:off x="964381" y="3821909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7" idx="4"/>
              <a:endCxn id="9" idx="0"/>
            </p:cNvCxnSpPr>
            <p:nvPr/>
          </p:nvCxnSpPr>
          <p:spPr>
            <a:xfrm rot="16200000" flipH="1">
              <a:off x="1535885" y="3821909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428728" y="50720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Conector de seta reta 12"/>
            <p:cNvCxnSpPr>
              <a:stCxn id="9" idx="4"/>
              <a:endCxn id="12" idx="0"/>
            </p:cNvCxnSpPr>
            <p:nvPr/>
          </p:nvCxnSpPr>
          <p:spPr>
            <a:xfrm rot="5400000">
              <a:off x="1643042" y="4714884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2143108" y="50720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9" idx="4"/>
              <a:endCxn id="16" idx="0"/>
            </p:cNvCxnSpPr>
            <p:nvPr/>
          </p:nvCxnSpPr>
          <p:spPr>
            <a:xfrm rot="16200000" flipH="1">
              <a:off x="2000232" y="4714884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Botão de ação: Início 1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 - Profundidade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Consiste basicamente em três tarefas:.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V – Visitar um nó (e listar o seu valor).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L – Percorrer a subárvore da esquerda (left).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R – Percorrer a subárvore da direita (right).</a:t>
            </a:r>
          </a:p>
          <a:p>
            <a:pPr marL="261938" indent="-261938" algn="just">
              <a:buSzPct val="80000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Estas três tarefas podem estar organizadas de 6 formas distintas (3!):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VLR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b c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RLV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c b a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LVR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b a c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RVL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c a b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LRV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b c a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VRL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c b</a:t>
            </a:r>
          </a:p>
          <a:p>
            <a:pPr marL="261938" indent="-261938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Os percursos I, III e V são os mais conhecidos. São percursos em que os movimentos são sempre da esquerda para a direita. Seus nomes são, respectivamente,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pre-order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in-order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e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pos-order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marL="400050" indent="-400050" algn="just">
              <a:buSzPct val="100000"/>
              <a:buNone/>
            </a:pPr>
            <a:endParaRPr lang="pt-BR" sz="23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61938" indent="-261938" algn="just">
              <a:buSzPct val="80000"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00050" indent="-400050" algn="just">
              <a:buSzPct val="7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o 5"/>
          <p:cNvGrpSpPr/>
          <p:nvPr/>
        </p:nvGrpSpPr>
        <p:grpSpPr>
          <a:xfrm>
            <a:off x="5786446" y="3571876"/>
            <a:ext cx="1571636" cy="1214446"/>
            <a:chOff x="714348" y="3571876"/>
            <a:chExt cx="1571636" cy="1214446"/>
          </a:xfrm>
        </p:grpSpPr>
        <p:sp>
          <p:nvSpPr>
            <p:cNvPr id="7" name="Elipse 6"/>
            <p:cNvSpPr/>
            <p:nvPr/>
          </p:nvSpPr>
          <p:spPr>
            <a:xfrm>
              <a:off x="1285852" y="357187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714348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857356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7" idx="4"/>
              <a:endCxn id="8" idx="0"/>
            </p:cNvCxnSpPr>
            <p:nvPr/>
          </p:nvCxnSpPr>
          <p:spPr>
            <a:xfrm rot="5400000">
              <a:off x="1035819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7" idx="4"/>
              <a:endCxn id="9" idx="0"/>
            </p:cNvCxnSpPr>
            <p:nvPr/>
          </p:nvCxnSpPr>
          <p:spPr>
            <a:xfrm rot="16200000" flipH="1">
              <a:off x="1607323" y="3893347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otão de ação: Início 12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 - Profundidade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Considerando que o percurso na árvore comece pela raiz, desça pela sua esquerda (e pela esquerda de cada nó), até chegar novamente à raiz, agora pela direita, podemos caracterizar cada um dos três percursos como:</a:t>
            </a:r>
          </a:p>
          <a:p>
            <a:pPr algn="just"/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Pre-order: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 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 nó é listado da primeira vez que passa por ele.</a:t>
            </a:r>
          </a:p>
          <a:p>
            <a:pPr algn="just"/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In-order: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 nó é listado da segunda vez que passa por ele.</a:t>
            </a:r>
          </a:p>
          <a:p>
            <a:pPr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			(depois de listar a sua subárvore esquerda, ainda que vazia).</a:t>
            </a:r>
          </a:p>
          <a:p>
            <a:pPr algn="just"/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Pos-order: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 nó é listado da última vez que passa por ele.</a:t>
            </a:r>
          </a:p>
          <a:p>
            <a:pPr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	(depois de listar a sua subárvore direita, ainda que vazia).</a:t>
            </a:r>
            <a:endParaRPr lang="pt-BR" sz="18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61938" indent="-261938" algn="just">
              <a:buSzPct val="80000"/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00050" indent="-400050" algn="just">
              <a:buSzPct val="100000"/>
              <a:buNone/>
            </a:pPr>
            <a:endParaRPr lang="pt-BR" sz="23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61938" indent="-261938" algn="just">
              <a:buSzPct val="80000"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00050" indent="-400050" algn="just">
              <a:buSzPct val="7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6215075" y="4500570"/>
            <a:ext cx="1857387" cy="1357322"/>
            <a:chOff x="6215075" y="4357694"/>
            <a:chExt cx="1857387" cy="1357322"/>
          </a:xfrm>
        </p:grpSpPr>
        <p:sp>
          <p:nvSpPr>
            <p:cNvPr id="7" name="Elipse 6"/>
            <p:cNvSpPr/>
            <p:nvPr/>
          </p:nvSpPr>
          <p:spPr>
            <a:xfrm>
              <a:off x="6929454" y="435769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6357950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7500958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7" idx="4"/>
              <a:endCxn id="8" idx="0"/>
            </p:cNvCxnSpPr>
            <p:nvPr/>
          </p:nvCxnSpPr>
          <p:spPr>
            <a:xfrm rot="5400000">
              <a:off x="6679421" y="4679165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7" idx="4"/>
              <a:endCxn id="9" idx="0"/>
            </p:cNvCxnSpPr>
            <p:nvPr/>
          </p:nvCxnSpPr>
          <p:spPr>
            <a:xfrm rot="16200000" flipH="1">
              <a:off x="7250925" y="4679165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8" idx="3"/>
            </p:cNvCxnSpPr>
            <p:nvPr/>
          </p:nvCxnSpPr>
          <p:spPr>
            <a:xfrm rot="5400000">
              <a:off x="6215075" y="5509369"/>
              <a:ext cx="205647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5"/>
            </p:cNvCxnSpPr>
            <p:nvPr/>
          </p:nvCxnSpPr>
          <p:spPr>
            <a:xfrm rot="16200000" flipH="1">
              <a:off x="6688088" y="5545087"/>
              <a:ext cx="205647" cy="13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9" idx="3"/>
            </p:cNvCxnSpPr>
            <p:nvPr/>
          </p:nvCxnSpPr>
          <p:spPr>
            <a:xfrm rot="5400000">
              <a:off x="7358083" y="5509369"/>
              <a:ext cx="205647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9" idx="5"/>
            </p:cNvCxnSpPr>
            <p:nvPr/>
          </p:nvCxnSpPr>
          <p:spPr>
            <a:xfrm rot="16200000" flipH="1">
              <a:off x="7866815" y="5509368"/>
              <a:ext cx="205647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rma livre 22"/>
          <p:cNvSpPr/>
          <p:nvPr/>
        </p:nvSpPr>
        <p:spPr>
          <a:xfrm>
            <a:off x="5832323" y="4194629"/>
            <a:ext cx="2631925" cy="2012647"/>
          </a:xfrm>
          <a:custGeom>
            <a:avLst/>
            <a:gdLst>
              <a:gd name="connsiteX0" fmla="*/ 1134534 w 2631925"/>
              <a:gd name="connsiteY0" fmla="*/ 0 h 2012647"/>
              <a:gd name="connsiteX1" fmla="*/ 1032934 w 2631925"/>
              <a:gd name="connsiteY1" fmla="*/ 449942 h 2012647"/>
              <a:gd name="connsiteX2" fmla="*/ 133048 w 2631925"/>
              <a:gd name="connsiteY2" fmla="*/ 1553028 h 2012647"/>
              <a:gd name="connsiteX3" fmla="*/ 234648 w 2631925"/>
              <a:gd name="connsiteY3" fmla="*/ 1959428 h 2012647"/>
              <a:gd name="connsiteX4" fmla="*/ 568477 w 2631925"/>
              <a:gd name="connsiteY4" fmla="*/ 1872342 h 2012647"/>
              <a:gd name="connsiteX5" fmla="*/ 684591 w 2631925"/>
              <a:gd name="connsiteY5" fmla="*/ 1683657 h 2012647"/>
              <a:gd name="connsiteX6" fmla="*/ 800706 w 2631925"/>
              <a:gd name="connsiteY6" fmla="*/ 1683657 h 2012647"/>
              <a:gd name="connsiteX7" fmla="*/ 974877 w 2631925"/>
              <a:gd name="connsiteY7" fmla="*/ 1915885 h 2012647"/>
              <a:gd name="connsiteX8" fmla="*/ 1265163 w 2631925"/>
              <a:gd name="connsiteY8" fmla="*/ 1886857 h 2012647"/>
              <a:gd name="connsiteX9" fmla="*/ 1236134 w 2631925"/>
              <a:gd name="connsiteY9" fmla="*/ 1567542 h 2012647"/>
              <a:gd name="connsiteX10" fmla="*/ 1090991 w 2631925"/>
              <a:gd name="connsiteY10" fmla="*/ 1335314 h 2012647"/>
              <a:gd name="connsiteX11" fmla="*/ 1120020 w 2631925"/>
              <a:gd name="connsiteY11" fmla="*/ 1146628 h 2012647"/>
              <a:gd name="connsiteX12" fmla="*/ 1250648 w 2631925"/>
              <a:gd name="connsiteY12" fmla="*/ 1030514 h 2012647"/>
              <a:gd name="connsiteX13" fmla="*/ 1468363 w 2631925"/>
              <a:gd name="connsiteY13" fmla="*/ 1045028 h 2012647"/>
              <a:gd name="connsiteX14" fmla="*/ 1569963 w 2631925"/>
              <a:gd name="connsiteY14" fmla="*/ 1204685 h 2012647"/>
              <a:gd name="connsiteX15" fmla="*/ 1366763 w 2631925"/>
              <a:gd name="connsiteY15" fmla="*/ 1654628 h 2012647"/>
              <a:gd name="connsiteX16" fmla="*/ 1424820 w 2631925"/>
              <a:gd name="connsiteY16" fmla="*/ 1944914 h 2012647"/>
              <a:gd name="connsiteX17" fmla="*/ 1700591 w 2631925"/>
              <a:gd name="connsiteY17" fmla="*/ 1944914 h 2012647"/>
              <a:gd name="connsiteX18" fmla="*/ 1860248 w 2631925"/>
              <a:gd name="connsiteY18" fmla="*/ 1669142 h 2012647"/>
              <a:gd name="connsiteX19" fmla="*/ 2034420 w 2631925"/>
              <a:gd name="connsiteY19" fmla="*/ 1698171 h 2012647"/>
              <a:gd name="connsiteX20" fmla="*/ 2150534 w 2631925"/>
              <a:gd name="connsiteY20" fmla="*/ 1872342 h 2012647"/>
              <a:gd name="connsiteX21" fmla="*/ 2368248 w 2631925"/>
              <a:gd name="connsiteY21" fmla="*/ 1915885 h 2012647"/>
              <a:gd name="connsiteX22" fmla="*/ 2484363 w 2631925"/>
              <a:gd name="connsiteY22" fmla="*/ 1785257 h 2012647"/>
              <a:gd name="connsiteX23" fmla="*/ 2498877 w 2631925"/>
              <a:gd name="connsiteY23" fmla="*/ 1436914 h 2012647"/>
              <a:gd name="connsiteX24" fmla="*/ 1686077 w 2631925"/>
              <a:gd name="connsiteY24" fmla="*/ 624114 h 2012647"/>
              <a:gd name="connsiteX25" fmla="*/ 1540934 w 2631925"/>
              <a:gd name="connsiteY25" fmla="*/ 43542 h 201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31925" h="2012647">
                <a:moveTo>
                  <a:pt x="1134534" y="0"/>
                </a:moveTo>
                <a:cubicBezTo>
                  <a:pt x="1167191" y="95552"/>
                  <a:pt x="1199848" y="191104"/>
                  <a:pt x="1032934" y="449942"/>
                </a:cubicBezTo>
                <a:cubicBezTo>
                  <a:pt x="866020" y="708780"/>
                  <a:pt x="266096" y="1301447"/>
                  <a:pt x="133048" y="1553028"/>
                </a:cubicBezTo>
                <a:cubicBezTo>
                  <a:pt x="0" y="1804609"/>
                  <a:pt x="162077" y="1906209"/>
                  <a:pt x="234648" y="1959428"/>
                </a:cubicBezTo>
                <a:cubicBezTo>
                  <a:pt x="307219" y="2012647"/>
                  <a:pt x="493487" y="1918304"/>
                  <a:pt x="568477" y="1872342"/>
                </a:cubicBezTo>
                <a:cubicBezTo>
                  <a:pt x="643467" y="1826380"/>
                  <a:pt x="645886" y="1715104"/>
                  <a:pt x="684591" y="1683657"/>
                </a:cubicBezTo>
                <a:cubicBezTo>
                  <a:pt x="723296" y="1652210"/>
                  <a:pt x="752325" y="1644952"/>
                  <a:pt x="800706" y="1683657"/>
                </a:cubicBezTo>
                <a:cubicBezTo>
                  <a:pt x="849087" y="1722362"/>
                  <a:pt x="897468" y="1882018"/>
                  <a:pt x="974877" y="1915885"/>
                </a:cubicBezTo>
                <a:cubicBezTo>
                  <a:pt x="1052286" y="1949752"/>
                  <a:pt x="1221620" y="1944914"/>
                  <a:pt x="1265163" y="1886857"/>
                </a:cubicBezTo>
                <a:cubicBezTo>
                  <a:pt x="1308706" y="1828800"/>
                  <a:pt x="1265163" y="1659466"/>
                  <a:pt x="1236134" y="1567542"/>
                </a:cubicBezTo>
                <a:cubicBezTo>
                  <a:pt x="1207105" y="1475618"/>
                  <a:pt x="1110343" y="1405466"/>
                  <a:pt x="1090991" y="1335314"/>
                </a:cubicBezTo>
                <a:cubicBezTo>
                  <a:pt x="1071639" y="1265162"/>
                  <a:pt x="1093411" y="1197428"/>
                  <a:pt x="1120020" y="1146628"/>
                </a:cubicBezTo>
                <a:cubicBezTo>
                  <a:pt x="1146629" y="1095828"/>
                  <a:pt x="1192591" y="1047447"/>
                  <a:pt x="1250648" y="1030514"/>
                </a:cubicBezTo>
                <a:cubicBezTo>
                  <a:pt x="1308705" y="1013581"/>
                  <a:pt x="1415144" y="1016000"/>
                  <a:pt x="1468363" y="1045028"/>
                </a:cubicBezTo>
                <a:cubicBezTo>
                  <a:pt x="1521582" y="1074057"/>
                  <a:pt x="1586896" y="1103085"/>
                  <a:pt x="1569963" y="1204685"/>
                </a:cubicBezTo>
                <a:cubicBezTo>
                  <a:pt x="1553030" y="1306285"/>
                  <a:pt x="1390953" y="1531257"/>
                  <a:pt x="1366763" y="1654628"/>
                </a:cubicBezTo>
                <a:cubicBezTo>
                  <a:pt x="1342573" y="1777999"/>
                  <a:pt x="1369182" y="1896533"/>
                  <a:pt x="1424820" y="1944914"/>
                </a:cubicBezTo>
                <a:cubicBezTo>
                  <a:pt x="1480458" y="1993295"/>
                  <a:pt x="1628020" y="1990876"/>
                  <a:pt x="1700591" y="1944914"/>
                </a:cubicBezTo>
                <a:cubicBezTo>
                  <a:pt x="1773162" y="1898952"/>
                  <a:pt x="1804610" y="1710266"/>
                  <a:pt x="1860248" y="1669142"/>
                </a:cubicBezTo>
                <a:cubicBezTo>
                  <a:pt x="1915886" y="1628018"/>
                  <a:pt x="1986039" y="1664304"/>
                  <a:pt x="2034420" y="1698171"/>
                </a:cubicBezTo>
                <a:cubicBezTo>
                  <a:pt x="2082801" y="1732038"/>
                  <a:pt x="2094896" y="1836056"/>
                  <a:pt x="2150534" y="1872342"/>
                </a:cubicBezTo>
                <a:cubicBezTo>
                  <a:pt x="2206172" y="1908628"/>
                  <a:pt x="2312610" y="1930399"/>
                  <a:pt x="2368248" y="1915885"/>
                </a:cubicBezTo>
                <a:cubicBezTo>
                  <a:pt x="2423886" y="1901371"/>
                  <a:pt x="2462592" y="1865085"/>
                  <a:pt x="2484363" y="1785257"/>
                </a:cubicBezTo>
                <a:cubicBezTo>
                  <a:pt x="2506134" y="1705429"/>
                  <a:pt x="2631925" y="1630438"/>
                  <a:pt x="2498877" y="1436914"/>
                </a:cubicBezTo>
                <a:cubicBezTo>
                  <a:pt x="2365829" y="1243390"/>
                  <a:pt x="1845734" y="856343"/>
                  <a:pt x="1686077" y="624114"/>
                </a:cubicBezTo>
                <a:cubicBezTo>
                  <a:pt x="1526420" y="391885"/>
                  <a:pt x="1533677" y="217713"/>
                  <a:pt x="1540934" y="43542"/>
                </a:cubicBezTo>
              </a:path>
            </a:pathLst>
          </a:cu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5720" y="4357694"/>
            <a:ext cx="5500726" cy="15716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Listagem dos nós da árvore ao lado, nos três percursos:</a:t>
            </a:r>
          </a:p>
          <a:p>
            <a:pPr algn="just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- PRE-ORDER (ou pré-ordem):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	a  b  c</a:t>
            </a:r>
          </a:p>
          <a:p>
            <a:pPr algn="just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- IN-ORDER (ou simétrica):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	b  a  c</a:t>
            </a:r>
          </a:p>
          <a:p>
            <a:pPr algn="just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- POS-ORDER (ou pós-ordem):	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b  c  a</a:t>
            </a:r>
          </a:p>
        </p:txBody>
      </p:sp>
      <p:sp>
        <p:nvSpPr>
          <p:cNvPr id="19" name="Botão de ação: Início 18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3" grpId="0" animBg="1"/>
      <p:bldP spid="25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Percurso - Profundidade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EXERCÍCIO:</a:t>
            </a:r>
          </a:p>
          <a:p>
            <a:pPr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Listar os nós da árvore a seguir em pre-order, in-order e pos-order. 		</a:t>
            </a:r>
          </a:p>
          <a:p>
            <a:pPr marL="3854450" indent="-400050" algn="just">
              <a:buSzPct val="70000"/>
            </a:pPr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marL="3854450" indent="-400050" algn="just">
              <a:buSzPct val="70000"/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RESPOSTAS:</a:t>
            </a:r>
          </a:p>
          <a:p>
            <a:pPr marL="3854450" indent="-400050" algn="just">
              <a:buSzPct val="70000"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pre-order: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	a b d c e g h f</a:t>
            </a:r>
          </a:p>
          <a:p>
            <a:pPr marL="3854450" indent="-400050" algn="just">
              <a:buSzPct val="70000"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in-order: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	d b a g e h c f</a:t>
            </a:r>
          </a:p>
          <a:p>
            <a:pPr marL="3854450" indent="-400050" algn="just">
              <a:buSzPct val="70000"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pos-order: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	d b g h e f c a</a:t>
            </a: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571472" y="2500306"/>
            <a:ext cx="2928958" cy="2786082"/>
            <a:chOff x="571472" y="2500306"/>
            <a:chExt cx="2928958" cy="2786082"/>
          </a:xfrm>
        </p:grpSpPr>
        <p:sp>
          <p:nvSpPr>
            <p:cNvPr id="22" name="Elipse 21"/>
            <p:cNvSpPr/>
            <p:nvPr/>
          </p:nvSpPr>
          <p:spPr>
            <a:xfrm>
              <a:off x="1643042" y="250030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785786" y="328612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571472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2500298" y="328612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3071802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1928794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1571604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Conector de seta reta 31"/>
            <p:cNvCxnSpPr>
              <a:stCxn id="22" idx="4"/>
              <a:endCxn id="26" idx="0"/>
            </p:cNvCxnSpPr>
            <p:nvPr/>
          </p:nvCxnSpPr>
          <p:spPr>
            <a:xfrm rot="5400000">
              <a:off x="1250133" y="2678901"/>
              <a:ext cx="35719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6" idx="4"/>
              <a:endCxn id="27" idx="0"/>
            </p:cNvCxnSpPr>
            <p:nvPr/>
          </p:nvCxnSpPr>
          <p:spPr>
            <a:xfrm rot="5400000">
              <a:off x="714348" y="378619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22" idx="4"/>
              <a:endCxn id="28" idx="0"/>
            </p:cNvCxnSpPr>
            <p:nvPr/>
          </p:nvCxnSpPr>
          <p:spPr>
            <a:xfrm rot="16200000" flipH="1">
              <a:off x="2107389" y="2678901"/>
              <a:ext cx="35719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28" idx="4"/>
              <a:endCxn id="30" idx="0"/>
            </p:cNvCxnSpPr>
            <p:nvPr/>
          </p:nvCxnSpPr>
          <p:spPr>
            <a:xfrm rot="5400000">
              <a:off x="2250265" y="3607595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28" idx="4"/>
              <a:endCxn id="29" idx="0"/>
            </p:cNvCxnSpPr>
            <p:nvPr/>
          </p:nvCxnSpPr>
          <p:spPr>
            <a:xfrm rot="16200000" flipH="1">
              <a:off x="2821769" y="3607595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30" idx="4"/>
              <a:endCxn id="31" idx="0"/>
            </p:cNvCxnSpPr>
            <p:nvPr/>
          </p:nvCxnSpPr>
          <p:spPr>
            <a:xfrm rot="5400000">
              <a:off x="1785918" y="450057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2285984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Conector de seta reta 38"/>
            <p:cNvCxnSpPr>
              <a:stCxn id="30" idx="4"/>
              <a:endCxn id="38" idx="0"/>
            </p:cNvCxnSpPr>
            <p:nvPr/>
          </p:nvCxnSpPr>
          <p:spPr>
            <a:xfrm rot="16200000" flipH="1">
              <a:off x="2143108" y="450057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Botão de ação: Início 22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Conversão para árvore binária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4572000"/>
          </a:xfrm>
        </p:spPr>
        <p:txBody>
          <a:bodyPr>
            <a:normAutofit/>
          </a:bodyPr>
          <a:lstStyle/>
          <a:p>
            <a:pPr marL="261938" indent="-261938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Uma árvore com grau maior que 2 pode ser transformada em binária, se ligarmos os nós irmãos e removermos a ligação entre um nó pai e os nós filhos, exceto as do primeiro filho. </a:t>
            </a:r>
          </a:p>
          <a:p>
            <a:pPr marL="261938" indent="-261938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Se um nó tem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filhos, para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de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até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o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passa a ser visto como filho direito do seu irmão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i-1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marL="261938" indent="-261938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Tomemos como exemplo a árvore a seguir:</a:t>
            </a:r>
            <a:endParaRPr lang="pt-BR" sz="18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428596" y="3429000"/>
            <a:ext cx="2500330" cy="2000264"/>
            <a:chOff x="785786" y="3286124"/>
            <a:chExt cx="2500330" cy="2000264"/>
          </a:xfrm>
        </p:grpSpPr>
        <p:sp>
          <p:nvSpPr>
            <p:cNvPr id="22" name="Elipse 21"/>
            <p:cNvSpPr/>
            <p:nvPr/>
          </p:nvSpPr>
          <p:spPr>
            <a:xfrm>
              <a:off x="1643042" y="328612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785786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785786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2500298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2857488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2143108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1643042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Conector de seta reta 31"/>
            <p:cNvCxnSpPr>
              <a:stCxn id="22" idx="4"/>
              <a:endCxn id="26" idx="0"/>
            </p:cNvCxnSpPr>
            <p:nvPr/>
          </p:nvCxnSpPr>
          <p:spPr>
            <a:xfrm rot="5400000">
              <a:off x="1250133" y="3464719"/>
              <a:ext cx="35719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6" idx="4"/>
              <a:endCxn id="27" idx="0"/>
            </p:cNvCxnSpPr>
            <p:nvPr/>
          </p:nvCxnSpPr>
          <p:spPr>
            <a:xfrm rot="5400000">
              <a:off x="821505" y="467916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22" idx="4"/>
              <a:endCxn id="28" idx="0"/>
            </p:cNvCxnSpPr>
            <p:nvPr/>
          </p:nvCxnSpPr>
          <p:spPr>
            <a:xfrm rot="16200000" flipH="1">
              <a:off x="2107389" y="3464719"/>
              <a:ext cx="35719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28" idx="4"/>
              <a:endCxn id="30" idx="0"/>
            </p:cNvCxnSpPr>
            <p:nvPr/>
          </p:nvCxnSpPr>
          <p:spPr>
            <a:xfrm rot="5400000">
              <a:off x="2357422" y="450057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28" idx="4"/>
              <a:endCxn id="29" idx="0"/>
            </p:cNvCxnSpPr>
            <p:nvPr/>
          </p:nvCxnSpPr>
          <p:spPr>
            <a:xfrm rot="16200000" flipH="1">
              <a:off x="2714612" y="450057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22" idx="4"/>
              <a:endCxn id="31" idx="0"/>
            </p:cNvCxnSpPr>
            <p:nvPr/>
          </p:nvCxnSpPr>
          <p:spPr>
            <a:xfrm rot="5400000">
              <a:off x="1678761" y="389334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3786182" y="3429000"/>
            <a:ext cx="2500330" cy="2000264"/>
            <a:chOff x="785786" y="3286124"/>
            <a:chExt cx="2500330" cy="2000264"/>
          </a:xfrm>
        </p:grpSpPr>
        <p:sp>
          <p:nvSpPr>
            <p:cNvPr id="59" name="Elipse 58"/>
            <p:cNvSpPr/>
            <p:nvPr/>
          </p:nvSpPr>
          <p:spPr>
            <a:xfrm>
              <a:off x="1643042" y="328612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785786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785786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2500298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2857488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2143108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1643042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6" name="Conector de seta reta 65"/>
            <p:cNvCxnSpPr>
              <a:stCxn id="59" idx="4"/>
              <a:endCxn id="60" idx="0"/>
            </p:cNvCxnSpPr>
            <p:nvPr/>
          </p:nvCxnSpPr>
          <p:spPr>
            <a:xfrm rot="5400000">
              <a:off x="1250133" y="3464719"/>
              <a:ext cx="35719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>
              <a:stCxn id="60" idx="4"/>
              <a:endCxn id="61" idx="0"/>
            </p:cNvCxnSpPr>
            <p:nvPr/>
          </p:nvCxnSpPr>
          <p:spPr>
            <a:xfrm rot="5400000">
              <a:off x="821505" y="467916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stCxn id="65" idx="6"/>
              <a:endCxn id="62" idx="2"/>
            </p:cNvCxnSpPr>
            <p:nvPr/>
          </p:nvCxnSpPr>
          <p:spPr>
            <a:xfrm>
              <a:off x="2071670" y="428625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>
              <a:stCxn id="62" idx="4"/>
              <a:endCxn id="64" idx="0"/>
            </p:cNvCxnSpPr>
            <p:nvPr/>
          </p:nvCxnSpPr>
          <p:spPr>
            <a:xfrm rot="5400000">
              <a:off x="2357422" y="450057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stCxn id="64" idx="6"/>
              <a:endCxn id="63" idx="2"/>
            </p:cNvCxnSpPr>
            <p:nvPr/>
          </p:nvCxnSpPr>
          <p:spPr>
            <a:xfrm>
              <a:off x="2571736" y="507207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stCxn id="60" idx="6"/>
              <a:endCxn id="65" idx="2"/>
            </p:cNvCxnSpPr>
            <p:nvPr/>
          </p:nvCxnSpPr>
          <p:spPr>
            <a:xfrm>
              <a:off x="1214414" y="428625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/>
          <p:cNvGrpSpPr/>
          <p:nvPr/>
        </p:nvGrpSpPr>
        <p:grpSpPr>
          <a:xfrm>
            <a:off x="7286644" y="2857496"/>
            <a:ext cx="1428760" cy="3500462"/>
            <a:chOff x="1000100" y="3286124"/>
            <a:chExt cx="1428760" cy="3500462"/>
          </a:xfrm>
        </p:grpSpPr>
        <p:sp>
          <p:nvSpPr>
            <p:cNvPr id="93" name="Elipse 92"/>
            <p:cNvSpPr/>
            <p:nvPr/>
          </p:nvSpPr>
          <p:spPr>
            <a:xfrm>
              <a:off x="1643042" y="328612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ipse 93"/>
            <p:cNvSpPr/>
            <p:nvPr/>
          </p:nvSpPr>
          <p:spPr>
            <a:xfrm>
              <a:off x="1428728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Elipse 94"/>
            <p:cNvSpPr/>
            <p:nvPr/>
          </p:nvSpPr>
          <p:spPr>
            <a:xfrm>
              <a:off x="1000100" y="442913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ipse 95"/>
            <p:cNvSpPr/>
            <p:nvPr/>
          </p:nvSpPr>
          <p:spPr>
            <a:xfrm>
              <a:off x="2000232" y="507207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ipse 96"/>
            <p:cNvSpPr/>
            <p:nvPr/>
          </p:nvSpPr>
          <p:spPr>
            <a:xfrm>
              <a:off x="1857356" y="635795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Elipse 97"/>
            <p:cNvSpPr/>
            <p:nvPr/>
          </p:nvSpPr>
          <p:spPr>
            <a:xfrm>
              <a:off x="1643042" y="571501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1785918" y="442913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0" name="Conector de seta reta 99"/>
            <p:cNvCxnSpPr>
              <a:stCxn id="93" idx="4"/>
              <a:endCxn id="94" idx="0"/>
            </p:cNvCxnSpPr>
            <p:nvPr/>
          </p:nvCxnSpPr>
          <p:spPr>
            <a:xfrm rot="5400000">
              <a:off x="1678761" y="3679033"/>
              <a:ext cx="14287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>
              <a:stCxn id="94" idx="4"/>
              <a:endCxn id="95" idx="0"/>
            </p:cNvCxnSpPr>
            <p:nvPr/>
          </p:nvCxnSpPr>
          <p:spPr>
            <a:xfrm rot="5400000">
              <a:off x="1357290" y="4143380"/>
              <a:ext cx="14287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stCxn id="99" idx="4"/>
              <a:endCxn id="96" idx="0"/>
            </p:cNvCxnSpPr>
            <p:nvPr/>
          </p:nvCxnSpPr>
          <p:spPr>
            <a:xfrm rot="16200000" flipH="1">
              <a:off x="2000232" y="4857760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>
              <a:stCxn id="96" idx="4"/>
              <a:endCxn id="98" idx="0"/>
            </p:cNvCxnSpPr>
            <p:nvPr/>
          </p:nvCxnSpPr>
          <p:spPr>
            <a:xfrm rot="5400000">
              <a:off x="1928794" y="542926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/>
            <p:cNvCxnSpPr>
              <a:stCxn id="98" idx="4"/>
              <a:endCxn id="97" idx="0"/>
            </p:cNvCxnSpPr>
            <p:nvPr/>
          </p:nvCxnSpPr>
          <p:spPr>
            <a:xfrm rot="16200000" flipH="1">
              <a:off x="1857356" y="6143644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>
              <a:stCxn id="94" idx="4"/>
              <a:endCxn id="99" idx="0"/>
            </p:cNvCxnSpPr>
            <p:nvPr/>
          </p:nvCxnSpPr>
          <p:spPr>
            <a:xfrm rot="16200000" flipH="1">
              <a:off x="1750199" y="4179099"/>
              <a:ext cx="14287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eta para a direita listrada 116"/>
          <p:cNvSpPr/>
          <p:nvPr/>
        </p:nvSpPr>
        <p:spPr>
          <a:xfrm>
            <a:off x="3000364" y="3857628"/>
            <a:ext cx="500066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Seta para a direita listrada 117"/>
          <p:cNvSpPr/>
          <p:nvPr/>
        </p:nvSpPr>
        <p:spPr>
          <a:xfrm>
            <a:off x="6286512" y="3857628"/>
            <a:ext cx="500066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357158" y="5572140"/>
            <a:ext cx="7286676" cy="7143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Para se interpretar corretamente a hierarquia de uma árvore transformada, é preciso ter em mente a transformação havida. Assim, a subárvore esquerda de um nó é seu filho realmente, enquanto que a direita é seu irmão.</a:t>
            </a:r>
          </a:p>
        </p:txBody>
      </p:sp>
      <p:sp>
        <p:nvSpPr>
          <p:cNvPr id="51" name="Botão de ação: Início 50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117" grpId="0" animBg="1"/>
      <p:bldP spid="118" grpId="0" animBg="1"/>
      <p:bldP spid="119" grpId="0" uiExpan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000165" y="2357430"/>
            <a:ext cx="5143536" cy="2286016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ÁRVORES ALINHADAS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Custo de Manutenção</a:t>
            </a: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Examinando-se a representação de uma árvore binária, pode-se constatar a existência de muitas referências (para subárvores) nulas nos nós.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De fato, é fácil verificar que em uma árvore binária de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nós, ocorrem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n+1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referências nulas. A árvore a seguir possui 5 nós e 6 referências nulas:</a:t>
            </a: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principal motivo de se ter uma árvore binária alinhada (ou costurada) é a utilização das referências nulas, para facilitar o caminhamento sobre a árvore.</a:t>
            </a: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Alinhadas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o 39"/>
          <p:cNvGrpSpPr/>
          <p:nvPr/>
        </p:nvGrpSpPr>
        <p:grpSpPr>
          <a:xfrm>
            <a:off x="3643306" y="2786058"/>
            <a:ext cx="2286016" cy="2500330"/>
            <a:chOff x="6929454" y="4000504"/>
            <a:chExt cx="1928826" cy="2214580"/>
          </a:xfrm>
        </p:grpSpPr>
        <p:sp>
          <p:nvSpPr>
            <p:cNvPr id="6" name="Elipse 5"/>
            <p:cNvSpPr/>
            <p:nvPr/>
          </p:nvSpPr>
          <p:spPr>
            <a:xfrm>
              <a:off x="7500958" y="400050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6929454" y="478632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8072462" y="478632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6" idx="4"/>
              <a:endCxn id="8" idx="0"/>
            </p:cNvCxnSpPr>
            <p:nvPr/>
          </p:nvCxnSpPr>
          <p:spPr>
            <a:xfrm rot="5400000">
              <a:off x="7250925" y="4321975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6" idx="4"/>
              <a:endCxn id="9" idx="0"/>
            </p:cNvCxnSpPr>
            <p:nvPr/>
          </p:nvCxnSpPr>
          <p:spPr>
            <a:xfrm rot="16200000" flipH="1">
              <a:off x="7822429" y="4321975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7715272" y="557214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Conector de seta reta 12"/>
            <p:cNvCxnSpPr>
              <a:stCxn id="9" idx="4"/>
              <a:endCxn id="12" idx="0"/>
            </p:cNvCxnSpPr>
            <p:nvPr/>
          </p:nvCxnSpPr>
          <p:spPr>
            <a:xfrm rot="5400000">
              <a:off x="7929586" y="521495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8429652" y="557214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ector de seta reta 14"/>
            <p:cNvCxnSpPr>
              <a:stCxn id="9" idx="4"/>
              <a:endCxn id="14" idx="0"/>
            </p:cNvCxnSpPr>
            <p:nvPr/>
          </p:nvCxnSpPr>
          <p:spPr>
            <a:xfrm rot="16200000" flipH="1">
              <a:off x="8286776" y="5214950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8" idx="4"/>
            </p:cNvCxnSpPr>
            <p:nvPr/>
          </p:nvCxnSpPr>
          <p:spPr>
            <a:xfrm rot="16200000" flipH="1">
              <a:off x="7108049" y="5250669"/>
              <a:ext cx="214314" cy="1428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4"/>
            </p:cNvCxnSpPr>
            <p:nvPr/>
          </p:nvCxnSpPr>
          <p:spPr>
            <a:xfrm rot="5400000">
              <a:off x="6965173" y="5250669"/>
              <a:ext cx="214314" cy="1428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rot="16200000" flipH="1">
              <a:off x="7893867" y="6036487"/>
              <a:ext cx="214314" cy="1428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rot="5400000">
              <a:off x="7750991" y="6036487"/>
              <a:ext cx="214314" cy="1428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4" idx="4"/>
            </p:cNvCxnSpPr>
            <p:nvPr/>
          </p:nvCxnSpPr>
          <p:spPr>
            <a:xfrm rot="16200000" flipH="1">
              <a:off x="8608247" y="6036487"/>
              <a:ext cx="214314" cy="1428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14" idx="4"/>
            </p:cNvCxnSpPr>
            <p:nvPr/>
          </p:nvCxnSpPr>
          <p:spPr>
            <a:xfrm rot="5400000">
              <a:off x="8465370" y="6036488"/>
              <a:ext cx="214316" cy="1428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Botão de ação: Início 2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As árvores alinhadas, são também chamadas de árvores amarradas ou costuradas.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As arvores alinhadas devem considerar um percurso de caminhamento. Veremos aqui árvores alinhadas nos três percursos em profundidade (pre-order, pos-order e in-order).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São árvores binárias cujas referências nulas de seus nós são substituídas por “amarras” ou “costuras”, que são, na realidade, referências a outros nós da árvore, considerando uma ordem de caminhamento, como segue: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a subárvore esquerda de um nó é vazia, a referência esquerda deste nó aponta para o seu predecessor.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a subárvore direita de um nó é vazia, a referência direita deste nó aponta para o seu sucessor.</a:t>
            </a: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Alinhadas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otão de ação: Início 5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Alinhadas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7" name="Grupo 116"/>
          <p:cNvGrpSpPr/>
          <p:nvPr/>
        </p:nvGrpSpPr>
        <p:grpSpPr>
          <a:xfrm>
            <a:off x="257705" y="3631172"/>
            <a:ext cx="2671221" cy="2726786"/>
            <a:chOff x="257705" y="3631172"/>
            <a:chExt cx="2671221" cy="2726786"/>
          </a:xfrm>
        </p:grpSpPr>
        <p:sp>
          <p:nvSpPr>
            <p:cNvPr id="8" name="Elipse 7"/>
            <p:cNvSpPr/>
            <p:nvPr/>
          </p:nvSpPr>
          <p:spPr>
            <a:xfrm>
              <a:off x="1714480" y="363117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000100" y="427411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2428860" y="427411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9" idx="0"/>
            </p:cNvCxnSpPr>
            <p:nvPr/>
          </p:nvCxnSpPr>
          <p:spPr>
            <a:xfrm rot="5400000">
              <a:off x="1464447" y="3809767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2178827" y="3809767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42910" y="491705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ector de seta reta 13"/>
            <p:cNvCxnSpPr>
              <a:stCxn id="9" idx="4"/>
              <a:endCxn id="13" idx="0"/>
            </p:cNvCxnSpPr>
            <p:nvPr/>
          </p:nvCxnSpPr>
          <p:spPr>
            <a:xfrm rot="5400000">
              <a:off x="928662" y="463130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2071670" y="491705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10" idx="4"/>
              <a:endCxn id="15" idx="0"/>
            </p:cNvCxnSpPr>
            <p:nvPr/>
          </p:nvCxnSpPr>
          <p:spPr>
            <a:xfrm rot="5400000">
              <a:off x="2357422" y="463130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1357290" y="491705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ector de seta reta 19"/>
            <p:cNvCxnSpPr>
              <a:stCxn id="9" idx="4"/>
              <a:endCxn id="19" idx="0"/>
            </p:cNvCxnSpPr>
            <p:nvPr/>
          </p:nvCxnSpPr>
          <p:spPr>
            <a:xfrm rot="16200000" flipH="1">
              <a:off x="1285852" y="463130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 22"/>
            <p:cNvSpPr/>
            <p:nvPr/>
          </p:nvSpPr>
          <p:spPr>
            <a:xfrm>
              <a:off x="257705" y="4559866"/>
              <a:ext cx="742395" cy="1017818"/>
            </a:xfrm>
            <a:custGeom>
              <a:avLst/>
              <a:gdLst>
                <a:gd name="connsiteX0" fmla="*/ 539447 w 771676"/>
                <a:gd name="connsiteY0" fmla="*/ 798286 h 1030514"/>
                <a:gd name="connsiteX1" fmla="*/ 350762 w 771676"/>
                <a:gd name="connsiteY1" fmla="*/ 986971 h 1030514"/>
                <a:gd name="connsiteX2" fmla="*/ 133047 w 771676"/>
                <a:gd name="connsiteY2" fmla="*/ 1016000 h 1030514"/>
                <a:gd name="connsiteX3" fmla="*/ 31447 w 771676"/>
                <a:gd name="connsiteY3" fmla="*/ 899886 h 1030514"/>
                <a:gd name="connsiteX4" fmla="*/ 2419 w 771676"/>
                <a:gd name="connsiteY4" fmla="*/ 725714 h 1030514"/>
                <a:gd name="connsiteX5" fmla="*/ 31447 w 771676"/>
                <a:gd name="connsiteY5" fmla="*/ 522514 h 1030514"/>
                <a:gd name="connsiteX6" fmla="*/ 191104 w 771676"/>
                <a:gd name="connsiteY6" fmla="*/ 304800 h 1030514"/>
                <a:gd name="connsiteX7" fmla="*/ 771676 w 771676"/>
                <a:gd name="connsiteY7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1676" h="1030514">
                  <a:moveTo>
                    <a:pt x="539447" y="798286"/>
                  </a:moveTo>
                  <a:cubicBezTo>
                    <a:pt x="478971" y="874485"/>
                    <a:pt x="418495" y="950685"/>
                    <a:pt x="350762" y="986971"/>
                  </a:cubicBezTo>
                  <a:cubicBezTo>
                    <a:pt x="283029" y="1023257"/>
                    <a:pt x="186266" y="1030514"/>
                    <a:pt x="133047" y="1016000"/>
                  </a:cubicBezTo>
                  <a:cubicBezTo>
                    <a:pt x="79828" y="1001486"/>
                    <a:pt x="53218" y="948267"/>
                    <a:pt x="31447" y="899886"/>
                  </a:cubicBezTo>
                  <a:cubicBezTo>
                    <a:pt x="9676" y="851505"/>
                    <a:pt x="2419" y="788609"/>
                    <a:pt x="2419" y="725714"/>
                  </a:cubicBezTo>
                  <a:cubicBezTo>
                    <a:pt x="2419" y="662819"/>
                    <a:pt x="0" y="592666"/>
                    <a:pt x="31447" y="522514"/>
                  </a:cubicBezTo>
                  <a:cubicBezTo>
                    <a:pt x="62894" y="452362"/>
                    <a:pt x="67733" y="391886"/>
                    <a:pt x="191104" y="304800"/>
                  </a:cubicBezTo>
                  <a:cubicBezTo>
                    <a:pt x="314475" y="217714"/>
                    <a:pt x="543075" y="108857"/>
                    <a:pt x="771676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 rot="21045536">
              <a:off x="985586" y="5288760"/>
              <a:ext cx="428628" cy="214315"/>
            </a:xfrm>
            <a:custGeom>
              <a:avLst/>
              <a:gdLst>
                <a:gd name="connsiteX0" fmla="*/ 0 w 682171"/>
                <a:gd name="connsiteY0" fmla="*/ 0 h 348343"/>
                <a:gd name="connsiteX1" fmla="*/ 275771 w 682171"/>
                <a:gd name="connsiteY1" fmla="*/ 275771 h 348343"/>
                <a:gd name="connsiteX2" fmla="*/ 537028 w 682171"/>
                <a:gd name="connsiteY2" fmla="*/ 304800 h 348343"/>
                <a:gd name="connsiteX3" fmla="*/ 682171 w 682171"/>
                <a:gd name="connsiteY3" fmla="*/ 14514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71" h="348343">
                  <a:moveTo>
                    <a:pt x="0" y="0"/>
                  </a:moveTo>
                  <a:cubicBezTo>
                    <a:pt x="93133" y="112485"/>
                    <a:pt x="186266" y="224971"/>
                    <a:pt x="275771" y="275771"/>
                  </a:cubicBezTo>
                  <a:cubicBezTo>
                    <a:pt x="365276" y="326571"/>
                    <a:pt x="469295" y="348343"/>
                    <a:pt x="537028" y="304800"/>
                  </a:cubicBezTo>
                  <a:cubicBezTo>
                    <a:pt x="604761" y="261257"/>
                    <a:pt x="643466" y="137885"/>
                    <a:pt x="682171" y="14514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857225" y="5345456"/>
              <a:ext cx="636614" cy="537028"/>
            </a:xfrm>
            <a:custGeom>
              <a:avLst/>
              <a:gdLst>
                <a:gd name="connsiteX0" fmla="*/ 607181 w 607181"/>
                <a:gd name="connsiteY0" fmla="*/ 0 h 537028"/>
                <a:gd name="connsiteX1" fmla="*/ 360438 w 607181"/>
                <a:gd name="connsiteY1" fmla="*/ 464457 h 537028"/>
                <a:gd name="connsiteX2" fmla="*/ 55638 w 607181"/>
                <a:gd name="connsiteY2" fmla="*/ 435428 h 537028"/>
                <a:gd name="connsiteX3" fmla="*/ 26610 w 607181"/>
                <a:gd name="connsiteY3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81" h="537028">
                  <a:moveTo>
                    <a:pt x="607181" y="0"/>
                  </a:moveTo>
                  <a:cubicBezTo>
                    <a:pt x="529771" y="195943"/>
                    <a:pt x="452362" y="391886"/>
                    <a:pt x="360438" y="464457"/>
                  </a:cubicBezTo>
                  <a:cubicBezTo>
                    <a:pt x="268514" y="537028"/>
                    <a:pt x="111276" y="512837"/>
                    <a:pt x="55638" y="435428"/>
                  </a:cubicBezTo>
                  <a:cubicBezTo>
                    <a:pt x="0" y="358019"/>
                    <a:pt x="26610" y="0"/>
                    <a:pt x="26610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834924" y="4605227"/>
              <a:ext cx="602343" cy="1233714"/>
            </a:xfrm>
            <a:custGeom>
              <a:avLst/>
              <a:gdLst>
                <a:gd name="connsiteX0" fmla="*/ 370114 w 602343"/>
                <a:gd name="connsiteY0" fmla="*/ 740229 h 1233714"/>
                <a:gd name="connsiteX1" fmla="*/ 166914 w 602343"/>
                <a:gd name="connsiteY1" fmla="*/ 1175657 h 1233714"/>
                <a:gd name="connsiteX2" fmla="*/ 7257 w 602343"/>
                <a:gd name="connsiteY2" fmla="*/ 1088572 h 1233714"/>
                <a:gd name="connsiteX3" fmla="*/ 210457 w 602343"/>
                <a:gd name="connsiteY3" fmla="*/ 406400 h 1233714"/>
                <a:gd name="connsiteX4" fmla="*/ 602343 w 602343"/>
                <a:gd name="connsiteY4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43" h="1233714">
                  <a:moveTo>
                    <a:pt x="370114" y="740229"/>
                  </a:moveTo>
                  <a:cubicBezTo>
                    <a:pt x="298752" y="928914"/>
                    <a:pt x="227390" y="1117600"/>
                    <a:pt x="166914" y="1175657"/>
                  </a:cubicBezTo>
                  <a:cubicBezTo>
                    <a:pt x="106438" y="1233714"/>
                    <a:pt x="0" y="1216781"/>
                    <a:pt x="7257" y="1088572"/>
                  </a:cubicBezTo>
                  <a:cubicBezTo>
                    <a:pt x="14514" y="960363"/>
                    <a:pt x="111276" y="587829"/>
                    <a:pt x="210457" y="406400"/>
                  </a:cubicBezTo>
                  <a:cubicBezTo>
                    <a:pt x="309638" y="224971"/>
                    <a:pt x="455990" y="112485"/>
                    <a:pt x="602343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1580924" y="4416541"/>
              <a:ext cx="841828" cy="1429209"/>
            </a:xfrm>
            <a:custGeom>
              <a:avLst/>
              <a:gdLst>
                <a:gd name="connsiteX0" fmla="*/ 0 w 841828"/>
                <a:gd name="connsiteY0" fmla="*/ 943429 h 1526420"/>
                <a:gd name="connsiteX1" fmla="*/ 72571 w 841828"/>
                <a:gd name="connsiteY1" fmla="*/ 1422400 h 1526420"/>
                <a:gd name="connsiteX2" fmla="*/ 174171 w 841828"/>
                <a:gd name="connsiteY2" fmla="*/ 1436915 h 1526420"/>
                <a:gd name="connsiteX3" fmla="*/ 246743 w 841828"/>
                <a:gd name="connsiteY3" fmla="*/ 885372 h 1526420"/>
                <a:gd name="connsiteX4" fmla="*/ 348343 w 841828"/>
                <a:gd name="connsiteY4" fmla="*/ 435429 h 1526420"/>
                <a:gd name="connsiteX5" fmla="*/ 478971 w 841828"/>
                <a:gd name="connsiteY5" fmla="*/ 188686 h 1526420"/>
                <a:gd name="connsiteX6" fmla="*/ 638628 w 841828"/>
                <a:gd name="connsiteY6" fmla="*/ 58058 h 1526420"/>
                <a:gd name="connsiteX7" fmla="*/ 841828 w 841828"/>
                <a:gd name="connsiteY7" fmla="*/ 0 h 152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828" h="1526420">
                  <a:moveTo>
                    <a:pt x="0" y="943429"/>
                  </a:moveTo>
                  <a:cubicBezTo>
                    <a:pt x="21771" y="1141790"/>
                    <a:pt x="43542" y="1340152"/>
                    <a:pt x="72571" y="1422400"/>
                  </a:cubicBezTo>
                  <a:cubicBezTo>
                    <a:pt x="101600" y="1504648"/>
                    <a:pt x="145142" y="1526420"/>
                    <a:pt x="174171" y="1436915"/>
                  </a:cubicBezTo>
                  <a:cubicBezTo>
                    <a:pt x="203200" y="1347410"/>
                    <a:pt x="217714" y="1052286"/>
                    <a:pt x="246743" y="885372"/>
                  </a:cubicBezTo>
                  <a:cubicBezTo>
                    <a:pt x="275772" y="718458"/>
                    <a:pt x="309638" y="551543"/>
                    <a:pt x="348343" y="435429"/>
                  </a:cubicBezTo>
                  <a:cubicBezTo>
                    <a:pt x="387048" y="319315"/>
                    <a:pt x="430590" y="251581"/>
                    <a:pt x="478971" y="188686"/>
                  </a:cubicBezTo>
                  <a:cubicBezTo>
                    <a:pt x="527352" y="125791"/>
                    <a:pt x="578152" y="89506"/>
                    <a:pt x="638628" y="58058"/>
                  </a:cubicBezTo>
                  <a:cubicBezTo>
                    <a:pt x="699104" y="26610"/>
                    <a:pt x="770466" y="13305"/>
                    <a:pt x="841828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2495324" y="4702742"/>
              <a:ext cx="433602" cy="509666"/>
            </a:xfrm>
            <a:custGeom>
              <a:avLst/>
              <a:gdLst>
                <a:gd name="connsiteX0" fmla="*/ 319314 w 791028"/>
                <a:gd name="connsiteY0" fmla="*/ 0 h 549124"/>
                <a:gd name="connsiteX1" fmla="*/ 653143 w 791028"/>
                <a:gd name="connsiteY1" fmla="*/ 275772 h 549124"/>
                <a:gd name="connsiteX2" fmla="*/ 682171 w 791028"/>
                <a:gd name="connsiteY2" fmla="*/ 508000 h 549124"/>
                <a:gd name="connsiteX3" fmla="*/ 0 w 791028"/>
                <a:gd name="connsiteY3" fmla="*/ 522515 h 5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028" h="549124">
                  <a:moveTo>
                    <a:pt x="319314" y="0"/>
                  </a:moveTo>
                  <a:cubicBezTo>
                    <a:pt x="455990" y="95552"/>
                    <a:pt x="592667" y="191105"/>
                    <a:pt x="653143" y="275772"/>
                  </a:cubicBezTo>
                  <a:cubicBezTo>
                    <a:pt x="713619" y="360439"/>
                    <a:pt x="791028" y="466876"/>
                    <a:pt x="682171" y="508000"/>
                  </a:cubicBezTo>
                  <a:cubicBezTo>
                    <a:pt x="573314" y="549124"/>
                    <a:pt x="111276" y="524934"/>
                    <a:pt x="0" y="522515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142976" y="598862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(a)</a:t>
              </a:r>
              <a:endParaRPr lang="pt-BR" dirty="0"/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3214678" y="3621186"/>
            <a:ext cx="2214578" cy="2736772"/>
            <a:chOff x="3214678" y="3621186"/>
            <a:chExt cx="2214578" cy="2736772"/>
          </a:xfrm>
        </p:grpSpPr>
        <p:sp>
          <p:nvSpPr>
            <p:cNvPr id="33" name="Elipse 32"/>
            <p:cNvSpPr/>
            <p:nvPr/>
          </p:nvSpPr>
          <p:spPr>
            <a:xfrm>
              <a:off x="4286248" y="362118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571868" y="426412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5000628" y="426412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Conector de seta reta 35"/>
            <p:cNvCxnSpPr>
              <a:stCxn id="33" idx="4"/>
              <a:endCxn id="34" idx="0"/>
            </p:cNvCxnSpPr>
            <p:nvPr/>
          </p:nvCxnSpPr>
          <p:spPr>
            <a:xfrm rot="5400000">
              <a:off x="4036215" y="3799781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33" idx="4"/>
              <a:endCxn id="35" idx="0"/>
            </p:cNvCxnSpPr>
            <p:nvPr/>
          </p:nvCxnSpPr>
          <p:spPr>
            <a:xfrm rot="16200000" flipH="1">
              <a:off x="4750595" y="3799781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3214678" y="49070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Conector de seta reta 38"/>
            <p:cNvCxnSpPr>
              <a:stCxn id="34" idx="4"/>
              <a:endCxn id="38" idx="0"/>
            </p:cNvCxnSpPr>
            <p:nvPr/>
          </p:nvCxnSpPr>
          <p:spPr>
            <a:xfrm rot="5400000">
              <a:off x="3500430" y="4621318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4643438" y="490707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Conector de seta reta 40"/>
            <p:cNvCxnSpPr>
              <a:stCxn id="35" idx="4"/>
              <a:endCxn id="40" idx="0"/>
            </p:cNvCxnSpPr>
            <p:nvPr/>
          </p:nvCxnSpPr>
          <p:spPr>
            <a:xfrm rot="5400000">
              <a:off x="4929190" y="4621318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3929058" y="4907070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4" idx="4"/>
              <a:endCxn id="42" idx="0"/>
            </p:cNvCxnSpPr>
            <p:nvPr/>
          </p:nvCxnSpPr>
          <p:spPr>
            <a:xfrm rot="16200000" flipH="1">
              <a:off x="3857620" y="4621318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4243838" y="598862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(b)</a:t>
              </a:r>
              <a:endParaRPr lang="pt-BR" dirty="0"/>
            </a:p>
          </p:txBody>
        </p:sp>
        <p:sp>
          <p:nvSpPr>
            <p:cNvPr id="51" name="Forma livre 50"/>
            <p:cNvSpPr/>
            <p:nvPr/>
          </p:nvSpPr>
          <p:spPr>
            <a:xfrm>
              <a:off x="3497943" y="4746171"/>
              <a:ext cx="261257" cy="1035353"/>
            </a:xfrm>
            <a:custGeom>
              <a:avLst/>
              <a:gdLst>
                <a:gd name="connsiteX0" fmla="*/ 0 w 261257"/>
                <a:gd name="connsiteY0" fmla="*/ 609600 h 1035353"/>
                <a:gd name="connsiteX1" fmla="*/ 130629 w 261257"/>
                <a:gd name="connsiteY1" fmla="*/ 899886 h 1035353"/>
                <a:gd name="connsiteX2" fmla="*/ 232229 w 261257"/>
                <a:gd name="connsiteY2" fmla="*/ 885372 h 1035353"/>
                <a:gd name="connsiteX3" fmla="*/ 261257 w 261257"/>
                <a:gd name="connsiteY3" fmla="*/ 0 h 103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257" h="1035353">
                  <a:moveTo>
                    <a:pt x="0" y="609600"/>
                  </a:moveTo>
                  <a:cubicBezTo>
                    <a:pt x="45962" y="731762"/>
                    <a:pt x="91924" y="853924"/>
                    <a:pt x="130629" y="899886"/>
                  </a:cubicBezTo>
                  <a:cubicBezTo>
                    <a:pt x="169334" y="945848"/>
                    <a:pt x="210458" y="1035353"/>
                    <a:pt x="232229" y="885372"/>
                  </a:cubicBezTo>
                  <a:cubicBezTo>
                    <a:pt x="254000" y="735391"/>
                    <a:pt x="257628" y="367695"/>
                    <a:pt x="261257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 flipH="1">
              <a:off x="3825191" y="4743912"/>
              <a:ext cx="261257" cy="1035353"/>
            </a:xfrm>
            <a:custGeom>
              <a:avLst/>
              <a:gdLst>
                <a:gd name="connsiteX0" fmla="*/ 0 w 261257"/>
                <a:gd name="connsiteY0" fmla="*/ 609600 h 1035353"/>
                <a:gd name="connsiteX1" fmla="*/ 130629 w 261257"/>
                <a:gd name="connsiteY1" fmla="*/ 899886 h 1035353"/>
                <a:gd name="connsiteX2" fmla="*/ 232229 w 261257"/>
                <a:gd name="connsiteY2" fmla="*/ 885372 h 1035353"/>
                <a:gd name="connsiteX3" fmla="*/ 261257 w 261257"/>
                <a:gd name="connsiteY3" fmla="*/ 0 h 103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257" h="1035353">
                  <a:moveTo>
                    <a:pt x="0" y="609600"/>
                  </a:moveTo>
                  <a:cubicBezTo>
                    <a:pt x="45962" y="731762"/>
                    <a:pt x="91924" y="853924"/>
                    <a:pt x="130629" y="899886"/>
                  </a:cubicBezTo>
                  <a:cubicBezTo>
                    <a:pt x="169334" y="945848"/>
                    <a:pt x="210458" y="1035353"/>
                    <a:pt x="232229" y="885372"/>
                  </a:cubicBezTo>
                  <a:cubicBezTo>
                    <a:pt x="254000" y="735391"/>
                    <a:pt x="257628" y="367695"/>
                    <a:pt x="261257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 57"/>
            <p:cNvSpPr/>
            <p:nvPr/>
          </p:nvSpPr>
          <p:spPr>
            <a:xfrm>
              <a:off x="4223656" y="4034972"/>
              <a:ext cx="249000" cy="1676400"/>
            </a:xfrm>
            <a:custGeom>
              <a:avLst/>
              <a:gdLst>
                <a:gd name="connsiteX0" fmla="*/ 0 w 341086"/>
                <a:gd name="connsiteY0" fmla="*/ 1306286 h 1676400"/>
                <a:gd name="connsiteX1" fmla="*/ 87086 w 341086"/>
                <a:gd name="connsiteY1" fmla="*/ 1596571 h 1676400"/>
                <a:gd name="connsiteX2" fmla="*/ 261257 w 341086"/>
                <a:gd name="connsiteY2" fmla="*/ 1640114 h 1676400"/>
                <a:gd name="connsiteX3" fmla="*/ 333829 w 341086"/>
                <a:gd name="connsiteY3" fmla="*/ 1378857 h 1676400"/>
                <a:gd name="connsiteX4" fmla="*/ 304800 w 341086"/>
                <a:gd name="connsiteY4" fmla="*/ 0 h 1676400"/>
                <a:gd name="connsiteX0" fmla="*/ 0 w 341086"/>
                <a:gd name="connsiteY0" fmla="*/ 1306286 h 1676400"/>
                <a:gd name="connsiteX1" fmla="*/ 87086 w 341086"/>
                <a:gd name="connsiteY1" fmla="*/ 1596571 h 1676400"/>
                <a:gd name="connsiteX2" fmla="*/ 261257 w 341086"/>
                <a:gd name="connsiteY2" fmla="*/ 1640114 h 1676400"/>
                <a:gd name="connsiteX3" fmla="*/ 333829 w 341086"/>
                <a:gd name="connsiteY3" fmla="*/ 1378857 h 1676400"/>
                <a:gd name="connsiteX4" fmla="*/ 304801 w 341086"/>
                <a:gd name="connsiteY4" fmla="*/ 0 h 1676400"/>
                <a:gd name="connsiteX0" fmla="*/ 0 w 439127"/>
                <a:gd name="connsiteY0" fmla="*/ 1306286 h 1676400"/>
                <a:gd name="connsiteX1" fmla="*/ 87086 w 439127"/>
                <a:gd name="connsiteY1" fmla="*/ 1596571 h 1676400"/>
                <a:gd name="connsiteX2" fmla="*/ 261257 w 439127"/>
                <a:gd name="connsiteY2" fmla="*/ 1640114 h 1676400"/>
                <a:gd name="connsiteX3" fmla="*/ 333829 w 439127"/>
                <a:gd name="connsiteY3" fmla="*/ 1378857 h 1676400"/>
                <a:gd name="connsiteX4" fmla="*/ 304801 w 439127"/>
                <a:gd name="connsiteY4" fmla="*/ 0 h 1676400"/>
                <a:gd name="connsiteX0" fmla="*/ 0 w 732644"/>
                <a:gd name="connsiteY0" fmla="*/ 1306286 h 1676400"/>
                <a:gd name="connsiteX1" fmla="*/ 87086 w 732644"/>
                <a:gd name="connsiteY1" fmla="*/ 1596571 h 1676400"/>
                <a:gd name="connsiteX2" fmla="*/ 261257 w 732644"/>
                <a:gd name="connsiteY2" fmla="*/ 1640114 h 1676400"/>
                <a:gd name="connsiteX3" fmla="*/ 333829 w 732644"/>
                <a:gd name="connsiteY3" fmla="*/ 1378857 h 1676400"/>
                <a:gd name="connsiteX4" fmla="*/ 598317 w 732644"/>
                <a:gd name="connsiteY4" fmla="*/ 0 h 1676400"/>
                <a:gd name="connsiteX0" fmla="*/ 0 w 598318"/>
                <a:gd name="connsiteY0" fmla="*/ 1306286 h 1676400"/>
                <a:gd name="connsiteX1" fmla="*/ 87086 w 598318"/>
                <a:gd name="connsiteY1" fmla="*/ 1596571 h 1676400"/>
                <a:gd name="connsiteX2" fmla="*/ 261257 w 598318"/>
                <a:gd name="connsiteY2" fmla="*/ 1640114 h 1676400"/>
                <a:gd name="connsiteX3" fmla="*/ 333829 w 598318"/>
                <a:gd name="connsiteY3" fmla="*/ 1378857 h 1676400"/>
                <a:gd name="connsiteX4" fmla="*/ 598317 w 598318"/>
                <a:gd name="connsiteY4" fmla="*/ 0 h 1676400"/>
                <a:gd name="connsiteX0" fmla="*/ 0 w 341073"/>
                <a:gd name="connsiteY0" fmla="*/ 1306286 h 1676400"/>
                <a:gd name="connsiteX1" fmla="*/ 87086 w 341073"/>
                <a:gd name="connsiteY1" fmla="*/ 1596571 h 1676400"/>
                <a:gd name="connsiteX2" fmla="*/ 261257 w 341073"/>
                <a:gd name="connsiteY2" fmla="*/ 1640114 h 1676400"/>
                <a:gd name="connsiteX3" fmla="*/ 333829 w 341073"/>
                <a:gd name="connsiteY3" fmla="*/ 1378857 h 1676400"/>
                <a:gd name="connsiteX4" fmla="*/ 304713 w 341073"/>
                <a:gd name="connsiteY4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73" h="1676400">
                  <a:moveTo>
                    <a:pt x="0" y="1306286"/>
                  </a:moveTo>
                  <a:cubicBezTo>
                    <a:pt x="21771" y="1423609"/>
                    <a:pt x="43543" y="1540933"/>
                    <a:pt x="87086" y="1596571"/>
                  </a:cubicBezTo>
                  <a:cubicBezTo>
                    <a:pt x="130629" y="1652209"/>
                    <a:pt x="220133" y="1676400"/>
                    <a:pt x="261257" y="1640114"/>
                  </a:cubicBezTo>
                  <a:cubicBezTo>
                    <a:pt x="302381" y="1603828"/>
                    <a:pt x="326586" y="1652209"/>
                    <a:pt x="333829" y="1378857"/>
                  </a:cubicBezTo>
                  <a:cubicBezTo>
                    <a:pt x="341072" y="1105505"/>
                    <a:pt x="165359" y="480164"/>
                    <a:pt x="304713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 flipH="1">
              <a:off x="4500562" y="4038616"/>
              <a:ext cx="249000" cy="1676400"/>
            </a:xfrm>
            <a:custGeom>
              <a:avLst/>
              <a:gdLst>
                <a:gd name="connsiteX0" fmla="*/ 0 w 341086"/>
                <a:gd name="connsiteY0" fmla="*/ 1306286 h 1676400"/>
                <a:gd name="connsiteX1" fmla="*/ 87086 w 341086"/>
                <a:gd name="connsiteY1" fmla="*/ 1596571 h 1676400"/>
                <a:gd name="connsiteX2" fmla="*/ 261257 w 341086"/>
                <a:gd name="connsiteY2" fmla="*/ 1640114 h 1676400"/>
                <a:gd name="connsiteX3" fmla="*/ 333829 w 341086"/>
                <a:gd name="connsiteY3" fmla="*/ 1378857 h 1676400"/>
                <a:gd name="connsiteX4" fmla="*/ 304800 w 341086"/>
                <a:gd name="connsiteY4" fmla="*/ 0 h 1676400"/>
                <a:gd name="connsiteX0" fmla="*/ 0 w 341086"/>
                <a:gd name="connsiteY0" fmla="*/ 1306286 h 1676400"/>
                <a:gd name="connsiteX1" fmla="*/ 87086 w 341086"/>
                <a:gd name="connsiteY1" fmla="*/ 1596571 h 1676400"/>
                <a:gd name="connsiteX2" fmla="*/ 261257 w 341086"/>
                <a:gd name="connsiteY2" fmla="*/ 1640114 h 1676400"/>
                <a:gd name="connsiteX3" fmla="*/ 333829 w 341086"/>
                <a:gd name="connsiteY3" fmla="*/ 1378857 h 1676400"/>
                <a:gd name="connsiteX4" fmla="*/ 304801 w 341086"/>
                <a:gd name="connsiteY4" fmla="*/ 0 h 1676400"/>
                <a:gd name="connsiteX0" fmla="*/ 0 w 439127"/>
                <a:gd name="connsiteY0" fmla="*/ 1306286 h 1676400"/>
                <a:gd name="connsiteX1" fmla="*/ 87086 w 439127"/>
                <a:gd name="connsiteY1" fmla="*/ 1596571 h 1676400"/>
                <a:gd name="connsiteX2" fmla="*/ 261257 w 439127"/>
                <a:gd name="connsiteY2" fmla="*/ 1640114 h 1676400"/>
                <a:gd name="connsiteX3" fmla="*/ 333829 w 439127"/>
                <a:gd name="connsiteY3" fmla="*/ 1378857 h 1676400"/>
                <a:gd name="connsiteX4" fmla="*/ 304801 w 439127"/>
                <a:gd name="connsiteY4" fmla="*/ 0 h 1676400"/>
                <a:gd name="connsiteX0" fmla="*/ 0 w 732644"/>
                <a:gd name="connsiteY0" fmla="*/ 1306286 h 1676400"/>
                <a:gd name="connsiteX1" fmla="*/ 87086 w 732644"/>
                <a:gd name="connsiteY1" fmla="*/ 1596571 h 1676400"/>
                <a:gd name="connsiteX2" fmla="*/ 261257 w 732644"/>
                <a:gd name="connsiteY2" fmla="*/ 1640114 h 1676400"/>
                <a:gd name="connsiteX3" fmla="*/ 333829 w 732644"/>
                <a:gd name="connsiteY3" fmla="*/ 1378857 h 1676400"/>
                <a:gd name="connsiteX4" fmla="*/ 598317 w 732644"/>
                <a:gd name="connsiteY4" fmla="*/ 0 h 1676400"/>
                <a:gd name="connsiteX0" fmla="*/ 0 w 598318"/>
                <a:gd name="connsiteY0" fmla="*/ 1306286 h 1676400"/>
                <a:gd name="connsiteX1" fmla="*/ 87086 w 598318"/>
                <a:gd name="connsiteY1" fmla="*/ 1596571 h 1676400"/>
                <a:gd name="connsiteX2" fmla="*/ 261257 w 598318"/>
                <a:gd name="connsiteY2" fmla="*/ 1640114 h 1676400"/>
                <a:gd name="connsiteX3" fmla="*/ 333829 w 598318"/>
                <a:gd name="connsiteY3" fmla="*/ 1378857 h 1676400"/>
                <a:gd name="connsiteX4" fmla="*/ 598317 w 598318"/>
                <a:gd name="connsiteY4" fmla="*/ 0 h 1676400"/>
                <a:gd name="connsiteX0" fmla="*/ 0 w 341073"/>
                <a:gd name="connsiteY0" fmla="*/ 1306286 h 1676400"/>
                <a:gd name="connsiteX1" fmla="*/ 87086 w 341073"/>
                <a:gd name="connsiteY1" fmla="*/ 1596571 h 1676400"/>
                <a:gd name="connsiteX2" fmla="*/ 261257 w 341073"/>
                <a:gd name="connsiteY2" fmla="*/ 1640114 h 1676400"/>
                <a:gd name="connsiteX3" fmla="*/ 333829 w 341073"/>
                <a:gd name="connsiteY3" fmla="*/ 1378857 h 1676400"/>
                <a:gd name="connsiteX4" fmla="*/ 304713 w 341073"/>
                <a:gd name="connsiteY4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73" h="1676400">
                  <a:moveTo>
                    <a:pt x="0" y="1306286"/>
                  </a:moveTo>
                  <a:cubicBezTo>
                    <a:pt x="21771" y="1423609"/>
                    <a:pt x="43543" y="1540933"/>
                    <a:pt x="87086" y="1596571"/>
                  </a:cubicBezTo>
                  <a:cubicBezTo>
                    <a:pt x="130629" y="1652209"/>
                    <a:pt x="220133" y="1676400"/>
                    <a:pt x="261257" y="1640114"/>
                  </a:cubicBezTo>
                  <a:cubicBezTo>
                    <a:pt x="302381" y="1603828"/>
                    <a:pt x="326586" y="1652209"/>
                    <a:pt x="333829" y="1378857"/>
                  </a:cubicBezTo>
                  <a:cubicBezTo>
                    <a:pt x="341072" y="1105505"/>
                    <a:pt x="165359" y="480164"/>
                    <a:pt x="304713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4953685" y="4743912"/>
              <a:ext cx="261257" cy="1035353"/>
            </a:xfrm>
            <a:custGeom>
              <a:avLst/>
              <a:gdLst>
                <a:gd name="connsiteX0" fmla="*/ 0 w 261257"/>
                <a:gd name="connsiteY0" fmla="*/ 609600 h 1035353"/>
                <a:gd name="connsiteX1" fmla="*/ 130629 w 261257"/>
                <a:gd name="connsiteY1" fmla="*/ 899886 h 1035353"/>
                <a:gd name="connsiteX2" fmla="*/ 232229 w 261257"/>
                <a:gd name="connsiteY2" fmla="*/ 885372 h 1035353"/>
                <a:gd name="connsiteX3" fmla="*/ 261257 w 261257"/>
                <a:gd name="connsiteY3" fmla="*/ 0 h 103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257" h="1035353">
                  <a:moveTo>
                    <a:pt x="0" y="609600"/>
                  </a:moveTo>
                  <a:cubicBezTo>
                    <a:pt x="45962" y="731762"/>
                    <a:pt x="91924" y="853924"/>
                    <a:pt x="130629" y="899886"/>
                  </a:cubicBezTo>
                  <a:cubicBezTo>
                    <a:pt x="169334" y="945848"/>
                    <a:pt x="210458" y="1035353"/>
                    <a:pt x="232229" y="885372"/>
                  </a:cubicBezTo>
                  <a:cubicBezTo>
                    <a:pt x="254000" y="735391"/>
                    <a:pt x="257628" y="367695"/>
                    <a:pt x="261257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6167408" y="3615418"/>
            <a:ext cx="2585422" cy="2742540"/>
            <a:chOff x="6167408" y="3615418"/>
            <a:chExt cx="2585422" cy="2742540"/>
          </a:xfrm>
        </p:grpSpPr>
        <p:sp>
          <p:nvSpPr>
            <p:cNvPr id="75" name="Elipse 74"/>
            <p:cNvSpPr/>
            <p:nvPr/>
          </p:nvSpPr>
          <p:spPr>
            <a:xfrm>
              <a:off x="7238978" y="361541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6524598" y="425836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7953358" y="425836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8" name="Conector de seta reta 77"/>
            <p:cNvCxnSpPr>
              <a:stCxn id="75" idx="4"/>
              <a:endCxn id="76" idx="0"/>
            </p:cNvCxnSpPr>
            <p:nvPr/>
          </p:nvCxnSpPr>
          <p:spPr>
            <a:xfrm rot="5400000">
              <a:off x="6988945" y="3794013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>
              <a:stCxn id="75" idx="4"/>
              <a:endCxn id="77" idx="0"/>
            </p:cNvCxnSpPr>
            <p:nvPr/>
          </p:nvCxnSpPr>
          <p:spPr>
            <a:xfrm rot="16200000" flipH="1">
              <a:off x="7703325" y="3794013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6167408" y="490130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Conector de seta reta 80"/>
            <p:cNvCxnSpPr>
              <a:stCxn id="76" idx="4"/>
              <a:endCxn id="80" idx="0"/>
            </p:cNvCxnSpPr>
            <p:nvPr/>
          </p:nvCxnSpPr>
          <p:spPr>
            <a:xfrm rot="5400000">
              <a:off x="6453160" y="4615550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7596168" y="490130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Conector de seta reta 82"/>
            <p:cNvCxnSpPr>
              <a:stCxn id="77" idx="4"/>
              <a:endCxn id="82" idx="0"/>
            </p:cNvCxnSpPr>
            <p:nvPr/>
          </p:nvCxnSpPr>
          <p:spPr>
            <a:xfrm rot="5400000">
              <a:off x="7881920" y="4615550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/>
            <p:cNvSpPr/>
            <p:nvPr/>
          </p:nvSpPr>
          <p:spPr>
            <a:xfrm>
              <a:off x="6881788" y="490130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Conector de seta reta 84"/>
            <p:cNvCxnSpPr>
              <a:stCxn id="76" idx="4"/>
              <a:endCxn id="84" idx="0"/>
            </p:cNvCxnSpPr>
            <p:nvPr/>
          </p:nvCxnSpPr>
          <p:spPr>
            <a:xfrm rot="16200000" flipH="1">
              <a:off x="6810350" y="4615550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orma livre 92"/>
            <p:cNvSpPr/>
            <p:nvPr/>
          </p:nvSpPr>
          <p:spPr>
            <a:xfrm>
              <a:off x="7953358" y="4686988"/>
              <a:ext cx="261257" cy="1035353"/>
            </a:xfrm>
            <a:custGeom>
              <a:avLst/>
              <a:gdLst>
                <a:gd name="connsiteX0" fmla="*/ 0 w 261257"/>
                <a:gd name="connsiteY0" fmla="*/ 609600 h 1035353"/>
                <a:gd name="connsiteX1" fmla="*/ 130629 w 261257"/>
                <a:gd name="connsiteY1" fmla="*/ 899886 h 1035353"/>
                <a:gd name="connsiteX2" fmla="*/ 232229 w 261257"/>
                <a:gd name="connsiteY2" fmla="*/ 885372 h 1035353"/>
                <a:gd name="connsiteX3" fmla="*/ 261257 w 261257"/>
                <a:gd name="connsiteY3" fmla="*/ 0 h 103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257" h="1035353">
                  <a:moveTo>
                    <a:pt x="0" y="609600"/>
                  </a:moveTo>
                  <a:cubicBezTo>
                    <a:pt x="45962" y="731762"/>
                    <a:pt x="91924" y="853924"/>
                    <a:pt x="130629" y="899886"/>
                  </a:cubicBezTo>
                  <a:cubicBezTo>
                    <a:pt x="169334" y="945848"/>
                    <a:pt x="210458" y="1035353"/>
                    <a:pt x="232229" y="885372"/>
                  </a:cubicBezTo>
                  <a:cubicBezTo>
                    <a:pt x="254000" y="735391"/>
                    <a:pt x="257628" y="367695"/>
                    <a:pt x="261257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Forma livre 94"/>
            <p:cNvSpPr/>
            <p:nvPr/>
          </p:nvSpPr>
          <p:spPr>
            <a:xfrm>
              <a:off x="7644905" y="3878273"/>
              <a:ext cx="1107925" cy="882952"/>
            </a:xfrm>
            <a:custGeom>
              <a:avLst/>
              <a:gdLst>
                <a:gd name="connsiteX0" fmla="*/ 682172 w 1107925"/>
                <a:gd name="connsiteY0" fmla="*/ 754743 h 882952"/>
                <a:gd name="connsiteX1" fmla="*/ 841829 w 1107925"/>
                <a:gd name="connsiteY1" fmla="*/ 870857 h 882952"/>
                <a:gd name="connsiteX2" fmla="*/ 1030515 w 1107925"/>
                <a:gd name="connsiteY2" fmla="*/ 827314 h 882952"/>
                <a:gd name="connsiteX3" fmla="*/ 1088572 w 1107925"/>
                <a:gd name="connsiteY3" fmla="*/ 566057 h 882952"/>
                <a:gd name="connsiteX4" fmla="*/ 914400 w 1107925"/>
                <a:gd name="connsiteY4" fmla="*/ 290286 h 882952"/>
                <a:gd name="connsiteX5" fmla="*/ 0 w 1107925"/>
                <a:gd name="connsiteY5" fmla="*/ 0 h 88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7925" h="882952">
                  <a:moveTo>
                    <a:pt x="682172" y="754743"/>
                  </a:moveTo>
                  <a:cubicBezTo>
                    <a:pt x="732972" y="806752"/>
                    <a:pt x="783772" y="858762"/>
                    <a:pt x="841829" y="870857"/>
                  </a:cubicBezTo>
                  <a:cubicBezTo>
                    <a:pt x="899886" y="882952"/>
                    <a:pt x="989391" y="878114"/>
                    <a:pt x="1030515" y="827314"/>
                  </a:cubicBezTo>
                  <a:cubicBezTo>
                    <a:pt x="1071639" y="776514"/>
                    <a:pt x="1107925" y="655562"/>
                    <a:pt x="1088572" y="566057"/>
                  </a:cubicBezTo>
                  <a:cubicBezTo>
                    <a:pt x="1069220" y="476552"/>
                    <a:pt x="1095829" y="384629"/>
                    <a:pt x="914400" y="290286"/>
                  </a:cubicBezTo>
                  <a:cubicBezTo>
                    <a:pt x="732971" y="195943"/>
                    <a:pt x="191105" y="70152"/>
                    <a:pt x="0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 95"/>
            <p:cNvSpPr/>
            <p:nvPr/>
          </p:nvSpPr>
          <p:spPr>
            <a:xfrm rot="21045536">
              <a:off x="6516411" y="5291518"/>
              <a:ext cx="428628" cy="214315"/>
            </a:xfrm>
            <a:custGeom>
              <a:avLst/>
              <a:gdLst>
                <a:gd name="connsiteX0" fmla="*/ 0 w 682171"/>
                <a:gd name="connsiteY0" fmla="*/ 0 h 348343"/>
                <a:gd name="connsiteX1" fmla="*/ 275771 w 682171"/>
                <a:gd name="connsiteY1" fmla="*/ 275771 h 348343"/>
                <a:gd name="connsiteX2" fmla="*/ 537028 w 682171"/>
                <a:gd name="connsiteY2" fmla="*/ 304800 h 348343"/>
                <a:gd name="connsiteX3" fmla="*/ 682171 w 682171"/>
                <a:gd name="connsiteY3" fmla="*/ 14514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71" h="348343">
                  <a:moveTo>
                    <a:pt x="0" y="0"/>
                  </a:moveTo>
                  <a:cubicBezTo>
                    <a:pt x="93133" y="112485"/>
                    <a:pt x="186266" y="224971"/>
                    <a:pt x="275771" y="275771"/>
                  </a:cubicBezTo>
                  <a:cubicBezTo>
                    <a:pt x="365276" y="326571"/>
                    <a:pt x="469295" y="348343"/>
                    <a:pt x="537028" y="304800"/>
                  </a:cubicBezTo>
                  <a:cubicBezTo>
                    <a:pt x="604761" y="261257"/>
                    <a:pt x="643466" y="137885"/>
                    <a:pt x="682171" y="14514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orma livre 96"/>
            <p:cNvSpPr/>
            <p:nvPr/>
          </p:nvSpPr>
          <p:spPr>
            <a:xfrm>
              <a:off x="6388050" y="5348214"/>
              <a:ext cx="636614" cy="537028"/>
            </a:xfrm>
            <a:custGeom>
              <a:avLst/>
              <a:gdLst>
                <a:gd name="connsiteX0" fmla="*/ 607181 w 607181"/>
                <a:gd name="connsiteY0" fmla="*/ 0 h 537028"/>
                <a:gd name="connsiteX1" fmla="*/ 360438 w 607181"/>
                <a:gd name="connsiteY1" fmla="*/ 464457 h 537028"/>
                <a:gd name="connsiteX2" fmla="*/ 55638 w 607181"/>
                <a:gd name="connsiteY2" fmla="*/ 435428 h 537028"/>
                <a:gd name="connsiteX3" fmla="*/ 26610 w 607181"/>
                <a:gd name="connsiteY3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81" h="537028">
                  <a:moveTo>
                    <a:pt x="607181" y="0"/>
                  </a:moveTo>
                  <a:cubicBezTo>
                    <a:pt x="529771" y="195943"/>
                    <a:pt x="452362" y="391886"/>
                    <a:pt x="360438" y="464457"/>
                  </a:cubicBezTo>
                  <a:cubicBezTo>
                    <a:pt x="268514" y="537028"/>
                    <a:pt x="111276" y="512837"/>
                    <a:pt x="55638" y="435428"/>
                  </a:cubicBezTo>
                  <a:cubicBezTo>
                    <a:pt x="0" y="358019"/>
                    <a:pt x="26610" y="0"/>
                    <a:pt x="26610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Forma livre 97"/>
            <p:cNvSpPr/>
            <p:nvPr/>
          </p:nvSpPr>
          <p:spPr>
            <a:xfrm>
              <a:off x="6919191" y="4603987"/>
              <a:ext cx="605539" cy="1245810"/>
            </a:xfrm>
            <a:custGeom>
              <a:avLst/>
              <a:gdLst>
                <a:gd name="connsiteX0" fmla="*/ 217714 w 648305"/>
                <a:gd name="connsiteY0" fmla="*/ 740229 h 1245810"/>
                <a:gd name="connsiteX1" fmla="*/ 362857 w 648305"/>
                <a:gd name="connsiteY1" fmla="*/ 1175658 h 1245810"/>
                <a:gd name="connsiteX2" fmla="*/ 609600 w 648305"/>
                <a:gd name="connsiteY2" fmla="*/ 1161143 h 1245810"/>
                <a:gd name="connsiteX3" fmla="*/ 595086 w 648305"/>
                <a:gd name="connsiteY3" fmla="*/ 827315 h 1245810"/>
                <a:gd name="connsiteX4" fmla="*/ 319314 w 648305"/>
                <a:gd name="connsiteY4" fmla="*/ 188686 h 1245810"/>
                <a:gd name="connsiteX5" fmla="*/ 0 w 648305"/>
                <a:gd name="connsiteY5" fmla="*/ 0 h 124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305" h="1245810">
                  <a:moveTo>
                    <a:pt x="217714" y="740229"/>
                  </a:moveTo>
                  <a:cubicBezTo>
                    <a:pt x="257628" y="922867"/>
                    <a:pt x="297543" y="1105506"/>
                    <a:pt x="362857" y="1175658"/>
                  </a:cubicBezTo>
                  <a:cubicBezTo>
                    <a:pt x="428171" y="1245810"/>
                    <a:pt x="570895" y="1219200"/>
                    <a:pt x="609600" y="1161143"/>
                  </a:cubicBezTo>
                  <a:cubicBezTo>
                    <a:pt x="648305" y="1103086"/>
                    <a:pt x="643467" y="989391"/>
                    <a:pt x="595086" y="827315"/>
                  </a:cubicBezTo>
                  <a:cubicBezTo>
                    <a:pt x="546705" y="665239"/>
                    <a:pt x="418495" y="326572"/>
                    <a:pt x="319314" y="188686"/>
                  </a:cubicBezTo>
                  <a:cubicBezTo>
                    <a:pt x="220133" y="50800"/>
                    <a:pt x="110066" y="25400"/>
                    <a:pt x="0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orma livre 98"/>
            <p:cNvSpPr/>
            <p:nvPr/>
          </p:nvSpPr>
          <p:spPr>
            <a:xfrm>
              <a:off x="6904677" y="4458844"/>
              <a:ext cx="856343" cy="1410306"/>
            </a:xfrm>
            <a:custGeom>
              <a:avLst/>
              <a:gdLst>
                <a:gd name="connsiteX0" fmla="*/ 856343 w 856343"/>
                <a:gd name="connsiteY0" fmla="*/ 899886 h 1410306"/>
                <a:gd name="connsiteX1" fmla="*/ 798286 w 856343"/>
                <a:gd name="connsiteY1" fmla="*/ 1291772 h 1410306"/>
                <a:gd name="connsiteX2" fmla="*/ 696686 w 856343"/>
                <a:gd name="connsiteY2" fmla="*/ 1277258 h 1410306"/>
                <a:gd name="connsiteX3" fmla="*/ 638628 w 856343"/>
                <a:gd name="connsiteY3" fmla="*/ 493486 h 1410306"/>
                <a:gd name="connsiteX4" fmla="*/ 508000 w 856343"/>
                <a:gd name="connsiteY4" fmla="*/ 174172 h 1410306"/>
                <a:gd name="connsiteX5" fmla="*/ 333828 w 856343"/>
                <a:gd name="connsiteY5" fmla="*/ 29029 h 1410306"/>
                <a:gd name="connsiteX6" fmla="*/ 0 w 856343"/>
                <a:gd name="connsiteY6" fmla="*/ 1 h 141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343" h="1410306">
                  <a:moveTo>
                    <a:pt x="856343" y="899886"/>
                  </a:moveTo>
                  <a:cubicBezTo>
                    <a:pt x="840619" y="1064381"/>
                    <a:pt x="824895" y="1228877"/>
                    <a:pt x="798286" y="1291772"/>
                  </a:cubicBezTo>
                  <a:cubicBezTo>
                    <a:pt x="771677" y="1354667"/>
                    <a:pt x="723296" y="1410306"/>
                    <a:pt x="696686" y="1277258"/>
                  </a:cubicBezTo>
                  <a:cubicBezTo>
                    <a:pt x="670076" y="1144210"/>
                    <a:pt x="670076" y="677334"/>
                    <a:pt x="638628" y="493486"/>
                  </a:cubicBezTo>
                  <a:cubicBezTo>
                    <a:pt x="607180" y="309638"/>
                    <a:pt x="558800" y="251582"/>
                    <a:pt x="508000" y="174172"/>
                  </a:cubicBezTo>
                  <a:cubicBezTo>
                    <a:pt x="457200" y="96762"/>
                    <a:pt x="418495" y="58058"/>
                    <a:pt x="333828" y="29029"/>
                  </a:cubicBezTo>
                  <a:cubicBezTo>
                    <a:pt x="249161" y="0"/>
                    <a:pt x="124580" y="0"/>
                    <a:pt x="0" y="1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7286644" y="598862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(c)</a:t>
              </a:r>
              <a:endParaRPr lang="pt-BR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599487" y="1571612"/>
            <a:ext cx="2214578" cy="1714512"/>
            <a:chOff x="599487" y="1571612"/>
            <a:chExt cx="2214578" cy="1714512"/>
          </a:xfrm>
        </p:grpSpPr>
        <p:sp>
          <p:nvSpPr>
            <p:cNvPr id="102" name="Elipse 101"/>
            <p:cNvSpPr/>
            <p:nvPr/>
          </p:nvSpPr>
          <p:spPr>
            <a:xfrm>
              <a:off x="1671057" y="157161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Elipse 102"/>
            <p:cNvSpPr/>
            <p:nvPr/>
          </p:nvSpPr>
          <p:spPr>
            <a:xfrm>
              <a:off x="956677" y="221455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Elipse 103"/>
            <p:cNvSpPr/>
            <p:nvPr/>
          </p:nvSpPr>
          <p:spPr>
            <a:xfrm>
              <a:off x="2385437" y="221455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5" name="Conector de seta reta 104"/>
            <p:cNvCxnSpPr>
              <a:stCxn id="102" idx="4"/>
              <a:endCxn id="103" idx="0"/>
            </p:cNvCxnSpPr>
            <p:nvPr/>
          </p:nvCxnSpPr>
          <p:spPr>
            <a:xfrm rot="5400000">
              <a:off x="1421024" y="1750207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>
              <a:stCxn id="102" idx="4"/>
              <a:endCxn id="104" idx="0"/>
            </p:cNvCxnSpPr>
            <p:nvPr/>
          </p:nvCxnSpPr>
          <p:spPr>
            <a:xfrm rot="16200000" flipH="1">
              <a:off x="2135404" y="1750207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599487" y="285749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Conector de seta reta 107"/>
            <p:cNvCxnSpPr>
              <a:stCxn id="103" idx="4"/>
              <a:endCxn id="107" idx="0"/>
            </p:cNvCxnSpPr>
            <p:nvPr/>
          </p:nvCxnSpPr>
          <p:spPr>
            <a:xfrm rot="5400000">
              <a:off x="885239" y="257174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2028247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0" name="Conector de seta reta 109"/>
            <p:cNvCxnSpPr>
              <a:stCxn id="104" idx="4"/>
              <a:endCxn id="109" idx="0"/>
            </p:cNvCxnSpPr>
            <p:nvPr/>
          </p:nvCxnSpPr>
          <p:spPr>
            <a:xfrm rot="5400000">
              <a:off x="2313999" y="257174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ipse 110"/>
            <p:cNvSpPr/>
            <p:nvPr/>
          </p:nvSpPr>
          <p:spPr>
            <a:xfrm>
              <a:off x="1313867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2" name="Conector de seta reta 111"/>
            <p:cNvCxnSpPr>
              <a:stCxn id="103" idx="4"/>
              <a:endCxn id="111" idx="0"/>
            </p:cNvCxnSpPr>
            <p:nvPr/>
          </p:nvCxnSpPr>
          <p:spPr>
            <a:xfrm rot="16200000" flipH="1">
              <a:off x="1242429" y="257174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tângulo de cantos arredondados 119"/>
          <p:cNvSpPr/>
          <p:nvPr/>
        </p:nvSpPr>
        <p:spPr>
          <a:xfrm>
            <a:off x="3143240" y="1643050"/>
            <a:ext cx="5715040" cy="17859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Listemos os nós da árvore ao lado em: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PRE-ORDER:	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4   2   1   3   6   5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IN-ORDER:	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1   2   3   4   5   6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POS-ORDER:	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1   3   2   5   6   4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As árvores (a), (b) e (c) representam a árvore ao lado costurada em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pre-order,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in-order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pos-order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respectivamente.</a:t>
            </a:r>
          </a:p>
        </p:txBody>
      </p:sp>
      <p:sp>
        <p:nvSpPr>
          <p:cNvPr id="74" name="Botão de ação: Início 7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Diferente de uma árvore natural, as árvores do tipo abstrato são representadas de cima para baixo, com a raiz no topo e as folhas na base. A raiz é um nó que não tem ancestrais; ele só pode ter filhos. As folhas, por outro lado, não possuem filhos.</a:t>
            </a: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Em uma definição mais formal, uma árvore não vazia consiste em um conjunto não vazio de nós, onde: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Existe um nó raiz.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Todo nó possui exatamente um pai, exceto o raiz, que não possui pai e que é ancestral de todos os demais nós.</a:t>
            </a:r>
          </a:p>
          <a:p>
            <a:pPr lvl="1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Os nós que não possuem filhos são chamados de folhas ou terminais.</a:t>
            </a:r>
          </a:p>
          <a:p>
            <a:pPr lvl="1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o conjunto de nós é vazio, dizemos que a árvore é vazia.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 conjunto de árvores disjuntas forma uma floresta.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Os filhos de um nó são sub-árvores deste.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São utilizados dois campos adicionais (do tipo booleano) ao da árvore binária convencional, indicando se as referencias esquerda e direita são filhos (1) ou “costuras” (0).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No exemplo a seguir temos a representação de uma árvore binária costurada em pre-order, e a representação da sua alocação.</a:t>
            </a: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Alinhadas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85720" y="3431372"/>
            <a:ext cx="2671221" cy="2251312"/>
            <a:chOff x="257705" y="3631172"/>
            <a:chExt cx="2671221" cy="2251312"/>
          </a:xfrm>
        </p:grpSpPr>
        <p:sp>
          <p:nvSpPr>
            <p:cNvPr id="32" name="Elipse 31"/>
            <p:cNvSpPr/>
            <p:nvPr/>
          </p:nvSpPr>
          <p:spPr>
            <a:xfrm>
              <a:off x="1714480" y="363117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000100" y="427411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2428860" y="427411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Conector de seta reta 34"/>
            <p:cNvCxnSpPr>
              <a:stCxn id="32" idx="4"/>
              <a:endCxn id="33" idx="0"/>
            </p:cNvCxnSpPr>
            <p:nvPr/>
          </p:nvCxnSpPr>
          <p:spPr>
            <a:xfrm rot="5400000">
              <a:off x="1464447" y="3809767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32" idx="4"/>
              <a:endCxn id="34" idx="0"/>
            </p:cNvCxnSpPr>
            <p:nvPr/>
          </p:nvCxnSpPr>
          <p:spPr>
            <a:xfrm rot="16200000" flipH="1">
              <a:off x="2178827" y="3809767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42910" y="491705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" name="Conector de seta reta 37"/>
            <p:cNvCxnSpPr>
              <a:stCxn id="33" idx="4"/>
              <a:endCxn id="37" idx="0"/>
            </p:cNvCxnSpPr>
            <p:nvPr/>
          </p:nvCxnSpPr>
          <p:spPr>
            <a:xfrm rot="5400000">
              <a:off x="928662" y="463130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2071670" y="491705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ector de seta reta 39"/>
            <p:cNvCxnSpPr>
              <a:stCxn id="34" idx="4"/>
              <a:endCxn id="39" idx="0"/>
            </p:cNvCxnSpPr>
            <p:nvPr/>
          </p:nvCxnSpPr>
          <p:spPr>
            <a:xfrm rot="5400000">
              <a:off x="2357422" y="463130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1357290" y="491705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Conector de seta reta 41"/>
            <p:cNvCxnSpPr>
              <a:stCxn id="33" idx="4"/>
              <a:endCxn id="41" idx="0"/>
            </p:cNvCxnSpPr>
            <p:nvPr/>
          </p:nvCxnSpPr>
          <p:spPr>
            <a:xfrm rot="16200000" flipH="1">
              <a:off x="1285852" y="4631304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vre 42"/>
            <p:cNvSpPr/>
            <p:nvPr/>
          </p:nvSpPr>
          <p:spPr>
            <a:xfrm>
              <a:off x="257705" y="4559866"/>
              <a:ext cx="742395" cy="1017818"/>
            </a:xfrm>
            <a:custGeom>
              <a:avLst/>
              <a:gdLst>
                <a:gd name="connsiteX0" fmla="*/ 539447 w 771676"/>
                <a:gd name="connsiteY0" fmla="*/ 798286 h 1030514"/>
                <a:gd name="connsiteX1" fmla="*/ 350762 w 771676"/>
                <a:gd name="connsiteY1" fmla="*/ 986971 h 1030514"/>
                <a:gd name="connsiteX2" fmla="*/ 133047 w 771676"/>
                <a:gd name="connsiteY2" fmla="*/ 1016000 h 1030514"/>
                <a:gd name="connsiteX3" fmla="*/ 31447 w 771676"/>
                <a:gd name="connsiteY3" fmla="*/ 899886 h 1030514"/>
                <a:gd name="connsiteX4" fmla="*/ 2419 w 771676"/>
                <a:gd name="connsiteY4" fmla="*/ 725714 h 1030514"/>
                <a:gd name="connsiteX5" fmla="*/ 31447 w 771676"/>
                <a:gd name="connsiteY5" fmla="*/ 522514 h 1030514"/>
                <a:gd name="connsiteX6" fmla="*/ 191104 w 771676"/>
                <a:gd name="connsiteY6" fmla="*/ 304800 h 1030514"/>
                <a:gd name="connsiteX7" fmla="*/ 771676 w 771676"/>
                <a:gd name="connsiteY7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1676" h="1030514">
                  <a:moveTo>
                    <a:pt x="539447" y="798286"/>
                  </a:moveTo>
                  <a:cubicBezTo>
                    <a:pt x="478971" y="874485"/>
                    <a:pt x="418495" y="950685"/>
                    <a:pt x="350762" y="986971"/>
                  </a:cubicBezTo>
                  <a:cubicBezTo>
                    <a:pt x="283029" y="1023257"/>
                    <a:pt x="186266" y="1030514"/>
                    <a:pt x="133047" y="1016000"/>
                  </a:cubicBezTo>
                  <a:cubicBezTo>
                    <a:pt x="79828" y="1001486"/>
                    <a:pt x="53218" y="948267"/>
                    <a:pt x="31447" y="899886"/>
                  </a:cubicBezTo>
                  <a:cubicBezTo>
                    <a:pt x="9676" y="851505"/>
                    <a:pt x="2419" y="788609"/>
                    <a:pt x="2419" y="725714"/>
                  </a:cubicBezTo>
                  <a:cubicBezTo>
                    <a:pt x="2419" y="662819"/>
                    <a:pt x="0" y="592666"/>
                    <a:pt x="31447" y="522514"/>
                  </a:cubicBezTo>
                  <a:cubicBezTo>
                    <a:pt x="62894" y="452362"/>
                    <a:pt x="67733" y="391886"/>
                    <a:pt x="191104" y="304800"/>
                  </a:cubicBezTo>
                  <a:cubicBezTo>
                    <a:pt x="314475" y="217714"/>
                    <a:pt x="543075" y="108857"/>
                    <a:pt x="771676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 rot="21045536">
              <a:off x="985586" y="5288760"/>
              <a:ext cx="428628" cy="214315"/>
            </a:xfrm>
            <a:custGeom>
              <a:avLst/>
              <a:gdLst>
                <a:gd name="connsiteX0" fmla="*/ 0 w 682171"/>
                <a:gd name="connsiteY0" fmla="*/ 0 h 348343"/>
                <a:gd name="connsiteX1" fmla="*/ 275771 w 682171"/>
                <a:gd name="connsiteY1" fmla="*/ 275771 h 348343"/>
                <a:gd name="connsiteX2" fmla="*/ 537028 w 682171"/>
                <a:gd name="connsiteY2" fmla="*/ 304800 h 348343"/>
                <a:gd name="connsiteX3" fmla="*/ 682171 w 682171"/>
                <a:gd name="connsiteY3" fmla="*/ 14514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71" h="348343">
                  <a:moveTo>
                    <a:pt x="0" y="0"/>
                  </a:moveTo>
                  <a:cubicBezTo>
                    <a:pt x="93133" y="112485"/>
                    <a:pt x="186266" y="224971"/>
                    <a:pt x="275771" y="275771"/>
                  </a:cubicBezTo>
                  <a:cubicBezTo>
                    <a:pt x="365276" y="326571"/>
                    <a:pt x="469295" y="348343"/>
                    <a:pt x="537028" y="304800"/>
                  </a:cubicBezTo>
                  <a:cubicBezTo>
                    <a:pt x="604761" y="261257"/>
                    <a:pt x="643466" y="137885"/>
                    <a:pt x="682171" y="14514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857225" y="5345456"/>
              <a:ext cx="636614" cy="537028"/>
            </a:xfrm>
            <a:custGeom>
              <a:avLst/>
              <a:gdLst>
                <a:gd name="connsiteX0" fmla="*/ 607181 w 607181"/>
                <a:gd name="connsiteY0" fmla="*/ 0 h 537028"/>
                <a:gd name="connsiteX1" fmla="*/ 360438 w 607181"/>
                <a:gd name="connsiteY1" fmla="*/ 464457 h 537028"/>
                <a:gd name="connsiteX2" fmla="*/ 55638 w 607181"/>
                <a:gd name="connsiteY2" fmla="*/ 435428 h 537028"/>
                <a:gd name="connsiteX3" fmla="*/ 26610 w 607181"/>
                <a:gd name="connsiteY3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81" h="537028">
                  <a:moveTo>
                    <a:pt x="607181" y="0"/>
                  </a:moveTo>
                  <a:cubicBezTo>
                    <a:pt x="529771" y="195943"/>
                    <a:pt x="452362" y="391886"/>
                    <a:pt x="360438" y="464457"/>
                  </a:cubicBezTo>
                  <a:cubicBezTo>
                    <a:pt x="268514" y="537028"/>
                    <a:pt x="111276" y="512837"/>
                    <a:pt x="55638" y="435428"/>
                  </a:cubicBezTo>
                  <a:cubicBezTo>
                    <a:pt x="0" y="358019"/>
                    <a:pt x="26610" y="0"/>
                    <a:pt x="26610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45"/>
            <p:cNvSpPr/>
            <p:nvPr/>
          </p:nvSpPr>
          <p:spPr>
            <a:xfrm>
              <a:off x="1834924" y="4605227"/>
              <a:ext cx="602343" cy="1233714"/>
            </a:xfrm>
            <a:custGeom>
              <a:avLst/>
              <a:gdLst>
                <a:gd name="connsiteX0" fmla="*/ 370114 w 602343"/>
                <a:gd name="connsiteY0" fmla="*/ 740229 h 1233714"/>
                <a:gd name="connsiteX1" fmla="*/ 166914 w 602343"/>
                <a:gd name="connsiteY1" fmla="*/ 1175657 h 1233714"/>
                <a:gd name="connsiteX2" fmla="*/ 7257 w 602343"/>
                <a:gd name="connsiteY2" fmla="*/ 1088572 h 1233714"/>
                <a:gd name="connsiteX3" fmla="*/ 210457 w 602343"/>
                <a:gd name="connsiteY3" fmla="*/ 406400 h 1233714"/>
                <a:gd name="connsiteX4" fmla="*/ 602343 w 602343"/>
                <a:gd name="connsiteY4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43" h="1233714">
                  <a:moveTo>
                    <a:pt x="370114" y="740229"/>
                  </a:moveTo>
                  <a:cubicBezTo>
                    <a:pt x="298752" y="928914"/>
                    <a:pt x="227390" y="1117600"/>
                    <a:pt x="166914" y="1175657"/>
                  </a:cubicBezTo>
                  <a:cubicBezTo>
                    <a:pt x="106438" y="1233714"/>
                    <a:pt x="0" y="1216781"/>
                    <a:pt x="7257" y="1088572"/>
                  </a:cubicBezTo>
                  <a:cubicBezTo>
                    <a:pt x="14514" y="960363"/>
                    <a:pt x="111276" y="587829"/>
                    <a:pt x="210457" y="406400"/>
                  </a:cubicBezTo>
                  <a:cubicBezTo>
                    <a:pt x="309638" y="224971"/>
                    <a:pt x="455990" y="112485"/>
                    <a:pt x="602343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1580924" y="4416541"/>
              <a:ext cx="841828" cy="1429209"/>
            </a:xfrm>
            <a:custGeom>
              <a:avLst/>
              <a:gdLst>
                <a:gd name="connsiteX0" fmla="*/ 0 w 841828"/>
                <a:gd name="connsiteY0" fmla="*/ 943429 h 1526420"/>
                <a:gd name="connsiteX1" fmla="*/ 72571 w 841828"/>
                <a:gd name="connsiteY1" fmla="*/ 1422400 h 1526420"/>
                <a:gd name="connsiteX2" fmla="*/ 174171 w 841828"/>
                <a:gd name="connsiteY2" fmla="*/ 1436915 h 1526420"/>
                <a:gd name="connsiteX3" fmla="*/ 246743 w 841828"/>
                <a:gd name="connsiteY3" fmla="*/ 885372 h 1526420"/>
                <a:gd name="connsiteX4" fmla="*/ 348343 w 841828"/>
                <a:gd name="connsiteY4" fmla="*/ 435429 h 1526420"/>
                <a:gd name="connsiteX5" fmla="*/ 478971 w 841828"/>
                <a:gd name="connsiteY5" fmla="*/ 188686 h 1526420"/>
                <a:gd name="connsiteX6" fmla="*/ 638628 w 841828"/>
                <a:gd name="connsiteY6" fmla="*/ 58058 h 1526420"/>
                <a:gd name="connsiteX7" fmla="*/ 841828 w 841828"/>
                <a:gd name="connsiteY7" fmla="*/ 0 h 152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828" h="1526420">
                  <a:moveTo>
                    <a:pt x="0" y="943429"/>
                  </a:moveTo>
                  <a:cubicBezTo>
                    <a:pt x="21771" y="1141790"/>
                    <a:pt x="43542" y="1340152"/>
                    <a:pt x="72571" y="1422400"/>
                  </a:cubicBezTo>
                  <a:cubicBezTo>
                    <a:pt x="101600" y="1504648"/>
                    <a:pt x="145142" y="1526420"/>
                    <a:pt x="174171" y="1436915"/>
                  </a:cubicBezTo>
                  <a:cubicBezTo>
                    <a:pt x="203200" y="1347410"/>
                    <a:pt x="217714" y="1052286"/>
                    <a:pt x="246743" y="885372"/>
                  </a:cubicBezTo>
                  <a:cubicBezTo>
                    <a:pt x="275772" y="718458"/>
                    <a:pt x="309638" y="551543"/>
                    <a:pt x="348343" y="435429"/>
                  </a:cubicBezTo>
                  <a:cubicBezTo>
                    <a:pt x="387048" y="319315"/>
                    <a:pt x="430590" y="251581"/>
                    <a:pt x="478971" y="188686"/>
                  </a:cubicBezTo>
                  <a:cubicBezTo>
                    <a:pt x="527352" y="125791"/>
                    <a:pt x="578152" y="89506"/>
                    <a:pt x="638628" y="58058"/>
                  </a:cubicBezTo>
                  <a:cubicBezTo>
                    <a:pt x="699104" y="26610"/>
                    <a:pt x="770466" y="13305"/>
                    <a:pt x="841828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495324" y="4702742"/>
              <a:ext cx="433602" cy="509666"/>
            </a:xfrm>
            <a:custGeom>
              <a:avLst/>
              <a:gdLst>
                <a:gd name="connsiteX0" fmla="*/ 319314 w 791028"/>
                <a:gd name="connsiteY0" fmla="*/ 0 h 549124"/>
                <a:gd name="connsiteX1" fmla="*/ 653143 w 791028"/>
                <a:gd name="connsiteY1" fmla="*/ 275772 h 549124"/>
                <a:gd name="connsiteX2" fmla="*/ 682171 w 791028"/>
                <a:gd name="connsiteY2" fmla="*/ 508000 h 549124"/>
                <a:gd name="connsiteX3" fmla="*/ 0 w 791028"/>
                <a:gd name="connsiteY3" fmla="*/ 522515 h 5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028" h="549124">
                  <a:moveTo>
                    <a:pt x="319314" y="0"/>
                  </a:moveTo>
                  <a:cubicBezTo>
                    <a:pt x="455990" y="95552"/>
                    <a:pt x="592667" y="191105"/>
                    <a:pt x="653143" y="275772"/>
                  </a:cubicBezTo>
                  <a:cubicBezTo>
                    <a:pt x="713619" y="360439"/>
                    <a:pt x="791028" y="466876"/>
                    <a:pt x="682171" y="508000"/>
                  </a:cubicBezTo>
                  <a:cubicBezTo>
                    <a:pt x="573314" y="549124"/>
                    <a:pt x="111276" y="524934"/>
                    <a:pt x="0" y="522515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5" name="Grupo 164"/>
          <p:cNvGrpSpPr/>
          <p:nvPr/>
        </p:nvGrpSpPr>
        <p:grpSpPr>
          <a:xfrm>
            <a:off x="3599883" y="3071810"/>
            <a:ext cx="5057584" cy="3214710"/>
            <a:chOff x="3599883" y="3071810"/>
            <a:chExt cx="5057584" cy="3214710"/>
          </a:xfrm>
        </p:grpSpPr>
        <p:grpSp>
          <p:nvGrpSpPr>
            <p:cNvPr id="127" name="Grupo 126"/>
            <p:cNvGrpSpPr/>
            <p:nvPr/>
          </p:nvGrpSpPr>
          <p:grpSpPr>
            <a:xfrm>
              <a:off x="5820286" y="3729266"/>
              <a:ext cx="1233557" cy="357190"/>
              <a:chOff x="5343304" y="2571744"/>
              <a:chExt cx="1428760" cy="357190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5343304" y="2571744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914808" y="2571744"/>
                <a:ext cx="285752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6486312" y="2571744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5629056" y="2571744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200560" y="2571744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6" name="Grupo 125"/>
            <p:cNvGrpSpPr/>
            <p:nvPr/>
          </p:nvGrpSpPr>
          <p:grpSpPr>
            <a:xfrm>
              <a:off x="4340017" y="4586522"/>
              <a:ext cx="1233557" cy="357190"/>
              <a:chOff x="3628792" y="3429000"/>
              <a:chExt cx="1428760" cy="357190"/>
            </a:xfrm>
          </p:grpSpPr>
          <p:sp>
            <p:nvSpPr>
              <p:cNvPr id="70" name="Retângulo 69"/>
              <p:cNvSpPr/>
              <p:nvPr/>
            </p:nvSpPr>
            <p:spPr>
              <a:xfrm>
                <a:off x="3628792" y="3429000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tângulo 70"/>
              <p:cNvSpPr/>
              <p:nvPr/>
            </p:nvSpPr>
            <p:spPr>
              <a:xfrm>
                <a:off x="4200296" y="3429000"/>
                <a:ext cx="285752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4771800" y="3429000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tângulo 78"/>
              <p:cNvSpPr/>
              <p:nvPr/>
            </p:nvSpPr>
            <p:spPr>
              <a:xfrm>
                <a:off x="3914544" y="3429000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tângulo 79"/>
              <p:cNvSpPr/>
              <p:nvPr/>
            </p:nvSpPr>
            <p:spPr>
              <a:xfrm>
                <a:off x="4486048" y="3429000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5" name="Grupo 124"/>
            <p:cNvGrpSpPr/>
            <p:nvPr/>
          </p:nvGrpSpPr>
          <p:grpSpPr>
            <a:xfrm>
              <a:off x="7423910" y="4586522"/>
              <a:ext cx="1233557" cy="357190"/>
              <a:chOff x="7200692" y="3429000"/>
              <a:chExt cx="1428760" cy="357190"/>
            </a:xfrm>
          </p:grpSpPr>
          <p:sp>
            <p:nvSpPr>
              <p:cNvPr id="82" name="Retângulo 81"/>
              <p:cNvSpPr/>
              <p:nvPr/>
            </p:nvSpPr>
            <p:spPr>
              <a:xfrm>
                <a:off x="7200692" y="3429000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7772196" y="3429000"/>
                <a:ext cx="285752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8343700" y="3429000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tângulo 90"/>
              <p:cNvSpPr/>
              <p:nvPr/>
            </p:nvSpPr>
            <p:spPr>
              <a:xfrm>
                <a:off x="7486444" y="3429000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8057948" y="3429000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3599883" y="5729530"/>
              <a:ext cx="1233557" cy="357190"/>
              <a:chOff x="2771536" y="4572008"/>
              <a:chExt cx="1428760" cy="357190"/>
            </a:xfrm>
          </p:grpSpPr>
          <p:sp>
            <p:nvSpPr>
              <p:cNvPr id="94" name="Retângulo 93"/>
              <p:cNvSpPr/>
              <p:nvPr/>
            </p:nvSpPr>
            <p:spPr>
              <a:xfrm>
                <a:off x="2771536" y="4572008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3343040" y="4572008"/>
                <a:ext cx="285752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3914544" y="4572008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3057288" y="4572008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3628792" y="4572008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5105214" y="5729530"/>
              <a:ext cx="1233557" cy="357190"/>
              <a:chOff x="4515076" y="4572008"/>
              <a:chExt cx="1428760" cy="357190"/>
            </a:xfrm>
          </p:grpSpPr>
          <p:sp>
            <p:nvSpPr>
              <p:cNvPr id="106" name="Retângulo 105"/>
              <p:cNvSpPr/>
              <p:nvPr/>
            </p:nvSpPr>
            <p:spPr>
              <a:xfrm>
                <a:off x="4515076" y="4572008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5086580" y="4572008"/>
                <a:ext cx="285752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5658084" y="4572008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tângulo 114"/>
              <p:cNvSpPr/>
              <p:nvPr/>
            </p:nvSpPr>
            <p:spPr>
              <a:xfrm>
                <a:off x="4800828" y="4572008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tângulo 115"/>
              <p:cNvSpPr/>
              <p:nvPr/>
            </p:nvSpPr>
            <p:spPr>
              <a:xfrm>
                <a:off x="5372332" y="4572008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4" name="Grupo 123"/>
            <p:cNvGrpSpPr/>
            <p:nvPr/>
          </p:nvGrpSpPr>
          <p:grpSpPr>
            <a:xfrm>
              <a:off x="6696307" y="5729530"/>
              <a:ext cx="1233557" cy="357190"/>
              <a:chOff x="6357950" y="4572008"/>
              <a:chExt cx="1428760" cy="357190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6357950" y="4572008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tângulo 117"/>
              <p:cNvSpPr/>
              <p:nvPr/>
            </p:nvSpPr>
            <p:spPr>
              <a:xfrm>
                <a:off x="6929454" y="4572008"/>
                <a:ext cx="285752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7500958" y="4572008"/>
                <a:ext cx="285752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6643702" y="4572008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7215206" y="4572008"/>
                <a:ext cx="285752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9" name="Conector de seta reta 128"/>
            <p:cNvCxnSpPr/>
            <p:nvPr/>
          </p:nvCxnSpPr>
          <p:spPr>
            <a:xfrm rot="5400000">
              <a:off x="3846217" y="5099843"/>
              <a:ext cx="1000132" cy="2592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6200000" flipH="1">
              <a:off x="5092305" y="5099843"/>
              <a:ext cx="1000132" cy="2592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 rot="10800000" flipV="1">
              <a:off x="4956796" y="3872142"/>
              <a:ext cx="999377" cy="7143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de seta reta 134"/>
            <p:cNvCxnSpPr/>
            <p:nvPr/>
          </p:nvCxnSpPr>
          <p:spPr>
            <a:xfrm>
              <a:off x="6955549" y="3872142"/>
              <a:ext cx="1085139" cy="7143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de seta reta 136"/>
            <p:cNvCxnSpPr/>
            <p:nvPr/>
          </p:nvCxnSpPr>
          <p:spPr>
            <a:xfrm rot="5400000">
              <a:off x="6942640" y="5099843"/>
              <a:ext cx="1000132" cy="2592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5400000" flipH="1" flipV="1">
              <a:off x="3484250" y="5016639"/>
              <a:ext cx="1107289" cy="604246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de seta reta 142"/>
            <p:cNvCxnSpPr/>
            <p:nvPr/>
          </p:nvCxnSpPr>
          <p:spPr>
            <a:xfrm>
              <a:off x="4722615" y="5859024"/>
              <a:ext cx="395129" cy="1588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de seta reta 145"/>
            <p:cNvCxnSpPr/>
            <p:nvPr/>
          </p:nvCxnSpPr>
          <p:spPr>
            <a:xfrm flipH="1">
              <a:off x="4820909" y="5953368"/>
              <a:ext cx="395129" cy="1588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de seta reta 146"/>
            <p:cNvCxnSpPr/>
            <p:nvPr/>
          </p:nvCxnSpPr>
          <p:spPr>
            <a:xfrm rot="5400000">
              <a:off x="7682775" y="4853131"/>
              <a:ext cx="1000132" cy="752665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de seta reta 149"/>
            <p:cNvCxnSpPr/>
            <p:nvPr/>
          </p:nvCxnSpPr>
          <p:spPr>
            <a:xfrm rot="5400000" flipH="1" flipV="1">
              <a:off x="6586001" y="4998779"/>
              <a:ext cx="1071570" cy="604247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de seta reta 151"/>
            <p:cNvCxnSpPr/>
            <p:nvPr/>
          </p:nvCxnSpPr>
          <p:spPr>
            <a:xfrm flipV="1">
              <a:off x="6202885" y="4657960"/>
              <a:ext cx="1233556" cy="1178727"/>
            </a:xfrm>
            <a:prstGeom prst="straightConnector1">
              <a:avLst/>
            </a:prstGeom>
            <a:ln>
              <a:solidFill>
                <a:srgbClr val="0070C0"/>
              </a:solidFill>
              <a:prstDash val="lg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upo 158"/>
            <p:cNvGrpSpPr/>
            <p:nvPr/>
          </p:nvGrpSpPr>
          <p:grpSpPr>
            <a:xfrm>
              <a:off x="7828578" y="5908920"/>
              <a:ext cx="486213" cy="377600"/>
              <a:chOff x="7800563" y="4751398"/>
              <a:chExt cx="486213" cy="377600"/>
            </a:xfrm>
          </p:grpSpPr>
          <p:sp>
            <p:nvSpPr>
              <p:cNvPr id="156" name="Forma livre 155"/>
              <p:cNvSpPr/>
              <p:nvPr/>
            </p:nvSpPr>
            <p:spPr>
              <a:xfrm>
                <a:off x="7800563" y="4751398"/>
                <a:ext cx="362858" cy="304800"/>
              </a:xfrm>
              <a:custGeom>
                <a:avLst/>
                <a:gdLst>
                  <a:gd name="connsiteX0" fmla="*/ 0 w 362858"/>
                  <a:gd name="connsiteY0" fmla="*/ 0 h 304800"/>
                  <a:gd name="connsiteX1" fmla="*/ 362858 w 362858"/>
                  <a:gd name="connsiteY1" fmla="*/ 0 h 304800"/>
                  <a:gd name="connsiteX2" fmla="*/ 362858 w 362858"/>
                  <a:gd name="connsiteY2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2858" h="304800">
                    <a:moveTo>
                      <a:pt x="0" y="0"/>
                    </a:moveTo>
                    <a:lnTo>
                      <a:pt x="362858" y="0"/>
                    </a:lnTo>
                    <a:lnTo>
                      <a:pt x="362858" y="304800"/>
                    </a:lnTo>
                  </a:path>
                </a:pathLst>
              </a:custGeom>
              <a:ln cap="rnd"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7" name="Conector reto 156"/>
              <p:cNvCxnSpPr/>
              <p:nvPr/>
            </p:nvCxnSpPr>
            <p:spPr>
              <a:xfrm>
                <a:off x="8001024" y="5062094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to 157"/>
              <p:cNvCxnSpPr/>
              <p:nvPr/>
            </p:nvCxnSpPr>
            <p:spPr>
              <a:xfrm>
                <a:off x="8063234" y="5127410"/>
                <a:ext cx="18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6275562" y="307181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</a:t>
              </a:r>
              <a:endParaRPr lang="pt-B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2" name="Conector de seta reta 161"/>
            <p:cNvCxnSpPr>
              <a:stCxn id="161" idx="2"/>
            </p:cNvCxnSpPr>
            <p:nvPr/>
          </p:nvCxnSpPr>
          <p:spPr>
            <a:xfrm rot="5400000">
              <a:off x="6293684" y="3584523"/>
              <a:ext cx="288124" cy="1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Botão de ação: Início 7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Custo de Manutenção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custo de manutenção de tais árvores é alto, considerando que após cada operação de inserção ou remoção de nós as costuras devem ser ajustadas.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Considerando que o percurso em árvores é geralmente para listar os nós da esquerda para a direita, pode-se desconsiderar as amarras à esquerda. Neste caso, teríamos uma árvore costurada (no percurso adotado) à direita.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Neste caso, apenas os sucessores seriam interessantes para serem utilizados nas “amarras” ou “costuras”.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No exemplo, temos 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 binária alinhada em pre-order à direita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Alinhadas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3357554" y="4214818"/>
            <a:ext cx="2286016" cy="2000264"/>
            <a:chOff x="3357554" y="4000504"/>
            <a:chExt cx="2286016" cy="2000264"/>
          </a:xfrm>
        </p:grpSpPr>
        <p:sp>
          <p:nvSpPr>
            <p:cNvPr id="22" name="Forma livre 21"/>
            <p:cNvSpPr/>
            <p:nvPr/>
          </p:nvSpPr>
          <p:spPr>
            <a:xfrm>
              <a:off x="4357686" y="5000636"/>
              <a:ext cx="857256" cy="1000132"/>
            </a:xfrm>
            <a:custGeom>
              <a:avLst/>
              <a:gdLst>
                <a:gd name="connsiteX0" fmla="*/ 0 w 841828"/>
                <a:gd name="connsiteY0" fmla="*/ 943429 h 1526420"/>
                <a:gd name="connsiteX1" fmla="*/ 72571 w 841828"/>
                <a:gd name="connsiteY1" fmla="*/ 1422400 h 1526420"/>
                <a:gd name="connsiteX2" fmla="*/ 174171 w 841828"/>
                <a:gd name="connsiteY2" fmla="*/ 1436915 h 1526420"/>
                <a:gd name="connsiteX3" fmla="*/ 246743 w 841828"/>
                <a:gd name="connsiteY3" fmla="*/ 885372 h 1526420"/>
                <a:gd name="connsiteX4" fmla="*/ 348343 w 841828"/>
                <a:gd name="connsiteY4" fmla="*/ 435429 h 1526420"/>
                <a:gd name="connsiteX5" fmla="*/ 478971 w 841828"/>
                <a:gd name="connsiteY5" fmla="*/ 188686 h 1526420"/>
                <a:gd name="connsiteX6" fmla="*/ 638628 w 841828"/>
                <a:gd name="connsiteY6" fmla="*/ 58058 h 1526420"/>
                <a:gd name="connsiteX7" fmla="*/ 841828 w 841828"/>
                <a:gd name="connsiteY7" fmla="*/ 0 h 152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828" h="1526420">
                  <a:moveTo>
                    <a:pt x="0" y="943429"/>
                  </a:moveTo>
                  <a:cubicBezTo>
                    <a:pt x="21771" y="1141790"/>
                    <a:pt x="43542" y="1340152"/>
                    <a:pt x="72571" y="1422400"/>
                  </a:cubicBezTo>
                  <a:cubicBezTo>
                    <a:pt x="101600" y="1504648"/>
                    <a:pt x="145142" y="1526420"/>
                    <a:pt x="174171" y="1436915"/>
                  </a:cubicBezTo>
                  <a:cubicBezTo>
                    <a:pt x="203200" y="1347410"/>
                    <a:pt x="217714" y="1052286"/>
                    <a:pt x="246743" y="885372"/>
                  </a:cubicBezTo>
                  <a:cubicBezTo>
                    <a:pt x="275772" y="718458"/>
                    <a:pt x="309638" y="551543"/>
                    <a:pt x="348343" y="435429"/>
                  </a:cubicBezTo>
                  <a:cubicBezTo>
                    <a:pt x="387048" y="319315"/>
                    <a:pt x="430590" y="251581"/>
                    <a:pt x="478971" y="188686"/>
                  </a:cubicBezTo>
                  <a:cubicBezTo>
                    <a:pt x="527352" y="125791"/>
                    <a:pt x="578152" y="89506"/>
                    <a:pt x="638628" y="58058"/>
                  </a:cubicBezTo>
                  <a:cubicBezTo>
                    <a:pt x="699104" y="26610"/>
                    <a:pt x="770466" y="13305"/>
                    <a:pt x="841828" y="0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429124" y="400050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3714744" y="464344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5143504" y="464344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ector de seta reta 9"/>
            <p:cNvCxnSpPr>
              <a:stCxn id="6" idx="4"/>
              <a:endCxn id="8" idx="0"/>
            </p:cNvCxnSpPr>
            <p:nvPr/>
          </p:nvCxnSpPr>
          <p:spPr>
            <a:xfrm rot="5400000">
              <a:off x="4179091" y="4179099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6" idx="4"/>
              <a:endCxn id="9" idx="0"/>
            </p:cNvCxnSpPr>
            <p:nvPr/>
          </p:nvCxnSpPr>
          <p:spPr>
            <a:xfrm rot="16200000" flipH="1">
              <a:off x="4893471" y="4179099"/>
              <a:ext cx="21431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3357554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Conector de seta reta 12"/>
            <p:cNvCxnSpPr>
              <a:stCxn id="8" idx="4"/>
              <a:endCxn id="12" idx="0"/>
            </p:cNvCxnSpPr>
            <p:nvPr/>
          </p:nvCxnSpPr>
          <p:spPr>
            <a:xfrm rot="5400000">
              <a:off x="3643306" y="5000636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4786314" y="528638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ector de seta reta 14"/>
            <p:cNvCxnSpPr>
              <a:stCxn id="9" idx="4"/>
              <a:endCxn id="14" idx="0"/>
            </p:cNvCxnSpPr>
            <p:nvPr/>
          </p:nvCxnSpPr>
          <p:spPr>
            <a:xfrm rot="5400000">
              <a:off x="5072066" y="5000636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4071934" y="528638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8" idx="4"/>
              <a:endCxn id="16" idx="0"/>
            </p:cNvCxnSpPr>
            <p:nvPr/>
          </p:nvCxnSpPr>
          <p:spPr>
            <a:xfrm rot="16200000" flipH="1">
              <a:off x="4000496" y="5000636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orma livre 18"/>
            <p:cNvSpPr/>
            <p:nvPr/>
          </p:nvSpPr>
          <p:spPr>
            <a:xfrm rot="21045536">
              <a:off x="3700230" y="5658092"/>
              <a:ext cx="428628" cy="214315"/>
            </a:xfrm>
            <a:custGeom>
              <a:avLst/>
              <a:gdLst>
                <a:gd name="connsiteX0" fmla="*/ 0 w 682171"/>
                <a:gd name="connsiteY0" fmla="*/ 0 h 348343"/>
                <a:gd name="connsiteX1" fmla="*/ 275771 w 682171"/>
                <a:gd name="connsiteY1" fmla="*/ 275771 h 348343"/>
                <a:gd name="connsiteX2" fmla="*/ 537028 w 682171"/>
                <a:gd name="connsiteY2" fmla="*/ 304800 h 348343"/>
                <a:gd name="connsiteX3" fmla="*/ 682171 w 682171"/>
                <a:gd name="connsiteY3" fmla="*/ 14514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71" h="348343">
                  <a:moveTo>
                    <a:pt x="0" y="0"/>
                  </a:moveTo>
                  <a:cubicBezTo>
                    <a:pt x="93133" y="112485"/>
                    <a:pt x="186266" y="224971"/>
                    <a:pt x="275771" y="275771"/>
                  </a:cubicBezTo>
                  <a:cubicBezTo>
                    <a:pt x="365276" y="326571"/>
                    <a:pt x="469295" y="348343"/>
                    <a:pt x="537028" y="304800"/>
                  </a:cubicBezTo>
                  <a:cubicBezTo>
                    <a:pt x="604761" y="261257"/>
                    <a:pt x="643466" y="137885"/>
                    <a:pt x="682171" y="14514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5209968" y="5072074"/>
              <a:ext cx="433602" cy="509666"/>
            </a:xfrm>
            <a:custGeom>
              <a:avLst/>
              <a:gdLst>
                <a:gd name="connsiteX0" fmla="*/ 319314 w 791028"/>
                <a:gd name="connsiteY0" fmla="*/ 0 h 549124"/>
                <a:gd name="connsiteX1" fmla="*/ 653143 w 791028"/>
                <a:gd name="connsiteY1" fmla="*/ 275772 h 549124"/>
                <a:gd name="connsiteX2" fmla="*/ 682171 w 791028"/>
                <a:gd name="connsiteY2" fmla="*/ 508000 h 549124"/>
                <a:gd name="connsiteX3" fmla="*/ 0 w 791028"/>
                <a:gd name="connsiteY3" fmla="*/ 522515 h 5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028" h="549124">
                  <a:moveTo>
                    <a:pt x="319314" y="0"/>
                  </a:moveTo>
                  <a:cubicBezTo>
                    <a:pt x="455990" y="95552"/>
                    <a:pt x="592667" y="191105"/>
                    <a:pt x="653143" y="275772"/>
                  </a:cubicBezTo>
                  <a:cubicBezTo>
                    <a:pt x="713619" y="360439"/>
                    <a:pt x="791028" y="466876"/>
                    <a:pt x="682171" y="508000"/>
                  </a:cubicBezTo>
                  <a:cubicBezTo>
                    <a:pt x="573314" y="549124"/>
                    <a:pt x="111276" y="524934"/>
                    <a:pt x="0" y="522515"/>
                  </a:cubicBezTo>
                </a:path>
              </a:pathLst>
            </a:custGeom>
            <a:ln>
              <a:solidFill>
                <a:srgbClr val="0070C0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Botão de ação: Início 20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285917" y="2357430"/>
            <a:ext cx="5715040" cy="2286016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ÁRVORES BINÁRIAS DE BUSCA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Busca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Por cópia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Por fusão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Exercícios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TAD</a:t>
            </a: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São árvores binárias em que todas as chaves da subárvore esquerda de um vértice (nó) são menores que a chave dele; e, analogamente, todas as chaves da subárvore direita deste nó são maiores que a chave dele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busca de um elemento é proporcional à altura da árvore.</a:t>
            </a:r>
          </a:p>
          <a:p>
            <a:pPr marL="174625" indent="-174625" algn="just"/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Ex.: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116" name="Grupo 115"/>
          <p:cNvGrpSpPr/>
          <p:nvPr/>
        </p:nvGrpSpPr>
        <p:grpSpPr>
          <a:xfrm>
            <a:off x="571472" y="3714752"/>
            <a:ext cx="2143140" cy="2643206"/>
            <a:chOff x="571472" y="3714752"/>
            <a:chExt cx="2143140" cy="2643206"/>
          </a:xfrm>
        </p:grpSpPr>
        <p:sp>
          <p:nvSpPr>
            <p:cNvPr id="74" name="Elipse 73"/>
            <p:cNvSpPr/>
            <p:nvPr/>
          </p:nvSpPr>
          <p:spPr>
            <a:xfrm>
              <a:off x="1428728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857224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2000232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Conector de seta reta 76"/>
            <p:cNvCxnSpPr>
              <a:stCxn id="74" idx="4"/>
              <a:endCxn id="75" idx="0"/>
            </p:cNvCxnSpPr>
            <p:nvPr/>
          </p:nvCxnSpPr>
          <p:spPr>
            <a:xfrm rot="5400000">
              <a:off x="117869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74" idx="4"/>
              <a:endCxn id="76" idx="0"/>
            </p:cNvCxnSpPr>
            <p:nvPr/>
          </p:nvCxnSpPr>
          <p:spPr>
            <a:xfrm rot="16200000" flipH="1">
              <a:off x="1750199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/>
            <p:cNvSpPr txBox="1"/>
            <p:nvPr/>
          </p:nvSpPr>
          <p:spPr>
            <a:xfrm>
              <a:off x="1428728" y="598862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571472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Conector de seta reta 80"/>
            <p:cNvCxnSpPr>
              <a:stCxn id="75" idx="4"/>
              <a:endCxn id="80" idx="0"/>
            </p:cNvCxnSpPr>
            <p:nvPr/>
          </p:nvCxnSpPr>
          <p:spPr>
            <a:xfrm rot="5400000">
              <a:off x="750067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71448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2285984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Conector de seta reta 83"/>
            <p:cNvCxnSpPr>
              <a:stCxn id="76" idx="4"/>
              <a:endCxn id="82" idx="0"/>
            </p:cNvCxnSpPr>
            <p:nvPr/>
          </p:nvCxnSpPr>
          <p:spPr>
            <a:xfrm rot="5400000">
              <a:off x="1893075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stCxn id="76" idx="4"/>
              <a:endCxn id="83" idx="0"/>
            </p:cNvCxnSpPr>
            <p:nvPr/>
          </p:nvCxnSpPr>
          <p:spPr>
            <a:xfrm rot="16200000" flipH="1">
              <a:off x="2178827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ipse 112"/>
            <p:cNvSpPr/>
            <p:nvPr/>
          </p:nvSpPr>
          <p:spPr>
            <a:xfrm>
              <a:off x="1142976" y="528638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4" name="Conector de seta reta 113"/>
            <p:cNvCxnSpPr>
              <a:stCxn id="75" idx="4"/>
              <a:endCxn id="113" idx="0"/>
            </p:cNvCxnSpPr>
            <p:nvPr/>
          </p:nvCxnSpPr>
          <p:spPr>
            <a:xfrm rot="16200000" flipH="1">
              <a:off x="1035819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3286116" y="3714752"/>
            <a:ext cx="1000132" cy="2643206"/>
            <a:chOff x="3286116" y="3714752"/>
            <a:chExt cx="1000132" cy="2643206"/>
          </a:xfrm>
        </p:grpSpPr>
        <p:sp>
          <p:nvSpPr>
            <p:cNvPr id="20" name="Elipse 19"/>
            <p:cNvSpPr/>
            <p:nvPr/>
          </p:nvSpPr>
          <p:spPr>
            <a:xfrm>
              <a:off x="3286116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385762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Conector de seta reta 21"/>
            <p:cNvCxnSpPr>
              <a:stCxn id="20" idx="4"/>
              <a:endCxn id="21" idx="0"/>
            </p:cNvCxnSpPr>
            <p:nvPr/>
          </p:nvCxnSpPr>
          <p:spPr>
            <a:xfrm rot="16200000" flipH="1">
              <a:off x="3607587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3286116" y="598862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7186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ector de seta reta 24"/>
            <p:cNvCxnSpPr>
              <a:stCxn id="21" idx="4"/>
              <a:endCxn id="24" idx="0"/>
            </p:cNvCxnSpPr>
            <p:nvPr/>
          </p:nvCxnSpPr>
          <p:spPr>
            <a:xfrm rot="5400000">
              <a:off x="375046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Botão de ação: Início 2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/>
          <p:cNvSpPr/>
          <p:nvPr/>
        </p:nvSpPr>
        <p:spPr>
          <a:xfrm>
            <a:off x="7215206" y="5286388"/>
            <a:ext cx="428628" cy="428628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7500958" y="4500570"/>
            <a:ext cx="428628" cy="428628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929454" y="3714752"/>
            <a:ext cx="428628" cy="428628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Busca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Iniciando pela raiz da árvore. Para cada nó da árvore, comparar uma chave a ser localizada X com a chave do nó corrente V. Podem acontecer três situações: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X é igual à chave de V; retorne V.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X é menor que a chave de V; buscar X na subárvore esquerda de V.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X é maior que a chave de V; buscar X na subárvore direita de V.</a:t>
            </a: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 busca para quando X é encontrado, ou quando não há mais opções.</a:t>
            </a: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6072198" y="3714752"/>
            <a:ext cx="2143140" cy="2000265"/>
            <a:chOff x="6072198" y="3714752"/>
            <a:chExt cx="2143140" cy="2000265"/>
          </a:xfrm>
        </p:grpSpPr>
        <p:sp>
          <p:nvSpPr>
            <p:cNvPr id="74" name="Elipse 73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Conector de seta reta 76"/>
            <p:cNvCxnSpPr>
              <a:stCxn id="74" idx="4"/>
              <a:endCxn id="75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74" idx="4"/>
              <a:endCxn id="76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Conector de seta reta 80"/>
            <p:cNvCxnSpPr>
              <a:stCxn id="75" idx="4"/>
              <a:endCxn id="80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7215206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Conector de seta reta 83"/>
            <p:cNvCxnSpPr>
              <a:stCxn id="76" idx="4"/>
              <a:endCxn id="82" idx="0"/>
            </p:cNvCxnSpPr>
            <p:nvPr/>
          </p:nvCxnSpPr>
          <p:spPr>
            <a:xfrm rot="5400000">
              <a:off x="7393801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stCxn id="76" idx="4"/>
              <a:endCxn id="83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ipse 112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4" name="Conector de seta reta 113"/>
            <p:cNvCxnSpPr>
              <a:stCxn id="75" idx="4"/>
              <a:endCxn id="113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de cantos arredondados 26"/>
          <p:cNvSpPr/>
          <p:nvPr/>
        </p:nvSpPr>
        <p:spPr>
          <a:xfrm>
            <a:off x="357158" y="4000504"/>
            <a:ext cx="5500726" cy="17859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Para localizar o a chave 5.  O nó corrente é, de início, a raiz.</a:t>
            </a:r>
          </a:p>
          <a:p>
            <a:pPr algn="just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180975" lvl="1" algn="just"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 é maior que 4. Continuar a busca pela direita.</a:t>
            </a:r>
          </a:p>
          <a:p>
            <a:pPr marL="180975" lvl="1" algn="just"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 é menor que 6. Continuar a busca pela esquerda.</a:t>
            </a:r>
          </a:p>
          <a:p>
            <a:pPr marL="180975" lvl="1" algn="just"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 é igual à chave do nó corrente. Parar a busca.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Botão de ação: Início 2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7" grpId="0" uiExpand="1" build="p"/>
      <p:bldP spid="27" grpId="0" uiExpand="1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Busca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Fluxograma para localização de uma chave em uma árvore binária de busca:</a:t>
            </a: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Considere:</a:t>
            </a:r>
          </a:p>
          <a:p>
            <a:pPr marL="0" indent="0"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= chave do nó atual</a:t>
            </a:r>
          </a:p>
          <a:p>
            <a:pPr marL="0" indent="0"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= chave procurada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071802" y="2428868"/>
            <a:ext cx="1285884" cy="3571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Ir para a raiz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Conector de seta reta 24"/>
          <p:cNvCxnSpPr>
            <a:endCxn id="23" idx="0"/>
          </p:cNvCxnSpPr>
          <p:nvPr/>
        </p:nvCxnSpPr>
        <p:spPr>
          <a:xfrm rot="5400000">
            <a:off x="3536943" y="2250273"/>
            <a:ext cx="35639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3" idx="2"/>
            <a:endCxn id="33" idx="0"/>
          </p:cNvCxnSpPr>
          <p:nvPr/>
        </p:nvCxnSpPr>
        <p:spPr>
          <a:xfrm rot="16200000" flipH="1">
            <a:off x="3539494" y="2961307"/>
            <a:ext cx="357190" cy="66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Decisão 32"/>
          <p:cNvSpPr/>
          <p:nvPr/>
        </p:nvSpPr>
        <p:spPr>
          <a:xfrm>
            <a:off x="2771536" y="3143248"/>
            <a:ext cx="1899798" cy="500066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Vazia?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143504" y="3214686"/>
            <a:ext cx="214314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Chave não encontrada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ector de seta reta 36"/>
          <p:cNvCxnSpPr>
            <a:stCxn id="33" idx="3"/>
            <a:endCxn id="36" idx="1"/>
          </p:cNvCxnSpPr>
          <p:nvPr/>
        </p:nvCxnSpPr>
        <p:spPr>
          <a:xfrm>
            <a:off x="4671334" y="3393281"/>
            <a:ext cx="47217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33" idx="2"/>
            <a:endCxn id="41" idx="0"/>
          </p:cNvCxnSpPr>
          <p:nvPr/>
        </p:nvCxnSpPr>
        <p:spPr>
          <a:xfrm rot="5400000">
            <a:off x="3542840" y="3821909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Decisão 40"/>
          <p:cNvSpPr/>
          <p:nvPr/>
        </p:nvSpPr>
        <p:spPr>
          <a:xfrm>
            <a:off x="2771536" y="4000504"/>
            <a:ext cx="1899798" cy="500066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X = K?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000628" y="4000504"/>
            <a:ext cx="1143008" cy="64294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Ir para a subárvore esquerda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luxograma: Decisão 53"/>
          <p:cNvSpPr/>
          <p:nvPr/>
        </p:nvSpPr>
        <p:spPr>
          <a:xfrm>
            <a:off x="2771536" y="4941448"/>
            <a:ext cx="1899798" cy="500066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X &lt; K?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Conector angulado 50"/>
          <p:cNvCxnSpPr>
            <a:stCxn id="41" idx="2"/>
            <a:endCxn id="54" idx="0"/>
          </p:cNvCxnSpPr>
          <p:nvPr/>
        </p:nvCxnSpPr>
        <p:spPr>
          <a:xfrm rot="5400000">
            <a:off x="3500996" y="4721009"/>
            <a:ext cx="440878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/>
          <p:cNvSpPr/>
          <p:nvPr/>
        </p:nvSpPr>
        <p:spPr>
          <a:xfrm>
            <a:off x="5000628" y="5572140"/>
            <a:ext cx="1143008" cy="64294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Ir para a subárvore direita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Conector de seta reta 92"/>
          <p:cNvCxnSpPr>
            <a:stCxn id="41" idx="1"/>
            <a:endCxn id="122" idx="3"/>
          </p:cNvCxnSpPr>
          <p:nvPr/>
        </p:nvCxnSpPr>
        <p:spPr>
          <a:xfrm rot="10800000">
            <a:off x="2285984" y="4250537"/>
            <a:ext cx="4855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54" idx="2"/>
            <a:endCxn id="87" idx="1"/>
          </p:cNvCxnSpPr>
          <p:nvPr/>
        </p:nvCxnSpPr>
        <p:spPr>
          <a:xfrm rot="16200000" flipH="1">
            <a:off x="4134983" y="5027965"/>
            <a:ext cx="452097" cy="12791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Forma 100"/>
          <p:cNvCxnSpPr>
            <a:stCxn id="54" idx="3"/>
            <a:endCxn id="48" idx="2"/>
          </p:cNvCxnSpPr>
          <p:nvPr/>
        </p:nvCxnSpPr>
        <p:spPr>
          <a:xfrm flipV="1">
            <a:off x="4671334" y="4643446"/>
            <a:ext cx="900798" cy="54803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Forma 111"/>
          <p:cNvCxnSpPr>
            <a:stCxn id="48" idx="3"/>
            <a:endCxn id="33" idx="0"/>
          </p:cNvCxnSpPr>
          <p:nvPr/>
        </p:nvCxnSpPr>
        <p:spPr>
          <a:xfrm flipH="1" flipV="1">
            <a:off x="3721435" y="3143248"/>
            <a:ext cx="2422201" cy="1178727"/>
          </a:xfrm>
          <a:prstGeom prst="bentConnector4">
            <a:avLst>
              <a:gd name="adj1" fmla="val -56177"/>
              <a:gd name="adj2" fmla="val 11939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Forma 116"/>
          <p:cNvCxnSpPr>
            <a:stCxn id="87" idx="3"/>
            <a:endCxn id="33" idx="0"/>
          </p:cNvCxnSpPr>
          <p:nvPr/>
        </p:nvCxnSpPr>
        <p:spPr>
          <a:xfrm flipH="1" flipV="1">
            <a:off x="3721435" y="3143248"/>
            <a:ext cx="2422201" cy="2750363"/>
          </a:xfrm>
          <a:prstGeom prst="bentConnector4">
            <a:avLst>
              <a:gd name="adj1" fmla="val -56177"/>
              <a:gd name="adj2" fmla="val 10831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tângulo 121"/>
          <p:cNvSpPr/>
          <p:nvPr/>
        </p:nvSpPr>
        <p:spPr>
          <a:xfrm>
            <a:off x="357158" y="4071942"/>
            <a:ext cx="1928826" cy="3571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Chave encontrada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 flipH="1">
            <a:off x="2428860" y="392906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S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CaixaDeTexto 137"/>
          <p:cNvSpPr txBox="1"/>
          <p:nvPr/>
        </p:nvSpPr>
        <p:spPr>
          <a:xfrm flipH="1">
            <a:off x="4714876" y="3406975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S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CaixaDeTexto 138"/>
          <p:cNvSpPr txBox="1"/>
          <p:nvPr/>
        </p:nvSpPr>
        <p:spPr>
          <a:xfrm flipH="1">
            <a:off x="3714744" y="3621289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N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CaixaDeTexto 139"/>
          <p:cNvSpPr txBox="1"/>
          <p:nvPr/>
        </p:nvSpPr>
        <p:spPr>
          <a:xfrm flipH="1">
            <a:off x="3714744" y="454998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N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CaixaDeTexto 140"/>
          <p:cNvSpPr txBox="1"/>
          <p:nvPr/>
        </p:nvSpPr>
        <p:spPr>
          <a:xfrm flipH="1">
            <a:off x="5000628" y="5192925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S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CaixaDeTexto 141"/>
          <p:cNvSpPr txBox="1"/>
          <p:nvPr/>
        </p:nvSpPr>
        <p:spPr>
          <a:xfrm flipH="1">
            <a:off x="3714744" y="5478677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N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Botão de ação: Início 2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/>
          <p:cNvSpPr/>
          <p:nvPr/>
        </p:nvSpPr>
        <p:spPr>
          <a:xfrm>
            <a:off x="7215206" y="5072074"/>
            <a:ext cx="428628" cy="428628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7500958" y="4286256"/>
            <a:ext cx="428628" cy="428628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929454" y="3500438"/>
            <a:ext cx="428628" cy="428628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Para inserir uma chave X em uma árvore binária de busca, segue-se um processo semelhante ao de busca.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a árvore estiver vazia, inserir a chave na raiz.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a chave X for menor que a chave do nó corrente, inserir X na subárvore esquerda deste.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a chave X for maior que a chave do nó corrente, inserir X na subárvore direita deste.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Todo nó é inserido nas folhas da árvore.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6072198" y="3500438"/>
            <a:ext cx="2143140" cy="2000265"/>
            <a:chOff x="6072198" y="3500438"/>
            <a:chExt cx="2143140" cy="2000265"/>
          </a:xfrm>
        </p:grpSpPr>
        <p:sp>
          <p:nvSpPr>
            <p:cNvPr id="74" name="Elipse 73"/>
            <p:cNvSpPr/>
            <p:nvPr/>
          </p:nvSpPr>
          <p:spPr>
            <a:xfrm>
              <a:off x="6929454" y="350043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6357950" y="428625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7500958" y="428625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Conector de seta reta 76"/>
            <p:cNvCxnSpPr>
              <a:stCxn id="74" idx="4"/>
              <a:endCxn id="75" idx="0"/>
            </p:cNvCxnSpPr>
            <p:nvPr/>
          </p:nvCxnSpPr>
          <p:spPr>
            <a:xfrm rot="5400000">
              <a:off x="6679421" y="3821909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74" idx="4"/>
              <a:endCxn id="76" idx="0"/>
            </p:cNvCxnSpPr>
            <p:nvPr/>
          </p:nvCxnSpPr>
          <p:spPr>
            <a:xfrm rot="16200000" flipH="1">
              <a:off x="7250925" y="3821909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6072198" y="50720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Conector de seta reta 80"/>
            <p:cNvCxnSpPr>
              <a:stCxn id="75" idx="4"/>
              <a:endCxn id="80" idx="0"/>
            </p:cNvCxnSpPr>
            <p:nvPr/>
          </p:nvCxnSpPr>
          <p:spPr>
            <a:xfrm rot="5400000">
              <a:off x="6250793" y="4750603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7215206" y="50720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7786710" y="50720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Conector de seta reta 83"/>
            <p:cNvCxnSpPr>
              <a:stCxn id="76" idx="4"/>
              <a:endCxn id="82" idx="0"/>
            </p:cNvCxnSpPr>
            <p:nvPr/>
          </p:nvCxnSpPr>
          <p:spPr>
            <a:xfrm rot="5400000">
              <a:off x="7393801" y="4750603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stCxn id="76" idx="4"/>
              <a:endCxn id="83" idx="0"/>
            </p:cNvCxnSpPr>
            <p:nvPr/>
          </p:nvCxnSpPr>
          <p:spPr>
            <a:xfrm rot="16200000" flipH="1">
              <a:off x="7679553" y="4750603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ipse 112"/>
            <p:cNvSpPr/>
            <p:nvPr/>
          </p:nvSpPr>
          <p:spPr>
            <a:xfrm>
              <a:off x="6643702" y="5072075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4" name="Conector de seta reta 113"/>
            <p:cNvCxnSpPr>
              <a:stCxn id="75" idx="4"/>
              <a:endCxn id="113" idx="0"/>
            </p:cNvCxnSpPr>
            <p:nvPr/>
          </p:nvCxnSpPr>
          <p:spPr>
            <a:xfrm rot="16200000" flipH="1">
              <a:off x="6536545" y="4750603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de cantos arredondados 26"/>
          <p:cNvSpPr/>
          <p:nvPr/>
        </p:nvSpPr>
        <p:spPr>
          <a:xfrm>
            <a:off x="357158" y="4357694"/>
            <a:ext cx="5500726" cy="15001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Para inserir a chave 6 na árvore ao lado. O nó corrente é a raiz.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 é maior que 4. Inserir na subárvore direita.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6 é menor que 7. Inserir na subárvore da esquerda.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6 é maior que 5. Inserir na subárvore da direita.</a:t>
            </a:r>
          </a:p>
          <a:p>
            <a:pPr marL="174625" indent="18891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A subárvore está vazia. 6 deve ser a raiz desta.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7429520" y="5500702"/>
            <a:ext cx="500066" cy="785818"/>
            <a:chOff x="7429520" y="5500702"/>
            <a:chExt cx="500066" cy="785818"/>
          </a:xfrm>
        </p:grpSpPr>
        <p:sp>
          <p:nvSpPr>
            <p:cNvPr id="38" name="Elipse 37"/>
            <p:cNvSpPr/>
            <p:nvPr/>
          </p:nvSpPr>
          <p:spPr>
            <a:xfrm>
              <a:off x="7500958" y="5857892"/>
              <a:ext cx="428628" cy="428628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ector de seta reta 39"/>
            <p:cNvCxnSpPr>
              <a:endCxn id="38" idx="0"/>
            </p:cNvCxnSpPr>
            <p:nvPr/>
          </p:nvCxnSpPr>
          <p:spPr>
            <a:xfrm rot="16200000" flipH="1">
              <a:off x="7393801" y="5536421"/>
              <a:ext cx="357190" cy="285752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otão de ação: Início 30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7" grpId="0" uiExpand="1" build="p"/>
      <p:bldP spid="27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 complexidade deste processo é proporcional à quantidade de filhos (subárvores) que o nó a ser removido tem.  Desta forma, existem três casos.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o nó não possui filhos, ele é removido e o ponteiro de seu ascendente imediato (pai) é atualizado para nulo.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o nó possui apenas um filho, ele é removido e o ponteiro de seu ascendente imediato (pai) é atualizado para o seu filho.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o nó possui os dois filhos, o processo de remoção pode se dar basicamente de duas formas:</a:t>
            </a:r>
          </a:p>
          <a:p>
            <a:pPr marL="448945" lvl="1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Por fusão</a:t>
            </a:r>
          </a:p>
          <a:p>
            <a:pPr marL="448945" lvl="1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Por cópia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CASO I:</a:t>
            </a:r>
          </a:p>
          <a:p>
            <a:pPr marL="0" indent="0" algn="just">
              <a:buNone/>
            </a:pPr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EX.: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o nó que contém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da árvore abaixo: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28596" y="3143248"/>
            <a:ext cx="2143140" cy="2000265"/>
            <a:chOff x="6072198" y="3714752"/>
            <a:chExt cx="2143140" cy="2000265"/>
          </a:xfrm>
        </p:grpSpPr>
        <p:sp>
          <p:nvSpPr>
            <p:cNvPr id="8" name="Elipse 7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9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ector de seta reta 13"/>
            <p:cNvCxnSpPr>
              <a:stCxn id="9" idx="4"/>
              <a:endCxn id="13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7215206" y="5286388"/>
              <a:ext cx="428628" cy="428628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10" idx="4"/>
              <a:endCxn id="15" idx="0"/>
            </p:cNvCxnSpPr>
            <p:nvPr/>
          </p:nvCxnSpPr>
          <p:spPr>
            <a:xfrm rot="5400000">
              <a:off x="7393801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10" idx="4"/>
              <a:endCxn id="16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ector de seta reta 19"/>
            <p:cNvCxnSpPr>
              <a:stCxn id="9" idx="4"/>
              <a:endCxn id="19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643438" y="3143248"/>
            <a:ext cx="2143140" cy="2000265"/>
            <a:chOff x="6072198" y="3714752"/>
            <a:chExt cx="2143140" cy="2000265"/>
          </a:xfrm>
        </p:grpSpPr>
        <p:sp>
          <p:nvSpPr>
            <p:cNvPr id="22" name="Elipse 21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ector de seta reta 24"/>
            <p:cNvCxnSpPr>
              <a:stCxn id="22" idx="4"/>
              <a:endCxn id="23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22" idx="4"/>
              <a:endCxn id="24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ector de seta reta 27"/>
            <p:cNvCxnSpPr>
              <a:stCxn id="23" idx="4"/>
              <a:endCxn id="27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Conector de seta reta 31"/>
            <p:cNvCxnSpPr>
              <a:stCxn id="24" idx="4"/>
              <a:endCxn id="30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Conector de seta reta 33"/>
            <p:cNvCxnSpPr>
              <a:stCxn id="23" idx="4"/>
              <a:endCxn id="33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eta para a direita listrada 34"/>
          <p:cNvSpPr/>
          <p:nvPr/>
        </p:nvSpPr>
        <p:spPr>
          <a:xfrm>
            <a:off x="3143240" y="3714752"/>
            <a:ext cx="1000132" cy="85725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otão de ação: Início 36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CASO II:</a:t>
            </a:r>
          </a:p>
          <a:p>
            <a:pPr marL="0" indent="0" algn="just">
              <a:buNone/>
            </a:pPr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EX.: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o nó que contém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da árvore abaixo: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3" name="Grupo 5"/>
          <p:cNvGrpSpPr/>
          <p:nvPr/>
        </p:nvGrpSpPr>
        <p:grpSpPr>
          <a:xfrm>
            <a:off x="428596" y="3143248"/>
            <a:ext cx="2143140" cy="2000265"/>
            <a:chOff x="6072198" y="3714752"/>
            <a:chExt cx="2143140" cy="2000265"/>
          </a:xfrm>
        </p:grpSpPr>
        <p:sp>
          <p:nvSpPr>
            <p:cNvPr id="8" name="Elipse 7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9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ector de seta reta 13"/>
            <p:cNvCxnSpPr>
              <a:stCxn id="9" idx="4"/>
              <a:endCxn id="13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Conector de seta reta 17"/>
            <p:cNvCxnSpPr>
              <a:stCxn id="10" idx="4"/>
              <a:endCxn id="16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ector de seta reta 19"/>
            <p:cNvCxnSpPr>
              <a:stCxn id="9" idx="4"/>
              <a:endCxn id="19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0"/>
          <p:cNvGrpSpPr/>
          <p:nvPr/>
        </p:nvGrpSpPr>
        <p:grpSpPr>
          <a:xfrm>
            <a:off x="4643438" y="3143248"/>
            <a:ext cx="1857388" cy="2000265"/>
            <a:chOff x="6072198" y="3714752"/>
            <a:chExt cx="1857388" cy="2000265"/>
          </a:xfrm>
        </p:grpSpPr>
        <p:sp>
          <p:nvSpPr>
            <p:cNvPr id="22" name="Elipse 21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ector de seta reta 24"/>
            <p:cNvCxnSpPr>
              <a:stCxn id="22" idx="4"/>
              <a:endCxn id="23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22" idx="4"/>
              <a:endCxn id="24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ector de seta reta 27"/>
            <p:cNvCxnSpPr>
              <a:stCxn id="23" idx="4"/>
              <a:endCxn id="27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Conector de seta reta 33"/>
            <p:cNvCxnSpPr>
              <a:stCxn id="23" idx="4"/>
              <a:endCxn id="33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eta para a direita listrada 34"/>
          <p:cNvSpPr/>
          <p:nvPr/>
        </p:nvSpPr>
        <p:spPr>
          <a:xfrm>
            <a:off x="3143240" y="3714752"/>
            <a:ext cx="1000132" cy="85725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otão de ação: Início 2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Exemplos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357158" y="3152001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árvore vazia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144" name="Grupo 143"/>
          <p:cNvGrpSpPr/>
          <p:nvPr/>
        </p:nvGrpSpPr>
        <p:grpSpPr>
          <a:xfrm>
            <a:off x="2357422" y="1643050"/>
            <a:ext cx="1571636" cy="2155282"/>
            <a:chOff x="2357422" y="1643050"/>
            <a:chExt cx="1571636" cy="2155282"/>
          </a:xfrm>
        </p:grpSpPr>
        <p:sp>
          <p:nvSpPr>
            <p:cNvPr id="5" name="Elipse 4"/>
            <p:cNvSpPr/>
            <p:nvPr/>
          </p:nvSpPr>
          <p:spPr>
            <a:xfrm>
              <a:off x="3000364" y="1643050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357422" y="3429000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(b)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4714876" y="1643050"/>
            <a:ext cx="1714512" cy="2155282"/>
            <a:chOff x="4500562" y="1643050"/>
            <a:chExt cx="1714512" cy="2155282"/>
          </a:xfrm>
        </p:grpSpPr>
        <p:sp>
          <p:nvSpPr>
            <p:cNvPr id="36" name="Elipse 35"/>
            <p:cNvSpPr/>
            <p:nvPr/>
          </p:nvSpPr>
          <p:spPr>
            <a:xfrm>
              <a:off x="4857752" y="1643050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429256" y="2357430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5929322" y="3000372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>
              <a:stCxn id="36" idx="5"/>
              <a:endCxn id="37" idx="1"/>
            </p:cNvCxnSpPr>
            <p:nvPr/>
          </p:nvCxnSpPr>
          <p:spPr>
            <a:xfrm rot="16200000" flipH="1">
              <a:off x="5030219" y="1958393"/>
              <a:ext cx="512322" cy="36944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7" idx="5"/>
              <a:endCxn id="38" idx="1"/>
            </p:cNvCxnSpPr>
            <p:nvPr/>
          </p:nvCxnSpPr>
          <p:spPr>
            <a:xfrm rot="16200000" flipH="1">
              <a:off x="5601723" y="2672773"/>
              <a:ext cx="440884" cy="29800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4500562" y="3429000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(c)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858016" y="1643050"/>
            <a:ext cx="1928826" cy="2155282"/>
            <a:chOff x="6858016" y="1643050"/>
            <a:chExt cx="1928826" cy="2155282"/>
          </a:xfrm>
        </p:grpSpPr>
        <p:sp>
          <p:nvSpPr>
            <p:cNvPr id="8" name="Elipse 7"/>
            <p:cNvSpPr/>
            <p:nvPr/>
          </p:nvSpPr>
          <p:spPr>
            <a:xfrm>
              <a:off x="7429520" y="1643050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858016" y="2285992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8001024" y="2285992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7500958" y="3000372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8001024" y="3000372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8501090" y="3000372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/>
            <p:cNvCxnSpPr>
              <a:stCxn id="8" idx="4"/>
              <a:endCxn id="9" idx="7"/>
            </p:cNvCxnSpPr>
            <p:nvPr/>
          </p:nvCxnSpPr>
          <p:spPr>
            <a:xfrm rot="5400000">
              <a:off x="7137641" y="1893083"/>
              <a:ext cx="399037" cy="47047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8" idx="4"/>
              <a:endCxn id="10" idx="1"/>
            </p:cNvCxnSpPr>
            <p:nvPr/>
          </p:nvCxnSpPr>
          <p:spPr>
            <a:xfrm rot="16200000" flipH="1">
              <a:off x="7608115" y="1893082"/>
              <a:ext cx="399037" cy="47047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0" idx="4"/>
              <a:endCxn id="11" idx="0"/>
            </p:cNvCxnSpPr>
            <p:nvPr/>
          </p:nvCxnSpPr>
          <p:spPr>
            <a:xfrm rot="5400000">
              <a:off x="7679553" y="2536025"/>
              <a:ext cx="428628" cy="50006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0" idx="4"/>
              <a:endCxn id="12" idx="0"/>
            </p:cNvCxnSpPr>
            <p:nvPr/>
          </p:nvCxnSpPr>
          <p:spPr>
            <a:xfrm rot="5400000">
              <a:off x="7929586" y="2786058"/>
              <a:ext cx="428628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0" idx="4"/>
              <a:endCxn id="13" idx="0"/>
            </p:cNvCxnSpPr>
            <p:nvPr/>
          </p:nvCxnSpPr>
          <p:spPr>
            <a:xfrm rot="16200000" flipH="1">
              <a:off x="8179619" y="2536025"/>
              <a:ext cx="428628" cy="50006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6929454" y="3429000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(d)</a:t>
              </a: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642910" y="3929066"/>
            <a:ext cx="1000132" cy="2155282"/>
            <a:chOff x="4500562" y="1643050"/>
            <a:chExt cx="1000132" cy="2155282"/>
          </a:xfrm>
        </p:grpSpPr>
        <p:sp>
          <p:nvSpPr>
            <p:cNvPr id="82" name="Elipse 81"/>
            <p:cNvSpPr/>
            <p:nvPr/>
          </p:nvSpPr>
          <p:spPr>
            <a:xfrm>
              <a:off x="4857752" y="1643050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4857752" y="242886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4857752" y="314324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5" name="Conector reto 84"/>
            <p:cNvCxnSpPr>
              <a:stCxn id="82" idx="4"/>
              <a:endCxn id="83" idx="0"/>
            </p:cNvCxnSpPr>
            <p:nvPr/>
          </p:nvCxnSpPr>
          <p:spPr>
            <a:xfrm rot="5400000">
              <a:off x="4750595" y="2178835"/>
              <a:ext cx="500066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83" idx="4"/>
              <a:endCxn id="84" idx="0"/>
            </p:cNvCxnSpPr>
            <p:nvPr/>
          </p:nvCxnSpPr>
          <p:spPr>
            <a:xfrm rot="5400000">
              <a:off x="4786314" y="2928934"/>
              <a:ext cx="428628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4500562" y="342900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(e)</a:t>
              </a:r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1785918" y="3929066"/>
            <a:ext cx="1857388" cy="2155282"/>
            <a:chOff x="2428860" y="3929066"/>
            <a:chExt cx="1857388" cy="2155282"/>
          </a:xfrm>
        </p:grpSpPr>
        <p:sp>
          <p:nvSpPr>
            <p:cNvPr id="96" name="Elipse 95"/>
            <p:cNvSpPr/>
            <p:nvPr/>
          </p:nvSpPr>
          <p:spPr>
            <a:xfrm>
              <a:off x="3000364" y="3929066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2428860" y="457200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3571868" y="4572008"/>
              <a:ext cx="285752" cy="285752"/>
            </a:xfrm>
            <a:prstGeom prst="ellipse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3071802" y="528638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3571868" y="528638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4000496" y="3929066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2" name="Conector reto 101"/>
            <p:cNvCxnSpPr>
              <a:stCxn id="96" idx="4"/>
              <a:endCxn id="97" idx="7"/>
            </p:cNvCxnSpPr>
            <p:nvPr/>
          </p:nvCxnSpPr>
          <p:spPr>
            <a:xfrm rot="5400000">
              <a:off x="2708485" y="4179099"/>
              <a:ext cx="399037" cy="47047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96" idx="4"/>
              <a:endCxn id="98" idx="0"/>
            </p:cNvCxnSpPr>
            <p:nvPr/>
          </p:nvCxnSpPr>
          <p:spPr>
            <a:xfrm rot="16200000" flipH="1">
              <a:off x="3250397" y="4107661"/>
              <a:ext cx="357190" cy="57150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98" idx="4"/>
              <a:endCxn id="99" idx="0"/>
            </p:cNvCxnSpPr>
            <p:nvPr/>
          </p:nvCxnSpPr>
          <p:spPr>
            <a:xfrm rot="5400000">
              <a:off x="3250397" y="4822041"/>
              <a:ext cx="428628" cy="50006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98" idx="4"/>
              <a:endCxn id="100" idx="0"/>
            </p:cNvCxnSpPr>
            <p:nvPr/>
          </p:nvCxnSpPr>
          <p:spPr>
            <a:xfrm rot="5400000">
              <a:off x="3500430" y="5072074"/>
              <a:ext cx="428628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>
              <a:stCxn id="98" idx="0"/>
              <a:endCxn id="101" idx="4"/>
            </p:cNvCxnSpPr>
            <p:nvPr/>
          </p:nvCxnSpPr>
          <p:spPr>
            <a:xfrm rot="5400000" flipH="1" flipV="1">
              <a:off x="3750463" y="4179099"/>
              <a:ext cx="357190" cy="42862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/>
            <p:cNvSpPr txBox="1"/>
            <p:nvPr/>
          </p:nvSpPr>
          <p:spPr>
            <a:xfrm>
              <a:off x="2500298" y="571501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(f)</a:t>
              </a: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786182" y="3929066"/>
            <a:ext cx="1928826" cy="2155282"/>
            <a:chOff x="2428860" y="3929066"/>
            <a:chExt cx="1928826" cy="2155282"/>
          </a:xfrm>
        </p:grpSpPr>
        <p:sp>
          <p:nvSpPr>
            <p:cNvPr id="110" name="Elipse 109"/>
            <p:cNvSpPr/>
            <p:nvPr/>
          </p:nvSpPr>
          <p:spPr>
            <a:xfrm>
              <a:off x="3000364" y="3929066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2428860" y="457200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3571868" y="4572008"/>
              <a:ext cx="285752" cy="285752"/>
            </a:xfrm>
            <a:prstGeom prst="ellipse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3071802" y="528638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71868" y="528638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4071934" y="5286388"/>
              <a:ext cx="285752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Conector reto 115"/>
            <p:cNvCxnSpPr>
              <a:stCxn id="110" idx="4"/>
              <a:endCxn id="111" idx="7"/>
            </p:cNvCxnSpPr>
            <p:nvPr/>
          </p:nvCxnSpPr>
          <p:spPr>
            <a:xfrm rot="5400000">
              <a:off x="2708485" y="4179099"/>
              <a:ext cx="399037" cy="47047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>
              <a:stCxn id="110" idx="4"/>
              <a:endCxn id="112" idx="1"/>
            </p:cNvCxnSpPr>
            <p:nvPr/>
          </p:nvCxnSpPr>
          <p:spPr>
            <a:xfrm rot="16200000" flipH="1">
              <a:off x="3178959" y="4179098"/>
              <a:ext cx="399037" cy="47047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>
              <a:stCxn id="112" idx="4"/>
              <a:endCxn id="113" idx="0"/>
            </p:cNvCxnSpPr>
            <p:nvPr/>
          </p:nvCxnSpPr>
          <p:spPr>
            <a:xfrm rot="5400000">
              <a:off x="3250397" y="4822041"/>
              <a:ext cx="428628" cy="50006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>
              <a:stCxn id="112" idx="4"/>
              <a:endCxn id="114" idx="0"/>
            </p:cNvCxnSpPr>
            <p:nvPr/>
          </p:nvCxnSpPr>
          <p:spPr>
            <a:xfrm rot="5400000">
              <a:off x="3500430" y="5072074"/>
              <a:ext cx="428628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>
              <a:stCxn id="112" idx="4"/>
              <a:endCxn id="115" idx="0"/>
            </p:cNvCxnSpPr>
            <p:nvPr/>
          </p:nvCxnSpPr>
          <p:spPr>
            <a:xfrm rot="16200000" flipH="1">
              <a:off x="3750463" y="4822041"/>
              <a:ext cx="428628" cy="50006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>
              <a:off x="2500298" y="571501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(g)</a:t>
              </a:r>
            </a:p>
          </p:txBody>
        </p:sp>
      </p:grpSp>
      <p:sp>
        <p:nvSpPr>
          <p:cNvPr id="142" name="Retângulo de cantos arredondados 141"/>
          <p:cNvSpPr/>
          <p:nvPr/>
        </p:nvSpPr>
        <p:spPr>
          <a:xfrm>
            <a:off x="6072198" y="4500570"/>
            <a:ext cx="2714644" cy="1643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As figuras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(d)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(e)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(f)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são árvores. Já a figura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(g)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não é uma árvore, pois existe um nó com mais de um pai</a:t>
            </a:r>
            <a:endParaRPr lang="pt-BR" sz="16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Botão de ação: Início 6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/>
      <p:bldP spid="142" grpId="0" uiExpand="1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CASO III (FUSÃO):</a:t>
            </a: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Na subárvore esquerda (direita) do nó </a:t>
            </a:r>
            <a:r>
              <a:rPr lang="pt-BR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 ser deletado, localizar o nó </a:t>
            </a:r>
            <a:r>
              <a:rPr lang="pt-BR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mais à direita (esquerda). </a:t>
            </a:r>
            <a:r>
              <a:rPr lang="pt-BR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passa a ser pai da subárvore direita (esquerda) de </a:t>
            </a:r>
            <a:r>
              <a:rPr lang="pt-BR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A raiz da subárvore esquerda (direita) de </a:t>
            </a:r>
            <a:r>
              <a:rPr lang="pt-BR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assume o lugar dele. Em seguida, o nó </a:t>
            </a:r>
            <a:r>
              <a:rPr lang="pt-BR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removido.</a:t>
            </a:r>
          </a:p>
          <a:p>
            <a:pPr marL="0" indent="0" algn="just">
              <a:buNone/>
            </a:pPr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EX.: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o nó que contém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da árvore abaixo:</a:t>
            </a: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3" name="Grupo 5"/>
          <p:cNvGrpSpPr/>
          <p:nvPr/>
        </p:nvGrpSpPr>
        <p:grpSpPr>
          <a:xfrm>
            <a:off x="428596" y="3786189"/>
            <a:ext cx="2143140" cy="2000265"/>
            <a:chOff x="6072198" y="3714752"/>
            <a:chExt cx="2143140" cy="2000265"/>
          </a:xfrm>
        </p:grpSpPr>
        <p:sp>
          <p:nvSpPr>
            <p:cNvPr id="8" name="Elipse 7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9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ector de seta reta 13"/>
            <p:cNvCxnSpPr>
              <a:stCxn id="9" idx="4"/>
              <a:endCxn id="13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7215206" y="528638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10" idx="4"/>
              <a:endCxn id="15" idx="0"/>
            </p:cNvCxnSpPr>
            <p:nvPr/>
          </p:nvCxnSpPr>
          <p:spPr>
            <a:xfrm rot="5400000">
              <a:off x="7393801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10" idx="4"/>
              <a:endCxn id="16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ector de seta reta 19"/>
            <p:cNvCxnSpPr>
              <a:stCxn id="9" idx="4"/>
              <a:endCxn id="19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eta para a direita listrada 34"/>
          <p:cNvSpPr/>
          <p:nvPr/>
        </p:nvSpPr>
        <p:spPr>
          <a:xfrm>
            <a:off x="3143240" y="4357693"/>
            <a:ext cx="1000132" cy="85725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Grupo 46"/>
          <p:cNvGrpSpPr/>
          <p:nvPr/>
        </p:nvGrpSpPr>
        <p:grpSpPr>
          <a:xfrm>
            <a:off x="4786314" y="3786190"/>
            <a:ext cx="2071702" cy="2428892"/>
            <a:chOff x="4786314" y="3786190"/>
            <a:chExt cx="2071702" cy="2428892"/>
          </a:xfrm>
        </p:grpSpPr>
        <p:sp>
          <p:nvSpPr>
            <p:cNvPr id="22" name="Elipse 21"/>
            <p:cNvSpPr/>
            <p:nvPr/>
          </p:nvSpPr>
          <p:spPr>
            <a:xfrm>
              <a:off x="5357818" y="378619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4786314" y="442913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5929322" y="4429132"/>
              <a:ext cx="428628" cy="428628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ector de seta reta 24"/>
            <p:cNvCxnSpPr>
              <a:stCxn id="22" idx="4"/>
              <a:endCxn id="23" idx="0"/>
            </p:cNvCxnSpPr>
            <p:nvPr/>
          </p:nvCxnSpPr>
          <p:spPr>
            <a:xfrm rot="5400000">
              <a:off x="5179223" y="4036223"/>
              <a:ext cx="21431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22" idx="4"/>
              <a:endCxn id="24" idx="0"/>
            </p:cNvCxnSpPr>
            <p:nvPr/>
          </p:nvCxnSpPr>
          <p:spPr>
            <a:xfrm rot="16200000" flipH="1">
              <a:off x="5750727" y="4036223"/>
              <a:ext cx="21431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6143636" y="507207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ector de seta reta 36"/>
            <p:cNvCxnSpPr>
              <a:stCxn id="24" idx="4"/>
              <a:endCxn id="36" idx="0"/>
            </p:cNvCxnSpPr>
            <p:nvPr/>
          </p:nvCxnSpPr>
          <p:spPr>
            <a:xfrm rot="16200000" flipH="1">
              <a:off x="6143636" y="4857760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5929322" y="578645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6429388" y="578645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ector de seta reta 39"/>
            <p:cNvCxnSpPr>
              <a:stCxn id="36" idx="4"/>
              <a:endCxn id="38" idx="0"/>
            </p:cNvCxnSpPr>
            <p:nvPr/>
          </p:nvCxnSpPr>
          <p:spPr>
            <a:xfrm rot="5400000">
              <a:off x="6107917" y="5536421"/>
              <a:ext cx="2857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36" idx="4"/>
              <a:endCxn id="39" idx="0"/>
            </p:cNvCxnSpPr>
            <p:nvPr/>
          </p:nvCxnSpPr>
          <p:spPr>
            <a:xfrm rot="16200000" flipH="1">
              <a:off x="6357950" y="5500702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Botão de ação: Início 32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CASO III (CÓPIA):</a:t>
            </a: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Na subárvore esquerda (direita) do nó </a:t>
            </a:r>
            <a:r>
              <a:rPr lang="pt-BR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 ser deletado, localizar o nó </a:t>
            </a:r>
            <a:r>
              <a:rPr lang="pt-BR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mais à direita (esquerda). A chave de </a:t>
            </a:r>
            <a:r>
              <a:rPr lang="pt-BR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 copiada para </a:t>
            </a:r>
            <a:r>
              <a:rPr lang="pt-BR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O nó </a:t>
            </a:r>
            <a:r>
              <a:rPr lang="pt-BR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é então removido da árvore seguindo um dos dois primeiros casos, dependendo do seu número de filhos (subárvores).</a:t>
            </a:r>
          </a:p>
          <a:p>
            <a:pPr marL="0" indent="0" algn="just">
              <a:buNone/>
            </a:pPr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EX.: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o nó que contém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da árvore abaixo:</a:t>
            </a: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grpSp>
        <p:nvGrpSpPr>
          <p:cNvPr id="3" name="Grupo 5"/>
          <p:cNvGrpSpPr/>
          <p:nvPr/>
        </p:nvGrpSpPr>
        <p:grpSpPr>
          <a:xfrm>
            <a:off x="428596" y="3786189"/>
            <a:ext cx="2143140" cy="2000265"/>
            <a:chOff x="6072198" y="3714752"/>
            <a:chExt cx="2143140" cy="2000265"/>
          </a:xfrm>
        </p:grpSpPr>
        <p:sp>
          <p:nvSpPr>
            <p:cNvPr id="8" name="Elipse 7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9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ector de seta reta 13"/>
            <p:cNvCxnSpPr>
              <a:stCxn id="9" idx="4"/>
              <a:endCxn id="13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7215206" y="528638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10" idx="4"/>
              <a:endCxn id="15" idx="0"/>
            </p:cNvCxnSpPr>
            <p:nvPr/>
          </p:nvCxnSpPr>
          <p:spPr>
            <a:xfrm rot="5400000">
              <a:off x="7393801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10" idx="4"/>
              <a:endCxn id="16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6643702" y="5286389"/>
              <a:ext cx="428628" cy="428628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ector de seta reta 19"/>
            <p:cNvCxnSpPr>
              <a:stCxn id="9" idx="4"/>
              <a:endCxn id="19" idx="0"/>
            </p:cNvCxnSpPr>
            <p:nvPr/>
          </p:nvCxnSpPr>
          <p:spPr>
            <a:xfrm rot="16200000" flipH="1">
              <a:off x="6536545" y="4964917"/>
              <a:ext cx="357191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eta para a direita listrada 34"/>
          <p:cNvSpPr/>
          <p:nvPr/>
        </p:nvSpPr>
        <p:spPr>
          <a:xfrm>
            <a:off x="3143240" y="4357693"/>
            <a:ext cx="1000132" cy="85725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Grupo 5"/>
          <p:cNvGrpSpPr/>
          <p:nvPr/>
        </p:nvGrpSpPr>
        <p:grpSpPr>
          <a:xfrm>
            <a:off x="4500562" y="3786190"/>
            <a:ext cx="2143140" cy="2000264"/>
            <a:chOff x="6072198" y="3714752"/>
            <a:chExt cx="2143140" cy="2000264"/>
          </a:xfrm>
        </p:grpSpPr>
        <p:sp>
          <p:nvSpPr>
            <p:cNvPr id="33" name="Elipse 32"/>
            <p:cNvSpPr/>
            <p:nvPr/>
          </p:nvSpPr>
          <p:spPr>
            <a:xfrm>
              <a:off x="6929454" y="3714752"/>
              <a:ext cx="428628" cy="428628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6357950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7500958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ector de seta reta 42"/>
            <p:cNvCxnSpPr>
              <a:stCxn id="33" idx="4"/>
              <a:endCxn id="34" idx="0"/>
            </p:cNvCxnSpPr>
            <p:nvPr/>
          </p:nvCxnSpPr>
          <p:spPr>
            <a:xfrm rot="5400000">
              <a:off x="6679421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3" idx="4"/>
              <a:endCxn id="42" idx="0"/>
            </p:cNvCxnSpPr>
            <p:nvPr/>
          </p:nvCxnSpPr>
          <p:spPr>
            <a:xfrm rot="16200000" flipH="1">
              <a:off x="7250925" y="4036223"/>
              <a:ext cx="35719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6072198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6" name="Conector de seta reta 45"/>
            <p:cNvCxnSpPr>
              <a:stCxn id="34" idx="4"/>
              <a:endCxn id="45" idx="0"/>
            </p:cNvCxnSpPr>
            <p:nvPr/>
          </p:nvCxnSpPr>
          <p:spPr>
            <a:xfrm rot="5400000">
              <a:off x="625079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7215206" y="528638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7786710" y="528638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Conector de seta reta 48"/>
            <p:cNvCxnSpPr>
              <a:stCxn id="42" idx="4"/>
              <a:endCxn id="47" idx="0"/>
            </p:cNvCxnSpPr>
            <p:nvPr/>
          </p:nvCxnSpPr>
          <p:spPr>
            <a:xfrm rot="5400000">
              <a:off x="7393801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2" idx="4"/>
              <a:endCxn id="48" idx="0"/>
            </p:cNvCxnSpPr>
            <p:nvPr/>
          </p:nvCxnSpPr>
          <p:spPr>
            <a:xfrm rot="16200000" flipH="1">
              <a:off x="7679553" y="4964917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otão de ação: Início 36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Exercícios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>
            <a:normAutofit/>
          </a:bodyPr>
          <a:lstStyle/>
          <a:p>
            <a:pPr marL="342900" indent="-342900" algn="just">
              <a:buSzPct val="10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Inserir em uma árvore binária de busca, na ordem em que aparecem, as seguintes chaves: 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5  8  6  7  2  4  3  1  5  6  2  3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Listar os nós da árvore do item a em extensão (de cima para baixo e da esquerda para a direita).</a:t>
            </a: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Listar os nós da árvore do item a em pre-order, pos-order e in-order.</a:t>
            </a: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Apagar,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por fusão.</a:t>
            </a: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Apagar,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por cópia.</a:t>
            </a:r>
          </a:p>
          <a:p>
            <a:pPr marL="342900" indent="-342900" algn="just">
              <a:buSzPct val="10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Respostas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 numCol="2">
            <a:normAutofit/>
          </a:bodyPr>
          <a:lstStyle/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5 2 8 1 4 6 3 7</a:t>
            </a:r>
          </a:p>
          <a:p>
            <a:pPr marL="342900" indent="-342900" algn="just">
              <a:buSzPct val="100000"/>
              <a:buFont typeface="+mj-lt"/>
              <a:buAutoNum type="alphaLcPeriod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/>
            </a:pP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pre-order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:	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5 2 1 4 3 8 6 7</a:t>
            </a:r>
          </a:p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pos-order:	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1 3 4 2 7 6 8 5</a:t>
            </a:r>
          </a:p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in-order:	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1 2 3 4 5 6 7 8</a:t>
            </a: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  <a:buFont typeface="+mj-lt"/>
              <a:buAutoNum type="alphaLcPeriod" startAt="4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SzPct val="100000"/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Binárias de Busca</a:t>
            </a:r>
          </a:p>
        </p:txBody>
      </p:sp>
      <p:sp>
        <p:nvSpPr>
          <p:cNvPr id="8" name="Elipse 7"/>
          <p:cNvSpPr/>
          <p:nvPr/>
        </p:nvSpPr>
        <p:spPr>
          <a:xfrm>
            <a:off x="1785918" y="1643050"/>
            <a:ext cx="428628" cy="42862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5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214414" y="228599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2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357422" y="2285992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8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de seta reta 10"/>
          <p:cNvCxnSpPr>
            <a:stCxn id="8" idx="4"/>
            <a:endCxn id="9" idx="0"/>
          </p:cNvCxnSpPr>
          <p:nvPr/>
        </p:nvCxnSpPr>
        <p:spPr>
          <a:xfrm rot="5400000">
            <a:off x="1607323" y="1893083"/>
            <a:ext cx="21431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4"/>
            <a:endCxn id="10" idx="0"/>
          </p:cNvCxnSpPr>
          <p:nvPr/>
        </p:nvCxnSpPr>
        <p:spPr>
          <a:xfrm rot="16200000" flipH="1">
            <a:off x="2178827" y="1893083"/>
            <a:ext cx="21431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28662" y="2928934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1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ector de seta reta 13"/>
          <p:cNvCxnSpPr>
            <a:stCxn id="9" idx="4"/>
            <a:endCxn id="13" idx="0"/>
          </p:cNvCxnSpPr>
          <p:nvPr/>
        </p:nvCxnSpPr>
        <p:spPr>
          <a:xfrm rot="5400000">
            <a:off x="1178695" y="2678901"/>
            <a:ext cx="21431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071670" y="2928934"/>
            <a:ext cx="428628" cy="42862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6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7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ector de seta reta 16"/>
          <p:cNvCxnSpPr>
            <a:stCxn id="10" idx="4"/>
            <a:endCxn id="15" idx="0"/>
          </p:cNvCxnSpPr>
          <p:nvPr/>
        </p:nvCxnSpPr>
        <p:spPr>
          <a:xfrm rot="5400000">
            <a:off x="2321703" y="2678901"/>
            <a:ext cx="21431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5" idx="4"/>
            <a:endCxn id="16" idx="0"/>
          </p:cNvCxnSpPr>
          <p:nvPr/>
        </p:nvCxnSpPr>
        <p:spPr>
          <a:xfrm rot="16200000" flipH="1">
            <a:off x="2285984" y="335756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142976" y="3571876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3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ector de seta reta 20"/>
          <p:cNvCxnSpPr>
            <a:stCxn id="23" idx="4"/>
            <a:endCxn id="20" idx="0"/>
          </p:cNvCxnSpPr>
          <p:nvPr/>
        </p:nvCxnSpPr>
        <p:spPr>
          <a:xfrm rot="5400000">
            <a:off x="1428728" y="3286124"/>
            <a:ext cx="21431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500166" y="2928934"/>
            <a:ext cx="428628" cy="42862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4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Conector de seta reta 23"/>
          <p:cNvCxnSpPr>
            <a:stCxn id="9" idx="4"/>
            <a:endCxn id="23" idx="0"/>
          </p:cNvCxnSpPr>
          <p:nvPr/>
        </p:nvCxnSpPr>
        <p:spPr>
          <a:xfrm rot="16200000" flipH="1">
            <a:off x="1464447" y="2678901"/>
            <a:ext cx="21431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5072066" y="1428736"/>
            <a:ext cx="2071702" cy="3000396"/>
            <a:chOff x="5572132" y="1428736"/>
            <a:chExt cx="2071702" cy="3000396"/>
          </a:xfrm>
        </p:grpSpPr>
        <p:sp>
          <p:nvSpPr>
            <p:cNvPr id="28" name="Elipse 27"/>
            <p:cNvSpPr/>
            <p:nvPr/>
          </p:nvSpPr>
          <p:spPr>
            <a:xfrm>
              <a:off x="6215074" y="142873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7215206" y="271462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Conector de seta reta 30"/>
            <p:cNvCxnSpPr>
              <a:stCxn id="40" idx="4"/>
              <a:endCxn id="29" idx="0"/>
            </p:cNvCxnSpPr>
            <p:nvPr/>
          </p:nvCxnSpPr>
          <p:spPr>
            <a:xfrm rot="16200000" flipH="1">
              <a:off x="7143768" y="2428868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5572132" y="2071678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Conector de seta reta 32"/>
            <p:cNvCxnSpPr>
              <a:stCxn id="28" idx="4"/>
              <a:endCxn id="32" idx="0"/>
            </p:cNvCxnSpPr>
            <p:nvPr/>
          </p:nvCxnSpPr>
          <p:spPr>
            <a:xfrm rot="5400000">
              <a:off x="6000760" y="1643050"/>
              <a:ext cx="214314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6929454" y="335756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7143768" y="400050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Conector de seta reta 35"/>
            <p:cNvCxnSpPr>
              <a:stCxn id="29" idx="4"/>
              <a:endCxn id="34" idx="0"/>
            </p:cNvCxnSpPr>
            <p:nvPr/>
          </p:nvCxnSpPr>
          <p:spPr>
            <a:xfrm rot="5400000">
              <a:off x="7179487" y="310752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34" idx="4"/>
              <a:endCxn id="35" idx="0"/>
            </p:cNvCxnSpPr>
            <p:nvPr/>
          </p:nvCxnSpPr>
          <p:spPr>
            <a:xfrm rot="16200000" flipH="1">
              <a:off x="7143768" y="3786190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6500826" y="271462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Conector de seta reta 38"/>
            <p:cNvCxnSpPr>
              <a:stCxn id="40" idx="4"/>
              <a:endCxn id="38" idx="0"/>
            </p:cNvCxnSpPr>
            <p:nvPr/>
          </p:nvCxnSpPr>
          <p:spPr>
            <a:xfrm rot="5400000">
              <a:off x="6786578" y="2428868"/>
              <a:ext cx="21431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6858016" y="207167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Conector de seta reta 40"/>
            <p:cNvCxnSpPr>
              <a:stCxn id="28" idx="4"/>
              <a:endCxn id="40" idx="0"/>
            </p:cNvCxnSpPr>
            <p:nvPr/>
          </p:nvCxnSpPr>
          <p:spPr>
            <a:xfrm rot="16200000" flipH="1">
              <a:off x="6643702" y="1643050"/>
              <a:ext cx="214314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4500562" y="3857628"/>
            <a:ext cx="1857388" cy="2357454"/>
            <a:chOff x="4500562" y="3857628"/>
            <a:chExt cx="1857388" cy="2357454"/>
          </a:xfrm>
        </p:grpSpPr>
        <p:sp>
          <p:nvSpPr>
            <p:cNvPr id="61" name="Elipse 60"/>
            <p:cNvSpPr/>
            <p:nvPr/>
          </p:nvSpPr>
          <p:spPr>
            <a:xfrm>
              <a:off x="5357818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4786314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5929322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Conector de seta reta 63"/>
            <p:cNvCxnSpPr>
              <a:stCxn id="61" idx="4"/>
              <a:endCxn id="62" idx="0"/>
            </p:cNvCxnSpPr>
            <p:nvPr/>
          </p:nvCxnSpPr>
          <p:spPr>
            <a:xfrm rot="5400000">
              <a:off x="5179223" y="4107661"/>
              <a:ext cx="21431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>
              <a:stCxn id="61" idx="4"/>
              <a:endCxn id="63" idx="0"/>
            </p:cNvCxnSpPr>
            <p:nvPr/>
          </p:nvCxnSpPr>
          <p:spPr>
            <a:xfrm rot="16200000" flipH="1">
              <a:off x="5750727" y="4107661"/>
              <a:ext cx="21431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/>
            <p:cNvSpPr/>
            <p:nvPr/>
          </p:nvSpPr>
          <p:spPr>
            <a:xfrm>
              <a:off x="4500562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Conector de seta reta 66"/>
            <p:cNvCxnSpPr>
              <a:stCxn id="62" idx="4"/>
              <a:endCxn id="66" idx="0"/>
            </p:cNvCxnSpPr>
            <p:nvPr/>
          </p:nvCxnSpPr>
          <p:spPr>
            <a:xfrm rot="5400000">
              <a:off x="4750595" y="489347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/>
            <p:cNvSpPr/>
            <p:nvPr/>
          </p:nvSpPr>
          <p:spPr>
            <a:xfrm>
              <a:off x="5643570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5857884" y="578645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ector de seta reta 69"/>
            <p:cNvCxnSpPr>
              <a:stCxn id="63" idx="4"/>
              <a:endCxn id="68" idx="0"/>
            </p:cNvCxnSpPr>
            <p:nvPr/>
          </p:nvCxnSpPr>
          <p:spPr>
            <a:xfrm rot="5400000">
              <a:off x="5893603" y="489347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stCxn id="68" idx="4"/>
              <a:endCxn id="69" idx="0"/>
            </p:cNvCxnSpPr>
            <p:nvPr/>
          </p:nvCxnSpPr>
          <p:spPr>
            <a:xfrm rot="16200000" flipH="1">
              <a:off x="5857884" y="5572140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5072066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5" name="Conector de seta reta 74"/>
            <p:cNvCxnSpPr>
              <a:stCxn id="62" idx="4"/>
              <a:endCxn id="74" idx="0"/>
            </p:cNvCxnSpPr>
            <p:nvPr/>
          </p:nvCxnSpPr>
          <p:spPr>
            <a:xfrm rot="16200000" flipH="1">
              <a:off x="5036347" y="489347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Botão de ação: Início 48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  <p:bldP spid="13" grpId="0" animBg="1"/>
      <p:bldP spid="15" grpId="0" animBg="1"/>
      <p:bldP spid="16" grpId="0" animBg="1"/>
      <p:bldP spid="20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285916" y="2643182"/>
            <a:ext cx="5715040" cy="1714512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HEAP BINÁRIO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 heap é um modo excelente para implementar uma fila de prioridade, uma vez que usando estruturas unidimensionais (listas) a complexidade é expressa em O(n). Ou seja, o tempo de acesso a um elemento no pior caso é proporcional ao tamanho da lista.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uso de listas para implementar filas de prioridade pode ser muito ineficiente para um número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de elementos muito grande.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heap é uma árvore binária perfeitamente balanceada. Logo, o acesso a um elemento no pior caso é proporcional à altura da árvore, e não à sua quantidade de elementos. Logo, a complexidade é O(log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800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).</a:t>
            </a: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Heap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heap é um tipo particular de árvore binária, com as propriedades: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Qualquer nível, que não seja o primeiro, só pode ter algum nó quando o nível anterior estiver completo.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Qualquer nó só poderá ter filho direito, quando tiver o esquerdo.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Se um nó não é o mais a esquerda de um nível, ele só poderá ter algum filho quando o seu vizinho da esquerda já tiver os dois filhos.</a:t>
            </a:r>
          </a:p>
          <a:p>
            <a:pPr marL="674370" lvl="1" indent="-400050" algn="just">
              <a:buSzPct val="100000"/>
              <a:buFont typeface="+mj-lt"/>
              <a:buAutoNum type="romanUcPeriod"/>
            </a:pP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O valor de cada nó não é menor / maior do que os valores armazenados em cada um dos seus filhos, se o heap for de máximo / mínimo.</a:t>
            </a:r>
          </a:p>
          <a:p>
            <a:pPr marL="182563" indent="-182563" algn="just">
              <a:buSzPct val="8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</a:t>
            </a:r>
          </a:p>
          <a:p>
            <a:pPr marL="674370" lvl="1" indent="-400050" algn="just">
              <a:buSzPct val="100000"/>
              <a:buNone/>
            </a:pPr>
            <a:endParaRPr lang="pt-BR" sz="16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Heap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428596" y="4025233"/>
            <a:ext cx="1643074" cy="2211874"/>
            <a:chOff x="428596" y="4025233"/>
            <a:chExt cx="1643074" cy="2211874"/>
          </a:xfrm>
        </p:grpSpPr>
        <p:grpSp>
          <p:nvGrpSpPr>
            <p:cNvPr id="6" name="Grupo 5"/>
            <p:cNvGrpSpPr/>
            <p:nvPr/>
          </p:nvGrpSpPr>
          <p:grpSpPr>
            <a:xfrm>
              <a:off x="428596" y="4025233"/>
              <a:ext cx="1643074" cy="1904097"/>
              <a:chOff x="4323668" y="3857628"/>
              <a:chExt cx="2034282" cy="235745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Conector de seta reta 10"/>
              <p:cNvCxnSpPr>
                <a:stCxn id="8" idx="4"/>
                <a:endCxn id="9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8" idx="4"/>
                <a:endCxn id="10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" name="Conector de seta reta 13"/>
              <p:cNvCxnSpPr>
                <a:stCxn id="9" idx="4"/>
                <a:endCxn id="13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323668" y="5786455"/>
                <a:ext cx="428629" cy="4286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Conector de seta reta 16"/>
              <p:cNvCxnSpPr>
                <a:stCxn id="10" idx="4"/>
                <a:endCxn id="15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stCxn id="13" idx="4"/>
                <a:endCxn id="16" idx="0"/>
              </p:cNvCxnSpPr>
              <p:nvPr/>
            </p:nvCxnSpPr>
            <p:spPr>
              <a:xfrm rot="5400000">
                <a:off x="4519272" y="5590849"/>
                <a:ext cx="214316" cy="1768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5072066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Conector de seta reta 19"/>
              <p:cNvCxnSpPr>
                <a:stCxn id="9" idx="4"/>
                <a:endCxn id="19" idx="0"/>
              </p:cNvCxnSpPr>
              <p:nvPr/>
            </p:nvCxnSpPr>
            <p:spPr>
              <a:xfrm rot="16200000" flipH="1">
                <a:off x="5036347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/>
            <p:cNvSpPr txBox="1"/>
            <p:nvPr/>
          </p:nvSpPr>
          <p:spPr>
            <a:xfrm>
              <a:off x="1214414" y="5929330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214551" y="4029998"/>
            <a:ext cx="1714507" cy="2211876"/>
            <a:chOff x="571477" y="4025231"/>
            <a:chExt cx="1714507" cy="2211876"/>
          </a:xfrm>
        </p:grpSpPr>
        <p:grpSp>
          <p:nvGrpSpPr>
            <p:cNvPr id="25" name="Grupo 5"/>
            <p:cNvGrpSpPr/>
            <p:nvPr/>
          </p:nvGrpSpPr>
          <p:grpSpPr>
            <a:xfrm>
              <a:off x="571477" y="4025231"/>
              <a:ext cx="1714507" cy="1384797"/>
              <a:chOff x="4500562" y="3857628"/>
              <a:chExt cx="2122720" cy="1714512"/>
            </a:xfrm>
          </p:grpSpPr>
          <p:sp>
            <p:nvSpPr>
              <p:cNvPr id="27" name="Elipse 26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" name="Conector de seta reta 29"/>
              <p:cNvCxnSpPr>
                <a:stCxn id="27" idx="4"/>
                <a:endCxn id="28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/>
              <p:cNvCxnSpPr>
                <a:stCxn id="27" idx="4"/>
                <a:endCxn id="29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Conector de seta reta 32"/>
              <p:cNvCxnSpPr>
                <a:stCxn id="28" idx="4"/>
                <a:endCxn id="32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6194654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" name="Conector de seta reta 35"/>
              <p:cNvCxnSpPr>
                <a:stCxn id="29" idx="4"/>
                <a:endCxn id="34" idx="0"/>
              </p:cNvCxnSpPr>
              <p:nvPr/>
            </p:nvCxnSpPr>
            <p:spPr>
              <a:xfrm rot="16200000" flipH="1">
                <a:off x="6169144" y="4903688"/>
                <a:ext cx="214314" cy="26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/>
              <p:cNvSpPr/>
              <p:nvPr/>
            </p:nvSpPr>
            <p:spPr>
              <a:xfrm>
                <a:off x="5072066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" name="Conector de seta reta 38"/>
              <p:cNvCxnSpPr>
                <a:stCxn id="28" idx="4"/>
                <a:endCxn id="38" idx="0"/>
              </p:cNvCxnSpPr>
              <p:nvPr/>
            </p:nvCxnSpPr>
            <p:spPr>
              <a:xfrm rot="16200000" flipH="1">
                <a:off x="5036347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1214414" y="592933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075095" y="4030400"/>
            <a:ext cx="1500200" cy="2211876"/>
            <a:chOff x="571476" y="4025231"/>
            <a:chExt cx="1500200" cy="2211876"/>
          </a:xfrm>
        </p:grpSpPr>
        <p:grpSp>
          <p:nvGrpSpPr>
            <p:cNvPr id="41" name="Grupo 5"/>
            <p:cNvGrpSpPr/>
            <p:nvPr/>
          </p:nvGrpSpPr>
          <p:grpSpPr>
            <a:xfrm>
              <a:off x="571476" y="4025231"/>
              <a:ext cx="1500200" cy="1384797"/>
              <a:chOff x="4500562" y="3857628"/>
              <a:chExt cx="1857388" cy="1714512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6" name="Conector de seta reta 45"/>
              <p:cNvCxnSpPr>
                <a:stCxn id="43" idx="4"/>
                <a:endCxn id="44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9" name="Conector de seta reta 48"/>
              <p:cNvCxnSpPr>
                <a:stCxn id="44" idx="4"/>
                <a:endCxn id="48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Elipse 49"/>
              <p:cNvSpPr/>
              <p:nvPr/>
            </p:nvSpPr>
            <p:spPr>
              <a:xfrm>
                <a:off x="5713796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1" name="Conector de seta reta 50"/>
              <p:cNvCxnSpPr>
                <a:stCxn id="45" idx="4"/>
                <a:endCxn id="50" idx="0"/>
              </p:cNvCxnSpPr>
              <p:nvPr/>
            </p:nvCxnSpPr>
            <p:spPr>
              <a:xfrm rot="5400000">
                <a:off x="5928716" y="4928591"/>
                <a:ext cx="214314" cy="2155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CaixaDeTexto 41"/>
            <p:cNvSpPr txBox="1"/>
            <p:nvPr/>
          </p:nvSpPr>
          <p:spPr>
            <a:xfrm>
              <a:off x="1214414" y="5929330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7358082" y="4015250"/>
            <a:ext cx="1500200" cy="2211876"/>
            <a:chOff x="571477" y="4025231"/>
            <a:chExt cx="1500200" cy="2211876"/>
          </a:xfrm>
        </p:grpSpPr>
        <p:grpSp>
          <p:nvGrpSpPr>
            <p:cNvPr id="79" name="Grupo 5"/>
            <p:cNvGrpSpPr/>
            <p:nvPr/>
          </p:nvGrpSpPr>
          <p:grpSpPr>
            <a:xfrm>
              <a:off x="571477" y="4025231"/>
              <a:ext cx="1500200" cy="1384797"/>
              <a:chOff x="4500562" y="3857628"/>
              <a:chExt cx="1857388" cy="1714512"/>
            </a:xfrm>
          </p:grpSpPr>
          <p:sp>
            <p:nvSpPr>
              <p:cNvPr id="81" name="Elipse 80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4" name="Conector de seta reta 83"/>
              <p:cNvCxnSpPr>
                <a:stCxn id="81" idx="4"/>
                <a:endCxn id="82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/>
              <p:cNvCxnSpPr>
                <a:stCxn id="81" idx="4"/>
                <a:endCxn id="83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ipse 85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7" name="Conector de seta reta 86"/>
              <p:cNvCxnSpPr>
                <a:stCxn id="82" idx="4"/>
                <a:endCxn id="86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Elipse 87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0" name="Conector de seta reta 89"/>
              <p:cNvCxnSpPr>
                <a:stCxn id="83" idx="4"/>
                <a:endCxn id="88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Elipse 91"/>
              <p:cNvSpPr/>
              <p:nvPr/>
            </p:nvSpPr>
            <p:spPr>
              <a:xfrm>
                <a:off x="5072066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3" name="Conector de seta reta 92"/>
              <p:cNvCxnSpPr>
                <a:stCxn id="82" idx="4"/>
                <a:endCxn id="92" idx="0"/>
              </p:cNvCxnSpPr>
              <p:nvPr/>
            </p:nvCxnSpPr>
            <p:spPr>
              <a:xfrm rot="16200000" flipH="1">
                <a:off x="5036347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aixaDeTexto 79"/>
            <p:cNvSpPr txBox="1"/>
            <p:nvPr/>
          </p:nvSpPr>
          <p:spPr>
            <a:xfrm>
              <a:off x="1214414" y="592933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(e)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Retângulo 93"/>
          <p:cNvSpPr/>
          <p:nvPr/>
        </p:nvSpPr>
        <p:spPr>
          <a:xfrm>
            <a:off x="928662" y="5643578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viola I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Conector reto 95"/>
          <p:cNvCxnSpPr/>
          <p:nvPr/>
        </p:nvCxnSpPr>
        <p:spPr>
          <a:xfrm>
            <a:off x="571472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H="1">
            <a:off x="571472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2714612" y="5643578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viola II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Conector reto 98"/>
          <p:cNvCxnSpPr/>
          <p:nvPr/>
        </p:nvCxnSpPr>
        <p:spPr>
          <a:xfrm>
            <a:off x="2357422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H="1">
            <a:off x="2357422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4572000" y="5643578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viola III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" name="Conector reto 101"/>
          <p:cNvCxnSpPr/>
          <p:nvPr/>
        </p:nvCxnSpPr>
        <p:spPr>
          <a:xfrm>
            <a:off x="4214810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H="1">
            <a:off x="4214810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7500953" y="5643578"/>
            <a:ext cx="142876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heap máx.</a:t>
            </a:r>
            <a:endParaRPr lang="pt-B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" name="Grupo 107"/>
          <p:cNvGrpSpPr/>
          <p:nvPr/>
        </p:nvGrpSpPr>
        <p:grpSpPr>
          <a:xfrm>
            <a:off x="5786446" y="4000504"/>
            <a:ext cx="1500200" cy="2211876"/>
            <a:chOff x="571477" y="4025231"/>
            <a:chExt cx="1500200" cy="2211876"/>
          </a:xfrm>
        </p:grpSpPr>
        <p:grpSp>
          <p:nvGrpSpPr>
            <p:cNvPr id="109" name="Grupo 5"/>
            <p:cNvGrpSpPr/>
            <p:nvPr/>
          </p:nvGrpSpPr>
          <p:grpSpPr>
            <a:xfrm>
              <a:off x="571477" y="4025231"/>
              <a:ext cx="1500200" cy="1384797"/>
              <a:chOff x="4500562" y="3857628"/>
              <a:chExt cx="1857388" cy="1714512"/>
            </a:xfrm>
          </p:grpSpPr>
          <p:sp>
            <p:nvSpPr>
              <p:cNvPr id="111" name="Elipse 110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4" name="Conector de seta reta 113"/>
              <p:cNvCxnSpPr>
                <a:stCxn id="111" idx="4"/>
                <a:endCxn id="112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de seta reta 114"/>
              <p:cNvCxnSpPr>
                <a:stCxn id="111" idx="4"/>
                <a:endCxn id="113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ipse 115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7" name="Conector de seta reta 116"/>
              <p:cNvCxnSpPr>
                <a:stCxn id="112" idx="4"/>
                <a:endCxn id="116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ipse 117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9" name="Conector de seta reta 118"/>
              <p:cNvCxnSpPr>
                <a:stCxn id="113" idx="4"/>
                <a:endCxn id="118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Elipse 119"/>
              <p:cNvSpPr/>
              <p:nvPr/>
            </p:nvSpPr>
            <p:spPr>
              <a:xfrm>
                <a:off x="5072066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1" name="Conector de seta reta 120"/>
              <p:cNvCxnSpPr>
                <a:stCxn id="112" idx="4"/>
                <a:endCxn id="120" idx="0"/>
              </p:cNvCxnSpPr>
              <p:nvPr/>
            </p:nvCxnSpPr>
            <p:spPr>
              <a:xfrm rot="16200000" flipH="1">
                <a:off x="5036347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CaixaDeTexto 109"/>
            <p:cNvSpPr txBox="1"/>
            <p:nvPr/>
          </p:nvSpPr>
          <p:spPr>
            <a:xfrm>
              <a:off x="1214414" y="592933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(d)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6286512" y="5643578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viola IV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Conector reto 122"/>
          <p:cNvCxnSpPr/>
          <p:nvPr/>
        </p:nvCxnSpPr>
        <p:spPr>
          <a:xfrm>
            <a:off x="5929322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 flipH="1">
            <a:off x="5929322" y="4143380"/>
            <a:ext cx="150019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Botão de ação: Início 90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4" grpId="0" build="allAtOnce"/>
      <p:bldP spid="98" grpId="0" build="allAtOnce"/>
      <p:bldP spid="101" grpId="0" build="allAtOnce"/>
      <p:bldP spid="107" grpId="0" build="allAtOnce"/>
      <p:bldP spid="122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alocação, considerando que a árvore heap é uma árvore binária, pode ser dinâmica ou estática, como apresentado na seção de árvores binárias. Especificamente neste caso, que a árvore é completa, pode ser feito o uso de vetores (alocação sequencial).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Ex.: Vejamos a árvore heap a seguir, e a sua representação em vetor:</a:t>
            </a:r>
            <a:endParaRPr lang="pt-BR" sz="16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Heap</a:t>
            </a:r>
          </a:p>
        </p:txBody>
      </p:sp>
      <p:grpSp>
        <p:nvGrpSpPr>
          <p:cNvPr id="35" name="Grupo 5"/>
          <p:cNvGrpSpPr/>
          <p:nvPr/>
        </p:nvGrpSpPr>
        <p:grpSpPr>
          <a:xfrm>
            <a:off x="500034" y="3901591"/>
            <a:ext cx="1500200" cy="1384797"/>
            <a:chOff x="4500562" y="3857628"/>
            <a:chExt cx="1857388" cy="1714512"/>
          </a:xfrm>
        </p:grpSpPr>
        <p:sp>
          <p:nvSpPr>
            <p:cNvPr id="81" name="Elipse 80"/>
            <p:cNvSpPr/>
            <p:nvPr/>
          </p:nvSpPr>
          <p:spPr>
            <a:xfrm>
              <a:off x="5357818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786314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5929322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Conector de seta reta 83"/>
            <p:cNvCxnSpPr>
              <a:stCxn id="81" idx="4"/>
              <a:endCxn id="82" idx="0"/>
            </p:cNvCxnSpPr>
            <p:nvPr/>
          </p:nvCxnSpPr>
          <p:spPr>
            <a:xfrm rot="5400000">
              <a:off x="5179223" y="4107661"/>
              <a:ext cx="21431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stCxn id="81" idx="4"/>
              <a:endCxn id="83" idx="0"/>
            </p:cNvCxnSpPr>
            <p:nvPr/>
          </p:nvCxnSpPr>
          <p:spPr>
            <a:xfrm rot="16200000" flipH="1">
              <a:off x="5750727" y="4107661"/>
              <a:ext cx="21431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4500562" y="5143512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Conector de seta reta 86"/>
            <p:cNvCxnSpPr>
              <a:stCxn id="82" idx="4"/>
              <a:endCxn id="86" idx="0"/>
            </p:cNvCxnSpPr>
            <p:nvPr/>
          </p:nvCxnSpPr>
          <p:spPr>
            <a:xfrm rot="5400000">
              <a:off x="4750595" y="489347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5643570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0" name="Conector de seta reta 89"/>
            <p:cNvCxnSpPr>
              <a:stCxn id="83" idx="4"/>
              <a:endCxn id="88" idx="0"/>
            </p:cNvCxnSpPr>
            <p:nvPr/>
          </p:nvCxnSpPr>
          <p:spPr>
            <a:xfrm rot="5400000">
              <a:off x="5893603" y="489347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5072066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3" name="Conector de seta reta 92"/>
            <p:cNvCxnSpPr>
              <a:stCxn id="82" idx="4"/>
              <a:endCxn id="92" idx="0"/>
            </p:cNvCxnSpPr>
            <p:nvPr/>
          </p:nvCxnSpPr>
          <p:spPr>
            <a:xfrm rot="16200000" flipH="1">
              <a:off x="5036347" y="4893479"/>
              <a:ext cx="21431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9" name="Tabela 88"/>
          <p:cNvGraphicFramePr>
            <a:graphicFrameLocks noGrp="1"/>
          </p:cNvGraphicFramePr>
          <p:nvPr/>
        </p:nvGraphicFramePr>
        <p:xfrm>
          <a:off x="3929058" y="4429132"/>
          <a:ext cx="300039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</a:tblGrid>
              <a:tr h="299402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1" name="Seta para a direita listrada 90"/>
          <p:cNvSpPr/>
          <p:nvPr/>
        </p:nvSpPr>
        <p:spPr>
          <a:xfrm>
            <a:off x="2643174" y="4214818"/>
            <a:ext cx="714380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Botão de ação: Início 19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Para inserir um elemento na fila, o elemento é adicionado ao final da heap (como folha mais à direita).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restauração da propriedade da heap é feita movendo-se a folha inserida em direção à raiz, sempre comparando com a chave do seu pai (se necessário, a chave do nó é trocada com a chave do pai dele), até que a propriedade da heap (de máximo ou de mínimo) seja novamente alcançada.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Ex.: Vamos inserir o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9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na heap a seguir:</a:t>
            </a:r>
            <a:endParaRPr lang="pt-BR" sz="16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1827135" y="4767088"/>
            <a:ext cx="387411" cy="538533"/>
            <a:chOff x="1827135" y="4767088"/>
            <a:chExt cx="387411" cy="538533"/>
          </a:xfrm>
        </p:grpSpPr>
        <p:sp>
          <p:nvSpPr>
            <p:cNvPr id="54" name="Elipse 53"/>
            <p:cNvSpPr/>
            <p:nvPr/>
          </p:nvSpPr>
          <p:spPr>
            <a:xfrm>
              <a:off x="1868346" y="4959422"/>
              <a:ext cx="346200" cy="346199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Conector de seta reta 54"/>
            <p:cNvCxnSpPr>
              <a:stCxn id="83" idx="4"/>
              <a:endCxn id="54" idx="0"/>
            </p:cNvCxnSpPr>
            <p:nvPr/>
          </p:nvCxnSpPr>
          <p:spPr>
            <a:xfrm rot="16200000" flipH="1">
              <a:off x="1838124" y="4756099"/>
              <a:ext cx="192333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Heap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500034" y="3901591"/>
            <a:ext cx="1500200" cy="1384797"/>
            <a:chOff x="500034" y="3901591"/>
            <a:chExt cx="1500200" cy="1384797"/>
          </a:xfrm>
        </p:grpSpPr>
        <p:sp>
          <p:nvSpPr>
            <p:cNvPr id="81" name="Elipse 80"/>
            <p:cNvSpPr/>
            <p:nvPr/>
          </p:nvSpPr>
          <p:spPr>
            <a:xfrm>
              <a:off x="1192434" y="3901591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7308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16540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Conector de seta reta 83"/>
            <p:cNvCxnSpPr>
              <a:stCxn id="81" idx="4"/>
              <a:endCxn id="82" idx="0"/>
            </p:cNvCxnSpPr>
            <p:nvPr/>
          </p:nvCxnSpPr>
          <p:spPr>
            <a:xfrm rot="5400000">
              <a:off x="10481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stCxn id="81" idx="4"/>
              <a:endCxn id="83" idx="0"/>
            </p:cNvCxnSpPr>
            <p:nvPr/>
          </p:nvCxnSpPr>
          <p:spPr>
            <a:xfrm rot="16200000" flipH="1">
              <a:off x="15097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500034" y="4940189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Conector de seta reta 86"/>
            <p:cNvCxnSpPr>
              <a:stCxn id="82" idx="4"/>
              <a:endCxn id="86" idx="0"/>
            </p:cNvCxnSpPr>
            <p:nvPr/>
          </p:nvCxnSpPr>
          <p:spPr>
            <a:xfrm rot="5400000">
              <a:off x="7019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14232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0" name="Conector de seta reta 89"/>
            <p:cNvCxnSpPr>
              <a:stCxn id="83" idx="4"/>
              <a:endCxn id="88" idx="0"/>
            </p:cNvCxnSpPr>
            <p:nvPr/>
          </p:nvCxnSpPr>
          <p:spPr>
            <a:xfrm rot="5400000">
              <a:off x="16251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9616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3" name="Conector de seta reta 92"/>
            <p:cNvCxnSpPr>
              <a:stCxn id="82" idx="4"/>
              <a:endCxn id="92" idx="0"/>
            </p:cNvCxnSpPr>
            <p:nvPr/>
          </p:nvCxnSpPr>
          <p:spPr>
            <a:xfrm rot="16200000" flipH="1">
              <a:off x="9327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500034" y="3901872"/>
            <a:ext cx="1714512" cy="1404030"/>
            <a:chOff x="500034" y="3901591"/>
            <a:chExt cx="1714512" cy="1404030"/>
          </a:xfrm>
        </p:grpSpPr>
        <p:sp>
          <p:nvSpPr>
            <p:cNvPr id="24" name="Elipse 23"/>
            <p:cNvSpPr/>
            <p:nvPr/>
          </p:nvSpPr>
          <p:spPr>
            <a:xfrm>
              <a:off x="1192434" y="3901591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7308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1654034" y="4420890"/>
              <a:ext cx="346200" cy="346199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Conector de seta reta 26"/>
            <p:cNvCxnSpPr>
              <a:stCxn id="24" idx="4"/>
              <a:endCxn id="25" idx="0"/>
            </p:cNvCxnSpPr>
            <p:nvPr/>
          </p:nvCxnSpPr>
          <p:spPr>
            <a:xfrm rot="5400000">
              <a:off x="10481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stCxn id="24" idx="4"/>
              <a:endCxn id="26" idx="0"/>
            </p:cNvCxnSpPr>
            <p:nvPr/>
          </p:nvCxnSpPr>
          <p:spPr>
            <a:xfrm rot="16200000" flipH="1">
              <a:off x="15097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500034" y="4940189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Conector de seta reta 29"/>
            <p:cNvCxnSpPr>
              <a:stCxn id="25" idx="4"/>
              <a:endCxn id="29" idx="0"/>
            </p:cNvCxnSpPr>
            <p:nvPr/>
          </p:nvCxnSpPr>
          <p:spPr>
            <a:xfrm rot="5400000">
              <a:off x="7019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14232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Conector de seta reta 31"/>
            <p:cNvCxnSpPr>
              <a:stCxn id="26" idx="4"/>
              <a:endCxn id="31" idx="0"/>
            </p:cNvCxnSpPr>
            <p:nvPr/>
          </p:nvCxnSpPr>
          <p:spPr>
            <a:xfrm rot="5400000">
              <a:off x="16251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9616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Conector de seta reta 33"/>
            <p:cNvCxnSpPr>
              <a:stCxn id="25" idx="4"/>
              <a:endCxn id="33" idx="0"/>
            </p:cNvCxnSpPr>
            <p:nvPr/>
          </p:nvCxnSpPr>
          <p:spPr>
            <a:xfrm rot="16200000" flipH="1">
              <a:off x="9327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1868346" y="495942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Conector de seta reta 35"/>
            <p:cNvCxnSpPr>
              <a:stCxn id="26" idx="4"/>
              <a:endCxn id="35" idx="0"/>
            </p:cNvCxnSpPr>
            <p:nvPr/>
          </p:nvCxnSpPr>
          <p:spPr>
            <a:xfrm rot="16200000" flipH="1">
              <a:off x="1838124" y="4756099"/>
              <a:ext cx="192333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500034" y="3899570"/>
            <a:ext cx="1714512" cy="1404030"/>
            <a:chOff x="500034" y="3901591"/>
            <a:chExt cx="1714512" cy="1404030"/>
          </a:xfrm>
        </p:grpSpPr>
        <p:sp>
          <p:nvSpPr>
            <p:cNvPr id="38" name="Elipse 37"/>
            <p:cNvSpPr/>
            <p:nvPr/>
          </p:nvSpPr>
          <p:spPr>
            <a:xfrm>
              <a:off x="1192434" y="3901591"/>
              <a:ext cx="346200" cy="346199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308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16540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Conector de seta reta 40"/>
            <p:cNvCxnSpPr>
              <a:stCxn id="38" idx="4"/>
              <a:endCxn id="39" idx="0"/>
            </p:cNvCxnSpPr>
            <p:nvPr/>
          </p:nvCxnSpPr>
          <p:spPr>
            <a:xfrm rot="5400000">
              <a:off x="10481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38" idx="4"/>
              <a:endCxn id="40" idx="0"/>
            </p:cNvCxnSpPr>
            <p:nvPr/>
          </p:nvCxnSpPr>
          <p:spPr>
            <a:xfrm rot="16200000" flipH="1">
              <a:off x="15097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500034" y="4940189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Conector de seta reta 43"/>
            <p:cNvCxnSpPr>
              <a:stCxn id="39" idx="4"/>
              <a:endCxn id="43" idx="0"/>
            </p:cNvCxnSpPr>
            <p:nvPr/>
          </p:nvCxnSpPr>
          <p:spPr>
            <a:xfrm rot="5400000">
              <a:off x="7019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4232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6" name="Conector de seta reta 45"/>
            <p:cNvCxnSpPr>
              <a:stCxn id="40" idx="4"/>
              <a:endCxn id="45" idx="0"/>
            </p:cNvCxnSpPr>
            <p:nvPr/>
          </p:nvCxnSpPr>
          <p:spPr>
            <a:xfrm rot="5400000">
              <a:off x="16251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9616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Conector de seta reta 47"/>
            <p:cNvCxnSpPr>
              <a:stCxn id="39" idx="4"/>
              <a:endCxn id="47" idx="0"/>
            </p:cNvCxnSpPr>
            <p:nvPr/>
          </p:nvCxnSpPr>
          <p:spPr>
            <a:xfrm rot="16200000" flipH="1">
              <a:off x="9327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1868346" y="495942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40" idx="4"/>
              <a:endCxn id="49" idx="0"/>
            </p:cNvCxnSpPr>
            <p:nvPr/>
          </p:nvCxnSpPr>
          <p:spPr>
            <a:xfrm rot="16200000" flipH="1">
              <a:off x="1838124" y="4756099"/>
              <a:ext cx="192333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Botão de ação: Início 5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nó a ser removido da fila é sempre o que está na raiz da heap.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chave da última folha (mais à direita) é copiada para a raiz, e a referida folha é apagada.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restauração da propriedade da heap é feita movendo-se a chave da raiz em direção às folhas, sempre comparando com a chave do maior dos seus filhos (no caso de heap de máximo), ou com o menor (no caso de heap de mínimo), até que a propriedade da heap (de máximo ou de mínimo) seja alcançada.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Ex.: Vamos remover um elemento da heap a seguir:</a:t>
            </a:r>
            <a:endParaRPr lang="pt-BR" sz="16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Heap</a:t>
            </a:r>
          </a:p>
        </p:txBody>
      </p:sp>
      <p:grpSp>
        <p:nvGrpSpPr>
          <p:cNvPr id="8" name="Grupo 36"/>
          <p:cNvGrpSpPr/>
          <p:nvPr/>
        </p:nvGrpSpPr>
        <p:grpSpPr>
          <a:xfrm>
            <a:off x="500034" y="4327214"/>
            <a:ext cx="1714512" cy="1404030"/>
            <a:chOff x="500034" y="3901591"/>
            <a:chExt cx="1714512" cy="1404030"/>
          </a:xfrm>
        </p:grpSpPr>
        <p:sp>
          <p:nvSpPr>
            <p:cNvPr id="38" name="Elipse 37"/>
            <p:cNvSpPr/>
            <p:nvPr/>
          </p:nvSpPr>
          <p:spPr>
            <a:xfrm>
              <a:off x="1192434" y="3901591"/>
              <a:ext cx="346200" cy="346199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308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1654034" y="4420890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Conector de seta reta 40"/>
            <p:cNvCxnSpPr>
              <a:stCxn id="38" idx="4"/>
              <a:endCxn id="39" idx="0"/>
            </p:cNvCxnSpPr>
            <p:nvPr/>
          </p:nvCxnSpPr>
          <p:spPr>
            <a:xfrm rot="5400000">
              <a:off x="10481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38" idx="4"/>
              <a:endCxn id="40" idx="0"/>
            </p:cNvCxnSpPr>
            <p:nvPr/>
          </p:nvCxnSpPr>
          <p:spPr>
            <a:xfrm rot="16200000" flipH="1">
              <a:off x="1509784" y="4103540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500034" y="4940189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Conector de seta reta 43"/>
            <p:cNvCxnSpPr>
              <a:stCxn id="39" idx="4"/>
              <a:endCxn id="43" idx="0"/>
            </p:cNvCxnSpPr>
            <p:nvPr/>
          </p:nvCxnSpPr>
          <p:spPr>
            <a:xfrm rot="5400000">
              <a:off x="7019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4232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6" name="Conector de seta reta 45"/>
            <p:cNvCxnSpPr>
              <a:stCxn id="40" idx="4"/>
              <a:endCxn id="45" idx="0"/>
            </p:cNvCxnSpPr>
            <p:nvPr/>
          </p:nvCxnSpPr>
          <p:spPr>
            <a:xfrm rot="5400000">
              <a:off x="16251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961634" y="4940189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Conector de seta reta 47"/>
            <p:cNvCxnSpPr>
              <a:stCxn id="39" idx="4"/>
              <a:endCxn id="47" idx="0"/>
            </p:cNvCxnSpPr>
            <p:nvPr/>
          </p:nvCxnSpPr>
          <p:spPr>
            <a:xfrm rot="16200000" flipH="1">
              <a:off x="932784" y="4738239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1868346" y="495942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ector de seta reta 49"/>
            <p:cNvCxnSpPr>
              <a:stCxn id="40" idx="4"/>
              <a:endCxn id="49" idx="0"/>
            </p:cNvCxnSpPr>
            <p:nvPr/>
          </p:nvCxnSpPr>
          <p:spPr>
            <a:xfrm rot="16200000" flipH="1">
              <a:off x="1838124" y="4756099"/>
              <a:ext cx="192333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o 95"/>
          <p:cNvGrpSpPr/>
          <p:nvPr/>
        </p:nvGrpSpPr>
        <p:grpSpPr>
          <a:xfrm>
            <a:off x="500034" y="4326261"/>
            <a:ext cx="1838338" cy="1505913"/>
            <a:chOff x="2714612" y="4000504"/>
            <a:chExt cx="1838338" cy="1505913"/>
          </a:xfrm>
        </p:grpSpPr>
        <p:sp>
          <p:nvSpPr>
            <p:cNvPr id="52" name="Elipse 51"/>
            <p:cNvSpPr/>
            <p:nvPr/>
          </p:nvSpPr>
          <p:spPr>
            <a:xfrm>
              <a:off x="3407012" y="4000504"/>
              <a:ext cx="346200" cy="346199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2945412" y="4519803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Elipse 55"/>
            <p:cNvSpPr/>
            <p:nvPr/>
          </p:nvSpPr>
          <p:spPr>
            <a:xfrm>
              <a:off x="3868612" y="4519803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7" name="Conector de seta reta 56"/>
            <p:cNvCxnSpPr>
              <a:stCxn id="52" idx="4"/>
              <a:endCxn id="53" idx="0"/>
            </p:cNvCxnSpPr>
            <p:nvPr/>
          </p:nvCxnSpPr>
          <p:spPr>
            <a:xfrm rot="5400000">
              <a:off x="3262762" y="4202453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>
              <a:stCxn id="52" idx="4"/>
              <a:endCxn id="56" idx="0"/>
            </p:cNvCxnSpPr>
            <p:nvPr/>
          </p:nvCxnSpPr>
          <p:spPr>
            <a:xfrm rot="16200000" flipH="1">
              <a:off x="3724362" y="4202453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2714612" y="5039102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0" name="Conector de seta reta 59"/>
            <p:cNvCxnSpPr>
              <a:stCxn id="53" idx="4"/>
              <a:endCxn id="59" idx="0"/>
            </p:cNvCxnSpPr>
            <p:nvPr/>
          </p:nvCxnSpPr>
          <p:spPr>
            <a:xfrm rot="5400000">
              <a:off x="2916562" y="4837152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637812" y="503910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2" name="Conector de seta reta 61"/>
            <p:cNvCxnSpPr>
              <a:stCxn id="56" idx="4"/>
              <a:endCxn id="61" idx="0"/>
            </p:cNvCxnSpPr>
            <p:nvPr/>
          </p:nvCxnSpPr>
          <p:spPr>
            <a:xfrm rot="5400000">
              <a:off x="3839762" y="4837152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3176212" y="503910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Conector de seta reta 63"/>
            <p:cNvCxnSpPr>
              <a:stCxn id="53" idx="4"/>
              <a:endCxn id="63" idx="0"/>
            </p:cNvCxnSpPr>
            <p:nvPr/>
          </p:nvCxnSpPr>
          <p:spPr>
            <a:xfrm rot="16200000" flipH="1">
              <a:off x="3147362" y="4837152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/>
            <p:cNvSpPr/>
            <p:nvPr/>
          </p:nvSpPr>
          <p:spPr>
            <a:xfrm>
              <a:off x="4052884" y="4904433"/>
              <a:ext cx="500066" cy="6019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00034" y="4327214"/>
            <a:ext cx="1857388" cy="1530678"/>
            <a:chOff x="2714612" y="4000504"/>
            <a:chExt cx="1857388" cy="1530678"/>
          </a:xfrm>
        </p:grpSpPr>
        <p:sp>
          <p:nvSpPr>
            <p:cNvPr id="98" name="Elipse 97"/>
            <p:cNvSpPr/>
            <p:nvPr/>
          </p:nvSpPr>
          <p:spPr>
            <a:xfrm>
              <a:off x="3407012" y="4000504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2945412" y="4519803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Elipse 99"/>
            <p:cNvSpPr/>
            <p:nvPr/>
          </p:nvSpPr>
          <p:spPr>
            <a:xfrm>
              <a:off x="3868612" y="4519803"/>
              <a:ext cx="346200" cy="346199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Conector de seta reta 100"/>
            <p:cNvCxnSpPr>
              <a:stCxn id="98" idx="4"/>
              <a:endCxn id="99" idx="0"/>
            </p:cNvCxnSpPr>
            <p:nvPr/>
          </p:nvCxnSpPr>
          <p:spPr>
            <a:xfrm rot="5400000">
              <a:off x="3262762" y="4202453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stCxn id="98" idx="4"/>
              <a:endCxn id="100" idx="0"/>
            </p:cNvCxnSpPr>
            <p:nvPr/>
          </p:nvCxnSpPr>
          <p:spPr>
            <a:xfrm rot="16200000" flipH="1">
              <a:off x="3724362" y="4202453"/>
              <a:ext cx="173100" cy="46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2714612" y="5039102"/>
              <a:ext cx="346200" cy="3461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" name="Conector de seta reta 103"/>
            <p:cNvCxnSpPr>
              <a:stCxn id="99" idx="4"/>
              <a:endCxn id="103" idx="0"/>
            </p:cNvCxnSpPr>
            <p:nvPr/>
          </p:nvCxnSpPr>
          <p:spPr>
            <a:xfrm rot="5400000">
              <a:off x="2916562" y="4837152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/>
            <p:cNvSpPr/>
            <p:nvPr/>
          </p:nvSpPr>
          <p:spPr>
            <a:xfrm>
              <a:off x="3637812" y="503910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" name="Conector de seta reta 105"/>
            <p:cNvCxnSpPr>
              <a:stCxn id="100" idx="4"/>
              <a:endCxn id="105" idx="0"/>
            </p:cNvCxnSpPr>
            <p:nvPr/>
          </p:nvCxnSpPr>
          <p:spPr>
            <a:xfrm rot="5400000">
              <a:off x="3839762" y="4837152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3176212" y="5039102"/>
              <a:ext cx="346200" cy="3461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Conector de seta reta 107"/>
            <p:cNvCxnSpPr>
              <a:stCxn id="99" idx="4"/>
              <a:endCxn id="107" idx="0"/>
            </p:cNvCxnSpPr>
            <p:nvPr/>
          </p:nvCxnSpPr>
          <p:spPr>
            <a:xfrm rot="16200000" flipH="1">
              <a:off x="3147362" y="4837152"/>
              <a:ext cx="173100" cy="23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4071934" y="4929198"/>
              <a:ext cx="500066" cy="6019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Botão de ação: Início 5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Grupo 109"/>
          <p:cNvGrpSpPr/>
          <p:nvPr/>
        </p:nvGrpSpPr>
        <p:grpSpPr>
          <a:xfrm>
            <a:off x="357158" y="2139727"/>
            <a:ext cx="2286016" cy="3226852"/>
            <a:chOff x="357158" y="1643050"/>
            <a:chExt cx="2286016" cy="3226852"/>
          </a:xfrm>
        </p:grpSpPr>
        <p:sp>
          <p:nvSpPr>
            <p:cNvPr id="69" name="CaixaDeTexto 68"/>
            <p:cNvSpPr txBox="1"/>
            <p:nvPr/>
          </p:nvSpPr>
          <p:spPr>
            <a:xfrm>
              <a:off x="642910" y="4500570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hierárquica</a:t>
              </a:r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357158" y="1643050"/>
              <a:ext cx="2286016" cy="2786082"/>
              <a:chOff x="1285852" y="2143116"/>
              <a:chExt cx="2286016" cy="2786082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2000232" y="2143116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285852" y="2928934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85852" y="371475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e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714612" y="2928934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d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43240" y="371475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g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285984" y="371475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28598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h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Conector de seta reta 51"/>
              <p:cNvCxnSpPr>
                <a:stCxn id="26" idx="4"/>
                <a:endCxn id="35" idx="0"/>
              </p:cNvCxnSpPr>
              <p:nvPr/>
            </p:nvCxnSpPr>
            <p:spPr>
              <a:xfrm rot="5400000">
                <a:off x="1678761" y="2393149"/>
                <a:ext cx="357190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/>
              <p:cNvCxnSpPr>
                <a:stCxn id="35" idx="4"/>
                <a:endCxn id="43" idx="0"/>
              </p:cNvCxnSpPr>
              <p:nvPr/>
            </p:nvCxnSpPr>
            <p:spPr>
              <a:xfrm rot="5400000">
                <a:off x="1321571" y="353615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>
                <a:stCxn id="26" idx="4"/>
                <a:endCxn id="44" idx="0"/>
              </p:cNvCxnSpPr>
              <p:nvPr/>
            </p:nvCxnSpPr>
            <p:spPr>
              <a:xfrm rot="16200000" flipH="1">
                <a:off x="2393141" y="2393149"/>
                <a:ext cx="357190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>
                <a:stCxn id="44" idx="4"/>
                <a:endCxn id="46" idx="0"/>
              </p:cNvCxnSpPr>
              <p:nvPr/>
            </p:nvCxnSpPr>
            <p:spPr>
              <a:xfrm rot="5400000">
                <a:off x="2536017" y="3321843"/>
                <a:ext cx="357190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de seta reta 63"/>
              <p:cNvCxnSpPr>
                <a:stCxn id="44" idx="4"/>
                <a:endCxn id="45" idx="0"/>
              </p:cNvCxnSpPr>
              <p:nvPr/>
            </p:nvCxnSpPr>
            <p:spPr>
              <a:xfrm rot="16200000" flipH="1">
                <a:off x="2964645" y="3321843"/>
                <a:ext cx="357190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/>
              <p:cNvCxnSpPr>
                <a:stCxn id="46" idx="4"/>
                <a:endCxn id="47" idx="0"/>
              </p:cNvCxnSpPr>
              <p:nvPr/>
            </p:nvCxnSpPr>
            <p:spPr>
              <a:xfrm rot="5400000">
                <a:off x="2321703" y="4321975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/>
              <p:cNvSpPr/>
              <p:nvPr/>
            </p:nvSpPr>
            <p:spPr>
              <a:xfrm>
                <a:off x="2000232" y="2928934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c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3" name="Conector de seta reta 62"/>
              <p:cNvCxnSpPr>
                <a:stCxn id="26" idx="4"/>
                <a:endCxn id="60" idx="0"/>
              </p:cNvCxnSpPr>
              <p:nvPr/>
            </p:nvCxnSpPr>
            <p:spPr>
              <a:xfrm rot="5400000">
                <a:off x="2035951" y="275033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CaixaDeTexto 66"/>
          <p:cNvSpPr txBox="1"/>
          <p:nvPr/>
        </p:nvSpPr>
        <p:spPr>
          <a:xfrm>
            <a:off x="2857488" y="221455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(a  (b  (e)) (c) (d  (f  (h)) (g)))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parênteses aninhados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2786050" y="3714752"/>
            <a:ext cx="4071966" cy="2655348"/>
            <a:chOff x="2571736" y="3714752"/>
            <a:chExt cx="4071966" cy="2655348"/>
          </a:xfrm>
        </p:grpSpPr>
        <p:grpSp>
          <p:nvGrpSpPr>
            <p:cNvPr id="90" name="Grupo 89"/>
            <p:cNvGrpSpPr/>
            <p:nvPr/>
          </p:nvGrpSpPr>
          <p:grpSpPr>
            <a:xfrm>
              <a:off x="2571736" y="3714752"/>
              <a:ext cx="4071966" cy="2214578"/>
              <a:chOff x="4357686" y="1714488"/>
              <a:chExt cx="4071966" cy="2214578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357686" y="1714488"/>
                <a:ext cx="4071966" cy="2214578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    a</a:t>
                </a:r>
              </a:p>
              <a:p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pt-BR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pt-BR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5715008" y="1785926"/>
                <a:ext cx="2000264" cy="207170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7786710" y="2571744"/>
                <a:ext cx="585788" cy="57150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343666" y="2571744"/>
                <a:ext cx="1228730" cy="107157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6429388" y="1857364"/>
                <a:ext cx="585788" cy="57150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6915170" y="2857496"/>
                <a:ext cx="585788" cy="57150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4429124" y="2285992"/>
                <a:ext cx="1228730" cy="107157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000628" y="2571744"/>
                <a:ext cx="585788" cy="57150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accent1"/>
                    </a:solidFill>
                  </a:rPr>
                  <a:t>e</a:t>
                </a:r>
                <a:endParaRPr lang="pt-BR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9" name="CaixaDeTexto 88"/>
            <p:cNvSpPr txBox="1"/>
            <p:nvPr/>
          </p:nvSpPr>
          <p:spPr>
            <a:xfrm>
              <a:off x="3286116" y="600076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diagramas de inclusão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6858016" y="2143116"/>
            <a:ext cx="1956088" cy="3280784"/>
            <a:chOff x="6858016" y="2143116"/>
            <a:chExt cx="1956088" cy="3280784"/>
          </a:xfrm>
        </p:grpSpPr>
        <p:sp>
          <p:nvSpPr>
            <p:cNvPr id="93" name="CaixaDeTexto 92"/>
            <p:cNvSpPr txBox="1"/>
            <p:nvPr/>
          </p:nvSpPr>
          <p:spPr>
            <a:xfrm>
              <a:off x="7215206" y="4500570"/>
              <a:ext cx="1598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alinhamento dos nós</a:t>
              </a:r>
            </a:p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(barras)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6858016" y="2143116"/>
              <a:ext cx="1795470" cy="2308324"/>
              <a:chOff x="7072330" y="2071678"/>
              <a:chExt cx="1795470" cy="2308324"/>
            </a:xfrm>
          </p:grpSpPr>
          <p:sp>
            <p:nvSpPr>
              <p:cNvPr id="92" name="CaixaDeTexto 91"/>
              <p:cNvSpPr txBox="1"/>
              <p:nvPr/>
            </p:nvSpPr>
            <p:spPr>
              <a:xfrm>
                <a:off x="7072330" y="2071678"/>
                <a:ext cx="1714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b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     e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c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d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     f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            h</a:t>
                </a:r>
              </a:p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          g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tângulo 93"/>
              <p:cNvSpPr/>
              <p:nvPr/>
            </p:nvSpPr>
            <p:spPr>
              <a:xfrm>
                <a:off x="7429520" y="2200268"/>
                <a:ext cx="1428760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7715272" y="2457444"/>
                <a:ext cx="1152528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7715272" y="3028948"/>
                <a:ext cx="1152528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7715272" y="3267076"/>
                <a:ext cx="1152528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8001024" y="2757484"/>
                <a:ext cx="866776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8001024" y="3543302"/>
                <a:ext cx="866776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tângulo 104"/>
              <p:cNvSpPr/>
              <p:nvPr/>
            </p:nvSpPr>
            <p:spPr>
              <a:xfrm>
                <a:off x="8001024" y="4143380"/>
                <a:ext cx="866776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8429652" y="3857628"/>
                <a:ext cx="438148" cy="1428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0" name="CaixaDeTexto 49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Botão de ação: Início 48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500230" y="2643182"/>
            <a:ext cx="5715040" cy="1714512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ÁRVORES</a:t>
            </a:r>
            <a:br>
              <a:rPr lang="pt-BR" sz="5000" dirty="0" smtClean="0">
                <a:latin typeface="Arial" pitchFamily="34" charset="0"/>
                <a:cs typeface="Arial" pitchFamily="34" charset="0"/>
              </a:rPr>
            </a:br>
            <a:r>
              <a:rPr lang="pt-BR" sz="5000" dirty="0" smtClean="0">
                <a:latin typeface="Arial" pitchFamily="34" charset="0"/>
                <a:cs typeface="Arial" pitchFamily="34" charset="0"/>
              </a:rPr>
              <a:t>AVL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Rotações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Simples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Dupla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principal motivação em se estudar árvores AVL é a questão do tempo de busca no pior caso reduzido, se comparado ao de uma árvore binária de busca convencional.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tempo de busca de uma árvore é proporcional à sua altura. Logo, quanto mais balanceada ela estiver, melhor será o tempo para se encontrar um elemento no pior caso.</a:t>
            </a: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 tempo de busca no pior caso de uma árvore AVL é em torno de 44% pior do que na configuração de árvore no melhor caso (perfeitamente balanceada). Entretanto, estudos empíricos indicam que o número médio de busca está muito mais perto do melhor caso que do pior, e é igual 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pt-BR" sz="18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800" b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 + 0.25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para grande n (</a:t>
            </a:r>
            <a:r>
              <a:rPr lang="pt-BR" sz="1800" dirty="0" err="1" smtClean="0">
                <a:latin typeface="Arial" pitchFamily="34" charset="0"/>
                <a:cs typeface="Arial" pitchFamily="34" charset="0"/>
                <a:sym typeface="Symbol"/>
              </a:rPr>
              <a:t>Knuth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1998). As árvores AVL são, portanto, definitivamente estudos de importância.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56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Em uma árvore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(também chamada de árvore admissível), as alturas das subárvores esquerda e direita de qualquer um de seus nós diferem no máximo por 1. Esta diferença é chamada de fator de balanceamento (</a:t>
            </a:r>
            <a:r>
              <a:rPr lang="pt-BR" sz="18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fb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pt-BR" sz="18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hr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– hl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fator de balanceamento (diferença entre as alturas direita e esquerda) deve ser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+1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Se o fator de um nó atinge um valor fora desta faixa, o nó deverá sofrer rotação (simples ou dupla, para a direita ou para a esquerda).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técnica para balancear a árvore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não garante que a árvore fique perfeitamente balanceada.</a:t>
            </a:r>
          </a:p>
          <a:p>
            <a:pPr marL="174625" indent="-174625" algn="just"/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Ex.: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557928" y="4286256"/>
            <a:ext cx="1943208" cy="2145402"/>
            <a:chOff x="928662" y="4015670"/>
            <a:chExt cx="2073679" cy="2289448"/>
          </a:xfrm>
        </p:grpSpPr>
        <p:grpSp>
          <p:nvGrpSpPr>
            <p:cNvPr id="6" name="Grupo 5"/>
            <p:cNvGrpSpPr/>
            <p:nvPr/>
          </p:nvGrpSpPr>
          <p:grpSpPr>
            <a:xfrm>
              <a:off x="1071537" y="4143380"/>
              <a:ext cx="1703522" cy="1857388"/>
              <a:chOff x="4500562" y="3857628"/>
              <a:chExt cx="2109123" cy="235745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Conector de seta reta 10"/>
              <p:cNvCxnSpPr>
                <a:stCxn id="8" idx="4"/>
                <a:endCxn id="9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8" idx="4"/>
                <a:endCxn id="10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" name="Conector de seta reta 13"/>
              <p:cNvCxnSpPr>
                <a:stCxn id="9" idx="4"/>
                <a:endCxn id="13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857884" y="5786454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Conector de seta reta 16"/>
              <p:cNvCxnSpPr>
                <a:stCxn id="10" idx="4"/>
                <a:endCxn id="15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stCxn id="15" idx="4"/>
                <a:endCxn id="16" idx="0"/>
              </p:cNvCxnSpPr>
              <p:nvPr/>
            </p:nvCxnSpPr>
            <p:spPr>
              <a:xfrm rot="16200000" flipH="1">
                <a:off x="5857884" y="5572140"/>
                <a:ext cx="214314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6181056" y="5127026"/>
                <a:ext cx="428629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Conector de seta reta 19"/>
              <p:cNvCxnSpPr>
                <a:stCxn id="10" idx="4"/>
                <a:endCxn id="19" idx="0"/>
              </p:cNvCxnSpPr>
              <p:nvPr/>
            </p:nvCxnSpPr>
            <p:spPr>
              <a:xfrm rot="16200000" flipH="1">
                <a:off x="6170591" y="4902244"/>
                <a:ext cx="197829" cy="25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2002428" y="4015670"/>
              <a:ext cx="383524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498094" y="4500570"/>
              <a:ext cx="34246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714612" y="5000635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785917" y="5009389"/>
              <a:ext cx="383524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426656" y="5509455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107806" y="4509323"/>
              <a:ext cx="34246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28662" y="5000635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756684" y="6009521"/>
              <a:ext cx="39720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500298" y="4286256"/>
            <a:ext cx="1162159" cy="2151870"/>
            <a:chOff x="1107806" y="4015670"/>
            <a:chExt cx="1235910" cy="2288429"/>
          </a:xfrm>
        </p:grpSpPr>
        <p:grpSp>
          <p:nvGrpSpPr>
            <p:cNvPr id="34" name="Grupo 5"/>
            <p:cNvGrpSpPr/>
            <p:nvPr/>
          </p:nvGrpSpPr>
          <p:grpSpPr>
            <a:xfrm>
              <a:off x="1302328" y="4143383"/>
              <a:ext cx="807797" cy="844268"/>
              <a:chOff x="4786314" y="3857628"/>
              <a:chExt cx="1000132" cy="1071570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6" name="Conector de seta reta 45"/>
              <p:cNvCxnSpPr>
                <a:stCxn id="43" idx="4"/>
                <a:endCxn id="44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aixaDeTexto 34"/>
            <p:cNvSpPr txBox="1"/>
            <p:nvPr/>
          </p:nvSpPr>
          <p:spPr>
            <a:xfrm>
              <a:off x="2002428" y="4015670"/>
              <a:ext cx="341288" cy="294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07806" y="4509323"/>
              <a:ext cx="286737" cy="294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56684" y="6009521"/>
              <a:ext cx="406067" cy="294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pt-B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3857620" y="4286256"/>
            <a:ext cx="1623736" cy="2145402"/>
            <a:chOff x="1107806" y="4015670"/>
            <a:chExt cx="1732757" cy="2289448"/>
          </a:xfrm>
        </p:grpSpPr>
        <p:grpSp>
          <p:nvGrpSpPr>
            <p:cNvPr id="80" name="Grupo 5"/>
            <p:cNvGrpSpPr/>
            <p:nvPr/>
          </p:nvGrpSpPr>
          <p:grpSpPr>
            <a:xfrm>
              <a:off x="1302330" y="4143383"/>
              <a:ext cx="1269396" cy="1350829"/>
              <a:chOff x="4786314" y="3857628"/>
              <a:chExt cx="1571636" cy="1714512"/>
            </a:xfrm>
          </p:grpSpPr>
          <p:sp>
            <p:nvSpPr>
              <p:cNvPr id="89" name="Elipse 88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2" name="Conector de seta reta 91"/>
              <p:cNvCxnSpPr>
                <a:stCxn id="89" idx="4"/>
                <a:endCxn id="90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/>
              <p:cNvCxnSpPr>
                <a:stCxn id="89" idx="4"/>
                <a:endCxn id="91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Elipse 95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8" name="Conector de seta reta 97"/>
              <p:cNvCxnSpPr>
                <a:stCxn id="91" idx="4"/>
                <a:endCxn id="96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CaixaDeTexto 80"/>
            <p:cNvSpPr txBox="1"/>
            <p:nvPr/>
          </p:nvSpPr>
          <p:spPr>
            <a:xfrm>
              <a:off x="2002428" y="4015670"/>
              <a:ext cx="383524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2498094" y="4500570"/>
              <a:ext cx="34246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785918" y="5009389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107806" y="4509323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1756684" y="6009521"/>
              <a:ext cx="39720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pt-B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" name="Retângulo de cantos arredondados 101"/>
          <p:cNvSpPr/>
          <p:nvPr/>
        </p:nvSpPr>
        <p:spPr>
          <a:xfrm>
            <a:off x="5643570" y="4286256"/>
            <a:ext cx="3214710" cy="19288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Nas árvores ao lado, os fatores de balanceamento de todos os nós estão no intervalo de -1 a +1. Entretanto, como pode ser observado na árvore (a), este balanceamento com técnica AVL nem sempre é perfeito.</a:t>
            </a:r>
          </a:p>
        </p:txBody>
      </p:sp>
      <p:sp>
        <p:nvSpPr>
          <p:cNvPr id="52" name="Botão de ação: Início 5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2" grpId="0" build="allAtOnce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definição de uma árvore AVL indica que o número mínimo de nós em uma árvore de altura h é determinado por uma equação de recorrência.</a:t>
            </a:r>
          </a:p>
          <a:p>
            <a:pPr marL="176213" indent="-176213">
              <a:buNone/>
            </a:pPr>
            <a:r>
              <a:rPr lang="pt-BR" sz="1800" dirty="0" smtClean="0"/>
              <a:t>	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600" baseline="-25000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= AVL</a:t>
            </a:r>
            <a:r>
              <a:rPr lang="pt-BR" sz="1600" baseline="-25000" dirty="0" smtClean="0">
                <a:latin typeface="Arial" pitchFamily="34" charset="0"/>
                <a:cs typeface="Arial" pitchFamily="34" charset="0"/>
              </a:rPr>
              <a:t>h-1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+ AVL</a:t>
            </a:r>
            <a:r>
              <a:rPr lang="pt-BR" sz="1600" baseline="-25000" dirty="0" smtClean="0">
                <a:latin typeface="Arial" pitchFamily="34" charset="0"/>
                <a:cs typeface="Arial" pitchFamily="34" charset="0"/>
              </a:rPr>
              <a:t>h-2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+ 1, onde:</a:t>
            </a:r>
          </a:p>
          <a:p>
            <a:pPr lvl="1"/>
            <a:r>
              <a:rPr lang="pt-BR" sz="16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600" baseline="-25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é o número mínimo de nós para uma árvore AVL de altura X (considerando que a árvore vazia tem altura -1, e que uma árvore onde a raiz é folha tem altura 0).</a:t>
            </a:r>
          </a:p>
          <a:p>
            <a:pPr lvl="1"/>
            <a:r>
              <a:rPr lang="pt-BR" sz="16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6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 lvl="1"/>
            <a:r>
              <a:rPr lang="pt-BR" sz="16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6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 marL="174625" indent="-174625" algn="just"/>
            <a:endParaRPr lang="pt-BR" sz="1800" b="1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Ex.: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 AVL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= 7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" name="Grupo 31"/>
          <p:cNvGrpSpPr/>
          <p:nvPr/>
        </p:nvGrpSpPr>
        <p:grpSpPr>
          <a:xfrm>
            <a:off x="557928" y="4141118"/>
            <a:ext cx="1943208" cy="2145402"/>
            <a:chOff x="928662" y="4015670"/>
            <a:chExt cx="2073679" cy="2289448"/>
          </a:xfrm>
        </p:grpSpPr>
        <p:grpSp>
          <p:nvGrpSpPr>
            <p:cNvPr id="4" name="Grupo 5"/>
            <p:cNvGrpSpPr/>
            <p:nvPr/>
          </p:nvGrpSpPr>
          <p:grpSpPr>
            <a:xfrm>
              <a:off x="1071537" y="4143380"/>
              <a:ext cx="1703522" cy="1857388"/>
              <a:chOff x="4500562" y="3857628"/>
              <a:chExt cx="2109123" cy="235745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Conector de seta reta 10"/>
              <p:cNvCxnSpPr>
                <a:stCxn id="8" idx="4"/>
                <a:endCxn id="9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8" idx="4"/>
                <a:endCxn id="10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" name="Conector de seta reta 13"/>
              <p:cNvCxnSpPr>
                <a:stCxn id="9" idx="4"/>
                <a:endCxn id="13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857884" y="5786454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Conector de seta reta 16"/>
              <p:cNvCxnSpPr>
                <a:stCxn id="10" idx="4"/>
                <a:endCxn id="15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stCxn id="15" idx="4"/>
                <a:endCxn id="16" idx="0"/>
              </p:cNvCxnSpPr>
              <p:nvPr/>
            </p:nvCxnSpPr>
            <p:spPr>
              <a:xfrm rot="16200000" flipH="1">
                <a:off x="5857884" y="5572140"/>
                <a:ext cx="214314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6181056" y="5127026"/>
                <a:ext cx="428629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Conector de seta reta 19"/>
              <p:cNvCxnSpPr>
                <a:stCxn id="10" idx="4"/>
                <a:endCxn id="19" idx="0"/>
              </p:cNvCxnSpPr>
              <p:nvPr/>
            </p:nvCxnSpPr>
            <p:spPr>
              <a:xfrm rot="16200000" flipH="1">
                <a:off x="6170591" y="4902244"/>
                <a:ext cx="197829" cy="25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2002428" y="4015670"/>
              <a:ext cx="383524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498094" y="4500570"/>
              <a:ext cx="34246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714612" y="5000635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785917" y="5009389"/>
              <a:ext cx="383524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426656" y="5509455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107806" y="4509323"/>
              <a:ext cx="34246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28662" y="5000635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756684" y="6009521"/>
              <a:ext cx="39720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pt-B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" name="Retângulo de cantos arredondados 101"/>
          <p:cNvSpPr/>
          <p:nvPr/>
        </p:nvSpPr>
        <p:spPr>
          <a:xfrm>
            <a:off x="3500430" y="4857760"/>
            <a:ext cx="5357850" cy="12858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 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=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+ 1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 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= (AVL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+ 1) + (AVL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+ 1)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+ 1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 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= ((AVL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+ 1) +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+ 1) + (AVL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+ 1)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+ 1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AVL</a:t>
            </a:r>
            <a:r>
              <a:rPr lang="pt-BR" sz="1400" baseline="-25000" dirty="0" smtClean="0">
                <a:latin typeface="Arial" pitchFamily="34" charset="0"/>
                <a:cs typeface="Arial" pitchFamily="34" charset="0"/>
              </a:rPr>
              <a:t> 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= ((1 + 0 + 1) + 1 + 1) + (1 + 0 + 1) + 1</a:t>
            </a:r>
          </a:p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AVL</a:t>
            </a:r>
            <a:r>
              <a:rPr lang="pt-BR" sz="1400" b="1" baseline="-25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= 7</a:t>
            </a:r>
          </a:p>
        </p:txBody>
      </p:sp>
      <p:sp>
        <p:nvSpPr>
          <p:cNvPr id="32" name="Botão de ação: Início 3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2" grpId="0" build="allAtOnce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Trataremos apenas a alocação dinâmica; tendo em vista a inviabilidade da estática para este tipo de árvore.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 nó de uma árvore AVL é semelhante a um nó de uma árvore binária de busca convencional, com um bit a mais para armazenar o fator de balanceamento.</a:t>
            </a: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Botão de ação: Início 7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1" name="Grupo 150"/>
          <p:cNvGrpSpPr/>
          <p:nvPr/>
        </p:nvGrpSpPr>
        <p:grpSpPr>
          <a:xfrm>
            <a:off x="3400635" y="3071810"/>
            <a:ext cx="5272359" cy="3000396"/>
            <a:chOff x="3400635" y="3071810"/>
            <a:chExt cx="5272359" cy="3000396"/>
          </a:xfrm>
        </p:grpSpPr>
        <p:grpSp>
          <p:nvGrpSpPr>
            <p:cNvPr id="6" name="Grupo 126"/>
            <p:cNvGrpSpPr/>
            <p:nvPr/>
          </p:nvGrpSpPr>
          <p:grpSpPr>
            <a:xfrm>
              <a:off x="5826228" y="3729266"/>
              <a:ext cx="1342137" cy="357190"/>
              <a:chOff x="5350174" y="2571744"/>
              <a:chExt cx="1554518" cy="357190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5350174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35072" y="2571744"/>
                <a:ext cx="496455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6618941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129859" y="2571744"/>
                <a:ext cx="492553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2" name="Conector de seta reta 131"/>
            <p:cNvCxnSpPr/>
            <p:nvPr/>
          </p:nvCxnSpPr>
          <p:spPr>
            <a:xfrm rot="10800000" flipV="1">
              <a:off x="4956796" y="3872142"/>
              <a:ext cx="999377" cy="7143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de seta reta 134"/>
            <p:cNvCxnSpPr/>
            <p:nvPr/>
          </p:nvCxnSpPr>
          <p:spPr>
            <a:xfrm>
              <a:off x="7058761" y="3872142"/>
              <a:ext cx="1085139" cy="7143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aixaDeTexto 160"/>
            <p:cNvSpPr txBox="1"/>
            <p:nvPr/>
          </p:nvSpPr>
          <p:spPr>
            <a:xfrm>
              <a:off x="6275562" y="307181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</a:t>
              </a:r>
              <a:endParaRPr lang="pt-B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2" name="Conector de seta reta 161"/>
            <p:cNvCxnSpPr>
              <a:stCxn id="161" idx="2"/>
            </p:cNvCxnSpPr>
            <p:nvPr/>
          </p:nvCxnSpPr>
          <p:spPr>
            <a:xfrm rot="5400000">
              <a:off x="6293684" y="3584523"/>
              <a:ext cx="288124" cy="1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upo 126"/>
            <p:cNvGrpSpPr/>
            <p:nvPr/>
          </p:nvGrpSpPr>
          <p:grpSpPr>
            <a:xfrm>
              <a:off x="4214810" y="4572008"/>
              <a:ext cx="1342137" cy="357190"/>
              <a:chOff x="5350174" y="2571744"/>
              <a:chExt cx="1554518" cy="357190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5350174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5635072" y="2571744"/>
                <a:ext cx="496455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tângulo 111"/>
              <p:cNvSpPr/>
              <p:nvPr/>
            </p:nvSpPr>
            <p:spPr>
              <a:xfrm>
                <a:off x="6618941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6129859" y="2571744"/>
                <a:ext cx="492553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9" name="Conector de seta reta 128"/>
            <p:cNvCxnSpPr/>
            <p:nvPr/>
          </p:nvCxnSpPr>
          <p:spPr>
            <a:xfrm rot="5400000">
              <a:off x="3701077" y="5099843"/>
              <a:ext cx="1000132" cy="2592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6200000" flipH="1">
              <a:off x="5058811" y="5099843"/>
              <a:ext cx="1000132" cy="2592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upo 126"/>
            <p:cNvGrpSpPr/>
            <p:nvPr/>
          </p:nvGrpSpPr>
          <p:grpSpPr>
            <a:xfrm>
              <a:off x="7330857" y="4572008"/>
              <a:ext cx="1342137" cy="357190"/>
              <a:chOff x="5350174" y="2571744"/>
              <a:chExt cx="1554518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5350174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5635072" y="2571744"/>
                <a:ext cx="496455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tângulo 123"/>
              <p:cNvSpPr/>
              <p:nvPr/>
            </p:nvSpPr>
            <p:spPr>
              <a:xfrm>
                <a:off x="6618941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129859" y="2571744"/>
                <a:ext cx="492553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-1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7" name="Conector de seta reta 136"/>
            <p:cNvCxnSpPr/>
            <p:nvPr/>
          </p:nvCxnSpPr>
          <p:spPr>
            <a:xfrm rot="5400000">
              <a:off x="6832062" y="5099843"/>
              <a:ext cx="1000132" cy="2592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o 126"/>
            <p:cNvGrpSpPr/>
            <p:nvPr/>
          </p:nvGrpSpPr>
          <p:grpSpPr>
            <a:xfrm>
              <a:off x="3400635" y="5715016"/>
              <a:ext cx="1342137" cy="357190"/>
              <a:chOff x="5350174" y="2571744"/>
              <a:chExt cx="1554518" cy="357190"/>
            </a:xfrm>
          </p:grpSpPr>
          <p:sp>
            <p:nvSpPr>
              <p:cNvPr id="127" name="Retângulo 126"/>
              <p:cNvSpPr/>
              <p:nvPr/>
            </p:nvSpPr>
            <p:spPr>
              <a:xfrm>
                <a:off x="5350174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tângulo 127"/>
              <p:cNvSpPr/>
              <p:nvPr/>
            </p:nvSpPr>
            <p:spPr>
              <a:xfrm>
                <a:off x="5635072" y="2571744"/>
                <a:ext cx="496455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tângulo 130"/>
              <p:cNvSpPr/>
              <p:nvPr/>
            </p:nvSpPr>
            <p:spPr>
              <a:xfrm>
                <a:off x="6618941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tângulo 132"/>
              <p:cNvSpPr/>
              <p:nvPr/>
            </p:nvSpPr>
            <p:spPr>
              <a:xfrm>
                <a:off x="6129859" y="2571744"/>
                <a:ext cx="492553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4" name="Grupo 126"/>
            <p:cNvGrpSpPr/>
            <p:nvPr/>
          </p:nvGrpSpPr>
          <p:grpSpPr>
            <a:xfrm>
              <a:off x="5015813" y="5715016"/>
              <a:ext cx="1342137" cy="357190"/>
              <a:chOff x="5350174" y="2571744"/>
              <a:chExt cx="1554518" cy="357190"/>
            </a:xfrm>
          </p:grpSpPr>
          <p:sp>
            <p:nvSpPr>
              <p:cNvPr id="136" name="Retângulo 135"/>
              <p:cNvSpPr/>
              <p:nvPr/>
            </p:nvSpPr>
            <p:spPr>
              <a:xfrm>
                <a:off x="5350174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tângulo 137"/>
              <p:cNvSpPr/>
              <p:nvPr/>
            </p:nvSpPr>
            <p:spPr>
              <a:xfrm>
                <a:off x="5635072" y="2571744"/>
                <a:ext cx="496455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tângulo 138"/>
              <p:cNvSpPr/>
              <p:nvPr/>
            </p:nvSpPr>
            <p:spPr>
              <a:xfrm>
                <a:off x="6618941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6129859" y="2571744"/>
                <a:ext cx="492553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2" name="Grupo 126"/>
            <p:cNvGrpSpPr/>
            <p:nvPr/>
          </p:nvGrpSpPr>
          <p:grpSpPr>
            <a:xfrm>
              <a:off x="6545039" y="5715016"/>
              <a:ext cx="1342137" cy="357190"/>
              <a:chOff x="5350174" y="2571744"/>
              <a:chExt cx="1554518" cy="357190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5350174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tângulo 144"/>
              <p:cNvSpPr/>
              <p:nvPr/>
            </p:nvSpPr>
            <p:spPr>
              <a:xfrm>
                <a:off x="5635072" y="2571744"/>
                <a:ext cx="496455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tângulo 147"/>
              <p:cNvSpPr/>
              <p:nvPr/>
            </p:nvSpPr>
            <p:spPr>
              <a:xfrm>
                <a:off x="6618941" y="2571744"/>
                <a:ext cx="285751" cy="35719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tângulo 148"/>
              <p:cNvSpPr/>
              <p:nvPr/>
            </p:nvSpPr>
            <p:spPr>
              <a:xfrm>
                <a:off x="6129859" y="2571744"/>
                <a:ext cx="492553" cy="3571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60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3" name="Grupo 31"/>
          <p:cNvGrpSpPr/>
          <p:nvPr/>
        </p:nvGrpSpPr>
        <p:grpSpPr>
          <a:xfrm>
            <a:off x="500035" y="3269548"/>
            <a:ext cx="2505989" cy="1928826"/>
            <a:chOff x="928663" y="4015671"/>
            <a:chExt cx="1911900" cy="1478541"/>
          </a:xfrm>
        </p:grpSpPr>
        <p:grpSp>
          <p:nvGrpSpPr>
            <p:cNvPr id="154" name="Grupo 5"/>
            <p:cNvGrpSpPr/>
            <p:nvPr/>
          </p:nvGrpSpPr>
          <p:grpSpPr>
            <a:xfrm>
              <a:off x="1071532" y="4143383"/>
              <a:ext cx="1500196" cy="1350829"/>
              <a:chOff x="4500562" y="3857628"/>
              <a:chExt cx="1857388" cy="1714512"/>
            </a:xfrm>
          </p:grpSpPr>
          <p:sp>
            <p:nvSpPr>
              <p:cNvPr id="168" name="Elipse 167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Elipse 168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Elipse 169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1" name="Conector de seta reta 170"/>
              <p:cNvCxnSpPr>
                <a:stCxn id="168" idx="4"/>
                <a:endCxn id="169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de seta reta 171"/>
              <p:cNvCxnSpPr>
                <a:stCxn id="168" idx="4"/>
                <a:endCxn id="170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Elipse 172"/>
              <p:cNvSpPr/>
              <p:nvPr/>
            </p:nvSpPr>
            <p:spPr>
              <a:xfrm>
                <a:off x="4500562" y="5143512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4" name="Conector de seta reta 173"/>
              <p:cNvCxnSpPr>
                <a:stCxn id="169" idx="4"/>
                <a:endCxn id="173" idx="0"/>
              </p:cNvCxnSpPr>
              <p:nvPr/>
            </p:nvCxnSpPr>
            <p:spPr>
              <a:xfrm rot="5400000">
                <a:off x="4750595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Elipse 174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7" name="Conector de seta reta 176"/>
              <p:cNvCxnSpPr>
                <a:stCxn id="170" idx="4"/>
                <a:endCxn id="175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ipse 178"/>
              <p:cNvSpPr/>
              <p:nvPr/>
            </p:nvSpPr>
            <p:spPr>
              <a:xfrm>
                <a:off x="5029426" y="5127028"/>
                <a:ext cx="428629" cy="42862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0" name="Conector de seta reta 179"/>
              <p:cNvCxnSpPr>
                <a:stCxn id="169" idx="4"/>
                <a:endCxn id="179" idx="0"/>
              </p:cNvCxnSpPr>
              <p:nvPr/>
            </p:nvCxnSpPr>
            <p:spPr>
              <a:xfrm rot="16200000" flipH="1">
                <a:off x="5023270" y="4906557"/>
                <a:ext cx="197828" cy="2431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CaixaDeTexto 154"/>
            <p:cNvSpPr txBox="1"/>
            <p:nvPr/>
          </p:nvSpPr>
          <p:spPr>
            <a:xfrm>
              <a:off x="2002427" y="4015671"/>
              <a:ext cx="287729" cy="21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2498094" y="4500570"/>
              <a:ext cx="342469" cy="21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2291221" y="5068832"/>
              <a:ext cx="287729" cy="216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1708474" y="5009390"/>
              <a:ext cx="287729" cy="29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1146672" y="4521224"/>
              <a:ext cx="248864" cy="219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928663" y="5068832"/>
              <a:ext cx="287729" cy="21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o fator de balanceamento de um nó atingir um número igual a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 2, este nó (e se necessário, um dos seus filhos) deverá sofrer uma rotação, que pode ser simples ou dupla.</a:t>
            </a:r>
          </a:p>
          <a:p>
            <a:pPr marL="174625" indent="-174625" algn="just"/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Rotação Simples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: Quando o nó desbalanceado e o nó raiz da sua subárvore mais alta tem fatores de balanceamento de mesmo sinal, ou o fator de balanceamento deste último é zero. </a:t>
            </a:r>
          </a:p>
          <a:p>
            <a:pPr marL="174625" indent="-174625" algn="just"/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Rotação Dupla: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Em alguns casos, uma rotação simples não deixa a árvore balanceada. Nestes casos, é necessário que se façam rotações duplas. Isto acontece quando o nó desbalanceado e o nó raiz da sua subárvore mais alta tem fatores de balanceamento com sinais opostos. Neste tipo de rotação, devem ser observados os fatores de balanceamento do nó desbalanceado, do seu filho e do seu neto mais altos. Quando o fator de balanceamento do neto mais alto é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0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a rotação dupla é feita e os fatores dos três nós envolvidos diretamente na rotação passam a ser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0.</a:t>
            </a: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34400" cy="75895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Simples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 numCol="1">
            <a:normAutofit/>
          </a:bodyPr>
          <a:lstStyle/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ROTAÇÃO SIMPLES À DIREITA:</a:t>
            </a:r>
          </a:p>
          <a:p>
            <a:pPr marL="342900" indent="-342900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Inserção de uma chave cujo valor é menor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assume o lugar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(Se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não for a raiz, seu pai aponta agora para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passa a ser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Os fatores de balanceamento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passam a ser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" name="Grupo 96"/>
          <p:cNvGrpSpPr/>
          <p:nvPr/>
        </p:nvGrpSpPr>
        <p:grpSpPr>
          <a:xfrm flipH="1">
            <a:off x="2968931" y="3857628"/>
            <a:ext cx="2246011" cy="2500330"/>
            <a:chOff x="3286116" y="3857628"/>
            <a:chExt cx="2246011" cy="2500330"/>
          </a:xfrm>
        </p:grpSpPr>
        <p:sp>
          <p:nvSpPr>
            <p:cNvPr id="76" name="Elipse 75"/>
            <p:cNvSpPr/>
            <p:nvPr/>
          </p:nvSpPr>
          <p:spPr>
            <a:xfrm>
              <a:off x="3872783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317681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8" name="Conector de seta reta 77"/>
            <p:cNvCxnSpPr>
              <a:stCxn id="76" idx="4"/>
              <a:endCxn id="82" idx="0"/>
            </p:cNvCxnSpPr>
            <p:nvPr/>
          </p:nvCxnSpPr>
          <p:spPr>
            <a:xfrm rot="5400000">
              <a:off x="3765903" y="4179376"/>
              <a:ext cx="214314" cy="42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>
              <a:stCxn id="76" idx="4"/>
              <a:endCxn id="77" idx="0"/>
            </p:cNvCxnSpPr>
            <p:nvPr/>
          </p:nvCxnSpPr>
          <p:spPr>
            <a:xfrm rot="16200000" flipH="1">
              <a:off x="4202389" y="4170964"/>
              <a:ext cx="214314" cy="44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77" idx="4"/>
              <a:endCxn id="83" idx="0"/>
            </p:cNvCxnSpPr>
            <p:nvPr/>
          </p:nvCxnSpPr>
          <p:spPr>
            <a:xfrm rot="5400000">
              <a:off x="4196732" y="4851551"/>
              <a:ext cx="257616" cy="412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stCxn id="77" idx="4"/>
              <a:endCxn id="84" idx="0"/>
            </p:cNvCxnSpPr>
            <p:nvPr/>
          </p:nvCxnSpPr>
          <p:spPr>
            <a:xfrm rot="16200000" flipH="1">
              <a:off x="4657011" y="4804181"/>
              <a:ext cx="214314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ângulo isósceles 81"/>
            <p:cNvSpPr/>
            <p:nvPr/>
          </p:nvSpPr>
          <p:spPr>
            <a:xfrm>
              <a:off x="3286116" y="4500570"/>
              <a:ext cx="745813" cy="64294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riângulo isósceles 82"/>
            <p:cNvSpPr/>
            <p:nvPr/>
          </p:nvSpPr>
          <p:spPr>
            <a:xfrm>
              <a:off x="3746177" y="5186814"/>
              <a:ext cx="745813" cy="64294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riângulo isósceles 83"/>
            <p:cNvSpPr/>
            <p:nvPr/>
          </p:nvSpPr>
          <p:spPr>
            <a:xfrm>
              <a:off x="4460557" y="5143512"/>
              <a:ext cx="1071570" cy="1214446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h+1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Elipse 86"/>
          <p:cNvSpPr/>
          <p:nvPr/>
        </p:nvSpPr>
        <p:spPr>
          <a:xfrm>
            <a:off x="7798579" y="4500570"/>
            <a:ext cx="428628" cy="42862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286644" y="3857628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Conector de seta reta 88"/>
          <p:cNvCxnSpPr>
            <a:stCxn id="87" idx="4"/>
            <a:endCxn id="93" idx="0"/>
          </p:cNvCxnSpPr>
          <p:nvPr/>
        </p:nvCxnSpPr>
        <p:spPr>
          <a:xfrm rot="16200000" flipH="1">
            <a:off x="8084606" y="4857484"/>
            <a:ext cx="257616" cy="401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8" idx="4"/>
            <a:endCxn id="87" idx="0"/>
          </p:cNvCxnSpPr>
          <p:nvPr/>
        </p:nvCxnSpPr>
        <p:spPr>
          <a:xfrm rot="16200000" flipH="1">
            <a:off x="7649768" y="4137445"/>
            <a:ext cx="214314" cy="51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87" idx="4"/>
            <a:endCxn id="94" idx="0"/>
          </p:cNvCxnSpPr>
          <p:nvPr/>
        </p:nvCxnSpPr>
        <p:spPr>
          <a:xfrm rot="5400000">
            <a:off x="7671695" y="4845616"/>
            <a:ext cx="257616" cy="42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88" idx="4"/>
            <a:endCxn id="95" idx="0"/>
          </p:cNvCxnSpPr>
          <p:nvPr/>
        </p:nvCxnSpPr>
        <p:spPr>
          <a:xfrm rot="5400000">
            <a:off x="6922146" y="3993196"/>
            <a:ext cx="285752" cy="871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iângulo isósceles 92"/>
          <p:cNvSpPr/>
          <p:nvPr/>
        </p:nvSpPr>
        <p:spPr>
          <a:xfrm>
            <a:off x="8041029" y="5186814"/>
            <a:ext cx="745813" cy="64294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h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riângulo isósceles 93"/>
          <p:cNvSpPr/>
          <p:nvPr/>
        </p:nvSpPr>
        <p:spPr>
          <a:xfrm>
            <a:off x="7215206" y="5186814"/>
            <a:ext cx="745813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h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riângulo isósceles 94"/>
          <p:cNvSpPr/>
          <p:nvPr/>
        </p:nvSpPr>
        <p:spPr>
          <a:xfrm>
            <a:off x="6072198" y="4572008"/>
            <a:ext cx="1113773" cy="1257748"/>
          </a:xfrm>
          <a:prstGeom prst="triangle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h+1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o 95"/>
          <p:cNvGrpSpPr/>
          <p:nvPr/>
        </p:nvGrpSpPr>
        <p:grpSpPr>
          <a:xfrm flipH="1">
            <a:off x="428596" y="3714752"/>
            <a:ext cx="2054558" cy="2115004"/>
            <a:chOff x="214282" y="3714752"/>
            <a:chExt cx="2054558" cy="2115004"/>
          </a:xfrm>
        </p:grpSpPr>
        <p:sp>
          <p:nvSpPr>
            <p:cNvPr id="8" name="Elipse 7"/>
            <p:cNvSpPr/>
            <p:nvPr/>
          </p:nvSpPr>
          <p:spPr>
            <a:xfrm>
              <a:off x="825791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1289149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52" idx="0"/>
            </p:cNvCxnSpPr>
            <p:nvPr/>
          </p:nvCxnSpPr>
          <p:spPr>
            <a:xfrm rot="5400000">
              <a:off x="706490" y="4166955"/>
              <a:ext cx="214314" cy="4529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1164627" y="4161734"/>
              <a:ext cx="214314" cy="463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10" idx="4"/>
              <a:endCxn id="54" idx="0"/>
            </p:cNvCxnSpPr>
            <p:nvPr/>
          </p:nvCxnSpPr>
          <p:spPr>
            <a:xfrm rot="5400000">
              <a:off x="1182268" y="4865619"/>
              <a:ext cx="257616" cy="384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10" idx="4"/>
              <a:endCxn id="55" idx="0"/>
            </p:cNvCxnSpPr>
            <p:nvPr/>
          </p:nvCxnSpPr>
          <p:spPr>
            <a:xfrm rot="16200000" flipH="1">
              <a:off x="1570890" y="4861770"/>
              <a:ext cx="257616" cy="392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ângulo isósceles 51"/>
            <p:cNvSpPr/>
            <p:nvPr/>
          </p:nvSpPr>
          <p:spPr>
            <a:xfrm>
              <a:off x="214282" y="4500570"/>
              <a:ext cx="745813" cy="64294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riângulo isósceles 53"/>
            <p:cNvSpPr/>
            <p:nvPr/>
          </p:nvSpPr>
          <p:spPr>
            <a:xfrm>
              <a:off x="745781" y="5186814"/>
              <a:ext cx="745813" cy="64294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riângulo isósceles 54"/>
            <p:cNvSpPr/>
            <p:nvPr/>
          </p:nvSpPr>
          <p:spPr>
            <a:xfrm>
              <a:off x="1523027" y="5186814"/>
              <a:ext cx="745813" cy="642942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02971" y="3714752"/>
              <a:ext cx="35719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1552261" y="4329558"/>
              <a:ext cx="35719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Retângulo 46"/>
          <p:cNvSpPr/>
          <p:nvPr/>
        </p:nvSpPr>
        <p:spPr>
          <a:xfrm>
            <a:off x="4500562" y="3714752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-2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127105" y="4500570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-1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143900" y="4572008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572396" y="3714752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o 97"/>
          <p:cNvGrpSpPr/>
          <p:nvPr/>
        </p:nvGrpSpPr>
        <p:grpSpPr>
          <a:xfrm flipH="1">
            <a:off x="3540435" y="3643314"/>
            <a:ext cx="1214446" cy="785818"/>
            <a:chOff x="3817615" y="3571876"/>
            <a:chExt cx="1214446" cy="785818"/>
          </a:xfrm>
        </p:grpSpPr>
        <p:sp>
          <p:nvSpPr>
            <p:cNvPr id="111" name="Arco 110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RSD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Seta para a direita listrada 55"/>
          <p:cNvSpPr/>
          <p:nvPr/>
        </p:nvSpPr>
        <p:spPr>
          <a:xfrm>
            <a:off x="2643174" y="4214818"/>
            <a:ext cx="714380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a direita listrada 56"/>
          <p:cNvSpPr/>
          <p:nvPr/>
        </p:nvSpPr>
        <p:spPr>
          <a:xfrm>
            <a:off x="5357818" y="4214818"/>
            <a:ext cx="714380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Botão de ação: Início 5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7" grpId="0" animBg="1"/>
      <p:bldP spid="88" grpId="0" animBg="1"/>
      <p:bldP spid="93" grpId="0" animBg="1"/>
      <p:bldP spid="94" grpId="0" animBg="1"/>
      <p:bldP spid="95" grpId="0" animBg="1"/>
      <p:bldP spid="47" grpId="0" build="allAtOnce"/>
      <p:bldP spid="48" grpId="0" build="allAtOnce"/>
      <p:bldP spid="49" grpId="0" build="allAtOnce"/>
      <p:bldP spid="51" grpId="0" build="allAtOnce"/>
      <p:bldP spid="56" grpId="0" animBg="1"/>
      <p:bldP spid="5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34400" cy="75895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Simples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03920" cy="4572000"/>
          </a:xfrm>
        </p:spPr>
        <p:txBody>
          <a:bodyPr numCol="1">
            <a:normAutofit/>
          </a:bodyPr>
          <a:lstStyle/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ROTAÇÃO SIMPLES À ESQUERDA:</a:t>
            </a:r>
          </a:p>
          <a:p>
            <a:pPr marL="342900" indent="-342900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Inserção de uma chave cujo valor é maior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assume o lugar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(Se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não for a raiz, seu pai aponta agora para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). 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passa a ser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Os fatores de balanceamento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passam a ser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97" name="Grupo 96"/>
          <p:cNvGrpSpPr/>
          <p:nvPr/>
        </p:nvGrpSpPr>
        <p:grpSpPr>
          <a:xfrm>
            <a:off x="3540435" y="3857628"/>
            <a:ext cx="2246011" cy="2500330"/>
            <a:chOff x="3286116" y="3857628"/>
            <a:chExt cx="2246011" cy="2500330"/>
          </a:xfrm>
        </p:grpSpPr>
        <p:sp>
          <p:nvSpPr>
            <p:cNvPr id="76" name="Elipse 75"/>
            <p:cNvSpPr/>
            <p:nvPr/>
          </p:nvSpPr>
          <p:spPr>
            <a:xfrm>
              <a:off x="3872783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317681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8" name="Conector de seta reta 77"/>
            <p:cNvCxnSpPr>
              <a:stCxn id="76" idx="4"/>
              <a:endCxn id="82" idx="0"/>
            </p:cNvCxnSpPr>
            <p:nvPr/>
          </p:nvCxnSpPr>
          <p:spPr>
            <a:xfrm rot="5400000">
              <a:off x="3765903" y="4179376"/>
              <a:ext cx="214314" cy="42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>
              <a:stCxn id="76" idx="4"/>
              <a:endCxn id="77" idx="0"/>
            </p:cNvCxnSpPr>
            <p:nvPr/>
          </p:nvCxnSpPr>
          <p:spPr>
            <a:xfrm rot="16200000" flipH="1">
              <a:off x="4202389" y="4170964"/>
              <a:ext cx="214314" cy="44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77" idx="4"/>
              <a:endCxn id="83" idx="0"/>
            </p:cNvCxnSpPr>
            <p:nvPr/>
          </p:nvCxnSpPr>
          <p:spPr>
            <a:xfrm rot="5400000">
              <a:off x="4196732" y="4851551"/>
              <a:ext cx="257616" cy="412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stCxn id="77" idx="4"/>
              <a:endCxn id="84" idx="0"/>
            </p:cNvCxnSpPr>
            <p:nvPr/>
          </p:nvCxnSpPr>
          <p:spPr>
            <a:xfrm rot="16200000" flipH="1">
              <a:off x="4657011" y="4804181"/>
              <a:ext cx="214314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ângulo isósceles 81"/>
            <p:cNvSpPr/>
            <p:nvPr/>
          </p:nvSpPr>
          <p:spPr>
            <a:xfrm>
              <a:off x="3286116" y="4500570"/>
              <a:ext cx="745813" cy="64294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riângulo isósceles 82"/>
            <p:cNvSpPr/>
            <p:nvPr/>
          </p:nvSpPr>
          <p:spPr>
            <a:xfrm>
              <a:off x="3746177" y="5186814"/>
              <a:ext cx="745813" cy="64294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riângulo isósceles 83"/>
            <p:cNvSpPr/>
            <p:nvPr/>
          </p:nvSpPr>
          <p:spPr>
            <a:xfrm>
              <a:off x="4460557" y="5143512"/>
              <a:ext cx="1071570" cy="1214446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h+1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Elipse 86"/>
          <p:cNvSpPr/>
          <p:nvPr/>
        </p:nvSpPr>
        <p:spPr>
          <a:xfrm>
            <a:off x="6603697" y="4500570"/>
            <a:ext cx="428628" cy="42862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306208" y="3857628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Conector de seta reta 88"/>
          <p:cNvCxnSpPr>
            <a:stCxn id="87" idx="4"/>
            <a:endCxn id="93" idx="0"/>
          </p:cNvCxnSpPr>
          <p:nvPr/>
        </p:nvCxnSpPr>
        <p:spPr>
          <a:xfrm rot="5400000">
            <a:off x="6502750" y="4871553"/>
            <a:ext cx="257616" cy="372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8" idx="4"/>
            <a:endCxn id="87" idx="0"/>
          </p:cNvCxnSpPr>
          <p:nvPr/>
        </p:nvCxnSpPr>
        <p:spPr>
          <a:xfrm rot="5400000">
            <a:off x="7062110" y="4042158"/>
            <a:ext cx="214314" cy="70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87" idx="4"/>
            <a:endCxn id="94" idx="0"/>
          </p:cNvCxnSpPr>
          <p:nvPr/>
        </p:nvCxnSpPr>
        <p:spPr>
          <a:xfrm rot="16200000" flipH="1">
            <a:off x="6889724" y="4857484"/>
            <a:ext cx="257616" cy="401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88" idx="4"/>
            <a:endCxn id="95" idx="0"/>
          </p:cNvCxnSpPr>
          <p:nvPr/>
        </p:nvCxnSpPr>
        <p:spPr>
          <a:xfrm rot="16200000" flipH="1">
            <a:off x="7727528" y="4079250"/>
            <a:ext cx="285752" cy="69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iângulo isósceles 92"/>
          <p:cNvSpPr/>
          <p:nvPr/>
        </p:nvSpPr>
        <p:spPr>
          <a:xfrm>
            <a:off x="6072198" y="5186814"/>
            <a:ext cx="745813" cy="64294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h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riângulo isósceles 93"/>
          <p:cNvSpPr/>
          <p:nvPr/>
        </p:nvSpPr>
        <p:spPr>
          <a:xfrm>
            <a:off x="6846147" y="5186814"/>
            <a:ext cx="745813" cy="64294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h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riângulo isósceles 94"/>
          <p:cNvSpPr/>
          <p:nvPr/>
        </p:nvSpPr>
        <p:spPr>
          <a:xfrm>
            <a:off x="7663399" y="4572008"/>
            <a:ext cx="1113773" cy="1257748"/>
          </a:xfrm>
          <a:prstGeom prst="triangle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h+1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802930" y="3714752"/>
            <a:ext cx="2054558" cy="2115004"/>
            <a:chOff x="214282" y="3714752"/>
            <a:chExt cx="2054558" cy="2115004"/>
          </a:xfrm>
        </p:grpSpPr>
        <p:sp>
          <p:nvSpPr>
            <p:cNvPr id="8" name="Elipse 7"/>
            <p:cNvSpPr/>
            <p:nvPr/>
          </p:nvSpPr>
          <p:spPr>
            <a:xfrm>
              <a:off x="825791" y="3857628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1289149" y="450057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6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ector de seta reta 10"/>
            <p:cNvCxnSpPr>
              <a:stCxn id="8" idx="4"/>
              <a:endCxn id="52" idx="0"/>
            </p:cNvCxnSpPr>
            <p:nvPr/>
          </p:nvCxnSpPr>
          <p:spPr>
            <a:xfrm rot="5400000">
              <a:off x="706490" y="4166955"/>
              <a:ext cx="214314" cy="4529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4"/>
              <a:endCxn id="10" idx="0"/>
            </p:cNvCxnSpPr>
            <p:nvPr/>
          </p:nvCxnSpPr>
          <p:spPr>
            <a:xfrm rot="16200000" flipH="1">
              <a:off x="1164627" y="4161734"/>
              <a:ext cx="214314" cy="463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10" idx="4"/>
              <a:endCxn id="54" idx="0"/>
            </p:cNvCxnSpPr>
            <p:nvPr/>
          </p:nvCxnSpPr>
          <p:spPr>
            <a:xfrm rot="5400000">
              <a:off x="1182268" y="4865619"/>
              <a:ext cx="257616" cy="384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10" idx="4"/>
              <a:endCxn id="55" idx="0"/>
            </p:cNvCxnSpPr>
            <p:nvPr/>
          </p:nvCxnSpPr>
          <p:spPr>
            <a:xfrm rot="16200000" flipH="1">
              <a:off x="1570890" y="4861770"/>
              <a:ext cx="257616" cy="392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ângulo isósceles 51"/>
            <p:cNvSpPr/>
            <p:nvPr/>
          </p:nvSpPr>
          <p:spPr>
            <a:xfrm>
              <a:off x="214282" y="4500570"/>
              <a:ext cx="745813" cy="64294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riângulo isósceles 53"/>
            <p:cNvSpPr/>
            <p:nvPr/>
          </p:nvSpPr>
          <p:spPr>
            <a:xfrm>
              <a:off x="745781" y="5186814"/>
              <a:ext cx="745813" cy="64294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riângulo isósceles 54"/>
            <p:cNvSpPr/>
            <p:nvPr/>
          </p:nvSpPr>
          <p:spPr>
            <a:xfrm>
              <a:off x="1523027" y="5186814"/>
              <a:ext cx="745813" cy="642942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02971" y="3714752"/>
              <a:ext cx="35719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1552261" y="4329558"/>
              <a:ext cx="35719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Retângulo 46"/>
          <p:cNvSpPr/>
          <p:nvPr/>
        </p:nvSpPr>
        <p:spPr>
          <a:xfrm>
            <a:off x="4429124" y="3714752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+2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802584" y="4328460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+1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960887" y="4572008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591960" y="3714752"/>
            <a:ext cx="35719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4071934" y="3643314"/>
            <a:ext cx="1214446" cy="785818"/>
            <a:chOff x="3817615" y="3571876"/>
            <a:chExt cx="1214446" cy="785818"/>
          </a:xfrm>
        </p:grpSpPr>
        <p:sp>
          <p:nvSpPr>
            <p:cNvPr id="111" name="Arco 110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RSE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Seta para a direita listrada 55"/>
          <p:cNvSpPr/>
          <p:nvPr/>
        </p:nvSpPr>
        <p:spPr>
          <a:xfrm>
            <a:off x="2643174" y="4214818"/>
            <a:ext cx="714380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a direita listrada 56"/>
          <p:cNvSpPr/>
          <p:nvPr/>
        </p:nvSpPr>
        <p:spPr>
          <a:xfrm>
            <a:off x="5357818" y="4214818"/>
            <a:ext cx="714380" cy="78581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Botão de ação: Início 5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7" grpId="0" animBg="1"/>
      <p:bldP spid="88" grpId="0" animBg="1"/>
      <p:bldP spid="93" grpId="0" animBg="1"/>
      <p:bldP spid="94" grpId="0" animBg="1"/>
      <p:bldP spid="95" grpId="0" animBg="1"/>
      <p:bldP spid="47" grpId="0" build="allAtOnce"/>
      <p:bldP spid="48" grpId="0" build="allAtOnce"/>
      <p:bldP spid="49" grpId="0" build="allAtOnce"/>
      <p:bldP spid="51" grpId="0" build="allAtOnce"/>
      <p:bldP spid="56" grpId="0" animBg="1"/>
      <p:bldP spid="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Dupla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Para ilustrar a necessidade de uma rotação dupla, observemos o exemplo da árvore a seguir, supondo que 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tenha acabado de ser inserido: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rotação simples para a esquerda não balanceou a árvore. A sua raiz continuou com o mesmo fator de balanceamento, apenas com o sinal invertido. Neste caso, é necessário fazer uma rotação dupla.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607740" y="2571744"/>
            <a:ext cx="1876432" cy="1985103"/>
            <a:chOff x="1107806" y="4015670"/>
            <a:chExt cx="1876432" cy="1985103"/>
          </a:xfrm>
        </p:grpSpPr>
        <p:grpSp>
          <p:nvGrpSpPr>
            <p:cNvPr id="54" name="Grupo 5"/>
            <p:cNvGrpSpPr/>
            <p:nvPr/>
          </p:nvGrpSpPr>
          <p:grpSpPr>
            <a:xfrm>
              <a:off x="1302329" y="4143383"/>
              <a:ext cx="1472720" cy="1857390"/>
              <a:chOff x="4786314" y="3857628"/>
              <a:chExt cx="1823371" cy="235745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6" name="Conector de seta reta 65"/>
              <p:cNvCxnSpPr>
                <a:stCxn id="63" idx="4"/>
                <a:endCxn id="64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/>
              <p:cNvCxnSpPr>
                <a:stCxn id="63" idx="4"/>
                <a:endCxn id="65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857884" y="5786454"/>
                <a:ext cx="428628" cy="42862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2" name="Conector de seta reta 71"/>
              <p:cNvCxnSpPr>
                <a:stCxn id="65" idx="4"/>
                <a:endCxn id="70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/>
              <p:cNvCxnSpPr>
                <a:stCxn id="70" idx="4"/>
                <a:endCxn id="71" idx="0"/>
              </p:cNvCxnSpPr>
              <p:nvPr/>
            </p:nvCxnSpPr>
            <p:spPr>
              <a:xfrm rot="16200000" flipH="1">
                <a:off x="5857884" y="5572140"/>
                <a:ext cx="214314" cy="21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6181056" y="5127026"/>
                <a:ext cx="428629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5" name="Conector de seta reta 74"/>
              <p:cNvCxnSpPr>
                <a:stCxn id="65" idx="4"/>
                <a:endCxn id="74" idx="0"/>
              </p:cNvCxnSpPr>
              <p:nvPr/>
            </p:nvCxnSpPr>
            <p:spPr>
              <a:xfrm rot="16200000" flipH="1">
                <a:off x="6170591" y="4902244"/>
                <a:ext cx="197829" cy="25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CaixaDeTexto 54"/>
            <p:cNvSpPr txBox="1"/>
            <p:nvPr/>
          </p:nvSpPr>
          <p:spPr>
            <a:xfrm>
              <a:off x="2002428" y="401567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+2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498094" y="450057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714612" y="50006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785918" y="5009389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426656" y="55094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107806" y="450932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587985" y="2500306"/>
            <a:ext cx="1912709" cy="2056541"/>
            <a:chOff x="3000364" y="2143116"/>
            <a:chExt cx="1912709" cy="2056541"/>
          </a:xfrm>
        </p:grpSpPr>
        <p:cxnSp>
          <p:nvCxnSpPr>
            <p:cNvPr id="87" name="Conector de seta reta 86"/>
            <p:cNvCxnSpPr>
              <a:stCxn id="84" idx="4"/>
              <a:endCxn id="85" idx="0"/>
            </p:cNvCxnSpPr>
            <p:nvPr/>
          </p:nvCxnSpPr>
          <p:spPr>
            <a:xfrm rot="5400000">
              <a:off x="3368142" y="3143094"/>
              <a:ext cx="233797" cy="234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86" idx="4"/>
              <a:endCxn id="84" idx="0"/>
            </p:cNvCxnSpPr>
            <p:nvPr/>
          </p:nvCxnSpPr>
          <p:spPr>
            <a:xfrm rot="5400000">
              <a:off x="3753461" y="2478828"/>
              <a:ext cx="175344" cy="4780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/>
            <p:cNvCxnSpPr>
              <a:stCxn id="84" idx="4"/>
              <a:endCxn id="89" idx="0"/>
            </p:cNvCxnSpPr>
            <p:nvPr/>
          </p:nvCxnSpPr>
          <p:spPr>
            <a:xfrm rot="16200000" flipH="1">
              <a:off x="3668658" y="3076682"/>
              <a:ext cx="218554" cy="351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stCxn id="89" idx="4"/>
              <a:endCxn id="90" idx="0"/>
            </p:cNvCxnSpPr>
            <p:nvPr/>
          </p:nvCxnSpPr>
          <p:spPr>
            <a:xfrm rot="16200000" flipH="1">
              <a:off x="3968273" y="3685014"/>
              <a:ext cx="162441" cy="19143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>
              <a:stCxn id="86" idx="4"/>
              <a:endCxn id="93" idx="0"/>
            </p:cNvCxnSpPr>
            <p:nvPr/>
          </p:nvCxnSpPr>
          <p:spPr>
            <a:xfrm rot="16200000" flipH="1">
              <a:off x="4217808" y="2492563"/>
              <a:ext cx="175344" cy="450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o 95"/>
            <p:cNvGrpSpPr/>
            <p:nvPr/>
          </p:nvGrpSpPr>
          <p:grpSpPr>
            <a:xfrm>
              <a:off x="3214678" y="2571744"/>
              <a:ext cx="560513" cy="571504"/>
              <a:chOff x="3566005" y="2108470"/>
              <a:chExt cx="560513" cy="571504"/>
            </a:xfrm>
          </p:grpSpPr>
          <p:sp>
            <p:nvSpPr>
              <p:cNvPr id="84" name="Elipse 83"/>
              <p:cNvSpPr/>
              <p:nvPr/>
            </p:nvSpPr>
            <p:spPr>
              <a:xfrm>
                <a:off x="3780319" y="2342267"/>
                <a:ext cx="346199" cy="33770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3566005" y="2108470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+1</a:t>
                </a:r>
                <a:endParaRPr lang="pt-BR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3907074" y="2143116"/>
              <a:ext cx="593488" cy="487081"/>
              <a:chOff x="4241918" y="2699454"/>
              <a:chExt cx="593488" cy="487081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4241918" y="2848828"/>
                <a:ext cx="346199" cy="33770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4514484" y="2699454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-2</a:t>
                </a:r>
                <a:endParaRPr lang="pt-BR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1" name="Grupo 100"/>
            <p:cNvGrpSpPr/>
            <p:nvPr/>
          </p:nvGrpSpPr>
          <p:grpSpPr>
            <a:xfrm>
              <a:off x="4357686" y="2662661"/>
              <a:ext cx="555387" cy="480587"/>
              <a:chOff x="4445241" y="3199520"/>
              <a:chExt cx="555387" cy="480587"/>
            </a:xfrm>
          </p:grpSpPr>
          <p:sp>
            <p:nvSpPr>
              <p:cNvPr id="93" name="Elipse 92"/>
              <p:cNvSpPr/>
              <p:nvPr/>
            </p:nvSpPr>
            <p:spPr>
              <a:xfrm>
                <a:off x="4445241" y="3342400"/>
                <a:ext cx="346200" cy="33770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4731002" y="319952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3780678" y="3143248"/>
              <a:ext cx="579212" cy="556261"/>
              <a:chOff x="4011118" y="3136835"/>
              <a:chExt cx="579212" cy="556261"/>
            </a:xfrm>
          </p:grpSpPr>
          <p:sp>
            <p:nvSpPr>
              <p:cNvPr id="89" name="Elipse 88"/>
              <p:cNvSpPr/>
              <p:nvPr/>
            </p:nvSpPr>
            <p:spPr>
              <a:xfrm>
                <a:off x="4011118" y="3355389"/>
                <a:ext cx="346199" cy="33770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4230936" y="3136835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+1</a:t>
                </a:r>
                <a:endParaRPr lang="pt-BR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3972108" y="3708339"/>
              <a:ext cx="528454" cy="491318"/>
              <a:chOff x="4184218" y="3708339"/>
              <a:chExt cx="528454" cy="491318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4184218" y="3861950"/>
                <a:ext cx="346199" cy="33770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4443046" y="370833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3000364" y="3236424"/>
              <a:ext cx="540723" cy="478328"/>
              <a:chOff x="3124196" y="2708207"/>
              <a:chExt cx="540723" cy="478328"/>
            </a:xfrm>
          </p:grpSpPr>
          <p:sp>
            <p:nvSpPr>
              <p:cNvPr id="85" name="Elipse 84"/>
              <p:cNvSpPr/>
              <p:nvPr/>
            </p:nvSpPr>
            <p:spPr>
              <a:xfrm>
                <a:off x="3318720" y="2848828"/>
                <a:ext cx="346199" cy="33770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3124196" y="270820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BR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2" name="Seta para a direita listrada 111"/>
          <p:cNvSpPr/>
          <p:nvPr/>
        </p:nvSpPr>
        <p:spPr>
          <a:xfrm>
            <a:off x="2902949" y="3000372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3" name="Grupo 112"/>
          <p:cNvGrpSpPr/>
          <p:nvPr/>
        </p:nvGrpSpPr>
        <p:grpSpPr>
          <a:xfrm>
            <a:off x="1071538" y="2500306"/>
            <a:ext cx="1214446" cy="785818"/>
            <a:chOff x="3817615" y="3571876"/>
            <a:chExt cx="1214446" cy="785818"/>
          </a:xfrm>
        </p:grpSpPr>
        <p:sp>
          <p:nvSpPr>
            <p:cNvPr id="114" name="Arco 113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RSE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Botão de ação: Início 60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Dupla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rotação dupla pode ser vista como duas rotações simples. Uma na raiz da subárvore mais alta do nó desbalanceado, seguida de outra simples no nó desbalanceado.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primeira rotação faz com que o filho mais alto do nó desbalanceado tenha fator de balanceamento com sinal igual ao seu. O que justifica a segunda rotação simples (agora no nó que está de fato desbalanceado).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Tomando como base o exemplo do slide anterior. Primeiro fazemos uma rotação simples para a direita no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6,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depois fazemos uma rotação simples para a esquerda no nó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(que está desbalanceado).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" name="Grupo 52"/>
          <p:cNvGrpSpPr/>
          <p:nvPr/>
        </p:nvGrpSpPr>
        <p:grpSpPr>
          <a:xfrm>
            <a:off x="357158" y="4229979"/>
            <a:ext cx="1876432" cy="1985103"/>
            <a:chOff x="1107806" y="4015670"/>
            <a:chExt cx="1876432" cy="1985103"/>
          </a:xfrm>
        </p:grpSpPr>
        <p:grpSp>
          <p:nvGrpSpPr>
            <p:cNvPr id="4" name="Grupo 5"/>
            <p:cNvGrpSpPr/>
            <p:nvPr/>
          </p:nvGrpSpPr>
          <p:grpSpPr>
            <a:xfrm>
              <a:off x="1302329" y="4143383"/>
              <a:ext cx="1472720" cy="1857390"/>
              <a:chOff x="4786314" y="3857628"/>
              <a:chExt cx="1823371" cy="235745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6" name="Conector de seta reta 65"/>
              <p:cNvCxnSpPr>
                <a:stCxn id="63" idx="4"/>
                <a:endCxn id="64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/>
              <p:cNvCxnSpPr>
                <a:stCxn id="63" idx="4"/>
                <a:endCxn id="65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/>
              <p:cNvSpPr/>
              <p:nvPr/>
            </p:nvSpPr>
            <p:spPr>
              <a:xfrm>
                <a:off x="5643570" y="5143512"/>
                <a:ext cx="428628" cy="42862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5857884" y="5786454"/>
                <a:ext cx="428628" cy="42862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2" name="Conector de seta reta 71"/>
              <p:cNvCxnSpPr>
                <a:stCxn id="65" idx="4"/>
                <a:endCxn id="70" idx="0"/>
              </p:cNvCxnSpPr>
              <p:nvPr/>
            </p:nvCxnSpPr>
            <p:spPr>
              <a:xfrm rot="5400000">
                <a:off x="5893603" y="4893479"/>
                <a:ext cx="21431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/>
              <p:cNvCxnSpPr>
                <a:stCxn id="70" idx="4"/>
                <a:endCxn id="71" idx="0"/>
              </p:cNvCxnSpPr>
              <p:nvPr/>
            </p:nvCxnSpPr>
            <p:spPr>
              <a:xfrm rot="16200000" flipH="1">
                <a:off x="5857884" y="5572140"/>
                <a:ext cx="214314" cy="21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/>
              <p:cNvSpPr/>
              <p:nvPr/>
            </p:nvSpPr>
            <p:spPr>
              <a:xfrm>
                <a:off x="6181056" y="5127026"/>
                <a:ext cx="428629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5" name="Conector de seta reta 74"/>
              <p:cNvCxnSpPr>
                <a:stCxn id="65" idx="4"/>
                <a:endCxn id="74" idx="0"/>
              </p:cNvCxnSpPr>
              <p:nvPr/>
            </p:nvCxnSpPr>
            <p:spPr>
              <a:xfrm rot="16200000" flipH="1">
                <a:off x="6170591" y="4902244"/>
                <a:ext cx="197829" cy="25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CaixaDeTexto 54"/>
            <p:cNvSpPr txBox="1"/>
            <p:nvPr/>
          </p:nvSpPr>
          <p:spPr>
            <a:xfrm>
              <a:off x="2002428" y="401567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+2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498094" y="450057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714612" y="50006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785918" y="5009389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426656" y="55094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107806" y="450932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2" name="Seta para a direita listrada 111"/>
          <p:cNvSpPr/>
          <p:nvPr/>
        </p:nvSpPr>
        <p:spPr>
          <a:xfrm>
            <a:off x="2545759" y="4658607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12"/>
          <p:cNvGrpSpPr/>
          <p:nvPr/>
        </p:nvGrpSpPr>
        <p:grpSpPr>
          <a:xfrm>
            <a:off x="3857620" y="4143380"/>
            <a:ext cx="1214446" cy="785818"/>
            <a:chOff x="3817615" y="3571876"/>
            <a:chExt cx="1214446" cy="785818"/>
          </a:xfrm>
        </p:grpSpPr>
        <p:sp>
          <p:nvSpPr>
            <p:cNvPr id="114" name="Arco 113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RSE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upo 52"/>
          <p:cNvGrpSpPr/>
          <p:nvPr/>
        </p:nvGrpSpPr>
        <p:grpSpPr>
          <a:xfrm>
            <a:off x="3338510" y="4229979"/>
            <a:ext cx="2074620" cy="1965620"/>
            <a:chOff x="1107806" y="4015670"/>
            <a:chExt cx="2074620" cy="1965620"/>
          </a:xfrm>
        </p:grpSpPr>
        <p:grpSp>
          <p:nvGrpSpPr>
            <p:cNvPr id="53" name="Grupo 5"/>
            <p:cNvGrpSpPr/>
            <p:nvPr/>
          </p:nvGrpSpPr>
          <p:grpSpPr>
            <a:xfrm>
              <a:off x="1302330" y="4143383"/>
              <a:ext cx="1670917" cy="1837907"/>
              <a:chOff x="4786314" y="3857628"/>
              <a:chExt cx="2068757" cy="2332726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5357818" y="3857628"/>
                <a:ext cx="428628" cy="4286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4786314" y="4500570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929322" y="4500570"/>
                <a:ext cx="428628" cy="42862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7" name="Conector de seta reta 96"/>
              <p:cNvCxnSpPr>
                <a:stCxn id="77" idx="4"/>
                <a:endCxn id="95" idx="0"/>
              </p:cNvCxnSpPr>
              <p:nvPr/>
            </p:nvCxnSpPr>
            <p:spPr>
              <a:xfrm rot="5400000">
                <a:off x="5179223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/>
              <p:cNvCxnSpPr>
                <a:stCxn id="77" idx="4"/>
                <a:endCxn id="96" idx="0"/>
              </p:cNvCxnSpPr>
              <p:nvPr/>
            </p:nvCxnSpPr>
            <p:spPr>
              <a:xfrm rot="16200000" flipH="1">
                <a:off x="5750727" y="4107661"/>
                <a:ext cx="214314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98"/>
              <p:cNvSpPr/>
              <p:nvPr/>
            </p:nvSpPr>
            <p:spPr>
              <a:xfrm>
                <a:off x="6426443" y="5761726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895760" y="5761726"/>
                <a:ext cx="428628" cy="42862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1" name="Conector de seta reta 100"/>
              <p:cNvCxnSpPr>
                <a:stCxn id="103" idx="4"/>
                <a:endCxn id="99" idx="0"/>
              </p:cNvCxnSpPr>
              <p:nvPr/>
            </p:nvCxnSpPr>
            <p:spPr>
              <a:xfrm rot="16200000" flipH="1">
                <a:off x="6415027" y="5535996"/>
                <a:ext cx="206072" cy="2453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de seta reta 101"/>
              <p:cNvCxnSpPr>
                <a:stCxn id="103" idx="4"/>
                <a:endCxn id="100" idx="0"/>
              </p:cNvCxnSpPr>
              <p:nvPr/>
            </p:nvCxnSpPr>
            <p:spPr>
              <a:xfrm rot="5400000">
                <a:off x="6149687" y="5516043"/>
                <a:ext cx="206072" cy="28529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ipse 102"/>
              <p:cNvSpPr/>
              <p:nvPr/>
            </p:nvSpPr>
            <p:spPr>
              <a:xfrm>
                <a:off x="6181056" y="5127026"/>
                <a:ext cx="428629" cy="42862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" name="Conector de seta reta 103"/>
              <p:cNvCxnSpPr>
                <a:stCxn id="96" idx="4"/>
                <a:endCxn id="103" idx="0"/>
              </p:cNvCxnSpPr>
              <p:nvPr/>
            </p:nvCxnSpPr>
            <p:spPr>
              <a:xfrm rot="16200000" flipH="1">
                <a:off x="6170591" y="4902244"/>
                <a:ext cx="197829" cy="25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CaixaDeTexto 53"/>
            <p:cNvSpPr txBox="1"/>
            <p:nvPr/>
          </p:nvSpPr>
          <p:spPr>
            <a:xfrm>
              <a:off x="2002428" y="401567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+2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498094" y="450057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714612" y="50006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912800" y="550946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912668" y="55007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1107806" y="450932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Seta para a direita listrada 119"/>
          <p:cNvSpPr/>
          <p:nvPr/>
        </p:nvSpPr>
        <p:spPr>
          <a:xfrm>
            <a:off x="5562281" y="4643446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1" name="Grupo 52"/>
          <p:cNvGrpSpPr/>
          <p:nvPr/>
        </p:nvGrpSpPr>
        <p:grpSpPr>
          <a:xfrm>
            <a:off x="6357950" y="4234302"/>
            <a:ext cx="1931744" cy="1552152"/>
            <a:chOff x="1250682" y="4444298"/>
            <a:chExt cx="1931744" cy="1552152"/>
          </a:xfrm>
        </p:grpSpPr>
        <p:grpSp>
          <p:nvGrpSpPr>
            <p:cNvPr id="122" name="Grupo 5"/>
            <p:cNvGrpSpPr/>
            <p:nvPr/>
          </p:nvGrpSpPr>
          <p:grpSpPr>
            <a:xfrm>
              <a:off x="1475987" y="4587174"/>
              <a:ext cx="1508251" cy="1409276"/>
              <a:chOff x="5001318" y="4420902"/>
              <a:chExt cx="1867361" cy="1788695"/>
            </a:xfrm>
          </p:grpSpPr>
          <p:sp>
            <p:nvSpPr>
              <p:cNvPr id="129" name="Elipse 128"/>
              <p:cNvSpPr/>
              <p:nvPr/>
            </p:nvSpPr>
            <p:spPr>
              <a:xfrm>
                <a:off x="5253051" y="5146271"/>
                <a:ext cx="428628" cy="4286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Elipse 129"/>
              <p:cNvSpPr/>
              <p:nvPr/>
            </p:nvSpPr>
            <p:spPr>
              <a:xfrm>
                <a:off x="5001318" y="5780969"/>
                <a:ext cx="428628" cy="4286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30123" y="4420902"/>
                <a:ext cx="428628" cy="42862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2" name="Conector de seta reta 131"/>
              <p:cNvCxnSpPr>
                <a:stCxn id="129" idx="4"/>
                <a:endCxn id="130" idx="0"/>
              </p:cNvCxnSpPr>
              <p:nvPr/>
            </p:nvCxnSpPr>
            <p:spPr>
              <a:xfrm rot="5400000">
                <a:off x="5238465" y="5552067"/>
                <a:ext cx="206071" cy="2517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de seta reta 132"/>
              <p:cNvCxnSpPr>
                <a:stCxn id="131" idx="4"/>
                <a:endCxn id="129" idx="0"/>
              </p:cNvCxnSpPr>
              <p:nvPr/>
            </p:nvCxnSpPr>
            <p:spPr>
              <a:xfrm rot="5400000">
                <a:off x="5557531" y="4759365"/>
                <a:ext cx="296742" cy="4770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Elipse 133"/>
              <p:cNvSpPr/>
              <p:nvPr/>
            </p:nvSpPr>
            <p:spPr>
              <a:xfrm>
                <a:off x="5807313" y="5780969"/>
                <a:ext cx="428628" cy="42862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6440051" y="5780969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6" name="Conector de seta reta 135"/>
              <p:cNvCxnSpPr>
                <a:stCxn id="138" idx="4"/>
                <a:endCxn id="134" idx="0"/>
              </p:cNvCxnSpPr>
              <p:nvPr/>
            </p:nvCxnSpPr>
            <p:spPr>
              <a:xfrm rot="5400000">
                <a:off x="6095843" y="5481440"/>
                <a:ext cx="225315" cy="3737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de seta reta 136"/>
              <p:cNvCxnSpPr>
                <a:stCxn id="138" idx="4"/>
                <a:endCxn id="135" idx="0"/>
              </p:cNvCxnSpPr>
              <p:nvPr/>
            </p:nvCxnSpPr>
            <p:spPr>
              <a:xfrm rot="16200000" flipH="1">
                <a:off x="6412211" y="5538814"/>
                <a:ext cx="225315" cy="25899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Elipse 137"/>
              <p:cNvSpPr/>
              <p:nvPr/>
            </p:nvSpPr>
            <p:spPr>
              <a:xfrm>
                <a:off x="6181056" y="5127026"/>
                <a:ext cx="428629" cy="42862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pt-BR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9" name="Conector de seta reta 138"/>
              <p:cNvCxnSpPr>
                <a:stCxn id="131" idx="4"/>
                <a:endCxn id="138" idx="0"/>
              </p:cNvCxnSpPr>
              <p:nvPr/>
            </p:nvCxnSpPr>
            <p:spPr>
              <a:xfrm rot="16200000" flipH="1">
                <a:off x="6031155" y="4762811"/>
                <a:ext cx="277498" cy="4509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CaixaDeTexto 122"/>
            <p:cNvSpPr txBox="1"/>
            <p:nvPr/>
          </p:nvSpPr>
          <p:spPr>
            <a:xfrm>
              <a:off x="1822186" y="444429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1464996" y="501580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2679442" y="501580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2912800" y="550946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1965062" y="5515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1250682" y="5515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7" name="Grupo 97"/>
          <p:cNvGrpSpPr/>
          <p:nvPr/>
        </p:nvGrpSpPr>
        <p:grpSpPr>
          <a:xfrm flipH="1">
            <a:off x="857224" y="4714884"/>
            <a:ext cx="1214446" cy="785818"/>
            <a:chOff x="3817615" y="3571876"/>
            <a:chExt cx="1214446" cy="785818"/>
          </a:xfrm>
        </p:grpSpPr>
        <p:sp>
          <p:nvSpPr>
            <p:cNvPr id="148" name="Arco 147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RSD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Botão de ação: Início 78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2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ADJACÊNCIA (ALOCAÇÃO ESTÁTICA)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Nesta modalidade, os nós da árvore são representados de forma sequencial na memória.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Os números que aparecem à direita da informação de cada nó indicam o número de filhos do nó correspondente.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Não é conveniente para representar árvores, na maioria dos casos, devido às dificuldades que oferece para a manipulação da estrutura (inserções, remoções, busca etc.).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490377" y="4000505"/>
            <a:ext cx="2535850" cy="2000264"/>
            <a:chOff x="428596" y="3929066"/>
            <a:chExt cx="2286016" cy="1738796"/>
          </a:xfrm>
        </p:grpSpPr>
        <p:sp>
          <p:nvSpPr>
            <p:cNvPr id="10" name="Elipse 9"/>
            <p:cNvSpPr/>
            <p:nvPr/>
          </p:nvSpPr>
          <p:spPr>
            <a:xfrm>
              <a:off x="1142976" y="392906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28596" y="45841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857356" y="45841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2285984" y="52392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428728" y="52392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10" idx="4"/>
              <a:endCxn id="11" idx="0"/>
            </p:cNvCxnSpPr>
            <p:nvPr/>
          </p:nvCxnSpPr>
          <p:spPr>
            <a:xfrm rot="5400000">
              <a:off x="886872" y="4113732"/>
              <a:ext cx="2264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10" idx="4"/>
              <a:endCxn id="13" idx="0"/>
            </p:cNvCxnSpPr>
            <p:nvPr/>
          </p:nvCxnSpPr>
          <p:spPr>
            <a:xfrm rot="16200000" flipH="1">
              <a:off x="1601252" y="4113732"/>
              <a:ext cx="2264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3" idx="4"/>
              <a:endCxn id="15" idx="0"/>
            </p:cNvCxnSpPr>
            <p:nvPr/>
          </p:nvCxnSpPr>
          <p:spPr>
            <a:xfrm rot="5400000">
              <a:off x="1744128" y="4911692"/>
              <a:ext cx="2264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3" idx="4"/>
              <a:endCxn id="14" idx="0"/>
            </p:cNvCxnSpPr>
            <p:nvPr/>
          </p:nvCxnSpPr>
          <p:spPr>
            <a:xfrm rot="16200000" flipH="1">
              <a:off x="2172756" y="4911692"/>
              <a:ext cx="2264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142976" y="45841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Conector de seta reta 23"/>
            <p:cNvCxnSpPr>
              <a:stCxn id="10" idx="4"/>
              <a:endCxn id="23" idx="0"/>
            </p:cNvCxnSpPr>
            <p:nvPr/>
          </p:nvCxnSpPr>
          <p:spPr>
            <a:xfrm rot="5400000">
              <a:off x="1244062" y="4470922"/>
              <a:ext cx="2264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5396867" y="4429132"/>
          <a:ext cx="321471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7893"/>
                <a:gridCol w="267893"/>
                <a:gridCol w="267893"/>
                <a:gridCol w="267893"/>
                <a:gridCol w="267893"/>
                <a:gridCol w="267893"/>
                <a:gridCol w="267893"/>
                <a:gridCol w="267893"/>
                <a:gridCol w="267893"/>
                <a:gridCol w="267893"/>
                <a:gridCol w="267893"/>
                <a:gridCol w="26789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CaixaDeTexto 30"/>
          <p:cNvSpPr txBox="1"/>
          <p:nvPr/>
        </p:nvSpPr>
        <p:spPr>
          <a:xfrm>
            <a:off x="5325429" y="500063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Alocação sequencial da árvore ao lado.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Seta para a direita listrada 21"/>
          <p:cNvSpPr/>
          <p:nvPr/>
        </p:nvSpPr>
        <p:spPr>
          <a:xfrm>
            <a:off x="3857620" y="4357694"/>
            <a:ext cx="642942" cy="107157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tão de ação: Início 25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1" grpId="0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34400" cy="75895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Dupla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8503920" cy="4572000"/>
          </a:xfrm>
        </p:spPr>
        <p:txBody>
          <a:bodyPr numCol="1">
            <a:normAutofit/>
          </a:bodyPr>
          <a:lstStyle/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ROTAÇÃO DUPLA À DIREITA  (- + +):</a:t>
            </a:r>
          </a:p>
          <a:p>
            <a:pPr marL="342900" indent="-342900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Inserção de uma chave cujo valor é maior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assume o lugar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(Se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não for a raiz, seu pai aponta agora para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passam a ser filhos direito e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respectivamente.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E o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Os fatores de balanceamento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passam a ser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e 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198" name="Grupo 197"/>
          <p:cNvGrpSpPr/>
          <p:nvPr/>
        </p:nvGrpSpPr>
        <p:grpSpPr>
          <a:xfrm>
            <a:off x="142844" y="3786190"/>
            <a:ext cx="2786081" cy="2071703"/>
            <a:chOff x="214282" y="3579019"/>
            <a:chExt cx="3143272" cy="2278872"/>
          </a:xfrm>
        </p:grpSpPr>
        <p:sp>
          <p:nvSpPr>
            <p:cNvPr id="167" name="Elipse 166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Elipse 167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9" name="Conector de seta reta 168"/>
            <p:cNvCxnSpPr>
              <a:stCxn id="167" idx="4"/>
              <a:endCxn id="173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stCxn id="167" idx="4"/>
              <a:endCxn id="168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>
              <a:stCxn id="168" idx="4"/>
              <a:endCxn id="178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>
              <a:stCxn id="168" idx="4"/>
              <a:endCxn id="175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riângulo isósceles 172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riângulo isósceles 174"/>
            <p:cNvSpPr/>
            <p:nvPr/>
          </p:nvSpPr>
          <p:spPr>
            <a:xfrm flipH="1">
              <a:off x="214282" y="4778807"/>
              <a:ext cx="1067011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tângulo 175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tângulo 176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9" name="Conector de seta reta 178"/>
            <p:cNvCxnSpPr>
              <a:stCxn id="178" idx="4"/>
              <a:endCxn id="181" idx="0"/>
            </p:cNvCxnSpPr>
            <p:nvPr/>
          </p:nvCxnSpPr>
          <p:spPr>
            <a:xfrm rot="16200000" flipH="1">
              <a:off x="1953412" y="5014731"/>
              <a:ext cx="223719" cy="345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/>
            <p:cNvCxnSpPr>
              <a:stCxn id="178" idx="4"/>
              <a:endCxn id="182" idx="0"/>
            </p:cNvCxnSpPr>
            <p:nvPr/>
          </p:nvCxnSpPr>
          <p:spPr>
            <a:xfrm rot="5400000">
              <a:off x="1631941" y="5039172"/>
              <a:ext cx="223719" cy="297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riângulo isósceles 180"/>
            <p:cNvSpPr/>
            <p:nvPr/>
          </p:nvSpPr>
          <p:spPr>
            <a:xfrm flipH="1">
              <a:off x="1928794" y="5299547"/>
              <a:ext cx="618866" cy="5583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riângulo isósceles 181"/>
            <p:cNvSpPr/>
            <p:nvPr/>
          </p:nvSpPr>
          <p:spPr>
            <a:xfrm flipH="1">
              <a:off x="1285852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Retângulo 195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8" name="Grupo 237"/>
          <p:cNvGrpSpPr/>
          <p:nvPr/>
        </p:nvGrpSpPr>
        <p:grpSpPr>
          <a:xfrm>
            <a:off x="3000364" y="3786191"/>
            <a:ext cx="2857519" cy="2571767"/>
            <a:chOff x="214282" y="3579019"/>
            <a:chExt cx="3143272" cy="2828941"/>
          </a:xfrm>
        </p:grpSpPr>
        <p:sp>
          <p:nvSpPr>
            <p:cNvPr id="239" name="Elipse 238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Elipse 239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1" name="Conector de seta reta 240"/>
            <p:cNvCxnSpPr>
              <a:stCxn id="239" idx="4"/>
              <a:endCxn id="245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de seta reta 241"/>
            <p:cNvCxnSpPr>
              <a:stCxn id="239" idx="4"/>
              <a:endCxn id="240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de seta reta 242"/>
            <p:cNvCxnSpPr>
              <a:stCxn id="240" idx="4"/>
              <a:endCxn id="249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de seta reta 243"/>
            <p:cNvCxnSpPr>
              <a:stCxn id="240" idx="4"/>
              <a:endCxn id="246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riângulo isósceles 244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riângulo isósceles 245"/>
            <p:cNvSpPr/>
            <p:nvPr/>
          </p:nvSpPr>
          <p:spPr>
            <a:xfrm flipH="1">
              <a:off x="214282" y="4778807"/>
              <a:ext cx="1067010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-2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Elipse 248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0" name="Conector de seta reta 249"/>
            <p:cNvCxnSpPr>
              <a:stCxn id="249" idx="4"/>
              <a:endCxn id="252" idx="0"/>
            </p:cNvCxnSpPr>
            <p:nvPr/>
          </p:nvCxnSpPr>
          <p:spPr>
            <a:xfrm rot="16200000" flipH="1">
              <a:off x="1919576" y="5048564"/>
              <a:ext cx="231990" cy="286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de seta reta 250"/>
            <p:cNvCxnSpPr>
              <a:stCxn id="249" idx="4"/>
              <a:endCxn id="253" idx="0"/>
            </p:cNvCxnSpPr>
            <p:nvPr/>
          </p:nvCxnSpPr>
          <p:spPr>
            <a:xfrm rot="5400000">
              <a:off x="1631941" y="5039172"/>
              <a:ext cx="223719" cy="297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riângulo isósceles 251"/>
            <p:cNvSpPr/>
            <p:nvPr/>
          </p:nvSpPr>
          <p:spPr>
            <a:xfrm flipH="1">
              <a:off x="1628755" y="5307816"/>
              <a:ext cx="1100145" cy="11001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Triângulo isósceles 252"/>
            <p:cNvSpPr/>
            <p:nvPr/>
          </p:nvSpPr>
          <p:spPr>
            <a:xfrm flipH="1">
              <a:off x="1285852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Retângulo 253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1" name="Elipse 270"/>
          <p:cNvSpPr/>
          <p:nvPr/>
        </p:nvSpPr>
        <p:spPr>
          <a:xfrm flipH="1">
            <a:off x="7175519" y="3857627"/>
            <a:ext cx="330521" cy="338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" pitchFamily="34" charset="0"/>
                <a:cs typeface="Arial" pitchFamily="34" charset="0"/>
              </a:rPr>
              <a:t>Z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9" name="Grupo 288"/>
          <p:cNvGrpSpPr/>
          <p:nvPr/>
        </p:nvGrpSpPr>
        <p:grpSpPr>
          <a:xfrm>
            <a:off x="5715009" y="4196017"/>
            <a:ext cx="3286147" cy="1661873"/>
            <a:chOff x="5715009" y="4196017"/>
            <a:chExt cx="3286147" cy="1661873"/>
          </a:xfrm>
        </p:grpSpPr>
        <p:sp>
          <p:nvSpPr>
            <p:cNvPr id="261" name="Elipse 260"/>
            <p:cNvSpPr/>
            <p:nvPr/>
          </p:nvSpPr>
          <p:spPr>
            <a:xfrm flipH="1">
              <a:off x="7813378" y="4334286"/>
              <a:ext cx="330522" cy="3383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Elipse 261"/>
            <p:cNvSpPr/>
            <p:nvPr/>
          </p:nvSpPr>
          <p:spPr>
            <a:xfrm flipH="1">
              <a:off x="6445264" y="4335133"/>
              <a:ext cx="330522" cy="3383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3" name="Conector de seta reta 262"/>
            <p:cNvCxnSpPr>
              <a:stCxn id="261" idx="4"/>
              <a:endCxn id="267" idx="0"/>
            </p:cNvCxnSpPr>
            <p:nvPr/>
          </p:nvCxnSpPr>
          <p:spPr>
            <a:xfrm rot="16200000" flipH="1">
              <a:off x="8135419" y="4515897"/>
              <a:ext cx="211057" cy="5246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de seta reta 264"/>
            <p:cNvCxnSpPr>
              <a:stCxn id="271" idx="4"/>
              <a:endCxn id="262" idx="0"/>
            </p:cNvCxnSpPr>
            <p:nvPr/>
          </p:nvCxnSpPr>
          <p:spPr>
            <a:xfrm rot="5400000">
              <a:off x="6906095" y="3900448"/>
              <a:ext cx="139115" cy="730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de seta reta 265"/>
            <p:cNvCxnSpPr>
              <a:stCxn id="262" idx="4"/>
              <a:endCxn id="268" idx="0"/>
            </p:cNvCxnSpPr>
            <p:nvPr/>
          </p:nvCxnSpPr>
          <p:spPr>
            <a:xfrm rot="5400000">
              <a:off x="6308968" y="4575346"/>
              <a:ext cx="203381" cy="399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riângulo isósceles 266"/>
            <p:cNvSpPr/>
            <p:nvPr/>
          </p:nvSpPr>
          <p:spPr>
            <a:xfrm flipH="1">
              <a:off x="8005354" y="4883734"/>
              <a:ext cx="995802" cy="97415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riângulo isósceles 267"/>
            <p:cNvSpPr/>
            <p:nvPr/>
          </p:nvSpPr>
          <p:spPr>
            <a:xfrm flipH="1">
              <a:off x="5715009" y="4876904"/>
              <a:ext cx="991565" cy="980986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2" name="Conector de seta reta 271"/>
            <p:cNvCxnSpPr>
              <a:stCxn id="271" idx="4"/>
              <a:endCxn id="261" idx="0"/>
            </p:cNvCxnSpPr>
            <p:nvPr/>
          </p:nvCxnSpPr>
          <p:spPr>
            <a:xfrm rot="16200000" flipH="1">
              <a:off x="7590575" y="3946222"/>
              <a:ext cx="138268" cy="637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upo 289"/>
          <p:cNvGrpSpPr/>
          <p:nvPr/>
        </p:nvGrpSpPr>
        <p:grpSpPr>
          <a:xfrm>
            <a:off x="6500826" y="4672678"/>
            <a:ext cx="1477813" cy="1185211"/>
            <a:chOff x="6610525" y="4672678"/>
            <a:chExt cx="1477813" cy="1185211"/>
          </a:xfrm>
        </p:grpSpPr>
        <p:cxnSp>
          <p:nvCxnSpPr>
            <p:cNvPr id="264" name="Conector de seta reta 263"/>
            <p:cNvCxnSpPr>
              <a:stCxn id="261" idx="4"/>
              <a:endCxn id="274" idx="0"/>
            </p:cNvCxnSpPr>
            <p:nvPr/>
          </p:nvCxnSpPr>
          <p:spPr>
            <a:xfrm rot="5400000">
              <a:off x="7736021" y="4505440"/>
              <a:ext cx="185080" cy="519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de seta reta 272"/>
            <p:cNvCxnSpPr>
              <a:stCxn id="262" idx="4"/>
              <a:endCxn id="275" idx="0"/>
            </p:cNvCxnSpPr>
            <p:nvPr/>
          </p:nvCxnSpPr>
          <p:spPr>
            <a:xfrm rot="16200000" flipH="1">
              <a:off x="6712329" y="4571719"/>
              <a:ext cx="184234" cy="387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riângulo isósceles 273"/>
            <p:cNvSpPr/>
            <p:nvPr/>
          </p:nvSpPr>
          <p:spPr>
            <a:xfrm flipH="1">
              <a:off x="7057605" y="4857757"/>
              <a:ext cx="1022357" cy="1000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Triângulo isósceles 274"/>
            <p:cNvSpPr/>
            <p:nvPr/>
          </p:nvSpPr>
          <p:spPr>
            <a:xfrm flipH="1">
              <a:off x="6710811" y="4857757"/>
              <a:ext cx="575109" cy="507586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1" name="Grupo 290"/>
          <p:cNvGrpSpPr/>
          <p:nvPr/>
        </p:nvGrpSpPr>
        <p:grpSpPr>
          <a:xfrm>
            <a:off x="6153162" y="3714751"/>
            <a:ext cx="2264736" cy="769752"/>
            <a:chOff x="6153162" y="3714751"/>
            <a:chExt cx="2264736" cy="769752"/>
          </a:xfrm>
        </p:grpSpPr>
        <p:sp>
          <p:nvSpPr>
            <p:cNvPr id="269" name="Retângulo 268"/>
            <p:cNvSpPr/>
            <p:nvPr/>
          </p:nvSpPr>
          <p:spPr>
            <a:xfrm flipH="1">
              <a:off x="7394595" y="3714751"/>
              <a:ext cx="407941" cy="19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tângulo 269"/>
            <p:cNvSpPr/>
            <p:nvPr/>
          </p:nvSpPr>
          <p:spPr>
            <a:xfrm flipH="1">
              <a:off x="6153162" y="4286254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tângulo 275"/>
            <p:cNvSpPr/>
            <p:nvPr/>
          </p:nvSpPr>
          <p:spPr>
            <a:xfrm flipH="1">
              <a:off x="8001024" y="4286254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" name="Seta para a direita listrada 286"/>
          <p:cNvSpPr/>
          <p:nvPr/>
        </p:nvSpPr>
        <p:spPr>
          <a:xfrm>
            <a:off x="3045825" y="4071942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Seta para a direita listrada 287"/>
          <p:cNvSpPr/>
          <p:nvPr/>
        </p:nvSpPr>
        <p:spPr>
          <a:xfrm>
            <a:off x="5689031" y="4071942"/>
            <a:ext cx="454605" cy="50006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5" name="Grupo 97"/>
          <p:cNvGrpSpPr/>
          <p:nvPr/>
        </p:nvGrpSpPr>
        <p:grpSpPr>
          <a:xfrm flipH="1">
            <a:off x="3857620" y="3714752"/>
            <a:ext cx="1214446" cy="785818"/>
            <a:chOff x="3817615" y="3571876"/>
            <a:chExt cx="1214446" cy="785818"/>
          </a:xfrm>
        </p:grpSpPr>
        <p:sp>
          <p:nvSpPr>
            <p:cNvPr id="296" name="Arco 295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7" name="Retângulo 296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RDD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Botão de ação: Início 6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71" grpId="0" build="allAtOnce" animBg="1"/>
      <p:bldP spid="287" grpId="0" animBg="1"/>
      <p:bldP spid="2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34400" cy="75895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Dupla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8503920" cy="4572000"/>
          </a:xfrm>
        </p:spPr>
        <p:txBody>
          <a:bodyPr numCol="1">
            <a:normAutofit/>
          </a:bodyPr>
          <a:lstStyle/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ROTAÇÃO DUPLA À DIREITA  (- + -):</a:t>
            </a:r>
          </a:p>
          <a:p>
            <a:pPr marL="342900" indent="-342900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Inserção de uma chave cujo valor é menor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assume o lugar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(Se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não for a raiz, seu pai aponta agora para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passam a ser filhos direito e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respectivamente.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E o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Os fatores de balanceamento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passam a ser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e 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+1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" name="Grupo 197"/>
          <p:cNvGrpSpPr/>
          <p:nvPr/>
        </p:nvGrpSpPr>
        <p:grpSpPr>
          <a:xfrm>
            <a:off x="142844" y="3786190"/>
            <a:ext cx="2786081" cy="2071703"/>
            <a:chOff x="214282" y="3579019"/>
            <a:chExt cx="3143272" cy="2278872"/>
          </a:xfrm>
        </p:grpSpPr>
        <p:sp>
          <p:nvSpPr>
            <p:cNvPr id="167" name="Elipse 166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Elipse 167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9" name="Conector de seta reta 168"/>
            <p:cNvCxnSpPr>
              <a:stCxn id="167" idx="4"/>
              <a:endCxn id="173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stCxn id="167" idx="4"/>
              <a:endCxn id="168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>
              <a:stCxn id="168" idx="4"/>
              <a:endCxn id="178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>
              <a:stCxn id="168" idx="4"/>
              <a:endCxn id="175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riângulo isósceles 172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riângulo isósceles 174"/>
            <p:cNvSpPr/>
            <p:nvPr/>
          </p:nvSpPr>
          <p:spPr>
            <a:xfrm flipH="1">
              <a:off x="214282" y="4778807"/>
              <a:ext cx="1067011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tângulo 175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tângulo 176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9" name="Conector de seta reta 178"/>
            <p:cNvCxnSpPr>
              <a:stCxn id="178" idx="4"/>
              <a:endCxn id="181" idx="0"/>
            </p:cNvCxnSpPr>
            <p:nvPr/>
          </p:nvCxnSpPr>
          <p:spPr>
            <a:xfrm rot="16200000" flipH="1">
              <a:off x="1953412" y="5014731"/>
              <a:ext cx="223719" cy="345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/>
            <p:cNvCxnSpPr>
              <a:stCxn id="178" idx="4"/>
              <a:endCxn id="182" idx="0"/>
            </p:cNvCxnSpPr>
            <p:nvPr/>
          </p:nvCxnSpPr>
          <p:spPr>
            <a:xfrm rot="5400000">
              <a:off x="1631941" y="5039172"/>
              <a:ext cx="223719" cy="297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riângulo isósceles 180"/>
            <p:cNvSpPr/>
            <p:nvPr/>
          </p:nvSpPr>
          <p:spPr>
            <a:xfrm flipH="1">
              <a:off x="1928794" y="5299547"/>
              <a:ext cx="618866" cy="5583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riângulo isósceles 181"/>
            <p:cNvSpPr/>
            <p:nvPr/>
          </p:nvSpPr>
          <p:spPr>
            <a:xfrm flipH="1">
              <a:off x="1285852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Retângulo 195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237"/>
          <p:cNvGrpSpPr/>
          <p:nvPr/>
        </p:nvGrpSpPr>
        <p:grpSpPr>
          <a:xfrm>
            <a:off x="3000365" y="3786191"/>
            <a:ext cx="2786082" cy="2571767"/>
            <a:chOff x="214282" y="3579019"/>
            <a:chExt cx="3143272" cy="2828941"/>
          </a:xfrm>
        </p:grpSpPr>
        <p:sp>
          <p:nvSpPr>
            <p:cNvPr id="239" name="Elipse 238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Elipse 239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1" name="Conector de seta reta 240"/>
            <p:cNvCxnSpPr>
              <a:stCxn id="239" idx="4"/>
              <a:endCxn id="245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de seta reta 241"/>
            <p:cNvCxnSpPr>
              <a:stCxn id="239" idx="4"/>
              <a:endCxn id="240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de seta reta 242"/>
            <p:cNvCxnSpPr>
              <a:stCxn id="240" idx="4"/>
              <a:endCxn id="249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de seta reta 243"/>
            <p:cNvCxnSpPr>
              <a:stCxn id="240" idx="4"/>
              <a:endCxn id="246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riângulo isósceles 244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riângulo isósceles 245"/>
            <p:cNvSpPr/>
            <p:nvPr/>
          </p:nvSpPr>
          <p:spPr>
            <a:xfrm flipH="1">
              <a:off x="214282" y="4778807"/>
              <a:ext cx="1067010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-2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Elipse 248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0" name="Conector de seta reta 249"/>
            <p:cNvCxnSpPr>
              <a:stCxn id="249" idx="4"/>
              <a:endCxn id="252" idx="0"/>
            </p:cNvCxnSpPr>
            <p:nvPr/>
          </p:nvCxnSpPr>
          <p:spPr>
            <a:xfrm rot="5400000">
              <a:off x="1615324" y="5030825"/>
              <a:ext cx="231988" cy="321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de seta reta 250"/>
            <p:cNvCxnSpPr>
              <a:stCxn id="249" idx="4"/>
              <a:endCxn id="253" idx="0"/>
            </p:cNvCxnSpPr>
            <p:nvPr/>
          </p:nvCxnSpPr>
          <p:spPr>
            <a:xfrm rot="16200000" flipH="1">
              <a:off x="1955375" y="5012768"/>
              <a:ext cx="223719" cy="349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riângulo isósceles 251"/>
            <p:cNvSpPr/>
            <p:nvPr/>
          </p:nvSpPr>
          <p:spPr>
            <a:xfrm flipH="1">
              <a:off x="1020248" y="5307816"/>
              <a:ext cx="1100146" cy="11001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Triângulo isósceles 252"/>
            <p:cNvSpPr/>
            <p:nvPr/>
          </p:nvSpPr>
          <p:spPr>
            <a:xfrm flipH="1">
              <a:off x="1932720" y="5299547"/>
              <a:ext cx="618866" cy="5583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Retângulo 253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1" name="Elipse 270"/>
          <p:cNvSpPr/>
          <p:nvPr/>
        </p:nvSpPr>
        <p:spPr>
          <a:xfrm flipH="1">
            <a:off x="7313313" y="3857627"/>
            <a:ext cx="330521" cy="338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" pitchFamily="34" charset="0"/>
                <a:cs typeface="Arial" pitchFamily="34" charset="0"/>
              </a:rPr>
              <a:t>Z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o 288"/>
          <p:cNvGrpSpPr/>
          <p:nvPr/>
        </p:nvGrpSpPr>
        <p:grpSpPr>
          <a:xfrm>
            <a:off x="5715009" y="4196017"/>
            <a:ext cx="3286147" cy="1661873"/>
            <a:chOff x="5715009" y="4196017"/>
            <a:chExt cx="3286147" cy="1661873"/>
          </a:xfrm>
        </p:grpSpPr>
        <p:sp>
          <p:nvSpPr>
            <p:cNvPr id="261" name="Elipse 260"/>
            <p:cNvSpPr/>
            <p:nvPr/>
          </p:nvSpPr>
          <p:spPr>
            <a:xfrm flipH="1">
              <a:off x="8027692" y="4334286"/>
              <a:ext cx="330522" cy="3383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Elipse 261"/>
            <p:cNvSpPr/>
            <p:nvPr/>
          </p:nvSpPr>
          <p:spPr>
            <a:xfrm flipH="1">
              <a:off x="6598932" y="4335133"/>
              <a:ext cx="330522" cy="3383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3" name="Conector de seta reta 262"/>
            <p:cNvCxnSpPr>
              <a:stCxn id="261" idx="4"/>
              <a:endCxn id="267" idx="0"/>
            </p:cNvCxnSpPr>
            <p:nvPr/>
          </p:nvCxnSpPr>
          <p:spPr>
            <a:xfrm rot="16200000" flipH="1">
              <a:off x="8242576" y="4623054"/>
              <a:ext cx="211057" cy="310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de seta reta 264"/>
            <p:cNvCxnSpPr>
              <a:stCxn id="271" idx="4"/>
              <a:endCxn id="262" idx="0"/>
            </p:cNvCxnSpPr>
            <p:nvPr/>
          </p:nvCxnSpPr>
          <p:spPr>
            <a:xfrm rot="5400000">
              <a:off x="7051826" y="3908385"/>
              <a:ext cx="139115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de seta reta 265"/>
            <p:cNvCxnSpPr>
              <a:stCxn id="262" idx="4"/>
              <a:endCxn id="268" idx="0"/>
            </p:cNvCxnSpPr>
            <p:nvPr/>
          </p:nvCxnSpPr>
          <p:spPr>
            <a:xfrm rot="5400000">
              <a:off x="6385802" y="4498513"/>
              <a:ext cx="203380" cy="553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riângulo isósceles 266"/>
            <p:cNvSpPr/>
            <p:nvPr/>
          </p:nvSpPr>
          <p:spPr>
            <a:xfrm flipH="1">
              <a:off x="8005354" y="4883734"/>
              <a:ext cx="995802" cy="97415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riângulo isósceles 267"/>
            <p:cNvSpPr/>
            <p:nvPr/>
          </p:nvSpPr>
          <p:spPr>
            <a:xfrm flipH="1">
              <a:off x="5715009" y="4876904"/>
              <a:ext cx="991565" cy="980986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2" name="Conector de seta reta 271"/>
            <p:cNvCxnSpPr>
              <a:stCxn id="271" idx="4"/>
              <a:endCxn id="261" idx="0"/>
            </p:cNvCxnSpPr>
            <p:nvPr/>
          </p:nvCxnSpPr>
          <p:spPr>
            <a:xfrm rot="16200000" flipH="1">
              <a:off x="7766629" y="3907962"/>
              <a:ext cx="13826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289"/>
          <p:cNvGrpSpPr/>
          <p:nvPr/>
        </p:nvGrpSpPr>
        <p:grpSpPr>
          <a:xfrm flipH="1">
            <a:off x="6764193" y="4672678"/>
            <a:ext cx="1428761" cy="1185211"/>
            <a:chOff x="6396210" y="4672678"/>
            <a:chExt cx="1428761" cy="1185211"/>
          </a:xfrm>
        </p:grpSpPr>
        <p:cxnSp>
          <p:nvCxnSpPr>
            <p:cNvPr id="264" name="Conector de seta reta 263"/>
            <p:cNvCxnSpPr>
              <a:stCxn id="262" idx="4"/>
              <a:endCxn id="274" idx="0"/>
            </p:cNvCxnSpPr>
            <p:nvPr/>
          </p:nvCxnSpPr>
          <p:spPr>
            <a:xfrm rot="5400000">
              <a:off x="7477185" y="4509970"/>
              <a:ext cx="184233" cy="511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de seta reta 272"/>
            <p:cNvCxnSpPr>
              <a:stCxn id="261" idx="4"/>
              <a:endCxn id="275" idx="0"/>
            </p:cNvCxnSpPr>
            <p:nvPr/>
          </p:nvCxnSpPr>
          <p:spPr>
            <a:xfrm rot="16200000" flipH="1">
              <a:off x="6471974" y="4596914"/>
              <a:ext cx="185080" cy="33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riângulo isósceles 273"/>
            <p:cNvSpPr/>
            <p:nvPr/>
          </p:nvSpPr>
          <p:spPr>
            <a:xfrm flipH="1">
              <a:off x="6802454" y="4857757"/>
              <a:ext cx="1022357" cy="1000132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Triângulo isósceles 274"/>
            <p:cNvSpPr/>
            <p:nvPr/>
          </p:nvSpPr>
          <p:spPr>
            <a:xfrm flipH="1">
              <a:off x="6445264" y="4857757"/>
              <a:ext cx="575109" cy="50758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290"/>
          <p:cNvGrpSpPr/>
          <p:nvPr/>
        </p:nvGrpSpPr>
        <p:grpSpPr>
          <a:xfrm>
            <a:off x="6369704" y="3714751"/>
            <a:ext cx="2202824" cy="698316"/>
            <a:chOff x="6369704" y="3714751"/>
            <a:chExt cx="2202824" cy="698316"/>
          </a:xfrm>
        </p:grpSpPr>
        <p:sp>
          <p:nvSpPr>
            <p:cNvPr id="269" name="Retângulo 268"/>
            <p:cNvSpPr/>
            <p:nvPr/>
          </p:nvSpPr>
          <p:spPr>
            <a:xfrm flipH="1">
              <a:off x="7521645" y="3714751"/>
              <a:ext cx="407941" cy="19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tângulo 269"/>
            <p:cNvSpPr/>
            <p:nvPr/>
          </p:nvSpPr>
          <p:spPr>
            <a:xfrm flipH="1">
              <a:off x="6369704" y="4214818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tângulo 275"/>
            <p:cNvSpPr/>
            <p:nvPr/>
          </p:nvSpPr>
          <p:spPr>
            <a:xfrm flipH="1">
              <a:off x="8155654" y="4159445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" name="Seta para a direita listrada 286"/>
          <p:cNvSpPr/>
          <p:nvPr/>
        </p:nvSpPr>
        <p:spPr>
          <a:xfrm>
            <a:off x="3045825" y="4071942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Seta para a direita listrada 287"/>
          <p:cNvSpPr/>
          <p:nvPr/>
        </p:nvSpPr>
        <p:spPr>
          <a:xfrm>
            <a:off x="5689031" y="4071942"/>
            <a:ext cx="454605" cy="50006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Grupo 97"/>
          <p:cNvGrpSpPr/>
          <p:nvPr/>
        </p:nvGrpSpPr>
        <p:grpSpPr>
          <a:xfrm flipH="1">
            <a:off x="3857620" y="3714752"/>
            <a:ext cx="1214446" cy="785818"/>
            <a:chOff x="3817615" y="3571876"/>
            <a:chExt cx="1214446" cy="785818"/>
          </a:xfrm>
        </p:grpSpPr>
        <p:sp>
          <p:nvSpPr>
            <p:cNvPr id="65" name="Arco 64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RDD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7" name="Botão de ação: Início 66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71" grpId="0" build="allAtOnce" animBg="1"/>
      <p:bldP spid="288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34400" cy="75895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Dupla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8503920" cy="4572000"/>
          </a:xfrm>
        </p:spPr>
        <p:txBody>
          <a:bodyPr numCol="1">
            <a:normAutofit/>
          </a:bodyPr>
          <a:lstStyle/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ROTAÇÃO DUPLA À ESQUERDA  (+ - -):</a:t>
            </a:r>
          </a:p>
          <a:p>
            <a:pPr marL="342900" indent="-342900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Inserção de uma chave cujo valor é menor 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assume o lugar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(Se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não for a raiz, seu pai aponta agora para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passam a ser filhos esquerdo e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respectivamente.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E o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Os fatores de balanceamento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passam a ser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e 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+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" name="Grupo 197"/>
          <p:cNvGrpSpPr/>
          <p:nvPr/>
        </p:nvGrpSpPr>
        <p:grpSpPr>
          <a:xfrm flipH="1">
            <a:off x="142844" y="3786190"/>
            <a:ext cx="2786081" cy="2071703"/>
            <a:chOff x="214282" y="3579019"/>
            <a:chExt cx="3143272" cy="2278872"/>
          </a:xfrm>
        </p:grpSpPr>
        <p:sp>
          <p:nvSpPr>
            <p:cNvPr id="167" name="Elipse 166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Elipse 167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9" name="Conector de seta reta 168"/>
            <p:cNvCxnSpPr>
              <a:stCxn id="167" idx="4"/>
              <a:endCxn id="173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stCxn id="167" idx="4"/>
              <a:endCxn id="168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>
              <a:stCxn id="168" idx="4"/>
              <a:endCxn id="178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>
              <a:stCxn id="168" idx="4"/>
              <a:endCxn id="175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riângulo isósceles 172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riângulo isósceles 174"/>
            <p:cNvSpPr/>
            <p:nvPr/>
          </p:nvSpPr>
          <p:spPr>
            <a:xfrm flipH="1">
              <a:off x="214282" y="4778807"/>
              <a:ext cx="1067011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tângulo 175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tângulo 176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9" name="Conector de seta reta 178"/>
            <p:cNvCxnSpPr>
              <a:stCxn id="178" idx="4"/>
              <a:endCxn id="181" idx="0"/>
            </p:cNvCxnSpPr>
            <p:nvPr/>
          </p:nvCxnSpPr>
          <p:spPr>
            <a:xfrm rot="16200000" flipH="1">
              <a:off x="1953412" y="5014731"/>
              <a:ext cx="223719" cy="345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/>
            <p:cNvCxnSpPr>
              <a:stCxn id="178" idx="4"/>
              <a:endCxn id="182" idx="0"/>
            </p:cNvCxnSpPr>
            <p:nvPr/>
          </p:nvCxnSpPr>
          <p:spPr>
            <a:xfrm rot="5400000">
              <a:off x="1631941" y="5039172"/>
              <a:ext cx="223719" cy="297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riângulo isósceles 180"/>
            <p:cNvSpPr/>
            <p:nvPr/>
          </p:nvSpPr>
          <p:spPr>
            <a:xfrm flipH="1">
              <a:off x="1928794" y="5299547"/>
              <a:ext cx="618866" cy="5583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riângulo isósceles 181"/>
            <p:cNvSpPr/>
            <p:nvPr/>
          </p:nvSpPr>
          <p:spPr>
            <a:xfrm flipH="1">
              <a:off x="1285852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Retângulo 195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237"/>
          <p:cNvGrpSpPr/>
          <p:nvPr/>
        </p:nvGrpSpPr>
        <p:grpSpPr>
          <a:xfrm flipH="1">
            <a:off x="2900791" y="3786191"/>
            <a:ext cx="2857519" cy="2571767"/>
            <a:chOff x="214282" y="3579019"/>
            <a:chExt cx="3143272" cy="2828941"/>
          </a:xfrm>
        </p:grpSpPr>
        <p:sp>
          <p:nvSpPr>
            <p:cNvPr id="239" name="Elipse 238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Elipse 239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1" name="Conector de seta reta 240"/>
            <p:cNvCxnSpPr>
              <a:stCxn id="239" idx="4"/>
              <a:endCxn id="245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de seta reta 241"/>
            <p:cNvCxnSpPr>
              <a:stCxn id="239" idx="4"/>
              <a:endCxn id="240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de seta reta 242"/>
            <p:cNvCxnSpPr>
              <a:stCxn id="240" idx="4"/>
              <a:endCxn id="249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de seta reta 243"/>
            <p:cNvCxnSpPr>
              <a:stCxn id="240" idx="4"/>
              <a:endCxn id="246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riângulo isósceles 244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riângulo isósceles 245"/>
            <p:cNvSpPr/>
            <p:nvPr/>
          </p:nvSpPr>
          <p:spPr>
            <a:xfrm flipH="1">
              <a:off x="214282" y="4778807"/>
              <a:ext cx="1067010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+2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Elipse 248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0" name="Conector de seta reta 249"/>
            <p:cNvCxnSpPr>
              <a:stCxn id="249" idx="4"/>
              <a:endCxn id="252" idx="0"/>
            </p:cNvCxnSpPr>
            <p:nvPr/>
          </p:nvCxnSpPr>
          <p:spPr>
            <a:xfrm rot="16200000" flipH="1">
              <a:off x="1919576" y="5048564"/>
              <a:ext cx="231990" cy="286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de seta reta 250"/>
            <p:cNvCxnSpPr>
              <a:stCxn id="249" idx="4"/>
              <a:endCxn id="253" idx="0"/>
            </p:cNvCxnSpPr>
            <p:nvPr/>
          </p:nvCxnSpPr>
          <p:spPr>
            <a:xfrm rot="5400000">
              <a:off x="1631941" y="5039172"/>
              <a:ext cx="223719" cy="297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riângulo isósceles 251"/>
            <p:cNvSpPr/>
            <p:nvPr/>
          </p:nvSpPr>
          <p:spPr>
            <a:xfrm flipH="1">
              <a:off x="1628755" y="5307816"/>
              <a:ext cx="1100145" cy="11001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Triângulo isósceles 252"/>
            <p:cNvSpPr/>
            <p:nvPr/>
          </p:nvSpPr>
          <p:spPr>
            <a:xfrm flipH="1">
              <a:off x="1285852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Retângulo 253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1" name="Elipse 270"/>
          <p:cNvSpPr/>
          <p:nvPr/>
        </p:nvSpPr>
        <p:spPr>
          <a:xfrm flipH="1">
            <a:off x="7456189" y="3857627"/>
            <a:ext cx="330521" cy="338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" pitchFamily="34" charset="0"/>
                <a:cs typeface="Arial" pitchFamily="34" charset="0"/>
              </a:rPr>
              <a:t>Z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o 288"/>
          <p:cNvGrpSpPr/>
          <p:nvPr/>
        </p:nvGrpSpPr>
        <p:grpSpPr>
          <a:xfrm flipH="1">
            <a:off x="5866451" y="4196017"/>
            <a:ext cx="3134705" cy="1661873"/>
            <a:chOff x="5866451" y="4196017"/>
            <a:chExt cx="3134705" cy="1661873"/>
          </a:xfrm>
        </p:grpSpPr>
        <p:sp>
          <p:nvSpPr>
            <p:cNvPr id="261" name="Elipse 260"/>
            <p:cNvSpPr/>
            <p:nvPr/>
          </p:nvSpPr>
          <p:spPr>
            <a:xfrm flipH="1">
              <a:off x="7813378" y="4334286"/>
              <a:ext cx="330522" cy="3383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Elipse 261"/>
            <p:cNvSpPr/>
            <p:nvPr/>
          </p:nvSpPr>
          <p:spPr>
            <a:xfrm flipH="1">
              <a:off x="6456056" y="4335133"/>
              <a:ext cx="330522" cy="3383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3" name="Conector de seta reta 262"/>
            <p:cNvCxnSpPr>
              <a:stCxn id="261" idx="4"/>
              <a:endCxn id="267" idx="0"/>
            </p:cNvCxnSpPr>
            <p:nvPr/>
          </p:nvCxnSpPr>
          <p:spPr>
            <a:xfrm rot="16200000" flipH="1">
              <a:off x="8135419" y="4515897"/>
              <a:ext cx="211057" cy="5246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de seta reta 264"/>
            <p:cNvCxnSpPr>
              <a:stCxn id="271" idx="4"/>
              <a:endCxn id="262" idx="0"/>
            </p:cNvCxnSpPr>
            <p:nvPr/>
          </p:nvCxnSpPr>
          <p:spPr>
            <a:xfrm rot="5400000">
              <a:off x="6864180" y="3953154"/>
              <a:ext cx="139115" cy="624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de seta reta 265"/>
            <p:cNvCxnSpPr>
              <a:stCxn id="262" idx="4"/>
              <a:endCxn id="268" idx="0"/>
            </p:cNvCxnSpPr>
            <p:nvPr/>
          </p:nvCxnSpPr>
          <p:spPr>
            <a:xfrm rot="5400000">
              <a:off x="6390085" y="4645672"/>
              <a:ext cx="203380" cy="259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riângulo isósceles 266"/>
            <p:cNvSpPr/>
            <p:nvPr/>
          </p:nvSpPr>
          <p:spPr>
            <a:xfrm flipH="1">
              <a:off x="8005354" y="4883734"/>
              <a:ext cx="995802" cy="97415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riângulo isósceles 267"/>
            <p:cNvSpPr/>
            <p:nvPr/>
          </p:nvSpPr>
          <p:spPr>
            <a:xfrm flipH="1">
              <a:off x="5866451" y="4876904"/>
              <a:ext cx="991565" cy="980986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2" name="Conector de seta reta 271"/>
            <p:cNvCxnSpPr>
              <a:stCxn id="271" idx="4"/>
              <a:endCxn id="261" idx="0"/>
            </p:cNvCxnSpPr>
            <p:nvPr/>
          </p:nvCxnSpPr>
          <p:spPr>
            <a:xfrm rot="16200000" flipH="1">
              <a:off x="7543264" y="3898912"/>
              <a:ext cx="138268" cy="732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289"/>
          <p:cNvGrpSpPr/>
          <p:nvPr/>
        </p:nvGrpSpPr>
        <p:grpSpPr>
          <a:xfrm flipH="1">
            <a:off x="6888968" y="4672677"/>
            <a:ext cx="1357323" cy="1185212"/>
            <a:chOff x="6738947" y="4672677"/>
            <a:chExt cx="1357323" cy="1185212"/>
          </a:xfrm>
        </p:grpSpPr>
        <p:cxnSp>
          <p:nvCxnSpPr>
            <p:cNvPr id="264" name="Conector de seta reta 263"/>
            <p:cNvCxnSpPr>
              <a:stCxn id="261" idx="4"/>
              <a:endCxn id="274" idx="0"/>
            </p:cNvCxnSpPr>
            <p:nvPr/>
          </p:nvCxnSpPr>
          <p:spPr>
            <a:xfrm rot="5400000">
              <a:off x="7739987" y="4501473"/>
              <a:ext cx="185080" cy="52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de seta reta 272"/>
            <p:cNvCxnSpPr>
              <a:stCxn id="262" idx="4"/>
              <a:endCxn id="275" idx="0"/>
            </p:cNvCxnSpPr>
            <p:nvPr/>
          </p:nvCxnSpPr>
          <p:spPr>
            <a:xfrm rot="16200000" flipH="1">
              <a:off x="6790607" y="4621864"/>
              <a:ext cx="184233" cy="287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riângulo isósceles 273"/>
            <p:cNvSpPr/>
            <p:nvPr/>
          </p:nvSpPr>
          <p:spPr>
            <a:xfrm flipH="1">
              <a:off x="7057605" y="4857757"/>
              <a:ext cx="1022357" cy="1000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Triângulo isósceles 274"/>
            <p:cNvSpPr/>
            <p:nvPr/>
          </p:nvSpPr>
          <p:spPr>
            <a:xfrm flipH="1">
              <a:off x="6738947" y="4857757"/>
              <a:ext cx="575109" cy="507586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290"/>
          <p:cNvGrpSpPr/>
          <p:nvPr/>
        </p:nvGrpSpPr>
        <p:grpSpPr>
          <a:xfrm flipH="1">
            <a:off x="6450668" y="3714751"/>
            <a:ext cx="2264736" cy="769752"/>
            <a:chOff x="6153162" y="3714751"/>
            <a:chExt cx="2264736" cy="769752"/>
          </a:xfrm>
        </p:grpSpPr>
        <p:sp>
          <p:nvSpPr>
            <p:cNvPr id="269" name="Retângulo 268"/>
            <p:cNvSpPr/>
            <p:nvPr/>
          </p:nvSpPr>
          <p:spPr>
            <a:xfrm flipH="1">
              <a:off x="7224732" y="3714751"/>
              <a:ext cx="407941" cy="19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tângulo 269"/>
            <p:cNvSpPr/>
            <p:nvPr/>
          </p:nvSpPr>
          <p:spPr>
            <a:xfrm>
              <a:off x="6153162" y="4286254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tângulo 275"/>
            <p:cNvSpPr/>
            <p:nvPr/>
          </p:nvSpPr>
          <p:spPr>
            <a:xfrm flipH="1">
              <a:off x="8001024" y="4286254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" name="Seta para a direita listrada 286"/>
          <p:cNvSpPr/>
          <p:nvPr/>
        </p:nvSpPr>
        <p:spPr>
          <a:xfrm>
            <a:off x="2714612" y="4071942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Seta para a direita listrada 287"/>
          <p:cNvSpPr/>
          <p:nvPr/>
        </p:nvSpPr>
        <p:spPr>
          <a:xfrm>
            <a:off x="5500694" y="4071942"/>
            <a:ext cx="454605" cy="50006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3643306" y="3714752"/>
            <a:ext cx="1214446" cy="785818"/>
            <a:chOff x="3817615" y="3571876"/>
            <a:chExt cx="1214446" cy="785818"/>
          </a:xfrm>
        </p:grpSpPr>
        <p:sp>
          <p:nvSpPr>
            <p:cNvPr id="63" name="Arco 62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RDE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Botão de ação: Início 65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71" grpId="0" build="allAtOnce" animBg="1"/>
      <p:bldP spid="287" grpId="0" uiExpand="1" animBg="1"/>
      <p:bldP spid="288" grpId="0" uiExpan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34400" cy="75895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Rotação Dupla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8503920" cy="4572000"/>
          </a:xfrm>
        </p:spPr>
        <p:txBody>
          <a:bodyPr numCol="1">
            <a:normAutofit/>
          </a:bodyPr>
          <a:lstStyle/>
          <a:p>
            <a:pPr marL="342900" indent="-342900" algn="just">
              <a:buSzPct val="100000"/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ROTAÇÃO DUPLA À ESQUERDA  (+ - +):</a:t>
            </a:r>
          </a:p>
          <a:p>
            <a:pPr marL="342900" indent="-342900" algn="just">
              <a:buSzPct val="100000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Inserção de uma chave cujo valor </a:t>
            </a:r>
            <a:r>
              <a:rPr lang="pt-BR" sz="1800" smtClean="0">
                <a:latin typeface="Arial" pitchFamily="34" charset="0"/>
                <a:cs typeface="Arial" pitchFamily="34" charset="0"/>
              </a:rPr>
              <a:t>é maior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que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assume o lugar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(Se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não for a raiz, seu pai aponta agora para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17220" lvl="1" indent="-342900" algn="just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passam a ser filhos esquerdo e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respectivamente.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E o filho esquerdo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 a ser filho direito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17220" lvl="1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Os fatores de balanceamento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passam a ser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e 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SzPct val="100000"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3" name="Grupo 197"/>
          <p:cNvGrpSpPr/>
          <p:nvPr/>
        </p:nvGrpSpPr>
        <p:grpSpPr>
          <a:xfrm flipH="1">
            <a:off x="142844" y="3786190"/>
            <a:ext cx="2786081" cy="2071703"/>
            <a:chOff x="214282" y="3579019"/>
            <a:chExt cx="3143272" cy="2278872"/>
          </a:xfrm>
        </p:grpSpPr>
        <p:sp>
          <p:nvSpPr>
            <p:cNvPr id="167" name="Elipse 166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Elipse 167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9" name="Conector de seta reta 168"/>
            <p:cNvCxnSpPr>
              <a:stCxn id="167" idx="4"/>
              <a:endCxn id="173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stCxn id="167" idx="4"/>
              <a:endCxn id="168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>
              <a:stCxn id="168" idx="4"/>
              <a:endCxn id="178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>
              <a:stCxn id="168" idx="4"/>
              <a:endCxn id="175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riângulo isósceles 172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riângulo isósceles 174"/>
            <p:cNvSpPr/>
            <p:nvPr/>
          </p:nvSpPr>
          <p:spPr>
            <a:xfrm flipH="1">
              <a:off x="214282" y="4778807"/>
              <a:ext cx="1067011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tângulo 175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tângulo 176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9" name="Conector de seta reta 178"/>
            <p:cNvCxnSpPr>
              <a:stCxn id="178" idx="4"/>
              <a:endCxn id="181" idx="0"/>
            </p:cNvCxnSpPr>
            <p:nvPr/>
          </p:nvCxnSpPr>
          <p:spPr>
            <a:xfrm rot="16200000" flipH="1">
              <a:off x="1953412" y="5014731"/>
              <a:ext cx="223719" cy="345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/>
            <p:cNvCxnSpPr>
              <a:stCxn id="178" idx="4"/>
              <a:endCxn id="182" idx="0"/>
            </p:cNvCxnSpPr>
            <p:nvPr/>
          </p:nvCxnSpPr>
          <p:spPr>
            <a:xfrm rot="5400000">
              <a:off x="1631941" y="5039172"/>
              <a:ext cx="223719" cy="297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riângulo isósceles 180"/>
            <p:cNvSpPr/>
            <p:nvPr/>
          </p:nvSpPr>
          <p:spPr>
            <a:xfrm flipH="1">
              <a:off x="1928794" y="5299547"/>
              <a:ext cx="618866" cy="5583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riângulo isósceles 181"/>
            <p:cNvSpPr/>
            <p:nvPr/>
          </p:nvSpPr>
          <p:spPr>
            <a:xfrm flipH="1">
              <a:off x="1285852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Retângulo 195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237"/>
          <p:cNvGrpSpPr/>
          <p:nvPr/>
        </p:nvGrpSpPr>
        <p:grpSpPr>
          <a:xfrm flipH="1">
            <a:off x="2928926" y="3786191"/>
            <a:ext cx="2786082" cy="2571767"/>
            <a:chOff x="214282" y="3579019"/>
            <a:chExt cx="3143272" cy="2828941"/>
          </a:xfrm>
        </p:grpSpPr>
        <p:sp>
          <p:nvSpPr>
            <p:cNvPr id="239" name="Elipse 238"/>
            <p:cNvSpPr/>
            <p:nvPr/>
          </p:nvSpPr>
          <p:spPr>
            <a:xfrm flipH="1">
              <a:off x="1874076" y="3624514"/>
              <a:ext cx="355670" cy="3722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Elipse 239"/>
            <p:cNvSpPr/>
            <p:nvPr/>
          </p:nvSpPr>
          <p:spPr>
            <a:xfrm flipH="1">
              <a:off x="1162735" y="418285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1" name="Conector de seta reta 240"/>
            <p:cNvCxnSpPr>
              <a:stCxn id="239" idx="4"/>
              <a:endCxn id="245" idx="0"/>
            </p:cNvCxnSpPr>
            <p:nvPr/>
          </p:nvCxnSpPr>
          <p:spPr>
            <a:xfrm rot="16200000" flipH="1">
              <a:off x="2327803" y="3720852"/>
              <a:ext cx="218074" cy="76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de seta reta 241"/>
            <p:cNvCxnSpPr>
              <a:stCxn id="239" idx="4"/>
              <a:endCxn id="240" idx="0"/>
            </p:cNvCxnSpPr>
            <p:nvPr/>
          </p:nvCxnSpPr>
          <p:spPr>
            <a:xfrm rot="5400000">
              <a:off x="1603183" y="3734131"/>
              <a:ext cx="186115" cy="711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de seta reta 242"/>
            <p:cNvCxnSpPr>
              <a:stCxn id="240" idx="4"/>
              <a:endCxn id="249" idx="0"/>
            </p:cNvCxnSpPr>
            <p:nvPr/>
          </p:nvCxnSpPr>
          <p:spPr>
            <a:xfrm rot="16200000" flipH="1">
              <a:off x="1542187" y="4353470"/>
              <a:ext cx="148510" cy="55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de seta reta 243"/>
            <p:cNvCxnSpPr>
              <a:stCxn id="240" idx="4"/>
              <a:endCxn id="246" idx="0"/>
            </p:cNvCxnSpPr>
            <p:nvPr/>
          </p:nvCxnSpPr>
          <p:spPr>
            <a:xfrm rot="5400000">
              <a:off x="932319" y="4370555"/>
              <a:ext cx="223719" cy="592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riângulo isósceles 244"/>
            <p:cNvSpPr/>
            <p:nvPr/>
          </p:nvSpPr>
          <p:spPr>
            <a:xfrm flipH="1">
              <a:off x="2285984" y="4214818"/>
              <a:ext cx="1071570" cy="107157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riângulo isósceles 245"/>
            <p:cNvSpPr/>
            <p:nvPr/>
          </p:nvSpPr>
          <p:spPr>
            <a:xfrm flipH="1">
              <a:off x="214282" y="4778807"/>
              <a:ext cx="1067010" cy="1079084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 flipH="1">
              <a:off x="2100245" y="3579019"/>
              <a:ext cx="43898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+2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 flipH="1">
              <a:off x="842936" y="412909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Elipse 248"/>
            <p:cNvSpPr/>
            <p:nvPr/>
          </p:nvSpPr>
          <p:spPr>
            <a:xfrm flipH="1">
              <a:off x="1714480" y="4703598"/>
              <a:ext cx="355670" cy="3722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Z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0" name="Conector de seta reta 249"/>
            <p:cNvCxnSpPr>
              <a:stCxn id="249" idx="4"/>
              <a:endCxn id="252" idx="0"/>
            </p:cNvCxnSpPr>
            <p:nvPr/>
          </p:nvCxnSpPr>
          <p:spPr>
            <a:xfrm rot="5400000">
              <a:off x="1615324" y="5030825"/>
              <a:ext cx="231988" cy="321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de seta reta 250"/>
            <p:cNvCxnSpPr>
              <a:stCxn id="249" idx="4"/>
              <a:endCxn id="253" idx="0"/>
            </p:cNvCxnSpPr>
            <p:nvPr/>
          </p:nvCxnSpPr>
          <p:spPr>
            <a:xfrm rot="16200000" flipH="1">
              <a:off x="1955375" y="5012768"/>
              <a:ext cx="223719" cy="349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riângulo isósceles 251"/>
            <p:cNvSpPr/>
            <p:nvPr/>
          </p:nvSpPr>
          <p:spPr>
            <a:xfrm flipH="1">
              <a:off x="1020248" y="5307816"/>
              <a:ext cx="1100146" cy="110014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Triângulo isósceles 252"/>
            <p:cNvSpPr/>
            <p:nvPr/>
          </p:nvSpPr>
          <p:spPr>
            <a:xfrm flipH="1">
              <a:off x="1932720" y="5299547"/>
              <a:ext cx="618866" cy="558344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Retângulo 253"/>
            <p:cNvSpPr/>
            <p:nvPr/>
          </p:nvSpPr>
          <p:spPr>
            <a:xfrm flipH="1">
              <a:off x="1943081" y="4600581"/>
              <a:ext cx="448593" cy="21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1" name="Elipse 270"/>
          <p:cNvSpPr/>
          <p:nvPr/>
        </p:nvSpPr>
        <p:spPr>
          <a:xfrm flipH="1">
            <a:off x="7098999" y="3857627"/>
            <a:ext cx="330521" cy="3383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" pitchFamily="34" charset="0"/>
                <a:cs typeface="Arial" pitchFamily="34" charset="0"/>
              </a:rPr>
              <a:t>Z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o 288"/>
          <p:cNvGrpSpPr/>
          <p:nvPr/>
        </p:nvGrpSpPr>
        <p:grpSpPr>
          <a:xfrm flipH="1">
            <a:off x="5862214" y="4196017"/>
            <a:ext cx="3138941" cy="1661875"/>
            <a:chOff x="5715009" y="4196015"/>
            <a:chExt cx="3138941" cy="1661875"/>
          </a:xfrm>
        </p:grpSpPr>
        <p:sp>
          <p:nvSpPr>
            <p:cNvPr id="261" name="Elipse 260"/>
            <p:cNvSpPr/>
            <p:nvPr/>
          </p:nvSpPr>
          <p:spPr>
            <a:xfrm flipH="1">
              <a:off x="7929586" y="4334286"/>
              <a:ext cx="330522" cy="3383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Elipse 261"/>
            <p:cNvSpPr/>
            <p:nvPr/>
          </p:nvSpPr>
          <p:spPr>
            <a:xfrm flipH="1">
              <a:off x="6598932" y="4335133"/>
              <a:ext cx="330522" cy="33839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pt-BR" sz="1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3" name="Conector de seta reta 262"/>
            <p:cNvCxnSpPr>
              <a:stCxn id="261" idx="4"/>
              <a:endCxn id="267" idx="0"/>
            </p:cNvCxnSpPr>
            <p:nvPr/>
          </p:nvCxnSpPr>
          <p:spPr>
            <a:xfrm rot="16200000" flipH="1">
              <a:off x="8119919" y="4647604"/>
              <a:ext cx="211057" cy="261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de seta reta 264"/>
            <p:cNvCxnSpPr>
              <a:stCxn id="271" idx="4"/>
              <a:endCxn id="262" idx="0"/>
            </p:cNvCxnSpPr>
            <p:nvPr/>
          </p:nvCxnSpPr>
          <p:spPr>
            <a:xfrm rot="5400000">
              <a:off x="7038490" y="3921718"/>
              <a:ext cx="139117" cy="687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de seta reta 265"/>
            <p:cNvCxnSpPr>
              <a:stCxn id="262" idx="4"/>
              <a:endCxn id="268" idx="0"/>
            </p:cNvCxnSpPr>
            <p:nvPr/>
          </p:nvCxnSpPr>
          <p:spPr>
            <a:xfrm rot="5400000">
              <a:off x="6385802" y="4498513"/>
              <a:ext cx="203380" cy="553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riângulo isósceles 266"/>
            <p:cNvSpPr/>
            <p:nvPr/>
          </p:nvSpPr>
          <p:spPr>
            <a:xfrm flipH="1">
              <a:off x="7858148" y="4883734"/>
              <a:ext cx="995802" cy="97415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riângulo isósceles 267"/>
            <p:cNvSpPr/>
            <p:nvPr/>
          </p:nvSpPr>
          <p:spPr>
            <a:xfrm flipH="1">
              <a:off x="5715009" y="4876904"/>
              <a:ext cx="991565" cy="980986"/>
            </a:xfrm>
            <a:prstGeom prst="triangle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2" name="Conector de seta reta 271"/>
            <p:cNvCxnSpPr>
              <a:stCxn id="271" idx="4"/>
              <a:endCxn id="261" idx="0"/>
            </p:cNvCxnSpPr>
            <p:nvPr/>
          </p:nvCxnSpPr>
          <p:spPr>
            <a:xfrm rot="16200000" flipH="1">
              <a:off x="7704241" y="3943680"/>
              <a:ext cx="13827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289"/>
          <p:cNvGrpSpPr/>
          <p:nvPr/>
        </p:nvGrpSpPr>
        <p:grpSpPr>
          <a:xfrm>
            <a:off x="6621317" y="4672679"/>
            <a:ext cx="1451145" cy="1185210"/>
            <a:chOff x="6422880" y="4672679"/>
            <a:chExt cx="1451145" cy="1185210"/>
          </a:xfrm>
        </p:grpSpPr>
        <p:cxnSp>
          <p:nvCxnSpPr>
            <p:cNvPr id="264" name="Conector de seta reta 263"/>
            <p:cNvCxnSpPr>
              <a:stCxn id="262" idx="4"/>
              <a:endCxn id="274" idx="0"/>
            </p:cNvCxnSpPr>
            <p:nvPr/>
          </p:nvCxnSpPr>
          <p:spPr>
            <a:xfrm rot="5400000">
              <a:off x="7501713" y="4485445"/>
              <a:ext cx="184231" cy="560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de seta reta 272"/>
            <p:cNvCxnSpPr>
              <a:stCxn id="261" idx="4"/>
              <a:endCxn id="275" idx="0"/>
            </p:cNvCxnSpPr>
            <p:nvPr/>
          </p:nvCxnSpPr>
          <p:spPr>
            <a:xfrm rot="16200000" flipH="1">
              <a:off x="6485310" y="4610249"/>
              <a:ext cx="185078" cy="309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riângulo isósceles 273"/>
            <p:cNvSpPr/>
            <p:nvPr/>
          </p:nvSpPr>
          <p:spPr>
            <a:xfrm flipH="1">
              <a:off x="6802454" y="4857757"/>
              <a:ext cx="1022357" cy="100013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 + 1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Triângulo isósceles 274"/>
            <p:cNvSpPr/>
            <p:nvPr/>
          </p:nvSpPr>
          <p:spPr>
            <a:xfrm flipH="1">
              <a:off x="6445264" y="4857757"/>
              <a:ext cx="575109" cy="507586"/>
            </a:xfrm>
            <a:prstGeom prst="triangle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00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290"/>
          <p:cNvGrpSpPr/>
          <p:nvPr/>
        </p:nvGrpSpPr>
        <p:grpSpPr>
          <a:xfrm>
            <a:off x="6215074" y="3714751"/>
            <a:ext cx="2131386" cy="698316"/>
            <a:chOff x="6215074" y="3714751"/>
            <a:chExt cx="2131386" cy="698316"/>
          </a:xfrm>
        </p:grpSpPr>
        <p:sp>
          <p:nvSpPr>
            <p:cNvPr id="269" name="Retângulo 268"/>
            <p:cNvSpPr/>
            <p:nvPr/>
          </p:nvSpPr>
          <p:spPr>
            <a:xfrm flipH="1">
              <a:off x="7215206" y="3714751"/>
              <a:ext cx="407941" cy="19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tângulo 269"/>
            <p:cNvSpPr/>
            <p:nvPr/>
          </p:nvSpPr>
          <p:spPr>
            <a:xfrm flipH="1">
              <a:off x="6215074" y="4214818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tângulo 275"/>
            <p:cNvSpPr/>
            <p:nvPr/>
          </p:nvSpPr>
          <p:spPr>
            <a:xfrm flipH="1">
              <a:off x="7929586" y="4159445"/>
              <a:ext cx="416874" cy="198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" name="Seta para a direita listrada 286"/>
          <p:cNvSpPr/>
          <p:nvPr/>
        </p:nvSpPr>
        <p:spPr>
          <a:xfrm>
            <a:off x="2643174" y="4071942"/>
            <a:ext cx="454605" cy="500066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Seta para a direita listrada 287"/>
          <p:cNvSpPr/>
          <p:nvPr/>
        </p:nvSpPr>
        <p:spPr>
          <a:xfrm>
            <a:off x="5689031" y="4071942"/>
            <a:ext cx="454605" cy="50006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7" name="Grupo 66"/>
          <p:cNvGrpSpPr/>
          <p:nvPr/>
        </p:nvGrpSpPr>
        <p:grpSpPr>
          <a:xfrm>
            <a:off x="3643306" y="3714752"/>
            <a:ext cx="1214446" cy="785818"/>
            <a:chOff x="3817615" y="3571876"/>
            <a:chExt cx="1214446" cy="785818"/>
          </a:xfrm>
        </p:grpSpPr>
        <p:sp>
          <p:nvSpPr>
            <p:cNvPr id="68" name="Arco 67"/>
            <p:cNvSpPr/>
            <p:nvPr/>
          </p:nvSpPr>
          <p:spPr>
            <a:xfrm>
              <a:off x="3817615" y="3571876"/>
              <a:ext cx="785818" cy="785818"/>
            </a:xfrm>
            <a:prstGeom prst="arc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460557" y="3571876"/>
              <a:ext cx="5715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RDE</a:t>
              </a:r>
              <a:endPara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Botão de ação: Início 63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71" grpId="0" build="allAtOnce" animBg="1"/>
      <p:bldP spid="287" grpId="0" uiExpand="1" animBg="1"/>
      <p:bldP spid="288" grpId="0" uiExpan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72560" cy="4688034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Na inserção, o novo nó é inserido com fator de balanceamento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e todos os nós visitados são empilhados. Após a inserção, o fator de balanceamento de cada nó retirado da pilha é ajustado. Caso seja encontrado um nó desbalanceado, deve ser feita uma rotação no mesmo para ajustar o seu fator de balanceamento, e a pilha deve ser esvaziada.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Examinemos a árvore a seguir, para inserção do nó de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76" name="Elipse 75"/>
          <p:cNvSpPr/>
          <p:nvPr/>
        </p:nvSpPr>
        <p:spPr>
          <a:xfrm>
            <a:off x="1214414" y="4799309"/>
            <a:ext cx="346199" cy="337707"/>
          </a:xfrm>
          <a:prstGeom prst="ellipse">
            <a:avLst/>
          </a:prstGeom>
          <a:solidFill>
            <a:schemeClr val="accent2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1000100" y="3779694"/>
            <a:ext cx="346199" cy="337707"/>
          </a:xfrm>
          <a:prstGeom prst="ellipse">
            <a:avLst/>
          </a:prstGeom>
          <a:solidFill>
            <a:schemeClr val="accent2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1439719" y="4279760"/>
            <a:ext cx="346199" cy="337707"/>
          </a:xfrm>
          <a:prstGeom prst="ellipse">
            <a:avLst/>
          </a:prstGeom>
          <a:solidFill>
            <a:schemeClr val="accent2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grpSp>
        <p:nvGrpSpPr>
          <p:cNvPr id="102" name="Grupo 101"/>
          <p:cNvGrpSpPr/>
          <p:nvPr/>
        </p:nvGrpSpPr>
        <p:grpSpPr>
          <a:xfrm>
            <a:off x="1387514" y="5130520"/>
            <a:ext cx="566367" cy="565013"/>
            <a:chOff x="4632449" y="5273396"/>
            <a:chExt cx="566367" cy="565013"/>
          </a:xfrm>
        </p:grpSpPr>
        <p:sp>
          <p:nvSpPr>
            <p:cNvPr id="71" name="Elipse 70"/>
            <p:cNvSpPr/>
            <p:nvPr/>
          </p:nvSpPr>
          <p:spPr>
            <a:xfrm>
              <a:off x="4714876" y="5500702"/>
              <a:ext cx="346199" cy="337707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Conector de seta reta 72"/>
            <p:cNvCxnSpPr>
              <a:stCxn id="70" idx="4"/>
              <a:endCxn id="71" idx="0"/>
            </p:cNvCxnSpPr>
            <p:nvPr/>
          </p:nvCxnSpPr>
          <p:spPr>
            <a:xfrm rot="16200000" flipH="1">
              <a:off x="4646560" y="5259285"/>
              <a:ext cx="227305" cy="25552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/>
            <p:cNvSpPr txBox="1"/>
            <p:nvPr/>
          </p:nvSpPr>
          <p:spPr>
            <a:xfrm>
              <a:off x="4929190" y="53578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357158" y="3565380"/>
            <a:ext cx="1606806" cy="1565141"/>
            <a:chOff x="5394086" y="3565380"/>
            <a:chExt cx="1606806" cy="1565141"/>
          </a:xfrm>
        </p:grpSpPr>
        <p:sp>
          <p:nvSpPr>
            <p:cNvPr id="63" name="Elipse 62"/>
            <p:cNvSpPr/>
            <p:nvPr/>
          </p:nvSpPr>
          <p:spPr>
            <a:xfrm>
              <a:off x="6050209" y="3779692"/>
              <a:ext cx="346199" cy="3377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5547953" y="4279760"/>
              <a:ext cx="346199" cy="3377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6476647" y="4279760"/>
              <a:ext cx="346199" cy="3377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6" name="Conector de seta reta 65"/>
            <p:cNvCxnSpPr>
              <a:stCxn id="63" idx="4"/>
              <a:endCxn id="64" idx="0"/>
            </p:cNvCxnSpPr>
            <p:nvPr/>
          </p:nvCxnSpPr>
          <p:spPr>
            <a:xfrm rot="5400000">
              <a:off x="5891001" y="3947451"/>
              <a:ext cx="162361" cy="50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>
              <a:stCxn id="63" idx="4"/>
              <a:endCxn id="65" idx="0"/>
            </p:cNvCxnSpPr>
            <p:nvPr/>
          </p:nvCxnSpPr>
          <p:spPr>
            <a:xfrm rot="16200000" flipH="1">
              <a:off x="6355348" y="3985360"/>
              <a:ext cx="162361" cy="426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6251342" y="4792814"/>
              <a:ext cx="346199" cy="3377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Conector de seta reta 71"/>
            <p:cNvCxnSpPr>
              <a:stCxn id="65" idx="4"/>
              <a:endCxn id="70" idx="0"/>
            </p:cNvCxnSpPr>
            <p:nvPr/>
          </p:nvCxnSpPr>
          <p:spPr>
            <a:xfrm rot="5400000">
              <a:off x="6449422" y="4592488"/>
              <a:ext cx="175347" cy="2253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6322780" y="356538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679970" y="399400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6037028" y="456551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5394086" y="414563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6" name="Retângulo 95"/>
          <p:cNvSpPr/>
          <p:nvPr/>
        </p:nvSpPr>
        <p:spPr>
          <a:xfrm>
            <a:off x="2571736" y="4786322"/>
            <a:ext cx="928694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3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2571736" y="4393413"/>
            <a:ext cx="928694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6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2571736" y="4000504"/>
            <a:ext cx="928694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4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1" name="Grupo 110"/>
          <p:cNvGrpSpPr/>
          <p:nvPr/>
        </p:nvGrpSpPr>
        <p:grpSpPr>
          <a:xfrm>
            <a:off x="2571736" y="4000504"/>
            <a:ext cx="928694" cy="1143008"/>
            <a:chOff x="3357554" y="4000504"/>
            <a:chExt cx="928694" cy="1143008"/>
          </a:xfrm>
        </p:grpSpPr>
        <p:sp>
          <p:nvSpPr>
            <p:cNvPr id="108" name="Retângulo 107"/>
            <p:cNvSpPr/>
            <p:nvPr/>
          </p:nvSpPr>
          <p:spPr>
            <a:xfrm>
              <a:off x="3357554" y="4786322"/>
              <a:ext cx="928694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3357554" y="4393413"/>
              <a:ext cx="928694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3357554" y="4000504"/>
              <a:ext cx="928694" cy="357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3" name="CaixaDeTexto 112"/>
          <p:cNvSpPr txBox="1"/>
          <p:nvPr/>
        </p:nvSpPr>
        <p:spPr>
          <a:xfrm>
            <a:off x="897745" y="4484993"/>
            <a:ext cx="359394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+1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6" name="Grupo 115"/>
          <p:cNvGrpSpPr/>
          <p:nvPr/>
        </p:nvGrpSpPr>
        <p:grpSpPr>
          <a:xfrm>
            <a:off x="2571736" y="4000504"/>
            <a:ext cx="928694" cy="1143008"/>
            <a:chOff x="3357554" y="4000504"/>
            <a:chExt cx="928694" cy="1143008"/>
          </a:xfrm>
        </p:grpSpPr>
        <p:sp>
          <p:nvSpPr>
            <p:cNvPr id="117" name="Retângulo 116"/>
            <p:cNvSpPr/>
            <p:nvPr/>
          </p:nvSpPr>
          <p:spPr>
            <a:xfrm>
              <a:off x="3357554" y="4786322"/>
              <a:ext cx="928694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3357554" y="4393413"/>
              <a:ext cx="928694" cy="357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3357554" y="4000504"/>
              <a:ext cx="928694" cy="357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CaixaDeTexto 119"/>
          <p:cNvSpPr txBox="1"/>
          <p:nvPr/>
        </p:nvSpPr>
        <p:spPr>
          <a:xfrm>
            <a:off x="1713701" y="3937819"/>
            <a:ext cx="320922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-2</a:t>
            </a:r>
            <a:endParaRPr lang="pt-B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4" name="Grupo 143"/>
          <p:cNvGrpSpPr/>
          <p:nvPr/>
        </p:nvGrpSpPr>
        <p:grpSpPr>
          <a:xfrm>
            <a:off x="4286248" y="3571876"/>
            <a:ext cx="1804994" cy="1565141"/>
            <a:chOff x="4981584" y="3571876"/>
            <a:chExt cx="1804994" cy="1565141"/>
          </a:xfrm>
        </p:grpSpPr>
        <p:sp>
          <p:nvSpPr>
            <p:cNvPr id="122" name="Elipse 121"/>
            <p:cNvSpPr/>
            <p:nvPr/>
          </p:nvSpPr>
          <p:spPr>
            <a:xfrm>
              <a:off x="6302638" y="4786322"/>
              <a:ext cx="346199" cy="3377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3" name="Conector de seta reta 122"/>
            <p:cNvCxnSpPr>
              <a:stCxn id="128" idx="4"/>
              <a:endCxn id="122" idx="0"/>
            </p:cNvCxnSpPr>
            <p:nvPr/>
          </p:nvCxnSpPr>
          <p:spPr>
            <a:xfrm rot="16200000" flipH="1">
              <a:off x="6275312" y="4585895"/>
              <a:ext cx="162359" cy="23849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CaixaDeTexto 123"/>
            <p:cNvSpPr txBox="1"/>
            <p:nvPr/>
          </p:nvSpPr>
          <p:spPr>
            <a:xfrm>
              <a:off x="6516952" y="464344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5637707" y="3786188"/>
              <a:ext cx="346199" cy="3377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5135451" y="4286256"/>
              <a:ext cx="346199" cy="3377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6064145" y="4286256"/>
              <a:ext cx="346199" cy="337707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9" name="Conector de seta reta 128"/>
            <p:cNvCxnSpPr>
              <a:stCxn id="126" idx="4"/>
              <a:endCxn id="127" idx="0"/>
            </p:cNvCxnSpPr>
            <p:nvPr/>
          </p:nvCxnSpPr>
          <p:spPr>
            <a:xfrm rot="5400000">
              <a:off x="5478499" y="3953947"/>
              <a:ext cx="162361" cy="50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>
              <a:stCxn id="126" idx="4"/>
              <a:endCxn id="128" idx="0"/>
            </p:cNvCxnSpPr>
            <p:nvPr/>
          </p:nvCxnSpPr>
          <p:spPr>
            <a:xfrm rot="16200000" flipH="1">
              <a:off x="5942846" y="3991856"/>
              <a:ext cx="162361" cy="426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/>
            <p:cNvSpPr/>
            <p:nvPr/>
          </p:nvSpPr>
          <p:spPr>
            <a:xfrm>
              <a:off x="5838840" y="4799310"/>
              <a:ext cx="346199" cy="3377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" name="Conector de seta reta 131"/>
            <p:cNvCxnSpPr>
              <a:stCxn id="128" idx="4"/>
              <a:endCxn id="131" idx="0"/>
            </p:cNvCxnSpPr>
            <p:nvPr/>
          </p:nvCxnSpPr>
          <p:spPr>
            <a:xfrm rot="5400000">
              <a:off x="6036920" y="4598984"/>
              <a:ext cx="175347" cy="2253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aixaDeTexto 132"/>
            <p:cNvSpPr txBox="1"/>
            <p:nvPr/>
          </p:nvSpPr>
          <p:spPr>
            <a:xfrm>
              <a:off x="5910278" y="357187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+1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6267468" y="400050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5731134" y="45720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4981584" y="4152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2571736" y="4000504"/>
            <a:ext cx="928694" cy="1143008"/>
            <a:chOff x="3357554" y="4000504"/>
            <a:chExt cx="928694" cy="1143008"/>
          </a:xfrm>
        </p:grpSpPr>
        <p:sp>
          <p:nvSpPr>
            <p:cNvPr id="141" name="Retângulo 140"/>
            <p:cNvSpPr/>
            <p:nvPr/>
          </p:nvSpPr>
          <p:spPr>
            <a:xfrm>
              <a:off x="3357554" y="4786322"/>
              <a:ext cx="928694" cy="357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3357554" y="4393413"/>
              <a:ext cx="928694" cy="357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3357554" y="4000504"/>
              <a:ext cx="928694" cy="357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5" name="Seta para a direita listrada 144"/>
          <p:cNvSpPr/>
          <p:nvPr/>
        </p:nvSpPr>
        <p:spPr>
          <a:xfrm>
            <a:off x="3786182" y="4071942"/>
            <a:ext cx="454605" cy="50006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6143636" y="3643314"/>
            <a:ext cx="2714644" cy="192882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Neste exemplo, o nó inserido é um dos nós que serão referenciados diretamente na rotação. Os fatores de balanceamento dos nós envolvidos diretamente na rotação devem ser 0.</a:t>
            </a:r>
          </a:p>
        </p:txBody>
      </p:sp>
      <p:sp>
        <p:nvSpPr>
          <p:cNvPr id="62" name="Botão de ação: Início 61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6" grpId="0" animBg="1"/>
      <p:bldP spid="69" grpId="0" animBg="1"/>
      <p:bldP spid="68" grpId="0" animBg="1"/>
      <p:bldP spid="96" grpId="0" build="allAtOnce" animBg="1"/>
      <p:bldP spid="97" grpId="0" build="allAtOnce" animBg="1"/>
      <p:bldP spid="98" grpId="0" build="allAtOnce" animBg="1"/>
      <p:bldP spid="113" grpId="0" build="allAtOnce" animBg="1"/>
      <p:bldP spid="120" grpId="0" build="allAtOnce" animBg="1"/>
      <p:bldP spid="145" grpId="0" animBg="1"/>
      <p:bldP spid="146" grpId="0" build="allAtOnce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527048"/>
            <a:ext cx="8572560" cy="4688034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No processo de deleção de um nó em 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 AVL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; o melhor método a se usar é o de deleção por cópia, pois não aumentará a altura da árvore.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Cada nó visitado até o pai do nó que será utilizado para cópia deve ser empilhado.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Diferentemente da inserção; após feita a deleção, todos os nós da pilha deverão ter seus fatores de balanceamento reajustados e, quando necessário, deverão ser feitas as devidas rotações.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um nó fica desbalanceado, e o seu filho mais alto tem fator de balanceamento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a rotação deve ser simples.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um nó fica desbalanceado, o seu filho mais alto tem fator de balanceamento com sinal oposto, e o seu neto mais alto tem fator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A rotação dupla é realizada e os fatores dos três nós envolvidos passa a ser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ZERO.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Deleção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40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AVL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500230" y="2643182"/>
            <a:ext cx="5715040" cy="1714512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ÁRVORES B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Busca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Exercícios</a:t>
            </a: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As árvores B são muito utilizadas em bancos de dados e sistemas de arquivos.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Organização dos dados em um disco:</a:t>
            </a:r>
          </a:p>
          <a:p>
            <a:pPr marL="174625" indent="-174625" algn="just">
              <a:buNone/>
              <a:tabLst>
                <a:tab pos="363538" algn="l"/>
              </a:tabLst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- Trilha</a:t>
            </a:r>
          </a:p>
          <a:p>
            <a:pPr marL="174625" indent="-174625" algn="just">
              <a:buNone/>
              <a:tabLst>
                <a:tab pos="363538" algn="l"/>
              </a:tabLst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- Setor geométrico</a:t>
            </a:r>
          </a:p>
          <a:p>
            <a:pPr marL="174625" indent="-174625" algn="just">
              <a:buNone/>
              <a:tabLst>
                <a:tab pos="363538" algn="l"/>
              </a:tabLst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- Setor de trilha</a:t>
            </a:r>
          </a:p>
          <a:p>
            <a:pPr marL="174625" indent="-174625" algn="just">
              <a:buNone/>
              <a:tabLst>
                <a:tab pos="363538" algn="l"/>
              </a:tabLst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- Unidade de alocação (bloco)</a:t>
            </a:r>
          </a:p>
          <a:p>
            <a:pPr marL="174625" indent="-174625" algn="just">
              <a:buNone/>
              <a:tabLst>
                <a:tab pos="363538" algn="l"/>
              </a:tabLst>
            </a:pP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E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- Dado</a:t>
            </a:r>
            <a:endParaRPr lang="pt-BR" sz="18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  <a:tabLst>
                <a:tab pos="363538" algn="l"/>
              </a:tabLst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  <a:tabLst>
                <a:tab pos="363538" algn="l"/>
              </a:tabLst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02" name="Picture 2" descr="Ficheiro:Disk-structure2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214554"/>
            <a:ext cx="4143404" cy="4143404"/>
          </a:xfrm>
          <a:prstGeom prst="rect">
            <a:avLst/>
          </a:prstGeom>
          <a:noFill/>
        </p:spPr>
      </p:pic>
      <p:sp>
        <p:nvSpPr>
          <p:cNvPr id="9" name="Semicírculos 8"/>
          <p:cNvSpPr/>
          <p:nvPr/>
        </p:nvSpPr>
        <p:spPr>
          <a:xfrm rot="10800000">
            <a:off x="-285784" y="1785926"/>
            <a:ext cx="5572164" cy="4071966"/>
          </a:xfrm>
          <a:prstGeom prst="blockArc">
            <a:avLst>
              <a:gd name="adj1" fmla="val 12583324"/>
              <a:gd name="adj2" fmla="val 19478365"/>
              <a:gd name="adj3" fmla="val 8044"/>
            </a:avLst>
          </a:prstGeom>
          <a:solidFill>
            <a:srgbClr val="00B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 rot="1751253">
            <a:off x="836459" y="5189015"/>
            <a:ext cx="266974" cy="308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rot="10800000">
            <a:off x="3929058" y="5572140"/>
            <a:ext cx="2786082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build="allAtOnce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Quando uma informação é lida de um bloco do disco, o bloco inteiro que a contém é carregado na memória principal. Quando esta informação é gravada, todo o bloco que a contém é gravado novamente no disco.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tempo de acesso a um dado no disco inclui vários componentes: </a:t>
            </a: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T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empo de acesso = tempo de procura + latência + tempo de transferência.</a:t>
            </a: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Por exemplo, o tempo para transferir um bloco de 5Kb de um disco que exige 40ms para localizar uma trilha, fazendo 3.000 rpm e com taxa de transferência de dados de 1.000 kbps é: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Tempo de acesso = 40 + 10 + 5 = 55ms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 Para transferir um bloco de 10Kb, o tempo exigido seria 60ms.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Enquanto o acesso a dados se dá na ordem de milissegundos; o processador trabalha na ordem de micro ou nanossegundos, ou até mais rápido.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 lnSpcReduction="10000"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árvore B opera junto com a armazenagem secundária, e pode ser sintonizada para reduzir os impedimentos impostos por esta armazenagem.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Não se sabe ao certo de onde vem o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que dá nome a estas árvores. Pode ser de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balanceamento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(todas as folhas estão em um mesmo nível); pode ter vindo do sobrenome do criador delas (Rudolf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Bayer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), ou ainda da empresa onde ele trabalhava (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Boeing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dirty="0" err="1" smtClean="0">
                <a:latin typeface="Arial" pitchFamily="34" charset="0"/>
                <a:cs typeface="Arial" pitchFamily="34" charset="0"/>
                <a:sym typeface="Symbol"/>
              </a:rPr>
              <a:t>Scientific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dirty="0" err="1" smtClean="0">
                <a:latin typeface="Arial" pitchFamily="34" charset="0"/>
                <a:cs typeface="Arial" pitchFamily="34" charset="0"/>
                <a:sym typeface="Symbol"/>
              </a:rPr>
              <a:t>Research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dirty="0" err="1" smtClean="0">
                <a:latin typeface="Arial" pitchFamily="34" charset="0"/>
                <a:cs typeface="Arial" pitchFamily="34" charset="0"/>
                <a:sym typeface="Symbol"/>
              </a:rPr>
              <a:t>Labs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).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Uma propriedade importante deste tipo de árvore é que um nó pode ser tão grande quanto o tamanho de um bloco.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ordem de uma árvore </a:t>
            </a:r>
            <a:r>
              <a:rPr lang="pt-BR" sz="1800" b="1" dirty="0" smtClean="0"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pode indicar: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número máximo de filhos que um nó pode ter; </a:t>
            </a:r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(será adotado este conceito)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número mínimo de filhos que um nó deve ter;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número máximo de chaves que um nó pode ter;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número mínimo de chaves que um nó deve ter.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Alocação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ENCADEADA (ALOCAÇÃO DINÂMICA)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Alternativa mais adequada para a manipulação de árvores.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Cada nó possui um campo para guardar sua informação (chave), e campos de referência para suas subárvores.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O problema principal deste esquema é a possibilidade dos nós terem números diferentes de subárvores. A solução imediata é limitar o número de subárvores.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o 28"/>
          <p:cNvGrpSpPr/>
          <p:nvPr/>
        </p:nvGrpSpPr>
        <p:grpSpPr>
          <a:xfrm>
            <a:off x="490377" y="3714751"/>
            <a:ext cx="2535850" cy="2000265"/>
            <a:chOff x="428596" y="3929066"/>
            <a:chExt cx="2286016" cy="1738796"/>
          </a:xfrm>
        </p:grpSpPr>
        <p:sp>
          <p:nvSpPr>
            <p:cNvPr id="10" name="Elipse 9"/>
            <p:cNvSpPr/>
            <p:nvPr/>
          </p:nvSpPr>
          <p:spPr>
            <a:xfrm>
              <a:off x="1142976" y="3929066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28596" y="45841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857356" y="45841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2285984" y="52392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428728" y="5239234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Conector de seta reta 16"/>
            <p:cNvCxnSpPr>
              <a:stCxn id="10" idx="4"/>
              <a:endCxn id="11" idx="0"/>
            </p:cNvCxnSpPr>
            <p:nvPr/>
          </p:nvCxnSpPr>
          <p:spPr>
            <a:xfrm rot="5400000">
              <a:off x="886872" y="4113732"/>
              <a:ext cx="2264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10" idx="4"/>
              <a:endCxn id="13" idx="0"/>
            </p:cNvCxnSpPr>
            <p:nvPr/>
          </p:nvCxnSpPr>
          <p:spPr>
            <a:xfrm rot="16200000" flipH="1">
              <a:off x="1601252" y="4113732"/>
              <a:ext cx="2264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3" idx="4"/>
              <a:endCxn id="15" idx="0"/>
            </p:cNvCxnSpPr>
            <p:nvPr/>
          </p:nvCxnSpPr>
          <p:spPr>
            <a:xfrm rot="5400000">
              <a:off x="1744128" y="4911692"/>
              <a:ext cx="2264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3" idx="4"/>
              <a:endCxn id="14" idx="0"/>
            </p:cNvCxnSpPr>
            <p:nvPr/>
          </p:nvCxnSpPr>
          <p:spPr>
            <a:xfrm rot="16200000" flipH="1">
              <a:off x="2172756" y="4911692"/>
              <a:ext cx="2264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142976" y="4584150"/>
              <a:ext cx="428628" cy="4286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pt-B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Conector de seta reta 23"/>
            <p:cNvCxnSpPr>
              <a:stCxn id="10" idx="4"/>
              <a:endCxn id="23" idx="0"/>
            </p:cNvCxnSpPr>
            <p:nvPr/>
          </p:nvCxnSpPr>
          <p:spPr>
            <a:xfrm rot="5400000">
              <a:off x="1244062" y="4470922"/>
              <a:ext cx="2264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3929058" y="3621289"/>
            <a:ext cx="4643470" cy="2665231"/>
            <a:chOff x="3643306" y="3500438"/>
            <a:chExt cx="4643470" cy="2665231"/>
          </a:xfrm>
        </p:grpSpPr>
        <p:sp>
          <p:nvSpPr>
            <p:cNvPr id="31" name="CaixaDeTexto 30"/>
            <p:cNvSpPr txBox="1"/>
            <p:nvPr/>
          </p:nvSpPr>
          <p:spPr>
            <a:xfrm>
              <a:off x="4214810" y="5857892"/>
              <a:ext cx="3179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Arial" pitchFamily="34" charset="0"/>
                  <a:cs typeface="Arial" pitchFamily="34" charset="0"/>
                </a:rPr>
                <a:t>Alocação dinâmica da árvore ao lado.</a:t>
              </a:r>
              <a:endParaRPr lang="pt-BR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5000628" y="3500438"/>
              <a:ext cx="1143008" cy="369332"/>
              <a:chOff x="4143372" y="4000504"/>
              <a:chExt cx="1143008" cy="369332"/>
            </a:xfrm>
          </p:grpSpPr>
          <p:sp>
            <p:nvSpPr>
              <p:cNvPr id="22" name="CaixaDeTexto 21"/>
              <p:cNvSpPr txBox="1"/>
              <p:nvPr/>
            </p:nvSpPr>
            <p:spPr>
              <a:xfrm>
                <a:off x="4143372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429124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4714876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5000628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3643306" y="4345552"/>
              <a:ext cx="1143008" cy="369332"/>
              <a:chOff x="4143372" y="4000504"/>
              <a:chExt cx="1143008" cy="369332"/>
            </a:xfrm>
          </p:grpSpPr>
          <p:sp>
            <p:nvSpPr>
              <p:cNvPr id="32" name="CaixaDeTexto 31"/>
              <p:cNvSpPr txBox="1"/>
              <p:nvPr/>
            </p:nvSpPr>
            <p:spPr>
              <a:xfrm>
                <a:off x="4143372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4429124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4714876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5000628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>
              <a:off x="5000628" y="4345552"/>
              <a:ext cx="1143008" cy="369332"/>
              <a:chOff x="4143372" y="4000504"/>
              <a:chExt cx="1143008" cy="369332"/>
            </a:xfrm>
          </p:grpSpPr>
          <p:sp>
            <p:nvSpPr>
              <p:cNvPr id="37" name="CaixaDeTexto 36"/>
              <p:cNvSpPr txBox="1"/>
              <p:nvPr/>
            </p:nvSpPr>
            <p:spPr>
              <a:xfrm>
                <a:off x="4143372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4429124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4714876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5000628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6357950" y="4345552"/>
              <a:ext cx="1143008" cy="369332"/>
              <a:chOff x="4143372" y="4000504"/>
              <a:chExt cx="1143008" cy="369332"/>
            </a:xfrm>
          </p:grpSpPr>
          <p:sp>
            <p:nvSpPr>
              <p:cNvPr id="42" name="CaixaDeTexto 41"/>
              <p:cNvSpPr txBox="1"/>
              <p:nvPr/>
            </p:nvSpPr>
            <p:spPr>
              <a:xfrm>
                <a:off x="4143372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4429124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714876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5000628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5572132" y="5202808"/>
              <a:ext cx="1143008" cy="369332"/>
              <a:chOff x="4143372" y="4000504"/>
              <a:chExt cx="1143008" cy="369332"/>
            </a:xfrm>
          </p:grpSpPr>
          <p:sp>
            <p:nvSpPr>
              <p:cNvPr id="47" name="CaixaDeTexto 46"/>
              <p:cNvSpPr txBox="1"/>
              <p:nvPr/>
            </p:nvSpPr>
            <p:spPr>
              <a:xfrm>
                <a:off x="4143372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4429124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4714876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5000628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7143768" y="5202808"/>
              <a:ext cx="1143008" cy="369332"/>
              <a:chOff x="4143372" y="4000504"/>
              <a:chExt cx="1143008" cy="369332"/>
            </a:xfrm>
          </p:grpSpPr>
          <p:sp>
            <p:nvSpPr>
              <p:cNvPr id="52" name="CaixaDeTexto 51"/>
              <p:cNvSpPr txBox="1"/>
              <p:nvPr/>
            </p:nvSpPr>
            <p:spPr>
              <a:xfrm>
                <a:off x="4143372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4429124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4714876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5000628" y="4000504"/>
                <a:ext cx="2857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pt-BR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7" name="Conector de seta reta 56"/>
            <p:cNvCxnSpPr>
              <a:stCxn id="25" idx="2"/>
              <a:endCxn id="34" idx="0"/>
            </p:cNvCxnSpPr>
            <p:nvPr/>
          </p:nvCxnSpPr>
          <p:spPr>
            <a:xfrm rot="5400000">
              <a:off x="4655580" y="3571876"/>
              <a:ext cx="475782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26" idx="2"/>
              <a:endCxn id="38" idx="0"/>
            </p:cNvCxnSpPr>
            <p:nvPr/>
          </p:nvCxnSpPr>
          <p:spPr>
            <a:xfrm rot="5400000">
              <a:off x="5334241" y="3964785"/>
              <a:ext cx="47578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stCxn id="27" idx="2"/>
              <a:endCxn id="44" idx="0"/>
            </p:cNvCxnSpPr>
            <p:nvPr/>
          </p:nvCxnSpPr>
          <p:spPr>
            <a:xfrm rot="16200000" flipH="1">
              <a:off x="6298654" y="3571876"/>
              <a:ext cx="475782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>
              <a:stCxn id="43" idx="2"/>
              <a:endCxn id="48" idx="0"/>
            </p:cNvCxnSpPr>
            <p:nvPr/>
          </p:nvCxnSpPr>
          <p:spPr>
            <a:xfrm rot="5400000">
              <a:off x="6149707" y="4565937"/>
              <a:ext cx="48792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>
              <a:stCxn id="44" idx="2"/>
              <a:endCxn id="54" idx="0"/>
            </p:cNvCxnSpPr>
            <p:nvPr/>
          </p:nvCxnSpPr>
          <p:spPr>
            <a:xfrm rot="16200000" flipH="1">
              <a:off x="7221277" y="4565937"/>
              <a:ext cx="48792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eta para a direita listrada 73"/>
          <p:cNvSpPr/>
          <p:nvPr/>
        </p:nvSpPr>
        <p:spPr>
          <a:xfrm>
            <a:off x="3286116" y="3714752"/>
            <a:ext cx="642942" cy="107157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Botão de ação: Início 5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 B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de ordem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(m &gt; 2) é uma árvore de busca múltipla que tem as seguintes propriedades: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a raiz tem pelo menos duas subárvores, a menos que ela seja uma folha;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cada nó não raiz contém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chaves; onde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m/2</a:t>
            </a:r>
            <a:r>
              <a: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- 1  </a:t>
            </a:r>
            <a:r>
              <a:rPr lang="pt-BR" sz="1600" b="1" dirty="0" smtClean="0">
                <a:latin typeface="Arial" pitchFamily="34" charset="0"/>
                <a:cs typeface="Arial" pitchFamily="34" charset="0"/>
                <a:sym typeface="Symbol"/>
              </a:rPr>
              <a:t>≤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 k  </a:t>
            </a:r>
            <a:r>
              <a:rPr lang="pt-BR" sz="1600" b="1" dirty="0" smtClean="0">
                <a:latin typeface="Arial" pitchFamily="34" charset="0"/>
                <a:cs typeface="Arial" pitchFamily="34" charset="0"/>
                <a:sym typeface="Symbol"/>
              </a:rPr>
              <a:t>&lt;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 m</a:t>
            </a: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cada nó não folha com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chaves</a:t>
            </a: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 possui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 + 1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ponteiros não nulos</a:t>
            </a: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Um ponteiro </a:t>
            </a:r>
            <a:r>
              <a:rPr lang="pt-BR" sz="16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pi</a:t>
            </a: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 aponta para um nó cujas chaves são menores que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ki</a:t>
            </a: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 (para i &lt; m) e maiores que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ki-1</a:t>
            </a:r>
            <a:r>
              <a:rPr lang="pt-BR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(para i &gt; 1);</a:t>
            </a:r>
          </a:p>
          <a:p>
            <a:pPr marL="536575" lvl="1" indent="-263525" algn="just"/>
            <a:r>
              <a:rPr lang="pt-BR" sz="1600" dirty="0" smtClean="0">
                <a:latin typeface="Arial" pitchFamily="34" charset="0"/>
                <a:cs typeface="Arial" pitchFamily="34" charset="0"/>
                <a:sym typeface="Symbol"/>
              </a:rPr>
              <a:t>Todas as folhas estão no mesmo nível.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Exemplo de nó em uma árvore B de ordem 5:  </a:t>
            </a:r>
          </a:p>
          <a:p>
            <a:pPr marL="174625" indent="-174625" algn="just"/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De acordo com as especificações anteriores, uma árvore B sempre está cheia até pelo menos a metade, tem poucos níveis e é perfeitamente balanceada.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42908" y="4473270"/>
          <a:ext cx="42148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316"/>
                <a:gridCol w="468316"/>
                <a:gridCol w="468316"/>
                <a:gridCol w="468316"/>
                <a:gridCol w="468316"/>
                <a:gridCol w="468316"/>
                <a:gridCol w="468316"/>
                <a:gridCol w="468316"/>
                <a:gridCol w="468316"/>
              </a:tblGrid>
              <a:tr h="370840">
                <a:tc gridSpan="8">
                  <a:txBody>
                    <a:bodyPr/>
                    <a:lstStyle/>
                    <a:p>
                      <a:pPr marL="0" indent="0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nó não folha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  <a:endParaRPr lang="pt-B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k1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lang="pt-B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k2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p3</a:t>
                      </a:r>
                      <a:endParaRPr lang="pt-B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k3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p4</a:t>
                      </a:r>
                      <a:endParaRPr lang="pt-B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k4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p5</a:t>
                      </a:r>
                      <a:endParaRPr lang="pt-B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337194" y="4473270"/>
          <a:ext cx="18781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36"/>
                <a:gridCol w="469536"/>
                <a:gridCol w="469536"/>
                <a:gridCol w="469536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nó folha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k1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k2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k3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k4</a:t>
                      </a:r>
                      <a:endParaRPr lang="pt-BR" sz="16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85728"/>
            <a:ext cx="8534400" cy="758952"/>
          </a:xfrm>
          <a:noFill/>
        </p:spPr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QUANTIDADE MÁXIMA E MÍNIMA DE CAHAVES</a:t>
            </a:r>
          </a:p>
          <a:p>
            <a:pPr algn="just">
              <a:buNone/>
            </a:pPr>
            <a:endParaRPr lang="pt-BR" sz="1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357158" y="2000240"/>
          <a:ext cx="3214710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214446"/>
                <a:gridCol w="1214446"/>
              </a:tblGrid>
              <a:tr h="357190"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Nível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r>
                        <a:rPr lang="pt-BR" sz="1600" baseline="0" dirty="0" smtClean="0">
                          <a:latin typeface="Arial" pitchFamily="34" charset="0"/>
                          <a:cs typeface="Arial" pitchFamily="34" charset="0"/>
                        </a:rPr>
                        <a:t> de chaves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5719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Mínima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Máxima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(m-1) m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(t-1) 2t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 smtClean="0">
                          <a:latin typeface="Arial" pitchFamily="34" charset="0"/>
                          <a:cs typeface="Arial" pitchFamily="34" charset="0"/>
                        </a:rPr>
                        <a:t>(m-1) 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(t-1) 2t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(m-1) m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(t-1) 2t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h-1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(m-1) m</a:t>
                      </a:r>
                      <a:r>
                        <a:rPr lang="pt-BR" sz="1600" baseline="500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pt-B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3643306" y="1928803"/>
            <a:ext cx="521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  <a:sym typeface="Symbol"/>
              </a:rPr>
              <a:t>Na tabela ao lado, apresentamos a quantidade mínima e máxima de chaves, por nível, de uma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Symbol"/>
              </a:rPr>
              <a:t>árvore  B </a:t>
            </a:r>
            <a:r>
              <a:rPr lang="pt-BR" dirty="0" smtClean="0">
                <a:latin typeface="Arial" pitchFamily="34" charset="0"/>
                <a:cs typeface="Arial" pitchFamily="34" charset="0"/>
                <a:sym typeface="Symbol"/>
              </a:rPr>
              <a:t>de ordem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Symbol"/>
              </a:rPr>
              <a:t>m</a:t>
            </a:r>
            <a:r>
              <a:rPr lang="pt-BR" dirty="0" smtClean="0">
                <a:latin typeface="Arial" pitchFamily="34" charset="0"/>
                <a:cs typeface="Arial" pitchFamily="34" charset="0"/>
                <a:sym typeface="Symbol"/>
              </a:rPr>
              <a:t> e altura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pt-BR" dirty="0" smtClean="0"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grau mínimo de um nó não raiz é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Symbol"/>
              </a:rPr>
              <a:t>m/2</a:t>
            </a:r>
            <a:r>
              <a:rPr lang="pt-BR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 quantidade de chaves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obedece a relação: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4811162"/>
            <a:ext cx="5429288" cy="76097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pt-BR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pt-BR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pt-BR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pt-BR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5591700"/>
            <a:ext cx="4857784" cy="76625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62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714744" y="3786190"/>
            <a:ext cx="3214710" cy="7143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2t</a:t>
            </a:r>
            <a:r>
              <a:rPr lang="pt-BR" b="1" baseline="500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- 1  ≤  n  ≤  m</a:t>
            </a:r>
            <a:r>
              <a:rPr lang="pt-BR" b="1" baseline="50000" dirty="0" smtClean="0">
                <a:latin typeface="Arial" pitchFamily="34" charset="0"/>
                <a:cs typeface="Arial" pitchFamily="34" charset="0"/>
              </a:rPr>
              <a:t>h+1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- 1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6" grpId="0" uiExpand="1" build="p"/>
      <p:bldP spid="23" grpId="0" build="allAtOnce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85728"/>
            <a:ext cx="8534400" cy="758952"/>
          </a:xfrm>
          <a:noFill/>
        </p:spPr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ALTURA MÁXIMA E MÍNIMA</a:t>
            </a:r>
            <a:endParaRPr lang="pt-BR" sz="1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No slide anterior foi apresentada a faixa em que fica compreendida a quantidade de chaves de 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 B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de altura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 ordem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Partindo desses dados, podemos determinar também o intervalo em que fica compreendido a altura da árvore nestas condições.</a:t>
            </a: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2t</a:t>
            </a:r>
            <a:r>
              <a:rPr lang="pt-BR" sz="1800" baseline="500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- 1 ≤ n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sz="1800" baseline="50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 ≤  (n + 1) / 2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h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≤ log </a:t>
            </a:r>
            <a:r>
              <a:rPr lang="pt-BR" sz="1800" baseline="-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sz="1800" baseline="-5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aseline="50000" dirty="0" smtClean="0">
                <a:latin typeface="Arial" pitchFamily="34" charset="0"/>
                <a:cs typeface="Arial" pitchFamily="34" charset="0"/>
              </a:rPr>
              <a:t>(n + 1) / 2</a:t>
            </a:r>
          </a:p>
          <a:p>
            <a:pPr marL="0" indent="0" algn="just">
              <a:buNone/>
            </a:pPr>
            <a:endParaRPr lang="pt-BR" sz="1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1800" baseline="50000" dirty="0" smtClean="0">
                <a:latin typeface="Arial" pitchFamily="34" charset="0"/>
                <a:cs typeface="Arial" pitchFamily="34" charset="0"/>
              </a:rPr>
              <a:t>h + 1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- 1 ≥ n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pt-BR" sz="1800" baseline="50000" dirty="0" smtClean="0">
                <a:latin typeface="Arial" pitchFamily="34" charset="0"/>
                <a:cs typeface="Arial" pitchFamily="34" charset="0"/>
              </a:rPr>
              <a:t>h + 1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≥ n + 1	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	h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≥ log </a:t>
            </a:r>
            <a:r>
              <a:rPr lang="pt-BR" sz="1800" baseline="-30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1800" baseline="-5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aseline="50000" dirty="0" smtClean="0">
                <a:latin typeface="Arial" pitchFamily="34" charset="0"/>
                <a:cs typeface="Arial" pitchFamily="34" charset="0"/>
              </a:rPr>
              <a:t>(n + 1)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- 1</a:t>
            </a: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3776" y="4929198"/>
            <a:ext cx="4085348" cy="9286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log </a:t>
            </a:r>
            <a:r>
              <a:rPr lang="pt-BR" b="1" baseline="-30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b="1" baseline="-5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baseline="50000" dirty="0" smtClean="0">
                <a:latin typeface="Arial" pitchFamily="34" charset="0"/>
                <a:cs typeface="Arial" pitchFamily="34" charset="0"/>
              </a:rPr>
              <a:t>(n + 1)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- 1  ≤  h  ≤  log </a:t>
            </a:r>
            <a:r>
              <a:rPr lang="pt-BR" b="1" baseline="-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t-BR" b="1" baseline="-5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baseline="50000" dirty="0" smtClean="0">
                <a:latin typeface="Arial" pitchFamily="34" charset="0"/>
                <a:cs typeface="Arial" pitchFamily="34" charset="0"/>
              </a:rPr>
              <a:t>(n + 1) / 2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uiExpand="1" build="allAtOnce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Definição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Exemplo de uma árvore B de ordem 4: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428596" y="2571744"/>
            <a:ext cx="8072494" cy="1928826"/>
            <a:chOff x="428596" y="2143116"/>
            <a:chExt cx="8072494" cy="1928826"/>
          </a:xfrm>
        </p:grpSpPr>
        <p:grpSp>
          <p:nvGrpSpPr>
            <p:cNvPr id="45" name="Grupo 44"/>
            <p:cNvGrpSpPr/>
            <p:nvPr/>
          </p:nvGrpSpPr>
          <p:grpSpPr>
            <a:xfrm>
              <a:off x="4071934" y="2143116"/>
              <a:ext cx="1285884" cy="357190"/>
              <a:chOff x="3714744" y="2143116"/>
              <a:chExt cx="1285884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1857356" y="2928934"/>
              <a:ext cx="1285884" cy="357190"/>
              <a:chOff x="3714744" y="2143116"/>
              <a:chExt cx="1285884" cy="357190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6500826" y="2928934"/>
              <a:ext cx="1285884" cy="357190"/>
              <a:chOff x="3714744" y="2143116"/>
              <a:chExt cx="1285884" cy="357190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428596" y="3714752"/>
              <a:ext cx="1285884" cy="357190"/>
              <a:chOff x="3714744" y="2143116"/>
              <a:chExt cx="1285884" cy="357190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1785918" y="3714752"/>
              <a:ext cx="1285884" cy="357190"/>
              <a:chOff x="3714744" y="2143116"/>
              <a:chExt cx="1285884" cy="357190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143240" y="3714752"/>
              <a:ext cx="1285884" cy="357190"/>
              <a:chOff x="3714744" y="2143116"/>
              <a:chExt cx="1285884" cy="357190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6" name="Grupo 65"/>
            <p:cNvGrpSpPr/>
            <p:nvPr/>
          </p:nvGrpSpPr>
          <p:grpSpPr>
            <a:xfrm>
              <a:off x="4500562" y="3714752"/>
              <a:ext cx="1285884" cy="357190"/>
              <a:chOff x="3714744" y="2143116"/>
              <a:chExt cx="1285884" cy="357190"/>
            </a:xfrm>
          </p:grpSpPr>
          <p:sp>
            <p:nvSpPr>
              <p:cNvPr id="67" name="Retângulo 66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5857884" y="3714752"/>
              <a:ext cx="1285884" cy="357190"/>
              <a:chOff x="3714744" y="2143116"/>
              <a:chExt cx="1285884" cy="357190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7215206" y="3714752"/>
              <a:ext cx="1285884" cy="357190"/>
              <a:chOff x="3714744" y="2143116"/>
              <a:chExt cx="1285884" cy="357190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17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9" name="Conector de seta reta 78"/>
            <p:cNvCxnSpPr/>
            <p:nvPr/>
          </p:nvCxnSpPr>
          <p:spPr>
            <a:xfrm rot="10800000" flipV="1">
              <a:off x="2500298" y="2500306"/>
              <a:ext cx="157163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>
              <a:off x="4500562" y="2500306"/>
              <a:ext cx="264320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 rot="10800000" flipV="1">
              <a:off x="1071538" y="3286124"/>
              <a:ext cx="78581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 rot="16200000" flipH="1">
              <a:off x="2143108" y="3429000"/>
              <a:ext cx="428628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>
              <a:off x="2714612" y="3286124"/>
              <a:ext cx="107157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>
              <a:off x="3143240" y="3286124"/>
              <a:ext cx="200026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/>
            <p:cNvCxnSpPr/>
            <p:nvPr/>
          </p:nvCxnSpPr>
          <p:spPr>
            <a:xfrm rot="5400000">
              <a:off x="6286512" y="350043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/>
            <p:nvPr/>
          </p:nvCxnSpPr>
          <p:spPr>
            <a:xfrm>
              <a:off x="6929454" y="3286124"/>
              <a:ext cx="92869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tângulo de cantos arredondados 77"/>
          <p:cNvSpPr/>
          <p:nvPr/>
        </p:nvSpPr>
        <p:spPr>
          <a:xfrm>
            <a:off x="357158" y="4786322"/>
            <a:ext cx="8429684" cy="13573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</a:p>
          <a:p>
            <a:pPr algn="just"/>
            <a:endParaRPr lang="pt-BR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82563" indent="-18256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A árvore acima deve ter no mínimo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no máximo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63 </a:t>
            </a:r>
            <a:r>
              <a:rPr lang="pt-B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chaves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pPr marL="182563" indent="-18256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A árvore B de ordem 4 é também conhecida por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árvore 2-3-4</a:t>
            </a: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. Nesta, cada nó não raiz tem 2, 3 ou 4 filhos; daí o seu nome. Há também a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árvore 2-3</a:t>
            </a:r>
            <a:r>
              <a:rPr lang="pt-BR" sz="1400" dirty="0" smtClean="0">
                <a:latin typeface="Arial" pitchFamily="34" charset="0"/>
                <a:cs typeface="Arial" pitchFamily="34" charset="0"/>
                <a:sym typeface="Symbol"/>
              </a:rPr>
              <a:t>, que equivale a uma árvore B de ordem 3.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8" grpId="0" build="allAtOnce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Busca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Buscar uma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em 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Procurar a chave no nó atual (inicialmente, a raiz).</a:t>
            </a:r>
          </a:p>
          <a:p>
            <a:pPr marL="174625" indent="-174625" algn="just">
              <a:buNone/>
              <a:tabLst>
                <a:tab pos="533400" algn="l"/>
              </a:tabLst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	Se esta for encontrada, retornar o nó e a posição da chave neste.</a:t>
            </a:r>
          </a:p>
          <a:p>
            <a:pPr marL="174625" indent="-174625" algn="just">
              <a:buNone/>
              <a:tabLst>
                <a:tab pos="533400" algn="l"/>
              </a:tabLst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Senão,</a:t>
            </a:r>
          </a:p>
          <a:p>
            <a:pPr marL="174625" indent="-174625" algn="just" defTabSz="442913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 	Se o nó atual for uma folha, pare a busca (chave não encontrada)</a:t>
            </a:r>
          </a:p>
          <a:p>
            <a:pPr marL="174625" indent="-174625" algn="just" defTabSz="442913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			Senão,</a:t>
            </a:r>
          </a:p>
          <a:p>
            <a:pPr marL="1249363" indent="0" algn="just" defTabSz="365125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Seguir para o nó apontado pelo ponteiro </a:t>
            </a:r>
            <a:r>
              <a:rPr lang="pt-BR" sz="18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Pi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cuja chave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Ki</a:t>
            </a:r>
            <a:r>
              <a:rPr lang="pt-BR" sz="1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é maior do que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 Se não existe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Ki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maior do que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seguir o último ponteiro não nulo do nó e repetir todo o processo de busca.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Busca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 lnSpcReduction="10000"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Localizar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Acessar a raiz</a:t>
            </a:r>
          </a:p>
          <a:p>
            <a:pPr marL="174625" indent="-174625" algn="just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A chave 1 do nó corrente é maior que 11, logo devemos seguir o ponteiro p1.</a:t>
            </a:r>
          </a:p>
          <a:p>
            <a:pPr marL="174625" indent="-174625" algn="just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No nó corrente não existe uma chave maior que 11, logo, seguiremos o último ponteiro não nulo deste.</a:t>
            </a:r>
          </a:p>
          <a:p>
            <a:pPr marL="174625" indent="-174625" algn="just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A chave 11 é então encontrada no nó corrente. A busca é concluída. É retornado o nó atual juntamente com a posição da chave 11 nele, que é 2.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3"/>
          <p:cNvGrpSpPr/>
          <p:nvPr/>
        </p:nvGrpSpPr>
        <p:grpSpPr>
          <a:xfrm>
            <a:off x="428596" y="2285992"/>
            <a:ext cx="8072494" cy="1928826"/>
            <a:chOff x="428596" y="2143116"/>
            <a:chExt cx="8072494" cy="1928826"/>
          </a:xfrm>
        </p:grpSpPr>
        <p:grpSp>
          <p:nvGrpSpPr>
            <p:cNvPr id="4" name="Grupo 44"/>
            <p:cNvGrpSpPr/>
            <p:nvPr/>
          </p:nvGrpSpPr>
          <p:grpSpPr>
            <a:xfrm>
              <a:off x="4071934" y="2143116"/>
              <a:ext cx="1285884" cy="357190"/>
              <a:chOff x="3714744" y="2143116"/>
              <a:chExt cx="1285884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45"/>
            <p:cNvGrpSpPr/>
            <p:nvPr/>
          </p:nvGrpSpPr>
          <p:grpSpPr>
            <a:xfrm>
              <a:off x="1857356" y="2928934"/>
              <a:ext cx="1285884" cy="357190"/>
              <a:chOff x="3714744" y="2143116"/>
              <a:chExt cx="1285884" cy="357190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upo 49"/>
            <p:cNvGrpSpPr/>
            <p:nvPr/>
          </p:nvGrpSpPr>
          <p:grpSpPr>
            <a:xfrm>
              <a:off x="6500826" y="2928934"/>
              <a:ext cx="1285884" cy="357190"/>
              <a:chOff x="3714744" y="2143116"/>
              <a:chExt cx="1285884" cy="357190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upo 53"/>
            <p:cNvGrpSpPr/>
            <p:nvPr/>
          </p:nvGrpSpPr>
          <p:grpSpPr>
            <a:xfrm>
              <a:off x="428596" y="3714752"/>
              <a:ext cx="1285884" cy="357190"/>
              <a:chOff x="3714744" y="2143116"/>
              <a:chExt cx="1285884" cy="357190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57"/>
            <p:cNvGrpSpPr/>
            <p:nvPr/>
          </p:nvGrpSpPr>
          <p:grpSpPr>
            <a:xfrm>
              <a:off x="1785918" y="3714752"/>
              <a:ext cx="1285884" cy="357190"/>
              <a:chOff x="3714744" y="2143116"/>
              <a:chExt cx="1285884" cy="357190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upo 61"/>
            <p:cNvGrpSpPr/>
            <p:nvPr/>
          </p:nvGrpSpPr>
          <p:grpSpPr>
            <a:xfrm>
              <a:off x="3143240" y="3714752"/>
              <a:ext cx="1285884" cy="357190"/>
              <a:chOff x="3714744" y="2143116"/>
              <a:chExt cx="1285884" cy="357190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upo 65"/>
            <p:cNvGrpSpPr/>
            <p:nvPr/>
          </p:nvGrpSpPr>
          <p:grpSpPr>
            <a:xfrm>
              <a:off x="4500562" y="3714752"/>
              <a:ext cx="1285884" cy="357190"/>
              <a:chOff x="3714744" y="2143116"/>
              <a:chExt cx="1285884" cy="357190"/>
            </a:xfrm>
          </p:grpSpPr>
          <p:sp>
            <p:nvSpPr>
              <p:cNvPr id="67" name="Retângulo 66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upo 69"/>
            <p:cNvGrpSpPr/>
            <p:nvPr/>
          </p:nvGrpSpPr>
          <p:grpSpPr>
            <a:xfrm>
              <a:off x="5857884" y="3714752"/>
              <a:ext cx="1285884" cy="357190"/>
              <a:chOff x="3714744" y="2143116"/>
              <a:chExt cx="1285884" cy="357190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upo 73"/>
            <p:cNvGrpSpPr/>
            <p:nvPr/>
          </p:nvGrpSpPr>
          <p:grpSpPr>
            <a:xfrm>
              <a:off x="7215206" y="3714752"/>
              <a:ext cx="1285884" cy="357190"/>
              <a:chOff x="3714744" y="2143116"/>
              <a:chExt cx="1285884" cy="357190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3714744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4143372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17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4572000" y="2143116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9" name="Conector de seta reta 78"/>
            <p:cNvCxnSpPr/>
            <p:nvPr/>
          </p:nvCxnSpPr>
          <p:spPr>
            <a:xfrm rot="10800000" flipV="1">
              <a:off x="2500298" y="2500306"/>
              <a:ext cx="157163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>
              <a:off x="4500562" y="2500306"/>
              <a:ext cx="264320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 rot="10800000" flipV="1">
              <a:off x="1071538" y="3286124"/>
              <a:ext cx="78581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 rot="16200000" flipH="1">
              <a:off x="2143108" y="3429000"/>
              <a:ext cx="428628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>
              <a:off x="2714612" y="3286124"/>
              <a:ext cx="107157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>
              <a:off x="3143240" y="3286124"/>
              <a:ext cx="200026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/>
            <p:cNvCxnSpPr/>
            <p:nvPr/>
          </p:nvCxnSpPr>
          <p:spPr>
            <a:xfrm rot="5400000">
              <a:off x="6286512" y="350043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/>
            <p:nvPr/>
          </p:nvCxnSpPr>
          <p:spPr>
            <a:xfrm>
              <a:off x="6929454" y="3286124"/>
              <a:ext cx="92869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61"/>
          <p:cNvSpPr/>
          <p:nvPr/>
        </p:nvSpPr>
        <p:spPr>
          <a:xfrm>
            <a:off x="4000496" y="2214554"/>
            <a:ext cx="1428760" cy="50006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785918" y="3000372"/>
            <a:ext cx="1428760" cy="50006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4429124" y="3786190"/>
            <a:ext cx="1428760" cy="50006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285984" y="3071810"/>
            <a:ext cx="428628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2714612" y="3071810"/>
            <a:ext cx="428628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4500562" y="3857628"/>
            <a:ext cx="428628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4929190" y="3857628"/>
            <a:ext cx="428628" cy="3571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pt-B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857356" y="3071810"/>
            <a:ext cx="428628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2" grpId="0" animBg="1"/>
      <p:bldP spid="80" grpId="0" animBg="1"/>
      <p:bldP spid="82" grpId="0" animBg="1"/>
      <p:bldP spid="86" grpId="0" build="allAtOnce" animBg="1"/>
      <p:bldP spid="88" grpId="0" build="allAtOnce" animBg="1"/>
      <p:bldP spid="90" grpId="0" build="allAtOnce" animBg="1"/>
      <p:bldP spid="92" grpId="0" build="allAtOnce" animBg="1"/>
      <p:bldP spid="94" grpId="0" build="allAtOnce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O processo de inserção de uma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em 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 B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de ordem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é:</a:t>
            </a:r>
          </a:p>
          <a:p>
            <a:pPr marL="174625" indent="-174625"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Localizar o nó X onde a chave deve ser inserida.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 houver espaço para inserir mais uma chave, então</a:t>
            </a:r>
          </a:p>
          <a:p>
            <a:pPr marL="536575" lvl="1" indent="-263525" algn="just" defTabSz="363538"/>
            <a:r>
              <a:rPr lang="pt-BR" sz="1800" dirty="0" smtClean="0">
                <a:latin typeface="Arial" pitchFamily="34" charset="0"/>
                <a:cs typeface="Arial" pitchFamily="34" charset="0"/>
              </a:rPr>
              <a:t>inserir a chave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na posição adequada no nó, de forma que as chaves deste continuem dispostas em ordem crescente de valor.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Senão (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overflow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536575" lvl="1" indent="-263525" algn="just">
              <a:tabLst>
                <a:tab pos="536575" algn="l"/>
              </a:tabLst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criar um nó temporário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com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chaves;</a:t>
            </a:r>
          </a:p>
          <a:p>
            <a:pPr marL="536575" lvl="1" indent="-263525" algn="just">
              <a:tabLst>
                <a:tab pos="536575" algn="l"/>
              </a:tabLst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m/2</a:t>
            </a:r>
            <a:r>
              <a:rPr lang="pt-BR" sz="1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- 1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primeiras chaves de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Y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devem ir para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536575" lvl="1" indent="-263525" algn="just">
              <a:tabLst>
                <a:tab pos="536575" algn="l"/>
              </a:tabLst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as chaves de numero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m/2</a:t>
            </a:r>
            <a:r>
              <a:rPr lang="pt-BR" sz="1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+ 1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a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m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devem ser colocadas em um novo nó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Z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que será o próximo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irmão de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marL="536575" lvl="1" indent="-263525" algn="just">
              <a:tabLst>
                <a:tab pos="536575" algn="l"/>
              </a:tabLst>
            </a:pP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a chave de número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m/2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deve ser inserida no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pai de</a:t>
            </a:r>
            <a:r>
              <a:rPr lang="pt-BR" sz="1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, seguindo todo este processo. Se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 não tiver pai, deve ser criado um novo nó para que seja pai dele e de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Symbol"/>
              </a:rPr>
              <a:t>Z</a:t>
            </a:r>
            <a:r>
              <a:rPr lang="pt-BR" sz="1800" dirty="0" smtClean="0">
                <a:latin typeface="Arial" pitchFamily="34" charset="0"/>
                <a:cs typeface="Arial" pitchFamily="34" charset="0"/>
                <a:sym typeface="Symbol"/>
              </a:rPr>
              <a:t>. </a:t>
            </a:r>
          </a:p>
          <a:p>
            <a:pPr marL="536575" lvl="1" indent="-263525" algn="just">
              <a:tabLst>
                <a:tab pos="536575" algn="l"/>
              </a:tabLst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OVERFLOW</a:t>
            </a:r>
          </a:p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Inserir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no nó abaixo: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listrada 25"/>
          <p:cNvSpPr/>
          <p:nvPr/>
        </p:nvSpPr>
        <p:spPr>
          <a:xfrm>
            <a:off x="2285984" y="3571876"/>
            <a:ext cx="571504" cy="85725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a direita listrada 39"/>
          <p:cNvSpPr/>
          <p:nvPr/>
        </p:nvSpPr>
        <p:spPr>
          <a:xfrm>
            <a:off x="5000628" y="3571876"/>
            <a:ext cx="571504" cy="85725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 rot="10800000" flipV="1">
            <a:off x="6357950" y="3286124"/>
            <a:ext cx="714380" cy="48555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7500958" y="3286124"/>
            <a:ext cx="642942" cy="4879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314748" y="3774048"/>
            <a:ext cx="1685485" cy="1226588"/>
            <a:chOff x="314748" y="4059800"/>
            <a:chExt cx="1685485" cy="1226588"/>
          </a:xfrm>
        </p:grpSpPr>
        <p:sp>
          <p:nvSpPr>
            <p:cNvPr id="6" name="Retângulo 5"/>
            <p:cNvSpPr/>
            <p:nvPr/>
          </p:nvSpPr>
          <p:spPr>
            <a:xfrm>
              <a:off x="501833" y="40598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930461" y="40598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359089" y="40598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14748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3398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162026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571604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Conector de seta reta 78"/>
            <p:cNvCxnSpPr/>
            <p:nvPr/>
          </p:nvCxnSpPr>
          <p:spPr>
            <a:xfrm rot="5400000">
              <a:off x="215076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 rot="5400000">
              <a:off x="642910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 rot="5400000">
              <a:off x="1070638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/>
            <p:cNvCxnSpPr/>
            <p:nvPr/>
          </p:nvCxnSpPr>
          <p:spPr>
            <a:xfrm rot="5400000">
              <a:off x="1495403" y="4697632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/>
          <p:cNvGrpSpPr/>
          <p:nvPr/>
        </p:nvGrpSpPr>
        <p:grpSpPr>
          <a:xfrm>
            <a:off x="2823703" y="3777564"/>
            <a:ext cx="2113917" cy="1226588"/>
            <a:chOff x="2823703" y="4063316"/>
            <a:chExt cx="2113917" cy="1226588"/>
          </a:xfrm>
        </p:grpSpPr>
        <p:sp>
          <p:nvSpPr>
            <p:cNvPr id="86" name="Retângulo 85"/>
            <p:cNvSpPr/>
            <p:nvPr/>
          </p:nvSpPr>
          <p:spPr>
            <a:xfrm>
              <a:off x="3010788" y="4063316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439416" y="4063316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868044" y="4063316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2823703" y="4920572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3242353" y="4920572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3670981" y="4920572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31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4080559" y="4920572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32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3" name="Conector de seta reta 92"/>
            <p:cNvCxnSpPr/>
            <p:nvPr/>
          </p:nvCxnSpPr>
          <p:spPr>
            <a:xfrm rot="5400000">
              <a:off x="2724031" y="4708980"/>
              <a:ext cx="570710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/>
            <p:nvPr/>
          </p:nvCxnSpPr>
          <p:spPr>
            <a:xfrm rot="5400000">
              <a:off x="3156804" y="4708980"/>
              <a:ext cx="570710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/>
            <p:nvPr/>
          </p:nvCxnSpPr>
          <p:spPr>
            <a:xfrm rot="5400000">
              <a:off x="3575302" y="4708980"/>
              <a:ext cx="570710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 rot="5400000">
              <a:off x="4010708" y="4701148"/>
              <a:ext cx="570710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tângulo 96"/>
            <p:cNvSpPr/>
            <p:nvPr/>
          </p:nvSpPr>
          <p:spPr>
            <a:xfrm>
              <a:off x="4296476" y="4063316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4508991" y="4920572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Conector de seta reta 98"/>
            <p:cNvCxnSpPr/>
            <p:nvPr/>
          </p:nvCxnSpPr>
          <p:spPr>
            <a:xfrm rot="5400000">
              <a:off x="4437317" y="4701148"/>
              <a:ext cx="570710" cy="79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upo 134"/>
          <p:cNvGrpSpPr/>
          <p:nvPr/>
        </p:nvGrpSpPr>
        <p:grpSpPr>
          <a:xfrm>
            <a:off x="3143240" y="3571876"/>
            <a:ext cx="1035851" cy="178595"/>
            <a:chOff x="3143240" y="3857628"/>
            <a:chExt cx="1035851" cy="178595"/>
          </a:xfrm>
        </p:grpSpPr>
        <p:sp>
          <p:nvSpPr>
            <p:cNvPr id="105" name="Seta para cima 104"/>
            <p:cNvSpPr/>
            <p:nvPr/>
          </p:nvSpPr>
          <p:spPr>
            <a:xfrm rot="5400000">
              <a:off x="4000496" y="3857628"/>
              <a:ext cx="178595" cy="178595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Seta para cima 105"/>
            <p:cNvSpPr/>
            <p:nvPr/>
          </p:nvSpPr>
          <p:spPr>
            <a:xfrm rot="16200000" flipH="1">
              <a:off x="3143240" y="3857628"/>
              <a:ext cx="178595" cy="178595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7" name="Seta para cima 106"/>
          <p:cNvSpPr/>
          <p:nvPr/>
        </p:nvSpPr>
        <p:spPr>
          <a:xfrm>
            <a:off x="3571868" y="3536157"/>
            <a:ext cx="178595" cy="178595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8" name="Grupo 107"/>
          <p:cNvGrpSpPr/>
          <p:nvPr/>
        </p:nvGrpSpPr>
        <p:grpSpPr>
          <a:xfrm>
            <a:off x="5529721" y="3771676"/>
            <a:ext cx="1472969" cy="1226588"/>
            <a:chOff x="314748" y="4059800"/>
            <a:chExt cx="1472969" cy="1226588"/>
          </a:xfrm>
        </p:grpSpPr>
        <p:sp>
          <p:nvSpPr>
            <p:cNvPr id="109" name="Retângulo 108"/>
            <p:cNvSpPr/>
            <p:nvPr/>
          </p:nvSpPr>
          <p:spPr>
            <a:xfrm>
              <a:off x="501833" y="40598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930461" y="4059800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1359089" y="4059800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314748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733398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6" name="Conector de seta reta 115"/>
            <p:cNvCxnSpPr/>
            <p:nvPr/>
          </p:nvCxnSpPr>
          <p:spPr>
            <a:xfrm rot="5400000">
              <a:off x="215076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 rot="5400000">
              <a:off x="642910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upo 119"/>
          <p:cNvGrpSpPr/>
          <p:nvPr/>
        </p:nvGrpSpPr>
        <p:grpSpPr>
          <a:xfrm>
            <a:off x="7315671" y="3772808"/>
            <a:ext cx="1472969" cy="1226588"/>
            <a:chOff x="314748" y="4059800"/>
            <a:chExt cx="1472969" cy="1226588"/>
          </a:xfrm>
        </p:grpSpPr>
        <p:sp>
          <p:nvSpPr>
            <p:cNvPr id="121" name="Retângulo 120"/>
            <p:cNvSpPr/>
            <p:nvPr/>
          </p:nvSpPr>
          <p:spPr>
            <a:xfrm>
              <a:off x="501833" y="40598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930461" y="40598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359089" y="4059800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314748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31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733398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32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1162026" y="4917056"/>
              <a:ext cx="42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sz="9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8" name="Conector de seta reta 127"/>
            <p:cNvCxnSpPr/>
            <p:nvPr/>
          </p:nvCxnSpPr>
          <p:spPr>
            <a:xfrm rot="5400000">
              <a:off x="215076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/>
            <p:cNvCxnSpPr/>
            <p:nvPr/>
          </p:nvCxnSpPr>
          <p:spPr>
            <a:xfrm rot="5400000">
              <a:off x="642910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5400000">
              <a:off x="1070638" y="4705464"/>
              <a:ext cx="57071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upo 138"/>
          <p:cNvGrpSpPr/>
          <p:nvPr/>
        </p:nvGrpSpPr>
        <p:grpSpPr>
          <a:xfrm>
            <a:off x="3867342" y="3775704"/>
            <a:ext cx="857060" cy="357190"/>
            <a:chOff x="4020444" y="2643182"/>
            <a:chExt cx="857060" cy="357190"/>
          </a:xfrm>
        </p:grpSpPr>
        <p:sp>
          <p:nvSpPr>
            <p:cNvPr id="140" name="Retângulo 139"/>
            <p:cNvSpPr/>
            <p:nvPr/>
          </p:nvSpPr>
          <p:spPr>
            <a:xfrm>
              <a:off x="4020444" y="2643182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4448876" y="2643182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3862579" y="3775704"/>
            <a:ext cx="857060" cy="357190"/>
            <a:chOff x="4020444" y="2643182"/>
            <a:chExt cx="857060" cy="357190"/>
          </a:xfrm>
        </p:grpSpPr>
        <p:sp>
          <p:nvSpPr>
            <p:cNvPr id="143" name="Retângulo 142"/>
            <p:cNvSpPr/>
            <p:nvPr/>
          </p:nvSpPr>
          <p:spPr>
            <a:xfrm>
              <a:off x="4020444" y="2643182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pt-B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4448876" y="2643182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3440074" y="3571876"/>
            <a:ext cx="425072" cy="577326"/>
            <a:chOff x="3440074" y="3857628"/>
            <a:chExt cx="425072" cy="577326"/>
          </a:xfrm>
        </p:grpSpPr>
        <p:cxnSp>
          <p:nvCxnSpPr>
            <p:cNvPr id="101" name="Conector reto 100"/>
            <p:cNvCxnSpPr/>
            <p:nvPr/>
          </p:nvCxnSpPr>
          <p:spPr>
            <a:xfrm rot="5400000">
              <a:off x="3155116" y="4148408"/>
              <a:ext cx="571504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 rot="5400000">
              <a:off x="3578600" y="4142586"/>
              <a:ext cx="571504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Seta para cima 144"/>
          <p:cNvSpPr/>
          <p:nvPr/>
        </p:nvSpPr>
        <p:spPr>
          <a:xfrm>
            <a:off x="6858742" y="2357430"/>
            <a:ext cx="857256" cy="929420"/>
          </a:xfrm>
          <a:prstGeom prst="upArrow">
            <a:avLst/>
          </a:prstGeom>
          <a:solidFill>
            <a:schemeClr val="bg2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6" grpId="0" animBg="1"/>
      <p:bldP spid="40" grpId="0" animBg="1"/>
      <p:bldP spid="107" grpId="0" animBg="1"/>
      <p:bldP spid="145" grpId="0" uiExpand="1" build="allAtOnce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Inserir a chave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7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4" name="Grupo 143"/>
          <p:cNvGrpSpPr/>
          <p:nvPr/>
        </p:nvGrpSpPr>
        <p:grpSpPr>
          <a:xfrm>
            <a:off x="1785918" y="1928802"/>
            <a:ext cx="5587810" cy="1785950"/>
            <a:chOff x="1785918" y="2000240"/>
            <a:chExt cx="5587810" cy="1785950"/>
          </a:xfrm>
        </p:grpSpPr>
        <p:grpSp>
          <p:nvGrpSpPr>
            <p:cNvPr id="66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98" name="Retângulo 97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8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19" name="Retângulo 11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4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25" name="Retângulo 12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tângulo 12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Conector de seta reta 127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upo 144"/>
          <p:cNvGrpSpPr/>
          <p:nvPr/>
        </p:nvGrpSpPr>
        <p:grpSpPr>
          <a:xfrm>
            <a:off x="1785918" y="4500570"/>
            <a:ext cx="5587810" cy="1785950"/>
            <a:chOff x="1785918" y="2000240"/>
            <a:chExt cx="5587810" cy="1785950"/>
          </a:xfrm>
        </p:grpSpPr>
        <p:grpSp>
          <p:nvGrpSpPr>
            <p:cNvPr id="146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79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7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177" name="Retângulo 17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tângulo 1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8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175" name="Retângulo 17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tângulo 17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9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73" name="Retângulo 17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0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1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69" name="Retângulo 16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tângulo 16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2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67" name="Retângulo 16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tângulo 16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3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tângulo 16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4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63" name="Retângulo 16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5" name="Conector de seta reta 154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de seta reta 156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Seta para a direita listrada 180"/>
          <p:cNvSpPr/>
          <p:nvPr/>
        </p:nvSpPr>
        <p:spPr>
          <a:xfrm rot="5400000">
            <a:off x="4357686" y="3643314"/>
            <a:ext cx="500066" cy="92869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Grupo 82"/>
          <p:cNvGrpSpPr/>
          <p:nvPr/>
        </p:nvGrpSpPr>
        <p:grpSpPr>
          <a:xfrm>
            <a:off x="3677344" y="5930534"/>
            <a:ext cx="857256" cy="357190"/>
            <a:chOff x="8072462" y="4000504"/>
            <a:chExt cx="857256" cy="357190"/>
          </a:xfrm>
        </p:grpSpPr>
        <p:sp>
          <p:nvSpPr>
            <p:cNvPr id="79" name="Retângulo 78"/>
            <p:cNvSpPr/>
            <p:nvPr/>
          </p:nvSpPr>
          <p:spPr>
            <a:xfrm>
              <a:off x="8072462" y="4000504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8501090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" name="Retângulo 80"/>
          <p:cNvSpPr/>
          <p:nvPr/>
        </p:nvSpPr>
        <p:spPr>
          <a:xfrm>
            <a:off x="3676140" y="5929330"/>
            <a:ext cx="428628" cy="3571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1" grpId="0" animBg="1"/>
      <p:bldP spid="81" grpId="0" build="allAtOnce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Inserção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Inserir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na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Grupo 44"/>
          <p:cNvGrpSpPr/>
          <p:nvPr/>
        </p:nvGrpSpPr>
        <p:grpSpPr>
          <a:xfrm>
            <a:off x="1785918" y="1928802"/>
            <a:ext cx="5587810" cy="1785950"/>
            <a:chOff x="1785918" y="2000240"/>
            <a:chExt cx="5587810" cy="1785950"/>
          </a:xfrm>
        </p:grpSpPr>
        <p:grpSp>
          <p:nvGrpSpPr>
            <p:cNvPr id="46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81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7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79" name="Retângulo 7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tângulo 7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2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67" name="Retângulo 6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65" name="Retângulo 6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4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5" name="Conector de seta reta 54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Seta para a direita listrada 82"/>
          <p:cNvSpPr/>
          <p:nvPr/>
        </p:nvSpPr>
        <p:spPr>
          <a:xfrm rot="5400000">
            <a:off x="4357686" y="3643314"/>
            <a:ext cx="500066" cy="92869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4" name="Grupo 153"/>
          <p:cNvGrpSpPr/>
          <p:nvPr/>
        </p:nvGrpSpPr>
        <p:grpSpPr>
          <a:xfrm>
            <a:off x="1196504" y="4500570"/>
            <a:ext cx="6752124" cy="1785950"/>
            <a:chOff x="1196504" y="4500570"/>
            <a:chExt cx="6752124" cy="1785950"/>
          </a:xfrm>
        </p:grpSpPr>
        <p:grpSp>
          <p:nvGrpSpPr>
            <p:cNvPr id="3" name="Grupo 65"/>
            <p:cNvGrpSpPr/>
            <p:nvPr/>
          </p:nvGrpSpPr>
          <p:grpSpPr>
            <a:xfrm>
              <a:off x="4173532" y="4500570"/>
              <a:ext cx="857256" cy="357190"/>
              <a:chOff x="4071934" y="2214554"/>
              <a:chExt cx="857256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upo 69"/>
            <p:cNvGrpSpPr/>
            <p:nvPr/>
          </p:nvGrpSpPr>
          <p:grpSpPr>
            <a:xfrm>
              <a:off x="4171268" y="5214950"/>
              <a:ext cx="857256" cy="357190"/>
              <a:chOff x="4071934" y="2214554"/>
              <a:chExt cx="857256" cy="357190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83"/>
            <p:cNvGrpSpPr/>
            <p:nvPr/>
          </p:nvGrpSpPr>
          <p:grpSpPr>
            <a:xfrm>
              <a:off x="6142504" y="5214950"/>
              <a:ext cx="857256" cy="357190"/>
              <a:chOff x="3214678" y="2214554"/>
              <a:chExt cx="857256" cy="357190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3214678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3643306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upo 96"/>
            <p:cNvGrpSpPr/>
            <p:nvPr/>
          </p:nvGrpSpPr>
          <p:grpSpPr>
            <a:xfrm>
              <a:off x="2140844" y="5214950"/>
              <a:ext cx="857256" cy="357190"/>
              <a:chOff x="4883384" y="2214554"/>
              <a:chExt cx="857256" cy="357190"/>
            </a:xfrm>
          </p:grpSpPr>
          <p:sp>
            <p:nvSpPr>
              <p:cNvPr id="98" name="Retângulo 97"/>
              <p:cNvSpPr/>
              <p:nvPr/>
            </p:nvSpPr>
            <p:spPr>
              <a:xfrm>
                <a:off x="488338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31201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upo 99"/>
            <p:cNvGrpSpPr/>
            <p:nvPr/>
          </p:nvGrpSpPr>
          <p:grpSpPr>
            <a:xfrm>
              <a:off x="6157018" y="5929330"/>
              <a:ext cx="857256" cy="357190"/>
              <a:chOff x="3214678" y="2214554"/>
              <a:chExt cx="857256" cy="357190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3214678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3643306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upo 102"/>
            <p:cNvGrpSpPr/>
            <p:nvPr/>
          </p:nvGrpSpPr>
          <p:grpSpPr>
            <a:xfrm>
              <a:off x="7091372" y="5929330"/>
              <a:ext cx="857256" cy="357190"/>
              <a:chOff x="3214678" y="2214554"/>
              <a:chExt cx="857256" cy="357190"/>
            </a:xfrm>
          </p:grpSpPr>
          <p:sp>
            <p:nvSpPr>
              <p:cNvPr id="104" name="Retângulo 103"/>
              <p:cNvSpPr/>
              <p:nvPr/>
            </p:nvSpPr>
            <p:spPr>
              <a:xfrm>
                <a:off x="3214678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tângulo 104"/>
              <p:cNvSpPr/>
              <p:nvPr/>
            </p:nvSpPr>
            <p:spPr>
              <a:xfrm>
                <a:off x="3643306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105"/>
            <p:cNvGrpSpPr/>
            <p:nvPr/>
          </p:nvGrpSpPr>
          <p:grpSpPr>
            <a:xfrm>
              <a:off x="5214942" y="5929330"/>
              <a:ext cx="857256" cy="357190"/>
              <a:chOff x="3214678" y="2214554"/>
              <a:chExt cx="857256" cy="357190"/>
            </a:xfrm>
          </p:grpSpPr>
          <p:sp>
            <p:nvSpPr>
              <p:cNvPr id="107" name="Retângulo 106"/>
              <p:cNvSpPr/>
              <p:nvPr/>
            </p:nvSpPr>
            <p:spPr>
              <a:xfrm>
                <a:off x="3214678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3643306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upo 114"/>
            <p:cNvGrpSpPr/>
            <p:nvPr/>
          </p:nvGrpSpPr>
          <p:grpSpPr>
            <a:xfrm>
              <a:off x="4155622" y="5929330"/>
              <a:ext cx="857256" cy="357190"/>
              <a:chOff x="4071934" y="2214554"/>
              <a:chExt cx="857256" cy="35719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  <a:endParaRPr lang="pt-BR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upo 117"/>
            <p:cNvGrpSpPr/>
            <p:nvPr/>
          </p:nvGrpSpPr>
          <p:grpSpPr>
            <a:xfrm>
              <a:off x="2143108" y="5929330"/>
              <a:ext cx="857256" cy="357190"/>
              <a:chOff x="4883384" y="2214554"/>
              <a:chExt cx="857256" cy="357190"/>
            </a:xfrm>
          </p:grpSpPr>
          <p:sp>
            <p:nvSpPr>
              <p:cNvPr id="119" name="Retângulo 118"/>
              <p:cNvSpPr/>
              <p:nvPr/>
            </p:nvSpPr>
            <p:spPr>
              <a:xfrm>
                <a:off x="488338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531201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upo 120"/>
            <p:cNvGrpSpPr/>
            <p:nvPr/>
          </p:nvGrpSpPr>
          <p:grpSpPr>
            <a:xfrm>
              <a:off x="3214678" y="5929330"/>
              <a:ext cx="857256" cy="357190"/>
              <a:chOff x="4071934" y="2214554"/>
              <a:chExt cx="857256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7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upo 123"/>
            <p:cNvGrpSpPr/>
            <p:nvPr/>
          </p:nvGrpSpPr>
          <p:grpSpPr>
            <a:xfrm>
              <a:off x="1196504" y="5929330"/>
              <a:ext cx="857256" cy="357190"/>
              <a:chOff x="4883384" y="2214554"/>
              <a:chExt cx="857256" cy="357190"/>
            </a:xfrm>
          </p:grpSpPr>
          <p:sp>
            <p:nvSpPr>
              <p:cNvPr id="125" name="Retângulo 124"/>
              <p:cNvSpPr/>
              <p:nvPr/>
            </p:nvSpPr>
            <p:spPr>
              <a:xfrm>
                <a:off x="488338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tângulo 125"/>
              <p:cNvSpPr/>
              <p:nvPr/>
            </p:nvSpPr>
            <p:spPr>
              <a:xfrm>
                <a:off x="531201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2" name="Conector de seta reta 141"/>
            <p:cNvCxnSpPr/>
            <p:nvPr/>
          </p:nvCxnSpPr>
          <p:spPr>
            <a:xfrm rot="10800000" flipV="1">
              <a:off x="5643571" y="5571346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de seta reta 142"/>
            <p:cNvCxnSpPr/>
            <p:nvPr/>
          </p:nvCxnSpPr>
          <p:spPr>
            <a:xfrm rot="5400000">
              <a:off x="6393670" y="574994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/>
            <p:cNvCxnSpPr/>
            <p:nvPr/>
          </p:nvCxnSpPr>
          <p:spPr>
            <a:xfrm>
              <a:off x="7000893" y="5571346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 rot="10800000" flipV="1">
              <a:off x="3672334" y="557214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de seta reta 145"/>
            <p:cNvCxnSpPr/>
            <p:nvPr/>
          </p:nvCxnSpPr>
          <p:spPr>
            <a:xfrm rot="5400000">
              <a:off x="4422433" y="575073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de seta reta 146"/>
            <p:cNvCxnSpPr/>
            <p:nvPr/>
          </p:nvCxnSpPr>
          <p:spPr>
            <a:xfrm rot="10800000" flipV="1">
              <a:off x="1638852" y="557214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/>
            <p:cNvCxnSpPr/>
            <p:nvPr/>
          </p:nvCxnSpPr>
          <p:spPr>
            <a:xfrm rot="5400000">
              <a:off x="2388951" y="575073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 rot="10800000" flipV="1">
              <a:off x="2500298" y="4857760"/>
              <a:ext cx="167210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de seta reta 149"/>
            <p:cNvCxnSpPr/>
            <p:nvPr/>
          </p:nvCxnSpPr>
          <p:spPr>
            <a:xfrm rot="5400000">
              <a:off x="4422433" y="503635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/>
            <p:cNvCxnSpPr/>
            <p:nvPr/>
          </p:nvCxnSpPr>
          <p:spPr>
            <a:xfrm>
              <a:off x="5029656" y="4857760"/>
              <a:ext cx="154260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Aplicações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Diagrama 23"/>
          <p:cNvGraphicFramePr/>
          <p:nvPr/>
        </p:nvGraphicFramePr>
        <p:xfrm>
          <a:off x="214282" y="1643050"/>
          <a:ext cx="8715436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1428728" y="5572140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Distribuição dos cursos, nos Centros, dentro da Universidade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4276" y="6377960"/>
            <a:ext cx="233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– Teoria geral</a:t>
            </a:r>
            <a:endParaRPr lang="pt-BR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No processo de remoção de uma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em uma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árvore B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de ordem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devem ser consideradas duas situações:</a:t>
            </a:r>
          </a:p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chave está numa folha.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(Caso I)</a:t>
            </a:r>
          </a:p>
          <a:p>
            <a:pPr marL="533400" lvl="1" indent="-260350"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Se, após a remoção da chave K, a folha está pelo menos metade cheia. As chaves maiores do que K são apenas deslocadas para a esquerda (inverso da inserção).</a:t>
            </a:r>
          </a:p>
          <a:p>
            <a:pPr marL="533400" lvl="1" indent="-260350"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Se, após a remoção da chave K, a folha fica subutilizada (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underflow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07720" lvl="2" indent="-260350" algn="just"/>
            <a:r>
              <a:rPr lang="pt-B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 existe um irmão vizinho com um número de chaves excedendo o mínimo; todas as chaves dessa folha e desse irmão serão redistribuídas entre eles, movendo-se a chave separadora do ascendente até a folha, e movendo-se uma chave do irmão até o ascendente.</a:t>
            </a:r>
          </a:p>
          <a:p>
            <a:pPr marL="807720" lvl="2" indent="-260350" algn="just"/>
            <a:r>
              <a:rPr lang="pt-B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 não há irmão com chaves excedendo o mínimo, a folha e o irmão são fundidos. As chaves da folha, do seu irmão e a chave de separação do ascendente são colocadas na folha, e o irmão é descartado. Se o ascendente ficar subutilizado, o processo é repetido (ele é tratado, agora, como se fosse uma folha) até no máximo atingir a raiz da árvore.</a:t>
            </a:r>
          </a:p>
          <a:p>
            <a:pPr marL="448945" lvl="1" indent="-174625"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A chave não está numa folha. </a:t>
            </a:r>
            <a:r>
              <a:rPr lang="pt-BR" sz="1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(Caso II)</a:t>
            </a:r>
          </a:p>
          <a:p>
            <a:pPr marL="533400" lvl="1" indent="-260350" algn="just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Isso pode levar a problemas com a reorganização da árvore. Em consequência deste risco, a remoção em um nó não folha é transformada na remoção em uma folha. A chave a ser removida é substituída pelo seu sucessor imediato (o predecessor também poderia ser utilizado), que só pode ser encontrado em uma folha. Esta chave sucessora (ou predecessora) é removida da folha, o que nos traz para o </a:t>
            </a:r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Caso I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59080" indent="-260350" algn="just">
              <a:buNone/>
            </a:pPr>
            <a:r>
              <a:rPr lang="pt-BR" sz="2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48945" lvl="1" indent="-174625"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11438" y="3929066"/>
            <a:ext cx="8501122" cy="22860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OBSERVAÇÕES: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No momento da análise dos nós, a prioridade é verificar se um dos irmãos do nó em questão possui chaves além do mínimo exigido. Somente se não for encontrado um nó com estas condições é que é feita a fusão do nó com o seu irmão. Em qualquer um dos casos, se o nó tiver irmão a esquerda e à direita, deve ser dada prioridade a um dos irmãos (aqui, daremos prioridade ao da esquerda).</a:t>
            </a:r>
          </a:p>
          <a:p>
            <a:pPr marL="182563" indent="-182563" algn="just">
              <a:buFont typeface="Arial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Um caso particular do </a:t>
            </a:r>
            <a:r>
              <a:rPr lang="pt-BR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Caso I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resulta em fundir uma folha (ou não folha) com seu irmão quando o seu ascendente  é a raiz com somente uma chave. Nesse caso, as chaves do nó e seu irmão, junto com a única chave da raiz, são colocadas no nó que se torna uma nova raiz, e tanto o irmão como o nó raiz velho são descartados. É o único caso em que dois nós desaparecem ao mesmo tempo.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uiExpand="1" build="allAtOnce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Remover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143"/>
          <p:cNvGrpSpPr/>
          <p:nvPr/>
        </p:nvGrpSpPr>
        <p:grpSpPr>
          <a:xfrm>
            <a:off x="1785918" y="1928802"/>
            <a:ext cx="5587810" cy="1785950"/>
            <a:chOff x="1785918" y="2000240"/>
            <a:chExt cx="5587810" cy="1785950"/>
          </a:xfrm>
        </p:grpSpPr>
        <p:grpSp>
          <p:nvGrpSpPr>
            <p:cNvPr id="4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98" name="Retângulo 97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19" name="Retângulo 11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25" name="Retângulo 12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tângulo 12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Conector de seta reta 127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44"/>
          <p:cNvGrpSpPr/>
          <p:nvPr/>
        </p:nvGrpSpPr>
        <p:grpSpPr>
          <a:xfrm>
            <a:off x="1785918" y="4500570"/>
            <a:ext cx="5587810" cy="1785950"/>
            <a:chOff x="1785918" y="2000240"/>
            <a:chExt cx="5587810" cy="1785950"/>
          </a:xfrm>
        </p:grpSpPr>
        <p:grpSp>
          <p:nvGrpSpPr>
            <p:cNvPr id="19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79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177" name="Retângulo 17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tângulo 1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175" name="Retângulo 17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tângulo 17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73" name="Retângulo 17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69" name="Retângulo 16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tângulo 16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67" name="Retângulo 16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tângulo 16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tângulo 16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63" name="Retângulo 16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5" name="Conector de seta reta 154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de seta reta 156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Seta para a direita listrada 180"/>
          <p:cNvSpPr/>
          <p:nvPr/>
        </p:nvSpPr>
        <p:spPr>
          <a:xfrm rot="5400000">
            <a:off x="4357686" y="3643314"/>
            <a:ext cx="500066" cy="92869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82"/>
          <p:cNvGrpSpPr/>
          <p:nvPr/>
        </p:nvGrpSpPr>
        <p:grpSpPr>
          <a:xfrm>
            <a:off x="2729126" y="5929330"/>
            <a:ext cx="857256" cy="357190"/>
            <a:chOff x="8072462" y="4000504"/>
            <a:chExt cx="857256" cy="357190"/>
          </a:xfrm>
        </p:grpSpPr>
        <p:sp>
          <p:nvSpPr>
            <p:cNvPr id="79" name="Retângulo 78"/>
            <p:cNvSpPr/>
            <p:nvPr/>
          </p:nvSpPr>
          <p:spPr>
            <a:xfrm>
              <a:off x="8072462" y="4000504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8501090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729126" y="5929330"/>
            <a:ext cx="857256" cy="357190"/>
            <a:chOff x="8072462" y="4000504"/>
            <a:chExt cx="857256" cy="357190"/>
          </a:xfrm>
        </p:grpSpPr>
        <p:sp>
          <p:nvSpPr>
            <p:cNvPr id="84" name="Retângulo 83"/>
            <p:cNvSpPr/>
            <p:nvPr/>
          </p:nvSpPr>
          <p:spPr>
            <a:xfrm>
              <a:off x="8072462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8501090" y="4000504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Remover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143"/>
          <p:cNvGrpSpPr/>
          <p:nvPr/>
        </p:nvGrpSpPr>
        <p:grpSpPr>
          <a:xfrm>
            <a:off x="1785918" y="1928802"/>
            <a:ext cx="5587810" cy="1785950"/>
            <a:chOff x="1785918" y="2000240"/>
            <a:chExt cx="5587810" cy="1785950"/>
          </a:xfrm>
        </p:grpSpPr>
        <p:grpSp>
          <p:nvGrpSpPr>
            <p:cNvPr id="4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98" name="Retângulo 97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19" name="Retângulo 11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25" name="Retângulo 12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tângulo 12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Conector de seta reta 127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44"/>
          <p:cNvGrpSpPr/>
          <p:nvPr/>
        </p:nvGrpSpPr>
        <p:grpSpPr>
          <a:xfrm>
            <a:off x="1785918" y="4500570"/>
            <a:ext cx="5587810" cy="1785950"/>
            <a:chOff x="1785918" y="2000240"/>
            <a:chExt cx="5587810" cy="1785950"/>
          </a:xfrm>
        </p:grpSpPr>
        <p:grpSp>
          <p:nvGrpSpPr>
            <p:cNvPr id="19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79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177" name="Retângulo 17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tângulo 1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175" name="Retângulo 17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tângulo 17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73" name="Retângulo 17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69" name="Retângulo 16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tângulo 16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67" name="Retângulo 16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tângulo 16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tângulo 16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63" name="Retângulo 16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5" name="Conector de seta reta 154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de seta reta 156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Seta para a direita listrada 180"/>
          <p:cNvSpPr/>
          <p:nvPr/>
        </p:nvSpPr>
        <p:spPr>
          <a:xfrm rot="5400000">
            <a:off x="4357686" y="3643314"/>
            <a:ext cx="500066" cy="92869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" name="Grupo 82"/>
          <p:cNvGrpSpPr/>
          <p:nvPr/>
        </p:nvGrpSpPr>
        <p:grpSpPr>
          <a:xfrm>
            <a:off x="1785918" y="5929330"/>
            <a:ext cx="857256" cy="357190"/>
            <a:chOff x="8072462" y="4000504"/>
            <a:chExt cx="857256" cy="357190"/>
          </a:xfrm>
        </p:grpSpPr>
        <p:sp>
          <p:nvSpPr>
            <p:cNvPr id="87" name="Retângulo 86"/>
            <p:cNvSpPr/>
            <p:nvPr/>
          </p:nvSpPr>
          <p:spPr>
            <a:xfrm>
              <a:off x="8072462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8501090" y="4000504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" name="Retângulo 89"/>
          <p:cNvSpPr/>
          <p:nvPr/>
        </p:nvSpPr>
        <p:spPr>
          <a:xfrm>
            <a:off x="2734708" y="5929330"/>
            <a:ext cx="428628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5" name="Grupo 82"/>
          <p:cNvGrpSpPr/>
          <p:nvPr/>
        </p:nvGrpSpPr>
        <p:grpSpPr>
          <a:xfrm>
            <a:off x="2734150" y="5929946"/>
            <a:ext cx="857256" cy="357190"/>
            <a:chOff x="8072462" y="4000504"/>
            <a:chExt cx="857256" cy="357190"/>
          </a:xfrm>
        </p:grpSpPr>
        <p:sp>
          <p:nvSpPr>
            <p:cNvPr id="96" name="Retângulo 95"/>
            <p:cNvSpPr/>
            <p:nvPr/>
          </p:nvSpPr>
          <p:spPr>
            <a:xfrm>
              <a:off x="8072462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8501090" y="4000504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" name="Retângulo 88"/>
          <p:cNvSpPr/>
          <p:nvPr/>
        </p:nvSpPr>
        <p:spPr>
          <a:xfrm>
            <a:off x="2728060" y="5214950"/>
            <a:ext cx="428628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" name="Grupo 82"/>
          <p:cNvGrpSpPr/>
          <p:nvPr/>
        </p:nvGrpSpPr>
        <p:grpSpPr>
          <a:xfrm>
            <a:off x="2729126" y="5214950"/>
            <a:ext cx="857256" cy="357190"/>
            <a:chOff x="8072462" y="4000504"/>
            <a:chExt cx="857256" cy="357190"/>
          </a:xfrm>
        </p:grpSpPr>
        <p:sp>
          <p:nvSpPr>
            <p:cNvPr id="93" name="Retângulo 92"/>
            <p:cNvSpPr/>
            <p:nvPr/>
          </p:nvSpPr>
          <p:spPr>
            <a:xfrm>
              <a:off x="8072462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8501090" y="4000504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1" grpId="0" animBg="1"/>
      <p:bldP spid="90" grpId="0" animBg="1"/>
      <p:bldP spid="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Remover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143"/>
          <p:cNvGrpSpPr/>
          <p:nvPr/>
        </p:nvGrpSpPr>
        <p:grpSpPr>
          <a:xfrm>
            <a:off x="1785918" y="1928802"/>
            <a:ext cx="5587810" cy="1785950"/>
            <a:chOff x="1785918" y="2000240"/>
            <a:chExt cx="5587810" cy="1785950"/>
          </a:xfrm>
        </p:grpSpPr>
        <p:grpSp>
          <p:nvGrpSpPr>
            <p:cNvPr id="4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98" name="Retângulo 97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19" name="Retângulo 11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25" name="Retângulo 12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tângulo 12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Conector de seta reta 127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>
            <a:off x="1428728" y="5148274"/>
            <a:ext cx="3071834" cy="1214446"/>
            <a:chOff x="5857884" y="3857628"/>
            <a:chExt cx="3071834" cy="1214446"/>
          </a:xfrm>
        </p:grpSpPr>
        <p:sp>
          <p:nvSpPr>
            <p:cNvPr id="88" name="Retângulo 87"/>
            <p:cNvSpPr/>
            <p:nvPr/>
          </p:nvSpPr>
          <p:spPr>
            <a:xfrm>
              <a:off x="5857884" y="3857628"/>
              <a:ext cx="3071834" cy="12144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Grupo 86"/>
            <p:cNvGrpSpPr/>
            <p:nvPr/>
          </p:nvGrpSpPr>
          <p:grpSpPr>
            <a:xfrm>
              <a:off x="6072198" y="3929066"/>
              <a:ext cx="2745936" cy="1071570"/>
              <a:chOff x="1500166" y="3643314"/>
              <a:chExt cx="2745936" cy="1071570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2444506" y="364331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2873134" y="364331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2446770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tângulo 78"/>
              <p:cNvSpPr/>
              <p:nvPr/>
            </p:nvSpPr>
            <p:spPr>
              <a:xfrm>
                <a:off x="2875398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tângulo 79"/>
              <p:cNvSpPr/>
              <p:nvPr/>
            </p:nvSpPr>
            <p:spPr>
              <a:xfrm>
                <a:off x="3388846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3817474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tângulo 81"/>
              <p:cNvSpPr/>
              <p:nvPr/>
            </p:nvSpPr>
            <p:spPr>
              <a:xfrm>
                <a:off x="1500166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1928794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4" name="Conector de seta reta 83"/>
              <p:cNvCxnSpPr/>
              <p:nvPr/>
            </p:nvCxnSpPr>
            <p:spPr>
              <a:xfrm rot="5400000">
                <a:off x="2694133" y="417909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/>
              <p:cNvCxnSpPr/>
              <p:nvPr/>
            </p:nvCxnSpPr>
            <p:spPr>
              <a:xfrm rot="10800000" flipV="1">
                <a:off x="1943308" y="4000504"/>
                <a:ext cx="500066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/>
              <p:cNvCxnSpPr/>
              <p:nvPr/>
            </p:nvCxnSpPr>
            <p:spPr>
              <a:xfrm>
                <a:off x="3286116" y="4000504"/>
                <a:ext cx="500066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Seta para a direita listrada 180"/>
          <p:cNvSpPr/>
          <p:nvPr/>
        </p:nvSpPr>
        <p:spPr>
          <a:xfrm rot="5400000">
            <a:off x="4357686" y="3643314"/>
            <a:ext cx="500066" cy="92869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>
            <a:off x="1428728" y="5148274"/>
            <a:ext cx="3071834" cy="1214446"/>
            <a:chOff x="5857884" y="3857628"/>
            <a:chExt cx="3071834" cy="1214446"/>
          </a:xfrm>
        </p:grpSpPr>
        <p:sp>
          <p:nvSpPr>
            <p:cNvPr id="104" name="Retângulo 103"/>
            <p:cNvSpPr/>
            <p:nvPr/>
          </p:nvSpPr>
          <p:spPr>
            <a:xfrm>
              <a:off x="5857884" y="3857628"/>
              <a:ext cx="3071834" cy="12144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" name="Grupo 86"/>
            <p:cNvGrpSpPr/>
            <p:nvPr/>
          </p:nvGrpSpPr>
          <p:grpSpPr>
            <a:xfrm>
              <a:off x="6072198" y="3929066"/>
              <a:ext cx="2745936" cy="1071570"/>
              <a:chOff x="1500166" y="3643314"/>
              <a:chExt cx="2745936" cy="1071570"/>
            </a:xfrm>
          </p:grpSpPr>
          <p:sp>
            <p:nvSpPr>
              <p:cNvPr id="106" name="Retângulo 105"/>
              <p:cNvSpPr/>
              <p:nvPr/>
            </p:nvSpPr>
            <p:spPr>
              <a:xfrm>
                <a:off x="2444506" y="364331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2873134" y="364331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2446770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2875398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tângulo 111"/>
              <p:cNvSpPr/>
              <p:nvPr/>
            </p:nvSpPr>
            <p:spPr>
              <a:xfrm>
                <a:off x="3388846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tângulo 114"/>
              <p:cNvSpPr/>
              <p:nvPr/>
            </p:nvSpPr>
            <p:spPr>
              <a:xfrm>
                <a:off x="3817474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tângulo 117"/>
              <p:cNvSpPr/>
              <p:nvPr/>
            </p:nvSpPr>
            <p:spPr>
              <a:xfrm>
                <a:off x="1500166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1928794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4" name="Conector de seta reta 123"/>
              <p:cNvCxnSpPr/>
              <p:nvPr/>
            </p:nvCxnSpPr>
            <p:spPr>
              <a:xfrm rot="5400000">
                <a:off x="2694133" y="417909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de seta reta 126"/>
              <p:cNvCxnSpPr/>
              <p:nvPr/>
            </p:nvCxnSpPr>
            <p:spPr>
              <a:xfrm rot="10800000" flipV="1">
                <a:off x="1943308" y="4000504"/>
                <a:ext cx="500066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de seta reta 128"/>
              <p:cNvCxnSpPr/>
              <p:nvPr/>
            </p:nvCxnSpPr>
            <p:spPr>
              <a:xfrm>
                <a:off x="3286116" y="4000504"/>
                <a:ext cx="500066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o 153"/>
          <p:cNvGrpSpPr/>
          <p:nvPr/>
        </p:nvGrpSpPr>
        <p:grpSpPr>
          <a:xfrm>
            <a:off x="1428728" y="5148274"/>
            <a:ext cx="3071834" cy="1214446"/>
            <a:chOff x="5857884" y="3857628"/>
            <a:chExt cx="3071834" cy="1214446"/>
          </a:xfrm>
        </p:grpSpPr>
        <p:sp>
          <p:nvSpPr>
            <p:cNvPr id="157" name="Retângulo 156"/>
            <p:cNvSpPr/>
            <p:nvPr/>
          </p:nvSpPr>
          <p:spPr>
            <a:xfrm>
              <a:off x="5857884" y="3857628"/>
              <a:ext cx="3071834" cy="12144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5" name="Grupo 86"/>
            <p:cNvGrpSpPr/>
            <p:nvPr/>
          </p:nvGrpSpPr>
          <p:grpSpPr>
            <a:xfrm>
              <a:off x="7016538" y="3929066"/>
              <a:ext cx="1801596" cy="1071570"/>
              <a:chOff x="2444506" y="3643314"/>
              <a:chExt cx="1801596" cy="1071570"/>
            </a:xfrm>
          </p:grpSpPr>
          <p:sp>
            <p:nvSpPr>
              <p:cNvPr id="166" name="Retângulo 165"/>
              <p:cNvSpPr/>
              <p:nvPr/>
            </p:nvSpPr>
            <p:spPr>
              <a:xfrm>
                <a:off x="2444506" y="364331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tângulo 181"/>
              <p:cNvSpPr/>
              <p:nvPr/>
            </p:nvSpPr>
            <p:spPr>
              <a:xfrm>
                <a:off x="2873134" y="364331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tângulo 182"/>
              <p:cNvSpPr/>
              <p:nvPr/>
            </p:nvSpPr>
            <p:spPr>
              <a:xfrm>
                <a:off x="2446770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tângulo 183"/>
              <p:cNvSpPr/>
              <p:nvPr/>
            </p:nvSpPr>
            <p:spPr>
              <a:xfrm>
                <a:off x="2875398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tângulo 184"/>
              <p:cNvSpPr/>
              <p:nvPr/>
            </p:nvSpPr>
            <p:spPr>
              <a:xfrm>
                <a:off x="3388846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tângulo 185"/>
              <p:cNvSpPr/>
              <p:nvPr/>
            </p:nvSpPr>
            <p:spPr>
              <a:xfrm>
                <a:off x="3817474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 rot="5400000">
                <a:off x="2694133" y="417909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de seta reta 190"/>
              <p:cNvCxnSpPr/>
              <p:nvPr/>
            </p:nvCxnSpPr>
            <p:spPr>
              <a:xfrm>
                <a:off x="3286116" y="4000504"/>
                <a:ext cx="500066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upo 136"/>
          <p:cNvGrpSpPr/>
          <p:nvPr/>
        </p:nvGrpSpPr>
        <p:grpSpPr>
          <a:xfrm>
            <a:off x="1428728" y="5148274"/>
            <a:ext cx="3071834" cy="1214446"/>
            <a:chOff x="5857884" y="3857628"/>
            <a:chExt cx="3071834" cy="1214446"/>
          </a:xfrm>
        </p:grpSpPr>
        <p:sp>
          <p:nvSpPr>
            <p:cNvPr id="139" name="Retângulo 138"/>
            <p:cNvSpPr/>
            <p:nvPr/>
          </p:nvSpPr>
          <p:spPr>
            <a:xfrm>
              <a:off x="5857884" y="3857628"/>
              <a:ext cx="3071834" cy="12144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1" name="Grupo 86"/>
            <p:cNvGrpSpPr/>
            <p:nvPr/>
          </p:nvGrpSpPr>
          <p:grpSpPr>
            <a:xfrm>
              <a:off x="6072198" y="3929066"/>
              <a:ext cx="1803860" cy="1071570"/>
              <a:chOff x="1500166" y="3643314"/>
              <a:chExt cx="1803860" cy="1071570"/>
            </a:xfrm>
          </p:grpSpPr>
          <p:sp>
            <p:nvSpPr>
              <p:cNvPr id="143" name="Retângulo 142"/>
              <p:cNvSpPr/>
              <p:nvPr/>
            </p:nvSpPr>
            <p:spPr>
              <a:xfrm>
                <a:off x="2444506" y="364331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tângulo 143"/>
              <p:cNvSpPr/>
              <p:nvPr/>
            </p:nvSpPr>
            <p:spPr>
              <a:xfrm>
                <a:off x="2873134" y="364331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tângulo 144"/>
              <p:cNvSpPr/>
              <p:nvPr/>
            </p:nvSpPr>
            <p:spPr>
              <a:xfrm>
                <a:off x="2446770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tângulo 145"/>
              <p:cNvSpPr/>
              <p:nvPr/>
            </p:nvSpPr>
            <p:spPr>
              <a:xfrm>
                <a:off x="2875398" y="435769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tângulo 148"/>
              <p:cNvSpPr/>
              <p:nvPr/>
            </p:nvSpPr>
            <p:spPr>
              <a:xfrm>
                <a:off x="1500166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1928794" y="435769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1" name="Conector de seta reta 150"/>
              <p:cNvCxnSpPr/>
              <p:nvPr/>
            </p:nvCxnSpPr>
            <p:spPr>
              <a:xfrm rot="5400000">
                <a:off x="2694133" y="417909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de seta reta 151"/>
              <p:cNvCxnSpPr/>
              <p:nvPr/>
            </p:nvCxnSpPr>
            <p:spPr>
              <a:xfrm rot="10800000" flipV="1">
                <a:off x="1943308" y="4000504"/>
                <a:ext cx="500066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44"/>
          <p:cNvGrpSpPr/>
          <p:nvPr/>
        </p:nvGrpSpPr>
        <p:grpSpPr>
          <a:xfrm>
            <a:off x="3157754" y="4500570"/>
            <a:ext cx="4215974" cy="1785950"/>
            <a:chOff x="3157754" y="2000240"/>
            <a:chExt cx="4215974" cy="1785950"/>
          </a:xfrm>
        </p:grpSpPr>
        <p:grpSp>
          <p:nvGrpSpPr>
            <p:cNvPr id="19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79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177" name="Retângulo 17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tângulo 1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73" name="Retângulo 17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69" name="Retângulo 16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tângulo 16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8" name="Conector de seta reta 157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Remoção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/>
          </a:bodyPr>
          <a:lstStyle/>
          <a:p>
            <a:pPr marL="174625" indent="-174625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Ex.: Remover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da árvore B abaixo. </a:t>
            </a: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174625" indent="-174625" algn="just"/>
            <a:endParaRPr lang="pt-BR" sz="1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Árvores B 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143"/>
          <p:cNvGrpSpPr/>
          <p:nvPr/>
        </p:nvGrpSpPr>
        <p:grpSpPr>
          <a:xfrm>
            <a:off x="1785918" y="1928802"/>
            <a:ext cx="5587810" cy="1785950"/>
            <a:chOff x="1785918" y="2000240"/>
            <a:chExt cx="5587810" cy="1785950"/>
          </a:xfrm>
        </p:grpSpPr>
        <p:grpSp>
          <p:nvGrpSpPr>
            <p:cNvPr id="4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98" name="Retângulo 97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10" name="Retângulo 10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19" name="Retângulo 11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tângulo 11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25" name="Retângulo 12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tângulo 12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Conector de seta reta 127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Seta para a direita listrada 180"/>
          <p:cNvSpPr/>
          <p:nvPr/>
        </p:nvSpPr>
        <p:spPr>
          <a:xfrm rot="5400000">
            <a:off x="4357686" y="3643314"/>
            <a:ext cx="500066" cy="92869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1" name="Grupo 143"/>
          <p:cNvGrpSpPr/>
          <p:nvPr/>
        </p:nvGrpSpPr>
        <p:grpSpPr>
          <a:xfrm>
            <a:off x="1785918" y="4429132"/>
            <a:ext cx="5587810" cy="1785950"/>
            <a:chOff x="1785918" y="2000240"/>
            <a:chExt cx="5587810" cy="1785950"/>
          </a:xfrm>
        </p:grpSpPr>
        <p:grpSp>
          <p:nvGrpSpPr>
            <p:cNvPr id="133" name="Grupo 65"/>
            <p:cNvGrpSpPr/>
            <p:nvPr/>
          </p:nvGrpSpPr>
          <p:grpSpPr>
            <a:xfrm>
              <a:off x="4171268" y="2000240"/>
              <a:ext cx="857256" cy="357190"/>
              <a:chOff x="4071934" y="2214554"/>
              <a:chExt cx="857256" cy="357190"/>
            </a:xfrm>
          </p:grpSpPr>
          <p:sp>
            <p:nvSpPr>
              <p:cNvPr id="205" name="Retângulo 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tângulo 10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" name="Grupo 69"/>
            <p:cNvGrpSpPr/>
            <p:nvPr/>
          </p:nvGrpSpPr>
          <p:grpSpPr>
            <a:xfrm>
              <a:off x="5572132" y="2714620"/>
              <a:ext cx="857256" cy="357190"/>
              <a:chOff x="4071934" y="2214554"/>
              <a:chExt cx="857256" cy="357190"/>
            </a:xfrm>
          </p:grpSpPr>
          <p:sp>
            <p:nvSpPr>
              <p:cNvPr id="203" name="Retângulo 20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tângulo 20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7" name="Grupo 96"/>
            <p:cNvGrpSpPr/>
            <p:nvPr/>
          </p:nvGrpSpPr>
          <p:grpSpPr>
            <a:xfrm>
              <a:off x="2730258" y="2714620"/>
              <a:ext cx="857256" cy="357190"/>
              <a:chOff x="4071934" y="2214554"/>
              <a:chExt cx="857256" cy="357190"/>
            </a:xfrm>
          </p:grpSpPr>
          <p:sp>
            <p:nvSpPr>
              <p:cNvPr id="201" name="Retângulo 200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tângulo 20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1" name="Grupo 108"/>
            <p:cNvGrpSpPr/>
            <p:nvPr/>
          </p:nvGrpSpPr>
          <p:grpSpPr>
            <a:xfrm>
              <a:off x="5559882" y="3429000"/>
              <a:ext cx="857256" cy="357190"/>
              <a:chOff x="4071934" y="2214554"/>
              <a:chExt cx="857256" cy="357190"/>
            </a:xfrm>
          </p:grpSpPr>
          <p:sp>
            <p:nvSpPr>
              <p:cNvPr id="199" name="Retângulo 198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tângulo 199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7" name="Grupo 111"/>
            <p:cNvGrpSpPr/>
            <p:nvPr/>
          </p:nvGrpSpPr>
          <p:grpSpPr>
            <a:xfrm>
              <a:off x="6516472" y="3429000"/>
              <a:ext cx="857256" cy="357190"/>
              <a:chOff x="4071934" y="2214554"/>
              <a:chExt cx="857256" cy="357190"/>
            </a:xfrm>
          </p:grpSpPr>
          <p:sp>
            <p:nvSpPr>
              <p:cNvPr id="197" name="Retângulo 19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tângulo 19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8" name="Grupo 114"/>
            <p:cNvGrpSpPr/>
            <p:nvPr/>
          </p:nvGrpSpPr>
          <p:grpSpPr>
            <a:xfrm>
              <a:off x="4617806" y="3429000"/>
              <a:ext cx="857256" cy="357190"/>
              <a:chOff x="4071934" y="2214554"/>
              <a:chExt cx="857256" cy="357190"/>
            </a:xfrm>
          </p:grpSpPr>
          <p:sp>
            <p:nvSpPr>
              <p:cNvPr id="195" name="Retângulo 194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tângulo 195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3" name="Grupo 117"/>
            <p:cNvGrpSpPr/>
            <p:nvPr/>
          </p:nvGrpSpPr>
          <p:grpSpPr>
            <a:xfrm>
              <a:off x="2732522" y="3429000"/>
              <a:ext cx="857256" cy="357190"/>
              <a:chOff x="4071934" y="2214554"/>
              <a:chExt cx="857256" cy="357190"/>
            </a:xfrm>
          </p:grpSpPr>
          <p:sp>
            <p:nvSpPr>
              <p:cNvPr id="193" name="Retângulo 192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tângulo 193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4" name="Grupo 120"/>
            <p:cNvGrpSpPr/>
            <p:nvPr/>
          </p:nvGrpSpPr>
          <p:grpSpPr>
            <a:xfrm>
              <a:off x="3674598" y="3429000"/>
              <a:ext cx="857256" cy="357190"/>
              <a:chOff x="4071934" y="2214554"/>
              <a:chExt cx="857256" cy="357190"/>
            </a:xfrm>
          </p:grpSpPr>
          <p:sp>
            <p:nvSpPr>
              <p:cNvPr id="190" name="Retângulo 189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tângulo 191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5" name="Grupo 123"/>
            <p:cNvGrpSpPr/>
            <p:nvPr/>
          </p:nvGrpSpPr>
          <p:grpSpPr>
            <a:xfrm>
              <a:off x="1785918" y="3429000"/>
              <a:ext cx="857256" cy="357190"/>
              <a:chOff x="4071934" y="2214554"/>
              <a:chExt cx="857256" cy="357190"/>
            </a:xfrm>
          </p:grpSpPr>
          <p:sp>
            <p:nvSpPr>
              <p:cNvPr id="187" name="Retângulo 186"/>
              <p:cNvSpPr/>
              <p:nvPr/>
            </p:nvSpPr>
            <p:spPr>
              <a:xfrm>
                <a:off x="4071934" y="2214554"/>
                <a:ext cx="428628" cy="3571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tângulo 187"/>
              <p:cNvSpPr/>
              <p:nvPr/>
            </p:nvSpPr>
            <p:spPr>
              <a:xfrm>
                <a:off x="4500562" y="2214554"/>
                <a:ext cx="428628" cy="357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6" name="Conector de seta reta 155"/>
            <p:cNvCxnSpPr/>
            <p:nvPr/>
          </p:nvCxnSpPr>
          <p:spPr>
            <a:xfrm rot="5400000">
              <a:off x="297988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 rot="10800000" flipV="1">
              <a:off x="2229060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/>
            <p:cNvCxnSpPr/>
            <p:nvPr/>
          </p:nvCxnSpPr>
          <p:spPr>
            <a:xfrm>
              <a:off x="357186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/>
            <p:nvPr/>
          </p:nvCxnSpPr>
          <p:spPr>
            <a:xfrm rot="10800000" flipV="1">
              <a:off x="5072066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de seta reta 166"/>
            <p:cNvCxnSpPr/>
            <p:nvPr/>
          </p:nvCxnSpPr>
          <p:spPr>
            <a:xfrm rot="5400000">
              <a:off x="5822165" y="325040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/>
            <p:nvPr/>
          </p:nvCxnSpPr>
          <p:spPr>
            <a:xfrm>
              <a:off x="6429388" y="3071810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de seta reta 174"/>
            <p:cNvCxnSpPr/>
            <p:nvPr/>
          </p:nvCxnSpPr>
          <p:spPr>
            <a:xfrm rot="10800000" flipV="1">
              <a:off x="3157754" y="2357430"/>
              <a:ext cx="100013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/>
            <p:cNvCxnSpPr/>
            <p:nvPr/>
          </p:nvCxnSpPr>
          <p:spPr>
            <a:xfrm>
              <a:off x="4572000" y="2357430"/>
              <a:ext cx="142876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tângulo 206"/>
          <p:cNvSpPr/>
          <p:nvPr/>
        </p:nvSpPr>
        <p:spPr>
          <a:xfrm>
            <a:off x="4623756" y="5857892"/>
            <a:ext cx="428628" cy="3571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pt-B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Retângulo 207"/>
          <p:cNvSpPr/>
          <p:nvPr/>
        </p:nvSpPr>
        <p:spPr>
          <a:xfrm>
            <a:off x="4169250" y="4429132"/>
            <a:ext cx="428628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pt-BR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Retângulo 208"/>
          <p:cNvSpPr/>
          <p:nvPr/>
        </p:nvSpPr>
        <p:spPr>
          <a:xfrm>
            <a:off x="4615130" y="5857892"/>
            <a:ext cx="428628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2" name="Grupo 211"/>
          <p:cNvGrpSpPr/>
          <p:nvPr/>
        </p:nvGrpSpPr>
        <p:grpSpPr>
          <a:xfrm>
            <a:off x="4617560" y="5857892"/>
            <a:ext cx="857256" cy="357190"/>
            <a:chOff x="7858148" y="5857892"/>
            <a:chExt cx="857256" cy="357190"/>
          </a:xfrm>
        </p:grpSpPr>
        <p:sp>
          <p:nvSpPr>
            <p:cNvPr id="210" name="Retângulo 209"/>
            <p:cNvSpPr/>
            <p:nvPr/>
          </p:nvSpPr>
          <p:spPr>
            <a:xfrm>
              <a:off x="7858148" y="5857892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8286776" y="5857892"/>
              <a:ext cx="428628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1" grpId="0" animBg="1"/>
      <p:bldP spid="207" grpId="0" build="allAtOnce" animBg="1"/>
      <p:bldP spid="208" grpId="0" build="allAtOnce" animBg="1"/>
      <p:bldP spid="20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 rot="16200000">
            <a:off x="-1500230" y="2643182"/>
            <a:ext cx="5715040" cy="1714512"/>
          </a:xfrm>
        </p:spPr>
        <p:txBody>
          <a:bodyPr anchor="ctr"/>
          <a:lstStyle/>
          <a:p>
            <a:pPr algn="ctr"/>
            <a:r>
              <a:rPr lang="pt-BR" sz="5000" dirty="0" smtClean="0">
                <a:latin typeface="Arial" pitchFamily="34" charset="0"/>
                <a:cs typeface="Arial" pitchFamily="34" charset="0"/>
              </a:rPr>
              <a:t>EXERCÍCIOS</a:t>
            </a:r>
            <a:br>
              <a:rPr lang="pt-BR" sz="5000" dirty="0" smtClean="0">
                <a:latin typeface="Arial" pitchFamily="34" charset="0"/>
                <a:cs typeface="Arial" pitchFamily="34" charset="0"/>
              </a:rPr>
            </a:br>
            <a:r>
              <a:rPr lang="pt-BR" sz="5000" dirty="0" smtClean="0">
                <a:latin typeface="Arial" pitchFamily="34" charset="0"/>
                <a:cs typeface="Arial" pitchFamily="34" charset="0"/>
              </a:rPr>
              <a:t>(REVISÃO)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otão de ação: Início 4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Grupo 31"/>
          <p:cNvGrpSpPr/>
          <p:nvPr/>
        </p:nvGrpSpPr>
        <p:grpSpPr>
          <a:xfrm>
            <a:off x="4429125" y="1500188"/>
            <a:ext cx="2643188" cy="4337051"/>
            <a:chOff x="4429125" y="1500188"/>
            <a:chExt cx="2643188" cy="4337051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429125" y="1873251"/>
              <a:ext cx="1909763" cy="1911350"/>
            </a:xfrm>
            <a:custGeom>
              <a:avLst/>
              <a:gdLst/>
              <a:ahLst/>
              <a:cxnLst>
                <a:cxn ang="0">
                  <a:pos x="662" y="3"/>
                </a:cxn>
                <a:cxn ang="0">
                  <a:pos x="779" y="28"/>
                </a:cxn>
                <a:cxn ang="0">
                  <a:pos x="887" y="74"/>
                </a:cxn>
                <a:cxn ang="0">
                  <a:pos x="984" y="137"/>
                </a:cxn>
                <a:cxn ang="0">
                  <a:pos x="1066" y="219"/>
                </a:cxn>
                <a:cxn ang="0">
                  <a:pos x="1129" y="316"/>
                </a:cxn>
                <a:cxn ang="0">
                  <a:pos x="1175" y="424"/>
                </a:cxn>
                <a:cxn ang="0">
                  <a:pos x="1200" y="541"/>
                </a:cxn>
                <a:cxn ang="0">
                  <a:pos x="1200" y="663"/>
                </a:cxn>
                <a:cxn ang="0">
                  <a:pos x="1175" y="781"/>
                </a:cxn>
                <a:cxn ang="0">
                  <a:pos x="1129" y="889"/>
                </a:cxn>
                <a:cxn ang="0">
                  <a:pos x="1066" y="986"/>
                </a:cxn>
                <a:cxn ang="0">
                  <a:pos x="984" y="1067"/>
                </a:cxn>
                <a:cxn ang="0">
                  <a:pos x="887" y="1131"/>
                </a:cxn>
                <a:cxn ang="0">
                  <a:pos x="779" y="1177"/>
                </a:cxn>
                <a:cxn ang="0">
                  <a:pos x="662" y="1202"/>
                </a:cxn>
                <a:cxn ang="0">
                  <a:pos x="540" y="1202"/>
                </a:cxn>
                <a:cxn ang="0">
                  <a:pos x="422" y="1177"/>
                </a:cxn>
                <a:cxn ang="0">
                  <a:pos x="314" y="1131"/>
                </a:cxn>
                <a:cxn ang="0">
                  <a:pos x="219" y="1067"/>
                </a:cxn>
                <a:cxn ang="0">
                  <a:pos x="137" y="986"/>
                </a:cxn>
                <a:cxn ang="0">
                  <a:pos x="72" y="889"/>
                </a:cxn>
                <a:cxn ang="0">
                  <a:pos x="26" y="781"/>
                </a:cxn>
                <a:cxn ang="0">
                  <a:pos x="3" y="663"/>
                </a:cxn>
                <a:cxn ang="0">
                  <a:pos x="3" y="541"/>
                </a:cxn>
                <a:cxn ang="0">
                  <a:pos x="26" y="424"/>
                </a:cxn>
                <a:cxn ang="0">
                  <a:pos x="72" y="316"/>
                </a:cxn>
                <a:cxn ang="0">
                  <a:pos x="137" y="219"/>
                </a:cxn>
                <a:cxn ang="0">
                  <a:pos x="219" y="137"/>
                </a:cxn>
                <a:cxn ang="0">
                  <a:pos x="314" y="74"/>
                </a:cxn>
                <a:cxn ang="0">
                  <a:pos x="422" y="28"/>
                </a:cxn>
                <a:cxn ang="0">
                  <a:pos x="540" y="3"/>
                </a:cxn>
              </a:cxnLst>
              <a:rect l="0" t="0" r="r" b="b"/>
              <a:pathLst>
                <a:path w="1203" h="1204">
                  <a:moveTo>
                    <a:pt x="601" y="0"/>
                  </a:moveTo>
                  <a:lnTo>
                    <a:pt x="662" y="3"/>
                  </a:lnTo>
                  <a:lnTo>
                    <a:pt x="722" y="13"/>
                  </a:lnTo>
                  <a:lnTo>
                    <a:pt x="779" y="28"/>
                  </a:lnTo>
                  <a:lnTo>
                    <a:pt x="835" y="47"/>
                  </a:lnTo>
                  <a:lnTo>
                    <a:pt x="887" y="74"/>
                  </a:lnTo>
                  <a:lnTo>
                    <a:pt x="937" y="103"/>
                  </a:lnTo>
                  <a:lnTo>
                    <a:pt x="984" y="137"/>
                  </a:lnTo>
                  <a:lnTo>
                    <a:pt x="1027" y="176"/>
                  </a:lnTo>
                  <a:lnTo>
                    <a:pt x="1066" y="219"/>
                  </a:lnTo>
                  <a:lnTo>
                    <a:pt x="1100" y="266"/>
                  </a:lnTo>
                  <a:lnTo>
                    <a:pt x="1129" y="316"/>
                  </a:lnTo>
                  <a:lnTo>
                    <a:pt x="1156" y="368"/>
                  </a:lnTo>
                  <a:lnTo>
                    <a:pt x="1175" y="424"/>
                  </a:lnTo>
                  <a:lnTo>
                    <a:pt x="1190" y="481"/>
                  </a:lnTo>
                  <a:lnTo>
                    <a:pt x="1200" y="541"/>
                  </a:lnTo>
                  <a:lnTo>
                    <a:pt x="1203" y="602"/>
                  </a:lnTo>
                  <a:lnTo>
                    <a:pt x="1200" y="663"/>
                  </a:lnTo>
                  <a:lnTo>
                    <a:pt x="1190" y="724"/>
                  </a:lnTo>
                  <a:lnTo>
                    <a:pt x="1175" y="781"/>
                  </a:lnTo>
                  <a:lnTo>
                    <a:pt x="1156" y="836"/>
                  </a:lnTo>
                  <a:lnTo>
                    <a:pt x="1129" y="889"/>
                  </a:lnTo>
                  <a:lnTo>
                    <a:pt x="1100" y="939"/>
                  </a:lnTo>
                  <a:lnTo>
                    <a:pt x="1066" y="986"/>
                  </a:lnTo>
                  <a:lnTo>
                    <a:pt x="1027" y="1027"/>
                  </a:lnTo>
                  <a:lnTo>
                    <a:pt x="984" y="1067"/>
                  </a:lnTo>
                  <a:lnTo>
                    <a:pt x="937" y="1102"/>
                  </a:lnTo>
                  <a:lnTo>
                    <a:pt x="887" y="1131"/>
                  </a:lnTo>
                  <a:lnTo>
                    <a:pt x="835" y="1157"/>
                  </a:lnTo>
                  <a:lnTo>
                    <a:pt x="779" y="1177"/>
                  </a:lnTo>
                  <a:lnTo>
                    <a:pt x="722" y="1192"/>
                  </a:lnTo>
                  <a:lnTo>
                    <a:pt x="662" y="1202"/>
                  </a:lnTo>
                  <a:lnTo>
                    <a:pt x="601" y="1204"/>
                  </a:lnTo>
                  <a:lnTo>
                    <a:pt x="540" y="1202"/>
                  </a:lnTo>
                  <a:lnTo>
                    <a:pt x="479" y="1192"/>
                  </a:lnTo>
                  <a:lnTo>
                    <a:pt x="422" y="1177"/>
                  </a:lnTo>
                  <a:lnTo>
                    <a:pt x="367" y="1157"/>
                  </a:lnTo>
                  <a:lnTo>
                    <a:pt x="314" y="1131"/>
                  </a:lnTo>
                  <a:lnTo>
                    <a:pt x="264" y="1102"/>
                  </a:lnTo>
                  <a:lnTo>
                    <a:pt x="219" y="1067"/>
                  </a:lnTo>
                  <a:lnTo>
                    <a:pt x="176" y="1027"/>
                  </a:lnTo>
                  <a:lnTo>
                    <a:pt x="137" y="986"/>
                  </a:lnTo>
                  <a:lnTo>
                    <a:pt x="102" y="939"/>
                  </a:lnTo>
                  <a:lnTo>
                    <a:pt x="72" y="889"/>
                  </a:lnTo>
                  <a:lnTo>
                    <a:pt x="47" y="836"/>
                  </a:lnTo>
                  <a:lnTo>
                    <a:pt x="26" y="781"/>
                  </a:lnTo>
                  <a:lnTo>
                    <a:pt x="12" y="724"/>
                  </a:lnTo>
                  <a:lnTo>
                    <a:pt x="3" y="663"/>
                  </a:lnTo>
                  <a:lnTo>
                    <a:pt x="0" y="602"/>
                  </a:lnTo>
                  <a:lnTo>
                    <a:pt x="3" y="541"/>
                  </a:lnTo>
                  <a:lnTo>
                    <a:pt x="12" y="481"/>
                  </a:lnTo>
                  <a:lnTo>
                    <a:pt x="26" y="424"/>
                  </a:lnTo>
                  <a:lnTo>
                    <a:pt x="47" y="368"/>
                  </a:lnTo>
                  <a:lnTo>
                    <a:pt x="72" y="316"/>
                  </a:lnTo>
                  <a:lnTo>
                    <a:pt x="102" y="266"/>
                  </a:lnTo>
                  <a:lnTo>
                    <a:pt x="137" y="219"/>
                  </a:lnTo>
                  <a:lnTo>
                    <a:pt x="176" y="176"/>
                  </a:lnTo>
                  <a:lnTo>
                    <a:pt x="219" y="137"/>
                  </a:lnTo>
                  <a:lnTo>
                    <a:pt x="264" y="103"/>
                  </a:lnTo>
                  <a:lnTo>
                    <a:pt x="314" y="74"/>
                  </a:lnTo>
                  <a:lnTo>
                    <a:pt x="367" y="47"/>
                  </a:lnTo>
                  <a:lnTo>
                    <a:pt x="422" y="28"/>
                  </a:lnTo>
                  <a:lnTo>
                    <a:pt x="479" y="13"/>
                  </a:lnTo>
                  <a:lnTo>
                    <a:pt x="540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4951413" y="2495551"/>
              <a:ext cx="1187450" cy="593725"/>
            </a:xfrm>
            <a:custGeom>
              <a:avLst/>
              <a:gdLst/>
              <a:ahLst/>
              <a:cxnLst>
                <a:cxn ang="0">
                  <a:pos x="447" y="231"/>
                </a:cxn>
                <a:cxn ang="0">
                  <a:pos x="488" y="195"/>
                </a:cxn>
                <a:cxn ang="0">
                  <a:pos x="537" y="162"/>
                </a:cxn>
                <a:cxn ang="0">
                  <a:pos x="596" y="136"/>
                </a:cxn>
                <a:cxn ang="0">
                  <a:pos x="661" y="116"/>
                </a:cxn>
                <a:cxn ang="0">
                  <a:pos x="677" y="10"/>
                </a:cxn>
                <a:cxn ang="0">
                  <a:pos x="609" y="26"/>
                </a:cxn>
                <a:cxn ang="0">
                  <a:pos x="546" y="48"/>
                </a:cxn>
                <a:cxn ang="0">
                  <a:pos x="488" y="76"/>
                </a:cxn>
                <a:cxn ang="0">
                  <a:pos x="435" y="109"/>
                </a:cxn>
                <a:cxn ang="0">
                  <a:pos x="391" y="147"/>
                </a:cxn>
                <a:cxn ang="0">
                  <a:pos x="344" y="129"/>
                </a:cxn>
                <a:cxn ang="0">
                  <a:pos x="286" y="87"/>
                </a:cxn>
                <a:cxn ang="0">
                  <a:pos x="218" y="51"/>
                </a:cxn>
                <a:cxn ang="0">
                  <a:pos x="140" y="25"/>
                </a:cxn>
                <a:cxn ang="0">
                  <a:pos x="59" y="7"/>
                </a:cxn>
                <a:cxn ang="0">
                  <a:pos x="7" y="100"/>
                </a:cxn>
                <a:cxn ang="0">
                  <a:pos x="86" y="113"/>
                </a:cxn>
                <a:cxn ang="0">
                  <a:pos x="158" y="134"/>
                </a:cxn>
                <a:cxn ang="0">
                  <a:pos x="222" y="165"/>
                </a:cxn>
                <a:cxn ang="0">
                  <a:pos x="276" y="201"/>
                </a:cxn>
                <a:cxn ang="0">
                  <a:pos x="317" y="244"/>
                </a:cxn>
                <a:cxn ang="0">
                  <a:pos x="297" y="237"/>
                </a:cxn>
                <a:cxn ang="0">
                  <a:pos x="244" y="206"/>
                </a:cxn>
                <a:cxn ang="0">
                  <a:pos x="186" y="183"/>
                </a:cxn>
                <a:cxn ang="0">
                  <a:pos x="122" y="163"/>
                </a:cxn>
                <a:cxn ang="0">
                  <a:pos x="56" y="149"/>
                </a:cxn>
                <a:cxn ang="0">
                  <a:pos x="16" y="244"/>
                </a:cxn>
                <a:cxn ang="0">
                  <a:pos x="83" y="256"/>
                </a:cxn>
                <a:cxn ang="0">
                  <a:pos x="147" y="274"/>
                </a:cxn>
                <a:cxn ang="0">
                  <a:pos x="205" y="298"/>
                </a:cxn>
                <a:cxn ang="0">
                  <a:pos x="255" y="327"/>
                </a:cxn>
                <a:cxn ang="0">
                  <a:pos x="297" y="361"/>
                </a:cxn>
                <a:cxn ang="0">
                  <a:pos x="460" y="361"/>
                </a:cxn>
                <a:cxn ang="0">
                  <a:pos x="501" y="325"/>
                </a:cxn>
                <a:cxn ang="0">
                  <a:pos x="553" y="296"/>
                </a:cxn>
                <a:cxn ang="0">
                  <a:pos x="612" y="271"/>
                </a:cxn>
                <a:cxn ang="0">
                  <a:pos x="677" y="253"/>
                </a:cxn>
                <a:cxn ang="0">
                  <a:pos x="748" y="242"/>
                </a:cxn>
                <a:cxn ang="0">
                  <a:pos x="677" y="154"/>
                </a:cxn>
                <a:cxn ang="0">
                  <a:pos x="616" y="167"/>
                </a:cxn>
                <a:cxn ang="0">
                  <a:pos x="558" y="185"/>
                </a:cxn>
                <a:cxn ang="0">
                  <a:pos x="504" y="210"/>
                </a:cxn>
                <a:cxn ang="0">
                  <a:pos x="456" y="238"/>
                </a:cxn>
              </a:cxnLst>
              <a:rect l="0" t="0" r="r" b="b"/>
              <a:pathLst>
                <a:path w="748" h="374">
                  <a:moveTo>
                    <a:pt x="427" y="259"/>
                  </a:moveTo>
                  <a:lnTo>
                    <a:pt x="436" y="245"/>
                  </a:lnTo>
                  <a:lnTo>
                    <a:pt x="447" y="231"/>
                  </a:lnTo>
                  <a:lnTo>
                    <a:pt x="459" y="219"/>
                  </a:lnTo>
                  <a:lnTo>
                    <a:pt x="472" y="206"/>
                  </a:lnTo>
                  <a:lnTo>
                    <a:pt x="488" y="195"/>
                  </a:lnTo>
                  <a:lnTo>
                    <a:pt x="503" y="183"/>
                  </a:lnTo>
                  <a:lnTo>
                    <a:pt x="519" y="173"/>
                  </a:lnTo>
                  <a:lnTo>
                    <a:pt x="537" y="162"/>
                  </a:lnTo>
                  <a:lnTo>
                    <a:pt x="555" y="154"/>
                  </a:lnTo>
                  <a:lnTo>
                    <a:pt x="575" y="144"/>
                  </a:lnTo>
                  <a:lnTo>
                    <a:pt x="596" y="136"/>
                  </a:lnTo>
                  <a:lnTo>
                    <a:pt x="616" y="129"/>
                  </a:lnTo>
                  <a:lnTo>
                    <a:pt x="637" y="122"/>
                  </a:lnTo>
                  <a:lnTo>
                    <a:pt x="661" y="116"/>
                  </a:lnTo>
                  <a:lnTo>
                    <a:pt x="683" y="111"/>
                  </a:lnTo>
                  <a:lnTo>
                    <a:pt x="706" y="107"/>
                  </a:lnTo>
                  <a:lnTo>
                    <a:pt x="677" y="10"/>
                  </a:lnTo>
                  <a:lnTo>
                    <a:pt x="654" y="14"/>
                  </a:lnTo>
                  <a:lnTo>
                    <a:pt x="632" y="19"/>
                  </a:lnTo>
                  <a:lnTo>
                    <a:pt x="609" y="26"/>
                  </a:lnTo>
                  <a:lnTo>
                    <a:pt x="587" y="33"/>
                  </a:lnTo>
                  <a:lnTo>
                    <a:pt x="566" y="40"/>
                  </a:lnTo>
                  <a:lnTo>
                    <a:pt x="546" y="48"/>
                  </a:lnTo>
                  <a:lnTo>
                    <a:pt x="525" y="57"/>
                  </a:lnTo>
                  <a:lnTo>
                    <a:pt x="506" y="66"/>
                  </a:lnTo>
                  <a:lnTo>
                    <a:pt x="488" y="76"/>
                  </a:lnTo>
                  <a:lnTo>
                    <a:pt x="468" y="87"/>
                  </a:lnTo>
                  <a:lnTo>
                    <a:pt x="452" y="98"/>
                  </a:lnTo>
                  <a:lnTo>
                    <a:pt x="435" y="109"/>
                  </a:lnTo>
                  <a:lnTo>
                    <a:pt x="420" y="122"/>
                  </a:lnTo>
                  <a:lnTo>
                    <a:pt x="405" y="134"/>
                  </a:lnTo>
                  <a:lnTo>
                    <a:pt x="391" y="147"/>
                  </a:lnTo>
                  <a:lnTo>
                    <a:pt x="377" y="160"/>
                  </a:lnTo>
                  <a:lnTo>
                    <a:pt x="362" y="144"/>
                  </a:lnTo>
                  <a:lnTo>
                    <a:pt x="344" y="129"/>
                  </a:lnTo>
                  <a:lnTo>
                    <a:pt x="326" y="113"/>
                  </a:lnTo>
                  <a:lnTo>
                    <a:pt x="306" y="100"/>
                  </a:lnTo>
                  <a:lnTo>
                    <a:pt x="286" y="87"/>
                  </a:lnTo>
                  <a:lnTo>
                    <a:pt x="263" y="75"/>
                  </a:lnTo>
                  <a:lnTo>
                    <a:pt x="241" y="62"/>
                  </a:lnTo>
                  <a:lnTo>
                    <a:pt x="218" y="51"/>
                  </a:lnTo>
                  <a:lnTo>
                    <a:pt x="193" y="41"/>
                  </a:lnTo>
                  <a:lnTo>
                    <a:pt x="166" y="33"/>
                  </a:lnTo>
                  <a:lnTo>
                    <a:pt x="140" y="25"/>
                  </a:lnTo>
                  <a:lnTo>
                    <a:pt x="114" y="18"/>
                  </a:lnTo>
                  <a:lnTo>
                    <a:pt x="86" y="12"/>
                  </a:lnTo>
                  <a:lnTo>
                    <a:pt x="59" y="7"/>
                  </a:lnTo>
                  <a:lnTo>
                    <a:pt x="29" y="3"/>
                  </a:lnTo>
                  <a:lnTo>
                    <a:pt x="0" y="0"/>
                  </a:lnTo>
                  <a:lnTo>
                    <a:pt x="7" y="100"/>
                  </a:lnTo>
                  <a:lnTo>
                    <a:pt x="34" y="102"/>
                  </a:lnTo>
                  <a:lnTo>
                    <a:pt x="60" y="108"/>
                  </a:lnTo>
                  <a:lnTo>
                    <a:pt x="86" y="113"/>
                  </a:lnTo>
                  <a:lnTo>
                    <a:pt x="111" y="119"/>
                  </a:lnTo>
                  <a:lnTo>
                    <a:pt x="135" y="126"/>
                  </a:lnTo>
                  <a:lnTo>
                    <a:pt x="158" y="134"/>
                  </a:lnTo>
                  <a:lnTo>
                    <a:pt x="180" y="144"/>
                  </a:lnTo>
                  <a:lnTo>
                    <a:pt x="202" y="154"/>
                  </a:lnTo>
                  <a:lnTo>
                    <a:pt x="222" y="165"/>
                  </a:lnTo>
                  <a:lnTo>
                    <a:pt x="241" y="176"/>
                  </a:lnTo>
                  <a:lnTo>
                    <a:pt x="259" y="188"/>
                  </a:lnTo>
                  <a:lnTo>
                    <a:pt x="276" y="201"/>
                  </a:lnTo>
                  <a:lnTo>
                    <a:pt x="291" y="214"/>
                  </a:lnTo>
                  <a:lnTo>
                    <a:pt x="305" y="228"/>
                  </a:lnTo>
                  <a:lnTo>
                    <a:pt x="317" y="244"/>
                  </a:lnTo>
                  <a:lnTo>
                    <a:pt x="328" y="259"/>
                  </a:lnTo>
                  <a:lnTo>
                    <a:pt x="313" y="248"/>
                  </a:lnTo>
                  <a:lnTo>
                    <a:pt x="297" y="237"/>
                  </a:lnTo>
                  <a:lnTo>
                    <a:pt x="280" y="226"/>
                  </a:lnTo>
                  <a:lnTo>
                    <a:pt x="262" y="216"/>
                  </a:lnTo>
                  <a:lnTo>
                    <a:pt x="244" y="206"/>
                  </a:lnTo>
                  <a:lnTo>
                    <a:pt x="225" y="198"/>
                  </a:lnTo>
                  <a:lnTo>
                    <a:pt x="205" y="190"/>
                  </a:lnTo>
                  <a:lnTo>
                    <a:pt x="186" y="183"/>
                  </a:lnTo>
                  <a:lnTo>
                    <a:pt x="165" y="176"/>
                  </a:lnTo>
                  <a:lnTo>
                    <a:pt x="144" y="169"/>
                  </a:lnTo>
                  <a:lnTo>
                    <a:pt x="122" y="163"/>
                  </a:lnTo>
                  <a:lnTo>
                    <a:pt x="100" y="158"/>
                  </a:lnTo>
                  <a:lnTo>
                    <a:pt x="78" y="154"/>
                  </a:lnTo>
                  <a:lnTo>
                    <a:pt x="56" y="149"/>
                  </a:lnTo>
                  <a:lnTo>
                    <a:pt x="32" y="147"/>
                  </a:lnTo>
                  <a:lnTo>
                    <a:pt x="9" y="144"/>
                  </a:lnTo>
                  <a:lnTo>
                    <a:pt x="16" y="244"/>
                  </a:lnTo>
                  <a:lnTo>
                    <a:pt x="39" y="246"/>
                  </a:lnTo>
                  <a:lnTo>
                    <a:pt x="61" y="250"/>
                  </a:lnTo>
                  <a:lnTo>
                    <a:pt x="83" y="256"/>
                  </a:lnTo>
                  <a:lnTo>
                    <a:pt x="106" y="260"/>
                  </a:lnTo>
                  <a:lnTo>
                    <a:pt x="126" y="267"/>
                  </a:lnTo>
                  <a:lnTo>
                    <a:pt x="147" y="274"/>
                  </a:lnTo>
                  <a:lnTo>
                    <a:pt x="168" y="281"/>
                  </a:lnTo>
                  <a:lnTo>
                    <a:pt x="187" y="289"/>
                  </a:lnTo>
                  <a:lnTo>
                    <a:pt x="205" y="298"/>
                  </a:lnTo>
                  <a:lnTo>
                    <a:pt x="223" y="307"/>
                  </a:lnTo>
                  <a:lnTo>
                    <a:pt x="240" y="317"/>
                  </a:lnTo>
                  <a:lnTo>
                    <a:pt x="255" y="327"/>
                  </a:lnTo>
                  <a:lnTo>
                    <a:pt x="270" y="338"/>
                  </a:lnTo>
                  <a:lnTo>
                    <a:pt x="284" y="349"/>
                  </a:lnTo>
                  <a:lnTo>
                    <a:pt x="297" y="361"/>
                  </a:lnTo>
                  <a:lnTo>
                    <a:pt x="308" y="374"/>
                  </a:lnTo>
                  <a:lnTo>
                    <a:pt x="447" y="374"/>
                  </a:lnTo>
                  <a:lnTo>
                    <a:pt x="460" y="361"/>
                  </a:lnTo>
                  <a:lnTo>
                    <a:pt x="472" y="349"/>
                  </a:lnTo>
                  <a:lnTo>
                    <a:pt x="486" y="338"/>
                  </a:lnTo>
                  <a:lnTo>
                    <a:pt x="501" y="325"/>
                  </a:lnTo>
                  <a:lnTo>
                    <a:pt x="518" y="315"/>
                  </a:lnTo>
                  <a:lnTo>
                    <a:pt x="535" y="306"/>
                  </a:lnTo>
                  <a:lnTo>
                    <a:pt x="553" y="296"/>
                  </a:lnTo>
                  <a:lnTo>
                    <a:pt x="572" y="286"/>
                  </a:lnTo>
                  <a:lnTo>
                    <a:pt x="591" y="280"/>
                  </a:lnTo>
                  <a:lnTo>
                    <a:pt x="612" y="271"/>
                  </a:lnTo>
                  <a:lnTo>
                    <a:pt x="634" y="264"/>
                  </a:lnTo>
                  <a:lnTo>
                    <a:pt x="655" y="259"/>
                  </a:lnTo>
                  <a:lnTo>
                    <a:pt x="677" y="253"/>
                  </a:lnTo>
                  <a:lnTo>
                    <a:pt x="701" y="249"/>
                  </a:lnTo>
                  <a:lnTo>
                    <a:pt x="724" y="245"/>
                  </a:lnTo>
                  <a:lnTo>
                    <a:pt x="748" y="242"/>
                  </a:lnTo>
                  <a:lnTo>
                    <a:pt x="719" y="147"/>
                  </a:lnTo>
                  <a:lnTo>
                    <a:pt x="698" y="149"/>
                  </a:lnTo>
                  <a:lnTo>
                    <a:pt x="677" y="154"/>
                  </a:lnTo>
                  <a:lnTo>
                    <a:pt x="656" y="158"/>
                  </a:lnTo>
                  <a:lnTo>
                    <a:pt x="636" y="162"/>
                  </a:lnTo>
                  <a:lnTo>
                    <a:pt x="616" y="167"/>
                  </a:lnTo>
                  <a:lnTo>
                    <a:pt x="596" y="173"/>
                  </a:lnTo>
                  <a:lnTo>
                    <a:pt x="578" y="180"/>
                  </a:lnTo>
                  <a:lnTo>
                    <a:pt x="558" y="185"/>
                  </a:lnTo>
                  <a:lnTo>
                    <a:pt x="540" y="194"/>
                  </a:lnTo>
                  <a:lnTo>
                    <a:pt x="522" y="202"/>
                  </a:lnTo>
                  <a:lnTo>
                    <a:pt x="504" y="210"/>
                  </a:lnTo>
                  <a:lnTo>
                    <a:pt x="488" y="219"/>
                  </a:lnTo>
                  <a:lnTo>
                    <a:pt x="471" y="228"/>
                  </a:lnTo>
                  <a:lnTo>
                    <a:pt x="456" y="238"/>
                  </a:lnTo>
                  <a:lnTo>
                    <a:pt x="441" y="248"/>
                  </a:lnTo>
                  <a:lnTo>
                    <a:pt x="427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4429125" y="1500188"/>
              <a:ext cx="2643188" cy="433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160963" y="3930651"/>
              <a:ext cx="1911350" cy="1906588"/>
            </a:xfrm>
            <a:custGeom>
              <a:avLst/>
              <a:gdLst/>
              <a:ahLst/>
              <a:cxnLst>
                <a:cxn ang="0">
                  <a:pos x="663" y="2"/>
                </a:cxn>
                <a:cxn ang="0">
                  <a:pos x="780" y="26"/>
                </a:cxn>
                <a:cxn ang="0">
                  <a:pos x="888" y="72"/>
                </a:cxn>
                <a:cxn ang="0">
                  <a:pos x="985" y="137"/>
                </a:cxn>
                <a:cxn ang="0">
                  <a:pos x="1067" y="218"/>
                </a:cxn>
                <a:cxn ang="0">
                  <a:pos x="1131" y="314"/>
                </a:cxn>
                <a:cxn ang="0">
                  <a:pos x="1176" y="420"/>
                </a:cxn>
                <a:cxn ang="0">
                  <a:pos x="1201" y="538"/>
                </a:cxn>
                <a:cxn ang="0">
                  <a:pos x="1201" y="661"/>
                </a:cxn>
                <a:cxn ang="0">
                  <a:pos x="1176" y="779"/>
                </a:cxn>
                <a:cxn ang="0">
                  <a:pos x="1131" y="887"/>
                </a:cxn>
                <a:cxn ang="0">
                  <a:pos x="1067" y="982"/>
                </a:cxn>
                <a:cxn ang="0">
                  <a:pos x="985" y="1064"/>
                </a:cxn>
                <a:cxn ang="0">
                  <a:pos x="888" y="1129"/>
                </a:cxn>
                <a:cxn ang="0">
                  <a:pos x="780" y="1175"/>
                </a:cxn>
                <a:cxn ang="0">
                  <a:pos x="663" y="1198"/>
                </a:cxn>
                <a:cxn ang="0">
                  <a:pos x="541" y="1198"/>
                </a:cxn>
                <a:cxn ang="0">
                  <a:pos x="423" y="1175"/>
                </a:cxn>
                <a:cxn ang="0">
                  <a:pos x="315" y="1129"/>
                </a:cxn>
                <a:cxn ang="0">
                  <a:pos x="219" y="1064"/>
                </a:cxn>
                <a:cxn ang="0">
                  <a:pos x="137" y="982"/>
                </a:cxn>
                <a:cxn ang="0">
                  <a:pos x="73" y="887"/>
                </a:cxn>
                <a:cxn ang="0">
                  <a:pos x="28" y="779"/>
                </a:cxn>
                <a:cxn ang="0">
                  <a:pos x="3" y="661"/>
                </a:cxn>
                <a:cxn ang="0">
                  <a:pos x="3" y="538"/>
                </a:cxn>
                <a:cxn ang="0">
                  <a:pos x="28" y="420"/>
                </a:cxn>
                <a:cxn ang="0">
                  <a:pos x="73" y="314"/>
                </a:cxn>
                <a:cxn ang="0">
                  <a:pos x="137" y="218"/>
                </a:cxn>
                <a:cxn ang="0">
                  <a:pos x="219" y="137"/>
                </a:cxn>
                <a:cxn ang="0">
                  <a:pos x="315" y="72"/>
                </a:cxn>
                <a:cxn ang="0">
                  <a:pos x="423" y="26"/>
                </a:cxn>
                <a:cxn ang="0">
                  <a:pos x="541" y="2"/>
                </a:cxn>
              </a:cxnLst>
              <a:rect l="0" t="0" r="r" b="b"/>
              <a:pathLst>
                <a:path w="1204" h="1201">
                  <a:moveTo>
                    <a:pt x="602" y="0"/>
                  </a:moveTo>
                  <a:lnTo>
                    <a:pt x="663" y="2"/>
                  </a:lnTo>
                  <a:lnTo>
                    <a:pt x="724" y="12"/>
                  </a:lnTo>
                  <a:lnTo>
                    <a:pt x="780" y="26"/>
                  </a:lnTo>
                  <a:lnTo>
                    <a:pt x="836" y="47"/>
                  </a:lnTo>
                  <a:lnTo>
                    <a:pt x="888" y="72"/>
                  </a:lnTo>
                  <a:lnTo>
                    <a:pt x="938" y="102"/>
                  </a:lnTo>
                  <a:lnTo>
                    <a:pt x="985" y="137"/>
                  </a:lnTo>
                  <a:lnTo>
                    <a:pt x="1028" y="175"/>
                  </a:lnTo>
                  <a:lnTo>
                    <a:pt x="1067" y="218"/>
                  </a:lnTo>
                  <a:lnTo>
                    <a:pt x="1102" y="264"/>
                  </a:lnTo>
                  <a:lnTo>
                    <a:pt x="1131" y="314"/>
                  </a:lnTo>
                  <a:lnTo>
                    <a:pt x="1157" y="366"/>
                  </a:lnTo>
                  <a:lnTo>
                    <a:pt x="1176" y="420"/>
                  </a:lnTo>
                  <a:lnTo>
                    <a:pt x="1192" y="479"/>
                  </a:lnTo>
                  <a:lnTo>
                    <a:pt x="1201" y="538"/>
                  </a:lnTo>
                  <a:lnTo>
                    <a:pt x="1204" y="599"/>
                  </a:lnTo>
                  <a:lnTo>
                    <a:pt x="1201" y="661"/>
                  </a:lnTo>
                  <a:lnTo>
                    <a:pt x="1192" y="721"/>
                  </a:lnTo>
                  <a:lnTo>
                    <a:pt x="1176" y="779"/>
                  </a:lnTo>
                  <a:lnTo>
                    <a:pt x="1157" y="834"/>
                  </a:lnTo>
                  <a:lnTo>
                    <a:pt x="1131" y="887"/>
                  </a:lnTo>
                  <a:lnTo>
                    <a:pt x="1102" y="937"/>
                  </a:lnTo>
                  <a:lnTo>
                    <a:pt x="1067" y="982"/>
                  </a:lnTo>
                  <a:lnTo>
                    <a:pt x="1028" y="1025"/>
                  </a:lnTo>
                  <a:lnTo>
                    <a:pt x="985" y="1064"/>
                  </a:lnTo>
                  <a:lnTo>
                    <a:pt x="938" y="1099"/>
                  </a:lnTo>
                  <a:lnTo>
                    <a:pt x="888" y="1129"/>
                  </a:lnTo>
                  <a:lnTo>
                    <a:pt x="836" y="1154"/>
                  </a:lnTo>
                  <a:lnTo>
                    <a:pt x="780" y="1175"/>
                  </a:lnTo>
                  <a:lnTo>
                    <a:pt x="724" y="1189"/>
                  </a:lnTo>
                  <a:lnTo>
                    <a:pt x="663" y="1198"/>
                  </a:lnTo>
                  <a:lnTo>
                    <a:pt x="602" y="1201"/>
                  </a:lnTo>
                  <a:lnTo>
                    <a:pt x="541" y="1198"/>
                  </a:lnTo>
                  <a:lnTo>
                    <a:pt x="480" y="1189"/>
                  </a:lnTo>
                  <a:lnTo>
                    <a:pt x="423" y="1175"/>
                  </a:lnTo>
                  <a:lnTo>
                    <a:pt x="368" y="1154"/>
                  </a:lnTo>
                  <a:lnTo>
                    <a:pt x="315" y="1129"/>
                  </a:lnTo>
                  <a:lnTo>
                    <a:pt x="266" y="1099"/>
                  </a:lnTo>
                  <a:lnTo>
                    <a:pt x="219" y="1064"/>
                  </a:lnTo>
                  <a:lnTo>
                    <a:pt x="177" y="1025"/>
                  </a:lnTo>
                  <a:lnTo>
                    <a:pt x="137" y="982"/>
                  </a:lnTo>
                  <a:lnTo>
                    <a:pt x="102" y="937"/>
                  </a:lnTo>
                  <a:lnTo>
                    <a:pt x="73" y="887"/>
                  </a:lnTo>
                  <a:lnTo>
                    <a:pt x="47" y="834"/>
                  </a:lnTo>
                  <a:lnTo>
                    <a:pt x="28" y="779"/>
                  </a:lnTo>
                  <a:lnTo>
                    <a:pt x="12" y="721"/>
                  </a:lnTo>
                  <a:lnTo>
                    <a:pt x="3" y="661"/>
                  </a:lnTo>
                  <a:lnTo>
                    <a:pt x="0" y="599"/>
                  </a:lnTo>
                  <a:lnTo>
                    <a:pt x="3" y="538"/>
                  </a:lnTo>
                  <a:lnTo>
                    <a:pt x="12" y="479"/>
                  </a:lnTo>
                  <a:lnTo>
                    <a:pt x="28" y="420"/>
                  </a:lnTo>
                  <a:lnTo>
                    <a:pt x="47" y="366"/>
                  </a:lnTo>
                  <a:lnTo>
                    <a:pt x="73" y="314"/>
                  </a:lnTo>
                  <a:lnTo>
                    <a:pt x="102" y="264"/>
                  </a:lnTo>
                  <a:lnTo>
                    <a:pt x="137" y="218"/>
                  </a:lnTo>
                  <a:lnTo>
                    <a:pt x="177" y="175"/>
                  </a:lnTo>
                  <a:lnTo>
                    <a:pt x="219" y="137"/>
                  </a:lnTo>
                  <a:lnTo>
                    <a:pt x="266" y="102"/>
                  </a:lnTo>
                  <a:lnTo>
                    <a:pt x="315" y="72"/>
                  </a:lnTo>
                  <a:lnTo>
                    <a:pt x="368" y="47"/>
                  </a:lnTo>
                  <a:lnTo>
                    <a:pt x="423" y="26"/>
                  </a:lnTo>
                  <a:lnTo>
                    <a:pt x="480" y="12"/>
                  </a:lnTo>
                  <a:lnTo>
                    <a:pt x="541" y="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059363" y="3638551"/>
              <a:ext cx="1423988" cy="1890713"/>
            </a:xfrm>
            <a:custGeom>
              <a:avLst/>
              <a:gdLst/>
              <a:ahLst/>
              <a:cxnLst>
                <a:cxn ang="0">
                  <a:pos x="399" y="167"/>
                </a:cxn>
                <a:cxn ang="0">
                  <a:pos x="379" y="171"/>
                </a:cxn>
                <a:cxn ang="0">
                  <a:pos x="364" y="181"/>
                </a:cxn>
                <a:cxn ang="0">
                  <a:pos x="353" y="198"/>
                </a:cxn>
                <a:cxn ang="0">
                  <a:pos x="348" y="217"/>
                </a:cxn>
                <a:cxn ang="0">
                  <a:pos x="352" y="236"/>
                </a:cxn>
                <a:cxn ang="0">
                  <a:pos x="361" y="252"/>
                </a:cxn>
                <a:cxn ang="0">
                  <a:pos x="378" y="263"/>
                </a:cxn>
                <a:cxn ang="0">
                  <a:pos x="428" y="278"/>
                </a:cxn>
                <a:cxn ang="0">
                  <a:pos x="505" y="308"/>
                </a:cxn>
                <a:cxn ang="0">
                  <a:pos x="575" y="350"/>
                </a:cxn>
                <a:cxn ang="0">
                  <a:pos x="637" y="402"/>
                </a:cxn>
                <a:cxn ang="0">
                  <a:pos x="691" y="463"/>
                </a:cxn>
                <a:cxn ang="0">
                  <a:pos x="735" y="531"/>
                </a:cxn>
                <a:cxn ang="0">
                  <a:pos x="768" y="606"/>
                </a:cxn>
                <a:cxn ang="0">
                  <a:pos x="789" y="685"/>
                </a:cxn>
                <a:cxn ang="0">
                  <a:pos x="613" y="726"/>
                </a:cxn>
                <a:cxn ang="0">
                  <a:pos x="584" y="912"/>
                </a:cxn>
                <a:cxn ang="0">
                  <a:pos x="532" y="894"/>
                </a:cxn>
                <a:cxn ang="0">
                  <a:pos x="486" y="863"/>
                </a:cxn>
                <a:cxn ang="0">
                  <a:pos x="449" y="822"/>
                </a:cxn>
                <a:cxn ang="0">
                  <a:pos x="429" y="788"/>
                </a:cxn>
                <a:cxn ang="0">
                  <a:pos x="415" y="776"/>
                </a:cxn>
                <a:cxn ang="0">
                  <a:pos x="397" y="769"/>
                </a:cxn>
                <a:cxn ang="0">
                  <a:pos x="378" y="771"/>
                </a:cxn>
                <a:cxn ang="0">
                  <a:pos x="353" y="786"/>
                </a:cxn>
                <a:cxn ang="0">
                  <a:pos x="341" y="822"/>
                </a:cxn>
                <a:cxn ang="0">
                  <a:pos x="346" y="840"/>
                </a:cxn>
                <a:cxn ang="0">
                  <a:pos x="367" y="877"/>
                </a:cxn>
                <a:cxn ang="0">
                  <a:pos x="393" y="910"/>
                </a:cxn>
                <a:cxn ang="0">
                  <a:pos x="422" y="941"/>
                </a:cxn>
                <a:cxn ang="0">
                  <a:pos x="456" y="964"/>
                </a:cxn>
                <a:cxn ang="0">
                  <a:pos x="492" y="985"/>
                </a:cxn>
                <a:cxn ang="0">
                  <a:pos x="530" y="1000"/>
                </a:cxn>
                <a:cxn ang="0">
                  <a:pos x="570" y="1011"/>
                </a:cxn>
                <a:cxn ang="0">
                  <a:pos x="613" y="1015"/>
                </a:cxn>
                <a:cxn ang="0">
                  <a:pos x="100" y="1092"/>
                </a:cxn>
                <a:cxn ang="0">
                  <a:pos x="262" y="254"/>
                </a:cxn>
                <a:cxn ang="0">
                  <a:pos x="162" y="22"/>
                </a:cxn>
                <a:cxn ang="0">
                  <a:pos x="148" y="8"/>
                </a:cxn>
                <a:cxn ang="0">
                  <a:pos x="132" y="1"/>
                </a:cxn>
                <a:cxn ang="0">
                  <a:pos x="112" y="1"/>
                </a:cxn>
                <a:cxn ang="0">
                  <a:pos x="86" y="15"/>
                </a:cxn>
                <a:cxn ang="0">
                  <a:pos x="72" y="49"/>
                </a:cxn>
                <a:cxn ang="0">
                  <a:pos x="76" y="69"/>
                </a:cxn>
                <a:cxn ang="0">
                  <a:pos x="0" y="155"/>
                </a:cxn>
                <a:cxn ang="0">
                  <a:pos x="713" y="1190"/>
                </a:cxn>
                <a:cxn ang="0">
                  <a:pos x="897" y="826"/>
                </a:cxn>
                <a:cxn ang="0">
                  <a:pos x="894" y="722"/>
                </a:cxn>
                <a:cxn ang="0">
                  <a:pos x="876" y="618"/>
                </a:cxn>
                <a:cxn ang="0">
                  <a:pos x="840" y="520"/>
                </a:cxn>
                <a:cxn ang="0">
                  <a:pos x="789" y="430"/>
                </a:cxn>
                <a:cxn ang="0">
                  <a:pos x="724" y="348"/>
                </a:cxn>
                <a:cxn ang="0">
                  <a:pos x="647" y="279"/>
                </a:cxn>
                <a:cxn ang="0">
                  <a:pos x="558" y="224"/>
                </a:cxn>
                <a:cxn ang="0">
                  <a:pos x="461" y="182"/>
                </a:cxn>
              </a:cxnLst>
              <a:rect l="0" t="0" r="r" b="b"/>
              <a:pathLst>
                <a:path w="897" h="1191">
                  <a:moveTo>
                    <a:pt x="409" y="168"/>
                  </a:moveTo>
                  <a:lnTo>
                    <a:pt x="399" y="167"/>
                  </a:lnTo>
                  <a:lnTo>
                    <a:pt x="389" y="168"/>
                  </a:lnTo>
                  <a:lnTo>
                    <a:pt x="379" y="171"/>
                  </a:lnTo>
                  <a:lnTo>
                    <a:pt x="371" y="175"/>
                  </a:lnTo>
                  <a:lnTo>
                    <a:pt x="364" y="181"/>
                  </a:lnTo>
                  <a:lnTo>
                    <a:pt x="357" y="189"/>
                  </a:lnTo>
                  <a:lnTo>
                    <a:pt x="353" y="198"/>
                  </a:lnTo>
                  <a:lnTo>
                    <a:pt x="349" y="207"/>
                  </a:lnTo>
                  <a:lnTo>
                    <a:pt x="348" y="217"/>
                  </a:lnTo>
                  <a:lnTo>
                    <a:pt x="349" y="227"/>
                  </a:lnTo>
                  <a:lnTo>
                    <a:pt x="352" y="236"/>
                  </a:lnTo>
                  <a:lnTo>
                    <a:pt x="356" y="245"/>
                  </a:lnTo>
                  <a:lnTo>
                    <a:pt x="361" y="252"/>
                  </a:lnTo>
                  <a:lnTo>
                    <a:pt x="370" y="258"/>
                  </a:lnTo>
                  <a:lnTo>
                    <a:pt x="378" y="263"/>
                  </a:lnTo>
                  <a:lnTo>
                    <a:pt x="388" y="267"/>
                  </a:lnTo>
                  <a:lnTo>
                    <a:pt x="428" y="278"/>
                  </a:lnTo>
                  <a:lnTo>
                    <a:pt x="468" y="292"/>
                  </a:lnTo>
                  <a:lnTo>
                    <a:pt x="505" y="308"/>
                  </a:lnTo>
                  <a:lnTo>
                    <a:pt x="541" y="328"/>
                  </a:lnTo>
                  <a:lnTo>
                    <a:pt x="575" y="350"/>
                  </a:lnTo>
                  <a:lnTo>
                    <a:pt x="608" y="375"/>
                  </a:lnTo>
                  <a:lnTo>
                    <a:pt x="637" y="402"/>
                  </a:lnTo>
                  <a:lnTo>
                    <a:pt x="666" y="431"/>
                  </a:lnTo>
                  <a:lnTo>
                    <a:pt x="691" y="463"/>
                  </a:lnTo>
                  <a:lnTo>
                    <a:pt x="714" y="496"/>
                  </a:lnTo>
                  <a:lnTo>
                    <a:pt x="735" y="531"/>
                  </a:lnTo>
                  <a:lnTo>
                    <a:pt x="753" y="568"/>
                  </a:lnTo>
                  <a:lnTo>
                    <a:pt x="768" y="606"/>
                  </a:lnTo>
                  <a:lnTo>
                    <a:pt x="779" y="645"/>
                  </a:lnTo>
                  <a:lnTo>
                    <a:pt x="789" y="685"/>
                  </a:lnTo>
                  <a:lnTo>
                    <a:pt x="795" y="726"/>
                  </a:lnTo>
                  <a:lnTo>
                    <a:pt x="613" y="726"/>
                  </a:lnTo>
                  <a:lnTo>
                    <a:pt x="613" y="916"/>
                  </a:lnTo>
                  <a:lnTo>
                    <a:pt x="584" y="912"/>
                  </a:lnTo>
                  <a:lnTo>
                    <a:pt x="558" y="905"/>
                  </a:lnTo>
                  <a:lnTo>
                    <a:pt x="532" y="894"/>
                  </a:lnTo>
                  <a:lnTo>
                    <a:pt x="508" y="880"/>
                  </a:lnTo>
                  <a:lnTo>
                    <a:pt x="486" y="863"/>
                  </a:lnTo>
                  <a:lnTo>
                    <a:pt x="467" y="844"/>
                  </a:lnTo>
                  <a:lnTo>
                    <a:pt x="449" y="822"/>
                  </a:lnTo>
                  <a:lnTo>
                    <a:pt x="435" y="797"/>
                  </a:lnTo>
                  <a:lnTo>
                    <a:pt x="429" y="788"/>
                  </a:lnTo>
                  <a:lnTo>
                    <a:pt x="422" y="782"/>
                  </a:lnTo>
                  <a:lnTo>
                    <a:pt x="415" y="776"/>
                  </a:lnTo>
                  <a:lnTo>
                    <a:pt x="406" y="772"/>
                  </a:lnTo>
                  <a:lnTo>
                    <a:pt x="397" y="769"/>
                  </a:lnTo>
                  <a:lnTo>
                    <a:pt x="388" y="769"/>
                  </a:lnTo>
                  <a:lnTo>
                    <a:pt x="378" y="771"/>
                  </a:lnTo>
                  <a:lnTo>
                    <a:pt x="368" y="773"/>
                  </a:lnTo>
                  <a:lnTo>
                    <a:pt x="353" y="786"/>
                  </a:lnTo>
                  <a:lnTo>
                    <a:pt x="343" y="802"/>
                  </a:lnTo>
                  <a:lnTo>
                    <a:pt x="341" y="822"/>
                  </a:lnTo>
                  <a:lnTo>
                    <a:pt x="346" y="840"/>
                  </a:lnTo>
                  <a:lnTo>
                    <a:pt x="346" y="840"/>
                  </a:lnTo>
                  <a:lnTo>
                    <a:pt x="356" y="859"/>
                  </a:lnTo>
                  <a:lnTo>
                    <a:pt x="367" y="877"/>
                  </a:lnTo>
                  <a:lnTo>
                    <a:pt x="379" y="895"/>
                  </a:lnTo>
                  <a:lnTo>
                    <a:pt x="393" y="910"/>
                  </a:lnTo>
                  <a:lnTo>
                    <a:pt x="407" y="926"/>
                  </a:lnTo>
                  <a:lnTo>
                    <a:pt x="422" y="941"/>
                  </a:lnTo>
                  <a:lnTo>
                    <a:pt x="439" y="953"/>
                  </a:lnTo>
                  <a:lnTo>
                    <a:pt x="456" y="964"/>
                  </a:lnTo>
                  <a:lnTo>
                    <a:pt x="474" y="975"/>
                  </a:lnTo>
                  <a:lnTo>
                    <a:pt x="492" y="985"/>
                  </a:lnTo>
                  <a:lnTo>
                    <a:pt x="511" y="993"/>
                  </a:lnTo>
                  <a:lnTo>
                    <a:pt x="530" y="1000"/>
                  </a:lnTo>
                  <a:lnTo>
                    <a:pt x="550" y="1006"/>
                  </a:lnTo>
                  <a:lnTo>
                    <a:pt x="570" y="1011"/>
                  </a:lnTo>
                  <a:lnTo>
                    <a:pt x="593" y="1014"/>
                  </a:lnTo>
                  <a:lnTo>
                    <a:pt x="613" y="1015"/>
                  </a:lnTo>
                  <a:lnTo>
                    <a:pt x="613" y="1092"/>
                  </a:lnTo>
                  <a:lnTo>
                    <a:pt x="100" y="1092"/>
                  </a:lnTo>
                  <a:lnTo>
                    <a:pt x="100" y="254"/>
                  </a:lnTo>
                  <a:lnTo>
                    <a:pt x="262" y="254"/>
                  </a:lnTo>
                  <a:lnTo>
                    <a:pt x="168" y="30"/>
                  </a:lnTo>
                  <a:lnTo>
                    <a:pt x="162" y="22"/>
                  </a:lnTo>
                  <a:lnTo>
                    <a:pt x="157" y="13"/>
                  </a:lnTo>
                  <a:lnTo>
                    <a:pt x="148" y="8"/>
                  </a:lnTo>
                  <a:lnTo>
                    <a:pt x="140" y="4"/>
                  </a:lnTo>
                  <a:lnTo>
                    <a:pt x="132" y="1"/>
                  </a:lnTo>
                  <a:lnTo>
                    <a:pt x="122" y="0"/>
                  </a:lnTo>
                  <a:lnTo>
                    <a:pt x="112" y="1"/>
                  </a:lnTo>
                  <a:lnTo>
                    <a:pt x="103" y="4"/>
                  </a:lnTo>
                  <a:lnTo>
                    <a:pt x="86" y="15"/>
                  </a:lnTo>
                  <a:lnTo>
                    <a:pt x="76" y="31"/>
                  </a:lnTo>
                  <a:lnTo>
                    <a:pt x="72" y="49"/>
                  </a:lnTo>
                  <a:lnTo>
                    <a:pt x="76" y="69"/>
                  </a:lnTo>
                  <a:lnTo>
                    <a:pt x="76" y="69"/>
                  </a:lnTo>
                  <a:lnTo>
                    <a:pt x="112" y="155"/>
                  </a:lnTo>
                  <a:lnTo>
                    <a:pt x="0" y="155"/>
                  </a:lnTo>
                  <a:lnTo>
                    <a:pt x="0" y="1191"/>
                  </a:lnTo>
                  <a:lnTo>
                    <a:pt x="713" y="1190"/>
                  </a:lnTo>
                  <a:lnTo>
                    <a:pt x="713" y="826"/>
                  </a:lnTo>
                  <a:lnTo>
                    <a:pt x="897" y="826"/>
                  </a:lnTo>
                  <a:lnTo>
                    <a:pt x="897" y="776"/>
                  </a:lnTo>
                  <a:lnTo>
                    <a:pt x="894" y="722"/>
                  </a:lnTo>
                  <a:lnTo>
                    <a:pt x="887" y="669"/>
                  </a:lnTo>
                  <a:lnTo>
                    <a:pt x="876" y="618"/>
                  </a:lnTo>
                  <a:lnTo>
                    <a:pt x="861" y="568"/>
                  </a:lnTo>
                  <a:lnTo>
                    <a:pt x="840" y="520"/>
                  </a:lnTo>
                  <a:lnTo>
                    <a:pt x="817" y="473"/>
                  </a:lnTo>
                  <a:lnTo>
                    <a:pt x="789" y="430"/>
                  </a:lnTo>
                  <a:lnTo>
                    <a:pt x="759" y="387"/>
                  </a:lnTo>
                  <a:lnTo>
                    <a:pt x="724" y="348"/>
                  </a:lnTo>
                  <a:lnTo>
                    <a:pt x="687" y="312"/>
                  </a:lnTo>
                  <a:lnTo>
                    <a:pt x="647" y="279"/>
                  </a:lnTo>
                  <a:lnTo>
                    <a:pt x="604" y="250"/>
                  </a:lnTo>
                  <a:lnTo>
                    <a:pt x="558" y="224"/>
                  </a:lnTo>
                  <a:lnTo>
                    <a:pt x="511" y="200"/>
                  </a:lnTo>
                  <a:lnTo>
                    <a:pt x="461" y="182"/>
                  </a:lnTo>
                  <a:lnTo>
                    <a:pt x="409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481638" y="3176588"/>
              <a:ext cx="127000" cy="127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5305425" y="3409951"/>
              <a:ext cx="477838" cy="388938"/>
            </a:xfrm>
            <a:custGeom>
              <a:avLst/>
              <a:gdLst/>
              <a:ahLst/>
              <a:cxnLst>
                <a:cxn ang="0">
                  <a:pos x="111" y="79"/>
                </a:cxn>
                <a:cxn ang="0">
                  <a:pos x="0" y="79"/>
                </a:cxn>
                <a:cxn ang="0">
                  <a:pos x="151" y="245"/>
                </a:cxn>
                <a:cxn ang="0">
                  <a:pos x="301" y="79"/>
                </a:cxn>
                <a:cxn ang="0">
                  <a:pos x="191" y="79"/>
                </a:cxn>
                <a:cxn ang="0">
                  <a:pos x="191" y="0"/>
                </a:cxn>
                <a:cxn ang="0">
                  <a:pos x="111" y="0"/>
                </a:cxn>
                <a:cxn ang="0">
                  <a:pos x="111" y="79"/>
                </a:cxn>
              </a:cxnLst>
              <a:rect l="0" t="0" r="r" b="b"/>
              <a:pathLst>
                <a:path w="301" h="245">
                  <a:moveTo>
                    <a:pt x="111" y="79"/>
                  </a:moveTo>
                  <a:lnTo>
                    <a:pt x="0" y="79"/>
                  </a:lnTo>
                  <a:lnTo>
                    <a:pt x="151" y="245"/>
                  </a:lnTo>
                  <a:lnTo>
                    <a:pt x="301" y="79"/>
                  </a:lnTo>
                  <a:lnTo>
                    <a:pt x="191" y="79"/>
                  </a:lnTo>
                  <a:lnTo>
                    <a:pt x="191" y="0"/>
                  </a:lnTo>
                  <a:lnTo>
                    <a:pt x="111" y="0"/>
                  </a:lnTo>
                  <a:lnTo>
                    <a:pt x="111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4811713" y="2182813"/>
              <a:ext cx="611188" cy="220663"/>
            </a:xfrm>
            <a:custGeom>
              <a:avLst/>
              <a:gdLst/>
              <a:ahLst/>
              <a:cxnLst>
                <a:cxn ang="0">
                  <a:pos x="374" y="95"/>
                </a:cxn>
                <a:cxn ang="0">
                  <a:pos x="374" y="95"/>
                </a:cxn>
                <a:cxn ang="0">
                  <a:pos x="356" y="83"/>
                </a:cxn>
                <a:cxn ang="0">
                  <a:pos x="338" y="72"/>
                </a:cxn>
                <a:cxn ang="0">
                  <a:pos x="318" y="63"/>
                </a:cxn>
                <a:cxn ang="0">
                  <a:pos x="299" y="54"/>
                </a:cxn>
                <a:cxn ang="0">
                  <a:pos x="278" y="46"/>
                </a:cxn>
                <a:cxn ang="0">
                  <a:pos x="257" y="38"/>
                </a:cxn>
                <a:cxn ang="0">
                  <a:pos x="235" y="31"/>
                </a:cxn>
                <a:cxn ang="0">
                  <a:pos x="214" y="24"/>
                </a:cxn>
                <a:cxn ang="0">
                  <a:pos x="191" y="18"/>
                </a:cxn>
                <a:cxn ang="0">
                  <a:pos x="169" y="14"/>
                </a:cxn>
                <a:cxn ang="0">
                  <a:pos x="145" y="10"/>
                </a:cxn>
                <a:cxn ang="0">
                  <a:pos x="122" y="6"/>
                </a:cxn>
                <a:cxn ang="0">
                  <a:pos x="98" y="5"/>
                </a:cxn>
                <a:cxn ang="0">
                  <a:pos x="73" y="2"/>
                </a:cxn>
                <a:cxn ang="0">
                  <a:pos x="50" y="0"/>
                </a:cxn>
                <a:cxn ang="0">
                  <a:pos x="25" y="0"/>
                </a:cxn>
                <a:cxn ang="0">
                  <a:pos x="15" y="2"/>
                </a:cxn>
                <a:cxn ang="0">
                  <a:pos x="7" y="7"/>
                </a:cxn>
                <a:cxn ang="0">
                  <a:pos x="1" y="16"/>
                </a:cxn>
                <a:cxn ang="0">
                  <a:pos x="0" y="25"/>
                </a:cxn>
                <a:cxn ang="0">
                  <a:pos x="1" y="35"/>
                </a:cxn>
                <a:cxn ang="0">
                  <a:pos x="7" y="43"/>
                </a:cxn>
                <a:cxn ang="0">
                  <a:pos x="15" y="49"/>
                </a:cxn>
                <a:cxn ang="0">
                  <a:pos x="25" y="50"/>
                </a:cxn>
                <a:cxn ang="0">
                  <a:pos x="47" y="50"/>
                </a:cxn>
                <a:cxn ang="0">
                  <a:pos x="69" y="52"/>
                </a:cxn>
                <a:cxn ang="0">
                  <a:pos x="93" y="53"/>
                </a:cxn>
                <a:cxn ang="0">
                  <a:pos x="115" y="56"/>
                </a:cxn>
                <a:cxn ang="0">
                  <a:pos x="135" y="60"/>
                </a:cxn>
                <a:cxn ang="0">
                  <a:pos x="158" y="63"/>
                </a:cxn>
                <a:cxn ang="0">
                  <a:pos x="178" y="68"/>
                </a:cxn>
                <a:cxn ang="0">
                  <a:pos x="199" y="72"/>
                </a:cxn>
                <a:cxn ang="0">
                  <a:pos x="220" y="79"/>
                </a:cxn>
                <a:cxn ang="0">
                  <a:pos x="239" y="85"/>
                </a:cxn>
                <a:cxn ang="0">
                  <a:pos x="259" y="92"/>
                </a:cxn>
                <a:cxn ang="0">
                  <a:pos x="278" y="100"/>
                </a:cxn>
                <a:cxn ang="0">
                  <a:pos x="296" y="108"/>
                </a:cxn>
                <a:cxn ang="0">
                  <a:pos x="314" y="117"/>
                </a:cxn>
                <a:cxn ang="0">
                  <a:pos x="331" y="126"/>
                </a:cxn>
                <a:cxn ang="0">
                  <a:pos x="347" y="136"/>
                </a:cxn>
                <a:cxn ang="0">
                  <a:pos x="356" y="139"/>
                </a:cxn>
                <a:cxn ang="0">
                  <a:pos x="365" y="139"/>
                </a:cxn>
                <a:cxn ang="0">
                  <a:pos x="374" y="136"/>
                </a:cxn>
                <a:cxn ang="0">
                  <a:pos x="380" y="129"/>
                </a:cxn>
                <a:cxn ang="0">
                  <a:pos x="385" y="119"/>
                </a:cxn>
                <a:cxn ang="0">
                  <a:pos x="385" y="110"/>
                </a:cxn>
                <a:cxn ang="0">
                  <a:pos x="380" y="101"/>
                </a:cxn>
                <a:cxn ang="0">
                  <a:pos x="374" y="95"/>
                </a:cxn>
              </a:cxnLst>
              <a:rect l="0" t="0" r="r" b="b"/>
              <a:pathLst>
                <a:path w="385" h="139">
                  <a:moveTo>
                    <a:pt x="374" y="95"/>
                  </a:moveTo>
                  <a:lnTo>
                    <a:pt x="374" y="95"/>
                  </a:lnTo>
                  <a:lnTo>
                    <a:pt x="356" y="83"/>
                  </a:lnTo>
                  <a:lnTo>
                    <a:pt x="338" y="72"/>
                  </a:lnTo>
                  <a:lnTo>
                    <a:pt x="318" y="63"/>
                  </a:lnTo>
                  <a:lnTo>
                    <a:pt x="299" y="54"/>
                  </a:lnTo>
                  <a:lnTo>
                    <a:pt x="278" y="46"/>
                  </a:lnTo>
                  <a:lnTo>
                    <a:pt x="257" y="38"/>
                  </a:lnTo>
                  <a:lnTo>
                    <a:pt x="235" y="31"/>
                  </a:lnTo>
                  <a:lnTo>
                    <a:pt x="214" y="24"/>
                  </a:lnTo>
                  <a:lnTo>
                    <a:pt x="191" y="18"/>
                  </a:lnTo>
                  <a:lnTo>
                    <a:pt x="169" y="14"/>
                  </a:lnTo>
                  <a:lnTo>
                    <a:pt x="145" y="10"/>
                  </a:lnTo>
                  <a:lnTo>
                    <a:pt x="122" y="6"/>
                  </a:lnTo>
                  <a:lnTo>
                    <a:pt x="98" y="5"/>
                  </a:lnTo>
                  <a:lnTo>
                    <a:pt x="73" y="2"/>
                  </a:lnTo>
                  <a:lnTo>
                    <a:pt x="50" y="0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1" y="16"/>
                  </a:lnTo>
                  <a:lnTo>
                    <a:pt x="0" y="25"/>
                  </a:lnTo>
                  <a:lnTo>
                    <a:pt x="1" y="35"/>
                  </a:lnTo>
                  <a:lnTo>
                    <a:pt x="7" y="43"/>
                  </a:lnTo>
                  <a:lnTo>
                    <a:pt x="15" y="49"/>
                  </a:lnTo>
                  <a:lnTo>
                    <a:pt x="25" y="50"/>
                  </a:lnTo>
                  <a:lnTo>
                    <a:pt x="47" y="50"/>
                  </a:lnTo>
                  <a:lnTo>
                    <a:pt x="69" y="52"/>
                  </a:lnTo>
                  <a:lnTo>
                    <a:pt x="93" y="53"/>
                  </a:lnTo>
                  <a:lnTo>
                    <a:pt x="115" y="56"/>
                  </a:lnTo>
                  <a:lnTo>
                    <a:pt x="135" y="60"/>
                  </a:lnTo>
                  <a:lnTo>
                    <a:pt x="158" y="63"/>
                  </a:lnTo>
                  <a:lnTo>
                    <a:pt x="178" y="68"/>
                  </a:lnTo>
                  <a:lnTo>
                    <a:pt x="199" y="72"/>
                  </a:lnTo>
                  <a:lnTo>
                    <a:pt x="220" y="79"/>
                  </a:lnTo>
                  <a:lnTo>
                    <a:pt x="239" y="85"/>
                  </a:lnTo>
                  <a:lnTo>
                    <a:pt x="259" y="92"/>
                  </a:lnTo>
                  <a:lnTo>
                    <a:pt x="278" y="100"/>
                  </a:lnTo>
                  <a:lnTo>
                    <a:pt x="296" y="108"/>
                  </a:lnTo>
                  <a:lnTo>
                    <a:pt x="314" y="117"/>
                  </a:lnTo>
                  <a:lnTo>
                    <a:pt x="331" y="126"/>
                  </a:lnTo>
                  <a:lnTo>
                    <a:pt x="347" y="136"/>
                  </a:lnTo>
                  <a:lnTo>
                    <a:pt x="356" y="139"/>
                  </a:lnTo>
                  <a:lnTo>
                    <a:pt x="365" y="139"/>
                  </a:lnTo>
                  <a:lnTo>
                    <a:pt x="374" y="136"/>
                  </a:lnTo>
                  <a:lnTo>
                    <a:pt x="380" y="129"/>
                  </a:lnTo>
                  <a:lnTo>
                    <a:pt x="385" y="119"/>
                  </a:lnTo>
                  <a:lnTo>
                    <a:pt x="385" y="110"/>
                  </a:lnTo>
                  <a:lnTo>
                    <a:pt x="380" y="101"/>
                  </a:lnTo>
                  <a:lnTo>
                    <a:pt x="374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651500" y="1905001"/>
              <a:ext cx="620713" cy="225425"/>
            </a:xfrm>
            <a:custGeom>
              <a:avLst/>
              <a:gdLst/>
              <a:ahLst/>
              <a:cxnLst>
                <a:cxn ang="0">
                  <a:pos x="38" y="138"/>
                </a:cxn>
                <a:cxn ang="0">
                  <a:pos x="38" y="138"/>
                </a:cxn>
                <a:cxn ang="0">
                  <a:pos x="55" y="128"/>
                </a:cxn>
                <a:cxn ang="0">
                  <a:pos x="71" y="117"/>
                </a:cxn>
                <a:cxn ang="0">
                  <a:pos x="88" y="109"/>
                </a:cxn>
                <a:cxn ang="0">
                  <a:pos x="107" y="101"/>
                </a:cxn>
                <a:cxn ang="0">
                  <a:pos x="125" y="92"/>
                </a:cxn>
                <a:cxn ang="0">
                  <a:pos x="146" y="85"/>
                </a:cxn>
                <a:cxn ang="0">
                  <a:pos x="166" y="79"/>
                </a:cxn>
                <a:cxn ang="0">
                  <a:pos x="186" y="73"/>
                </a:cxn>
                <a:cxn ang="0">
                  <a:pos x="209" y="67"/>
                </a:cxn>
                <a:cxn ang="0">
                  <a:pos x="229" y="62"/>
                </a:cxn>
                <a:cxn ang="0">
                  <a:pos x="251" y="59"/>
                </a:cxn>
                <a:cxn ang="0">
                  <a:pos x="274" y="55"/>
                </a:cxn>
                <a:cxn ang="0">
                  <a:pos x="297" y="52"/>
                </a:cxn>
                <a:cxn ang="0">
                  <a:pos x="319" y="51"/>
                </a:cxn>
                <a:cxn ang="0">
                  <a:pos x="343" y="49"/>
                </a:cxn>
                <a:cxn ang="0">
                  <a:pos x="366" y="49"/>
                </a:cxn>
                <a:cxn ang="0">
                  <a:pos x="376" y="48"/>
                </a:cxn>
                <a:cxn ang="0">
                  <a:pos x="384" y="43"/>
                </a:cxn>
                <a:cxn ang="0">
                  <a:pos x="390" y="34"/>
                </a:cxn>
                <a:cxn ang="0">
                  <a:pos x="391" y="25"/>
                </a:cxn>
                <a:cxn ang="0">
                  <a:pos x="390" y="15"/>
                </a:cxn>
                <a:cxn ang="0">
                  <a:pos x="384" y="7"/>
                </a:cxn>
                <a:cxn ang="0">
                  <a:pos x="376" y="1"/>
                </a:cxn>
                <a:cxn ang="0">
                  <a:pos x="366" y="0"/>
                </a:cxn>
                <a:cxn ang="0">
                  <a:pos x="341" y="0"/>
                </a:cxn>
                <a:cxn ang="0">
                  <a:pos x="316" y="1"/>
                </a:cxn>
                <a:cxn ang="0">
                  <a:pos x="292" y="4"/>
                </a:cxn>
                <a:cxn ang="0">
                  <a:pos x="267" y="7"/>
                </a:cxn>
                <a:cxn ang="0">
                  <a:pos x="243" y="9"/>
                </a:cxn>
                <a:cxn ang="0">
                  <a:pos x="218" y="15"/>
                </a:cxn>
                <a:cxn ang="0">
                  <a:pos x="195" y="19"/>
                </a:cxn>
                <a:cxn ang="0">
                  <a:pos x="173" y="26"/>
                </a:cxn>
                <a:cxn ang="0">
                  <a:pos x="149" y="31"/>
                </a:cxn>
                <a:cxn ang="0">
                  <a:pos x="128" y="40"/>
                </a:cxn>
                <a:cxn ang="0">
                  <a:pos x="106" y="48"/>
                </a:cxn>
                <a:cxn ang="0">
                  <a:pos x="85" y="56"/>
                </a:cxn>
                <a:cxn ang="0">
                  <a:pos x="65" y="66"/>
                </a:cxn>
                <a:cxn ang="0">
                  <a:pos x="45" y="76"/>
                </a:cxn>
                <a:cxn ang="0">
                  <a:pos x="27" y="87"/>
                </a:cxn>
                <a:cxn ang="0">
                  <a:pos x="9" y="98"/>
                </a:cxn>
                <a:cxn ang="0">
                  <a:pos x="2" y="105"/>
                </a:cxn>
                <a:cxn ang="0">
                  <a:pos x="0" y="113"/>
                </a:cxn>
                <a:cxn ang="0">
                  <a:pos x="0" y="123"/>
                </a:cxn>
                <a:cxn ang="0">
                  <a:pos x="4" y="133"/>
                </a:cxn>
                <a:cxn ang="0">
                  <a:pos x="11" y="139"/>
                </a:cxn>
                <a:cxn ang="0">
                  <a:pos x="19" y="142"/>
                </a:cxn>
                <a:cxn ang="0">
                  <a:pos x="29" y="142"/>
                </a:cxn>
                <a:cxn ang="0">
                  <a:pos x="38" y="138"/>
                </a:cxn>
              </a:cxnLst>
              <a:rect l="0" t="0" r="r" b="b"/>
              <a:pathLst>
                <a:path w="391" h="142">
                  <a:moveTo>
                    <a:pt x="38" y="138"/>
                  </a:moveTo>
                  <a:lnTo>
                    <a:pt x="38" y="138"/>
                  </a:lnTo>
                  <a:lnTo>
                    <a:pt x="55" y="128"/>
                  </a:lnTo>
                  <a:lnTo>
                    <a:pt x="71" y="117"/>
                  </a:lnTo>
                  <a:lnTo>
                    <a:pt x="88" y="109"/>
                  </a:lnTo>
                  <a:lnTo>
                    <a:pt x="107" y="101"/>
                  </a:lnTo>
                  <a:lnTo>
                    <a:pt x="125" y="92"/>
                  </a:lnTo>
                  <a:lnTo>
                    <a:pt x="146" y="85"/>
                  </a:lnTo>
                  <a:lnTo>
                    <a:pt x="166" y="79"/>
                  </a:lnTo>
                  <a:lnTo>
                    <a:pt x="186" y="73"/>
                  </a:lnTo>
                  <a:lnTo>
                    <a:pt x="209" y="67"/>
                  </a:lnTo>
                  <a:lnTo>
                    <a:pt x="229" y="62"/>
                  </a:lnTo>
                  <a:lnTo>
                    <a:pt x="251" y="59"/>
                  </a:lnTo>
                  <a:lnTo>
                    <a:pt x="274" y="55"/>
                  </a:lnTo>
                  <a:lnTo>
                    <a:pt x="297" y="52"/>
                  </a:lnTo>
                  <a:lnTo>
                    <a:pt x="319" y="51"/>
                  </a:lnTo>
                  <a:lnTo>
                    <a:pt x="343" y="49"/>
                  </a:lnTo>
                  <a:lnTo>
                    <a:pt x="366" y="49"/>
                  </a:lnTo>
                  <a:lnTo>
                    <a:pt x="376" y="48"/>
                  </a:lnTo>
                  <a:lnTo>
                    <a:pt x="384" y="43"/>
                  </a:lnTo>
                  <a:lnTo>
                    <a:pt x="390" y="34"/>
                  </a:lnTo>
                  <a:lnTo>
                    <a:pt x="391" y="25"/>
                  </a:lnTo>
                  <a:lnTo>
                    <a:pt x="390" y="15"/>
                  </a:lnTo>
                  <a:lnTo>
                    <a:pt x="384" y="7"/>
                  </a:lnTo>
                  <a:lnTo>
                    <a:pt x="376" y="1"/>
                  </a:lnTo>
                  <a:lnTo>
                    <a:pt x="366" y="0"/>
                  </a:lnTo>
                  <a:lnTo>
                    <a:pt x="341" y="0"/>
                  </a:lnTo>
                  <a:lnTo>
                    <a:pt x="316" y="1"/>
                  </a:lnTo>
                  <a:lnTo>
                    <a:pt x="292" y="4"/>
                  </a:lnTo>
                  <a:lnTo>
                    <a:pt x="267" y="7"/>
                  </a:lnTo>
                  <a:lnTo>
                    <a:pt x="243" y="9"/>
                  </a:lnTo>
                  <a:lnTo>
                    <a:pt x="218" y="15"/>
                  </a:lnTo>
                  <a:lnTo>
                    <a:pt x="195" y="19"/>
                  </a:lnTo>
                  <a:lnTo>
                    <a:pt x="173" y="26"/>
                  </a:lnTo>
                  <a:lnTo>
                    <a:pt x="149" y="31"/>
                  </a:lnTo>
                  <a:lnTo>
                    <a:pt x="128" y="40"/>
                  </a:lnTo>
                  <a:lnTo>
                    <a:pt x="106" y="48"/>
                  </a:lnTo>
                  <a:lnTo>
                    <a:pt x="85" y="56"/>
                  </a:lnTo>
                  <a:lnTo>
                    <a:pt x="65" y="66"/>
                  </a:lnTo>
                  <a:lnTo>
                    <a:pt x="45" y="76"/>
                  </a:lnTo>
                  <a:lnTo>
                    <a:pt x="27" y="87"/>
                  </a:lnTo>
                  <a:lnTo>
                    <a:pt x="9" y="98"/>
                  </a:lnTo>
                  <a:lnTo>
                    <a:pt x="2" y="105"/>
                  </a:lnTo>
                  <a:lnTo>
                    <a:pt x="0" y="113"/>
                  </a:lnTo>
                  <a:lnTo>
                    <a:pt x="0" y="123"/>
                  </a:lnTo>
                  <a:lnTo>
                    <a:pt x="4" y="133"/>
                  </a:lnTo>
                  <a:lnTo>
                    <a:pt x="11" y="139"/>
                  </a:lnTo>
                  <a:lnTo>
                    <a:pt x="19" y="142"/>
                  </a:lnTo>
                  <a:lnTo>
                    <a:pt x="29" y="142"/>
                  </a:lnTo>
                  <a:lnTo>
                    <a:pt x="38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5661025" y="2182813"/>
              <a:ext cx="611188" cy="220663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35" y="0"/>
                </a:cxn>
                <a:cxn ang="0">
                  <a:pos x="310" y="2"/>
                </a:cxn>
                <a:cxn ang="0">
                  <a:pos x="287" y="5"/>
                </a:cxn>
                <a:cxn ang="0">
                  <a:pos x="263" y="6"/>
                </a:cxn>
                <a:cxn ang="0">
                  <a:pos x="240" y="10"/>
                </a:cxn>
                <a:cxn ang="0">
                  <a:pos x="216" y="14"/>
                </a:cxn>
                <a:cxn ang="0">
                  <a:pos x="193" y="18"/>
                </a:cxn>
                <a:cxn ang="0">
                  <a:pos x="171" y="24"/>
                </a:cxn>
                <a:cxn ang="0">
                  <a:pos x="149" y="31"/>
                </a:cxn>
                <a:cxn ang="0">
                  <a:pos x="128" y="38"/>
                </a:cxn>
                <a:cxn ang="0">
                  <a:pos x="107" y="46"/>
                </a:cxn>
                <a:cxn ang="0">
                  <a:pos x="86" y="54"/>
                </a:cxn>
                <a:cxn ang="0">
                  <a:pos x="67" y="63"/>
                </a:cxn>
                <a:cxn ang="0">
                  <a:pos x="48" y="72"/>
                </a:cxn>
                <a:cxn ang="0">
                  <a:pos x="30" y="83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5" y="101"/>
                </a:cxn>
                <a:cxn ang="0">
                  <a:pos x="0" y="110"/>
                </a:cxn>
                <a:cxn ang="0">
                  <a:pos x="0" y="119"/>
                </a:cxn>
                <a:cxn ang="0">
                  <a:pos x="3" y="129"/>
                </a:cxn>
                <a:cxn ang="0">
                  <a:pos x="10" y="136"/>
                </a:cxn>
                <a:cxn ang="0">
                  <a:pos x="20" y="139"/>
                </a:cxn>
                <a:cxn ang="0">
                  <a:pos x="30" y="139"/>
                </a:cxn>
                <a:cxn ang="0">
                  <a:pos x="38" y="136"/>
                </a:cxn>
                <a:cxn ang="0">
                  <a:pos x="54" y="126"/>
                </a:cxn>
                <a:cxn ang="0">
                  <a:pos x="71" y="117"/>
                </a:cxn>
                <a:cxn ang="0">
                  <a:pos x="89" y="108"/>
                </a:cxn>
                <a:cxn ang="0">
                  <a:pos x="107" y="100"/>
                </a:cxn>
                <a:cxn ang="0">
                  <a:pos x="126" y="92"/>
                </a:cxn>
                <a:cxn ang="0">
                  <a:pos x="146" y="85"/>
                </a:cxn>
                <a:cxn ang="0">
                  <a:pos x="165" y="79"/>
                </a:cxn>
                <a:cxn ang="0">
                  <a:pos x="186" y="72"/>
                </a:cxn>
                <a:cxn ang="0">
                  <a:pos x="207" y="68"/>
                </a:cxn>
                <a:cxn ang="0">
                  <a:pos x="227" y="63"/>
                </a:cxn>
                <a:cxn ang="0">
                  <a:pos x="250" y="60"/>
                </a:cxn>
                <a:cxn ang="0">
                  <a:pos x="270" y="56"/>
                </a:cxn>
                <a:cxn ang="0">
                  <a:pos x="292" y="53"/>
                </a:cxn>
                <a:cxn ang="0">
                  <a:pos x="316" y="52"/>
                </a:cxn>
                <a:cxn ang="0">
                  <a:pos x="338" y="50"/>
                </a:cxn>
                <a:cxn ang="0">
                  <a:pos x="360" y="50"/>
                </a:cxn>
                <a:cxn ang="0">
                  <a:pos x="370" y="49"/>
                </a:cxn>
                <a:cxn ang="0">
                  <a:pos x="378" y="43"/>
                </a:cxn>
                <a:cxn ang="0">
                  <a:pos x="384" y="35"/>
                </a:cxn>
                <a:cxn ang="0">
                  <a:pos x="385" y="25"/>
                </a:cxn>
                <a:cxn ang="0">
                  <a:pos x="384" y="16"/>
                </a:cxn>
                <a:cxn ang="0">
                  <a:pos x="378" y="7"/>
                </a:cxn>
                <a:cxn ang="0">
                  <a:pos x="370" y="2"/>
                </a:cxn>
                <a:cxn ang="0">
                  <a:pos x="360" y="0"/>
                </a:cxn>
              </a:cxnLst>
              <a:rect l="0" t="0" r="r" b="b"/>
              <a:pathLst>
                <a:path w="385" h="139">
                  <a:moveTo>
                    <a:pt x="360" y="0"/>
                  </a:moveTo>
                  <a:lnTo>
                    <a:pt x="335" y="0"/>
                  </a:lnTo>
                  <a:lnTo>
                    <a:pt x="310" y="2"/>
                  </a:lnTo>
                  <a:lnTo>
                    <a:pt x="287" y="5"/>
                  </a:lnTo>
                  <a:lnTo>
                    <a:pt x="263" y="6"/>
                  </a:lnTo>
                  <a:lnTo>
                    <a:pt x="240" y="10"/>
                  </a:lnTo>
                  <a:lnTo>
                    <a:pt x="216" y="14"/>
                  </a:lnTo>
                  <a:lnTo>
                    <a:pt x="193" y="18"/>
                  </a:lnTo>
                  <a:lnTo>
                    <a:pt x="171" y="24"/>
                  </a:lnTo>
                  <a:lnTo>
                    <a:pt x="149" y="31"/>
                  </a:lnTo>
                  <a:lnTo>
                    <a:pt x="128" y="38"/>
                  </a:lnTo>
                  <a:lnTo>
                    <a:pt x="107" y="46"/>
                  </a:lnTo>
                  <a:lnTo>
                    <a:pt x="86" y="54"/>
                  </a:lnTo>
                  <a:lnTo>
                    <a:pt x="67" y="63"/>
                  </a:lnTo>
                  <a:lnTo>
                    <a:pt x="48" y="72"/>
                  </a:lnTo>
                  <a:lnTo>
                    <a:pt x="30" y="83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5" y="101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3" y="129"/>
                  </a:lnTo>
                  <a:lnTo>
                    <a:pt x="10" y="136"/>
                  </a:lnTo>
                  <a:lnTo>
                    <a:pt x="20" y="139"/>
                  </a:lnTo>
                  <a:lnTo>
                    <a:pt x="30" y="139"/>
                  </a:lnTo>
                  <a:lnTo>
                    <a:pt x="38" y="136"/>
                  </a:lnTo>
                  <a:lnTo>
                    <a:pt x="54" y="126"/>
                  </a:lnTo>
                  <a:lnTo>
                    <a:pt x="71" y="117"/>
                  </a:lnTo>
                  <a:lnTo>
                    <a:pt x="89" y="108"/>
                  </a:lnTo>
                  <a:lnTo>
                    <a:pt x="107" y="100"/>
                  </a:lnTo>
                  <a:lnTo>
                    <a:pt x="126" y="92"/>
                  </a:lnTo>
                  <a:lnTo>
                    <a:pt x="146" y="85"/>
                  </a:lnTo>
                  <a:lnTo>
                    <a:pt x="165" y="79"/>
                  </a:lnTo>
                  <a:lnTo>
                    <a:pt x="186" y="72"/>
                  </a:lnTo>
                  <a:lnTo>
                    <a:pt x="207" y="68"/>
                  </a:lnTo>
                  <a:lnTo>
                    <a:pt x="227" y="63"/>
                  </a:lnTo>
                  <a:lnTo>
                    <a:pt x="250" y="60"/>
                  </a:lnTo>
                  <a:lnTo>
                    <a:pt x="270" y="56"/>
                  </a:lnTo>
                  <a:lnTo>
                    <a:pt x="292" y="53"/>
                  </a:lnTo>
                  <a:lnTo>
                    <a:pt x="316" y="52"/>
                  </a:lnTo>
                  <a:lnTo>
                    <a:pt x="338" y="50"/>
                  </a:lnTo>
                  <a:lnTo>
                    <a:pt x="360" y="50"/>
                  </a:lnTo>
                  <a:lnTo>
                    <a:pt x="370" y="49"/>
                  </a:lnTo>
                  <a:lnTo>
                    <a:pt x="378" y="43"/>
                  </a:lnTo>
                  <a:lnTo>
                    <a:pt x="384" y="35"/>
                  </a:lnTo>
                  <a:lnTo>
                    <a:pt x="385" y="25"/>
                  </a:lnTo>
                  <a:lnTo>
                    <a:pt x="384" y="16"/>
                  </a:lnTo>
                  <a:lnTo>
                    <a:pt x="378" y="7"/>
                  </a:lnTo>
                  <a:lnTo>
                    <a:pt x="370" y="2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4811713" y="1905001"/>
              <a:ext cx="622300" cy="2254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48" y="49"/>
                </a:cxn>
                <a:cxn ang="0">
                  <a:pos x="72" y="51"/>
                </a:cxn>
                <a:cxn ang="0">
                  <a:pos x="94" y="52"/>
                </a:cxn>
                <a:cxn ang="0">
                  <a:pos x="116" y="55"/>
                </a:cxn>
                <a:cxn ang="0">
                  <a:pos x="140" y="59"/>
                </a:cxn>
                <a:cxn ang="0">
                  <a:pos x="160" y="62"/>
                </a:cxn>
                <a:cxn ang="0">
                  <a:pos x="183" y="67"/>
                </a:cxn>
                <a:cxn ang="0">
                  <a:pos x="203" y="73"/>
                </a:cxn>
                <a:cxn ang="0">
                  <a:pos x="224" y="79"/>
                </a:cxn>
                <a:cxn ang="0">
                  <a:pos x="245" y="85"/>
                </a:cxn>
                <a:cxn ang="0">
                  <a:pos x="264" y="92"/>
                </a:cxn>
                <a:cxn ang="0">
                  <a:pos x="284" y="101"/>
                </a:cxn>
                <a:cxn ang="0">
                  <a:pos x="302" y="109"/>
                </a:cxn>
                <a:cxn ang="0">
                  <a:pos x="320" y="117"/>
                </a:cxn>
                <a:cxn ang="0">
                  <a:pos x="336" y="128"/>
                </a:cxn>
                <a:cxn ang="0">
                  <a:pos x="353" y="138"/>
                </a:cxn>
                <a:cxn ang="0">
                  <a:pos x="362" y="142"/>
                </a:cxn>
                <a:cxn ang="0">
                  <a:pos x="372" y="142"/>
                </a:cxn>
                <a:cxn ang="0">
                  <a:pos x="380" y="139"/>
                </a:cxn>
                <a:cxn ang="0">
                  <a:pos x="387" y="133"/>
                </a:cxn>
                <a:cxn ang="0">
                  <a:pos x="392" y="123"/>
                </a:cxn>
                <a:cxn ang="0">
                  <a:pos x="392" y="113"/>
                </a:cxn>
                <a:cxn ang="0">
                  <a:pos x="387" y="105"/>
                </a:cxn>
                <a:cxn ang="0">
                  <a:pos x="380" y="98"/>
                </a:cxn>
                <a:cxn ang="0">
                  <a:pos x="362" y="87"/>
                </a:cxn>
                <a:cxn ang="0">
                  <a:pos x="344" y="76"/>
                </a:cxn>
                <a:cxn ang="0">
                  <a:pos x="325" y="66"/>
                </a:cxn>
                <a:cxn ang="0">
                  <a:pos x="306" y="56"/>
                </a:cxn>
                <a:cxn ang="0">
                  <a:pos x="285" y="48"/>
                </a:cxn>
                <a:cxn ang="0">
                  <a:pos x="263" y="40"/>
                </a:cxn>
                <a:cxn ang="0">
                  <a:pos x="241" y="31"/>
                </a:cxn>
                <a:cxn ang="0">
                  <a:pos x="219" y="26"/>
                </a:cxn>
                <a:cxn ang="0">
                  <a:pos x="195" y="19"/>
                </a:cxn>
                <a:cxn ang="0">
                  <a:pos x="173" y="15"/>
                </a:cxn>
                <a:cxn ang="0">
                  <a:pos x="148" y="9"/>
                </a:cxn>
                <a:cxn ang="0">
                  <a:pos x="124" y="7"/>
                </a:cxn>
                <a:cxn ang="0">
                  <a:pos x="99" y="4"/>
                </a:cxn>
                <a:cxn ang="0">
                  <a:pos x="75" y="1"/>
                </a:cxn>
                <a:cxn ang="0">
                  <a:pos x="50" y="0"/>
                </a:cxn>
                <a:cxn ang="0">
                  <a:pos x="25" y="0"/>
                </a:cxn>
                <a:cxn ang="0">
                  <a:pos x="15" y="1"/>
                </a:cxn>
                <a:cxn ang="0">
                  <a:pos x="7" y="7"/>
                </a:cxn>
                <a:cxn ang="0">
                  <a:pos x="1" y="15"/>
                </a:cxn>
                <a:cxn ang="0">
                  <a:pos x="0" y="25"/>
                </a:cxn>
                <a:cxn ang="0">
                  <a:pos x="1" y="34"/>
                </a:cxn>
                <a:cxn ang="0">
                  <a:pos x="7" y="43"/>
                </a:cxn>
                <a:cxn ang="0">
                  <a:pos x="15" y="48"/>
                </a:cxn>
                <a:cxn ang="0">
                  <a:pos x="25" y="49"/>
                </a:cxn>
              </a:cxnLst>
              <a:rect l="0" t="0" r="r" b="b"/>
              <a:pathLst>
                <a:path w="392" h="142">
                  <a:moveTo>
                    <a:pt x="25" y="49"/>
                  </a:moveTo>
                  <a:lnTo>
                    <a:pt x="48" y="49"/>
                  </a:lnTo>
                  <a:lnTo>
                    <a:pt x="72" y="51"/>
                  </a:lnTo>
                  <a:lnTo>
                    <a:pt x="94" y="52"/>
                  </a:lnTo>
                  <a:lnTo>
                    <a:pt x="116" y="55"/>
                  </a:lnTo>
                  <a:lnTo>
                    <a:pt x="140" y="59"/>
                  </a:lnTo>
                  <a:lnTo>
                    <a:pt x="160" y="62"/>
                  </a:lnTo>
                  <a:lnTo>
                    <a:pt x="183" y="67"/>
                  </a:lnTo>
                  <a:lnTo>
                    <a:pt x="203" y="73"/>
                  </a:lnTo>
                  <a:lnTo>
                    <a:pt x="224" y="79"/>
                  </a:lnTo>
                  <a:lnTo>
                    <a:pt x="245" y="85"/>
                  </a:lnTo>
                  <a:lnTo>
                    <a:pt x="264" y="92"/>
                  </a:lnTo>
                  <a:lnTo>
                    <a:pt x="284" y="101"/>
                  </a:lnTo>
                  <a:lnTo>
                    <a:pt x="302" y="109"/>
                  </a:lnTo>
                  <a:lnTo>
                    <a:pt x="320" y="117"/>
                  </a:lnTo>
                  <a:lnTo>
                    <a:pt x="336" y="128"/>
                  </a:lnTo>
                  <a:lnTo>
                    <a:pt x="353" y="138"/>
                  </a:lnTo>
                  <a:lnTo>
                    <a:pt x="362" y="142"/>
                  </a:lnTo>
                  <a:lnTo>
                    <a:pt x="372" y="142"/>
                  </a:lnTo>
                  <a:lnTo>
                    <a:pt x="380" y="139"/>
                  </a:lnTo>
                  <a:lnTo>
                    <a:pt x="387" y="133"/>
                  </a:lnTo>
                  <a:lnTo>
                    <a:pt x="392" y="123"/>
                  </a:lnTo>
                  <a:lnTo>
                    <a:pt x="392" y="113"/>
                  </a:lnTo>
                  <a:lnTo>
                    <a:pt x="387" y="105"/>
                  </a:lnTo>
                  <a:lnTo>
                    <a:pt x="380" y="98"/>
                  </a:lnTo>
                  <a:lnTo>
                    <a:pt x="362" y="87"/>
                  </a:lnTo>
                  <a:lnTo>
                    <a:pt x="344" y="76"/>
                  </a:lnTo>
                  <a:lnTo>
                    <a:pt x="325" y="66"/>
                  </a:lnTo>
                  <a:lnTo>
                    <a:pt x="306" y="56"/>
                  </a:lnTo>
                  <a:lnTo>
                    <a:pt x="285" y="48"/>
                  </a:lnTo>
                  <a:lnTo>
                    <a:pt x="263" y="40"/>
                  </a:lnTo>
                  <a:lnTo>
                    <a:pt x="241" y="31"/>
                  </a:lnTo>
                  <a:lnTo>
                    <a:pt x="219" y="26"/>
                  </a:lnTo>
                  <a:lnTo>
                    <a:pt x="195" y="19"/>
                  </a:lnTo>
                  <a:lnTo>
                    <a:pt x="173" y="15"/>
                  </a:lnTo>
                  <a:lnTo>
                    <a:pt x="148" y="9"/>
                  </a:lnTo>
                  <a:lnTo>
                    <a:pt x="124" y="7"/>
                  </a:lnTo>
                  <a:lnTo>
                    <a:pt x="99" y="4"/>
                  </a:lnTo>
                  <a:lnTo>
                    <a:pt x="75" y="1"/>
                  </a:lnTo>
                  <a:lnTo>
                    <a:pt x="50" y="0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7"/>
                  </a:lnTo>
                  <a:lnTo>
                    <a:pt x="1" y="15"/>
                  </a:lnTo>
                  <a:lnTo>
                    <a:pt x="0" y="25"/>
                  </a:lnTo>
                  <a:lnTo>
                    <a:pt x="1" y="34"/>
                  </a:lnTo>
                  <a:lnTo>
                    <a:pt x="7" y="43"/>
                  </a:lnTo>
                  <a:lnTo>
                    <a:pt x="15" y="48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022340" y="2506663"/>
              <a:ext cx="119063" cy="158750"/>
            </a:xfrm>
            <a:custGeom>
              <a:avLst/>
              <a:gdLst/>
              <a:ahLst/>
              <a:cxnLst>
                <a:cxn ang="0">
                  <a:pos x="29" y="100"/>
                </a:cxn>
                <a:cxn ang="0">
                  <a:pos x="35" y="98"/>
                </a:cxn>
                <a:cxn ang="0">
                  <a:pos x="40" y="98"/>
                </a:cxn>
                <a:cxn ang="0">
                  <a:pos x="46" y="97"/>
                </a:cxn>
                <a:cxn ang="0">
                  <a:pos x="53" y="95"/>
                </a:cxn>
                <a:cxn ang="0">
                  <a:pos x="58" y="94"/>
                </a:cxn>
                <a:cxn ang="0">
                  <a:pos x="64" y="94"/>
                </a:cxn>
                <a:cxn ang="0">
                  <a:pos x="69" y="93"/>
                </a:cxn>
                <a:cxn ang="0">
                  <a:pos x="75" y="93"/>
                </a:cxn>
                <a:cxn ang="0">
                  <a:pos x="67" y="80"/>
                </a:cxn>
                <a:cxn ang="0">
                  <a:pos x="60" y="68"/>
                </a:cxn>
                <a:cxn ang="0">
                  <a:pos x="53" y="55"/>
                </a:cxn>
                <a:cxn ang="0">
                  <a:pos x="46" y="43"/>
                </a:cxn>
                <a:cxn ang="0">
                  <a:pos x="39" y="32"/>
                </a:cxn>
                <a:cxn ang="0">
                  <a:pos x="32" y="21"/>
                </a:cxn>
                <a:cxn ang="0">
                  <a:pos x="26" y="10"/>
                </a:cxn>
                <a:cxn ang="0">
                  <a:pos x="20" y="0"/>
                </a:cxn>
                <a:cxn ang="0">
                  <a:pos x="15" y="1"/>
                </a:cxn>
                <a:cxn ang="0">
                  <a:pos x="10" y="1"/>
                </a:cxn>
                <a:cxn ang="0">
                  <a:pos x="6" y="1"/>
                </a:cxn>
                <a:cxn ang="0">
                  <a:pos x="0" y="3"/>
                </a:cxn>
                <a:cxn ang="0">
                  <a:pos x="29" y="100"/>
                </a:cxn>
              </a:cxnLst>
              <a:rect l="0" t="0" r="r" b="b"/>
              <a:pathLst>
                <a:path w="75" h="100">
                  <a:moveTo>
                    <a:pt x="29" y="100"/>
                  </a:moveTo>
                  <a:lnTo>
                    <a:pt x="35" y="98"/>
                  </a:lnTo>
                  <a:lnTo>
                    <a:pt x="40" y="98"/>
                  </a:lnTo>
                  <a:lnTo>
                    <a:pt x="46" y="97"/>
                  </a:lnTo>
                  <a:lnTo>
                    <a:pt x="53" y="95"/>
                  </a:lnTo>
                  <a:lnTo>
                    <a:pt x="58" y="94"/>
                  </a:lnTo>
                  <a:lnTo>
                    <a:pt x="64" y="94"/>
                  </a:lnTo>
                  <a:lnTo>
                    <a:pt x="69" y="93"/>
                  </a:lnTo>
                  <a:lnTo>
                    <a:pt x="75" y="93"/>
                  </a:lnTo>
                  <a:lnTo>
                    <a:pt x="67" y="80"/>
                  </a:lnTo>
                  <a:lnTo>
                    <a:pt x="60" y="68"/>
                  </a:lnTo>
                  <a:lnTo>
                    <a:pt x="53" y="55"/>
                  </a:lnTo>
                  <a:lnTo>
                    <a:pt x="46" y="43"/>
                  </a:lnTo>
                  <a:lnTo>
                    <a:pt x="39" y="32"/>
                  </a:lnTo>
                  <a:lnTo>
                    <a:pt x="32" y="21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1"/>
                  </a:lnTo>
                  <a:lnTo>
                    <a:pt x="0" y="3"/>
                  </a:lnTo>
                  <a:lnTo>
                    <a:pt x="29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4790124" y="2493963"/>
              <a:ext cx="180021" cy="160338"/>
            </a:xfrm>
            <a:custGeom>
              <a:avLst/>
              <a:gdLst/>
              <a:ahLst/>
              <a:cxnLst>
                <a:cxn ang="0">
                  <a:pos x="72" y="101"/>
                </a:cxn>
                <a:cxn ang="0">
                  <a:pos x="65" y="1"/>
                </a:cxn>
                <a:cxn ang="0">
                  <a:pos x="58" y="0"/>
                </a:cxn>
                <a:cxn ang="0">
                  <a:pos x="53" y="0"/>
                </a:cxn>
                <a:cxn ang="0">
                  <a:pos x="46" y="0"/>
                </a:cxn>
                <a:cxn ang="0">
                  <a:pos x="39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10" y="98"/>
                </a:cxn>
                <a:cxn ang="0">
                  <a:pos x="20" y="98"/>
                </a:cxn>
                <a:cxn ang="0">
                  <a:pos x="28" y="98"/>
                </a:cxn>
                <a:cxn ang="0">
                  <a:pos x="38" y="99"/>
                </a:cxn>
                <a:cxn ang="0">
                  <a:pos x="46" y="99"/>
                </a:cxn>
                <a:cxn ang="0">
                  <a:pos x="54" y="99"/>
                </a:cxn>
                <a:cxn ang="0">
                  <a:pos x="64" y="101"/>
                </a:cxn>
                <a:cxn ang="0">
                  <a:pos x="72" y="101"/>
                </a:cxn>
              </a:cxnLst>
              <a:rect l="0" t="0" r="r" b="b"/>
              <a:pathLst>
                <a:path w="72" h="101">
                  <a:moveTo>
                    <a:pt x="72" y="101"/>
                  </a:moveTo>
                  <a:lnTo>
                    <a:pt x="65" y="1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10" y="98"/>
                  </a:lnTo>
                  <a:lnTo>
                    <a:pt x="20" y="98"/>
                  </a:lnTo>
                  <a:lnTo>
                    <a:pt x="28" y="98"/>
                  </a:lnTo>
                  <a:lnTo>
                    <a:pt x="38" y="99"/>
                  </a:lnTo>
                  <a:lnTo>
                    <a:pt x="46" y="99"/>
                  </a:lnTo>
                  <a:lnTo>
                    <a:pt x="54" y="99"/>
                  </a:lnTo>
                  <a:lnTo>
                    <a:pt x="64" y="101"/>
                  </a:lnTo>
                  <a:lnTo>
                    <a:pt x="72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4572000" y="1501545"/>
              <a:ext cx="1929958" cy="1412875"/>
            </a:xfrm>
            <a:custGeom>
              <a:avLst/>
              <a:gdLst/>
              <a:ahLst/>
              <a:cxnLst>
                <a:cxn ang="0">
                  <a:pos x="1157" y="6"/>
                </a:cxn>
                <a:cxn ang="0">
                  <a:pos x="1082" y="0"/>
                </a:cxn>
                <a:cxn ang="0">
                  <a:pos x="964" y="7"/>
                </a:cxn>
                <a:cxn ang="0">
                  <a:pos x="840" y="35"/>
                </a:cxn>
                <a:cxn ang="0">
                  <a:pos x="730" y="82"/>
                </a:cxn>
                <a:cxn ang="0">
                  <a:pos x="642" y="145"/>
                </a:cxn>
                <a:cxn ang="0">
                  <a:pos x="564" y="111"/>
                </a:cxn>
                <a:cxn ang="0">
                  <a:pos x="466" y="55"/>
                </a:cxn>
                <a:cxn ang="0">
                  <a:pos x="348" y="18"/>
                </a:cxn>
                <a:cxn ang="0">
                  <a:pos x="218" y="1"/>
                </a:cxn>
                <a:cxn ang="0">
                  <a:pos x="128" y="1"/>
                </a:cxn>
                <a:cxn ang="0">
                  <a:pos x="58" y="11"/>
                </a:cxn>
                <a:cxn ang="0">
                  <a:pos x="0" y="677"/>
                </a:cxn>
                <a:cxn ang="0">
                  <a:pos x="76" y="875"/>
                </a:cxn>
                <a:cxn ang="0">
                  <a:pos x="109" y="871"/>
                </a:cxn>
                <a:cxn ang="0">
                  <a:pos x="157" y="767"/>
                </a:cxn>
                <a:cxn ang="0">
                  <a:pos x="123" y="769"/>
                </a:cxn>
                <a:cxn ang="0">
                  <a:pos x="99" y="729"/>
                </a:cxn>
                <a:cxn ang="0">
                  <a:pos x="139" y="725"/>
                </a:cxn>
                <a:cxn ang="0">
                  <a:pos x="182" y="724"/>
                </a:cxn>
                <a:cxn ang="0">
                  <a:pos x="174" y="624"/>
                </a:cxn>
                <a:cxn ang="0">
                  <a:pos x="115" y="628"/>
                </a:cxn>
                <a:cxn ang="0">
                  <a:pos x="120" y="102"/>
                </a:cxn>
                <a:cxn ang="0">
                  <a:pos x="162" y="100"/>
                </a:cxn>
                <a:cxn ang="0">
                  <a:pos x="250" y="102"/>
                </a:cxn>
                <a:cxn ang="0">
                  <a:pos x="373" y="127"/>
                </a:cxn>
                <a:cxn ang="0">
                  <a:pos x="479" y="172"/>
                </a:cxn>
                <a:cxn ang="0">
                  <a:pos x="555" y="234"/>
                </a:cxn>
                <a:cxn ang="0">
                  <a:pos x="668" y="270"/>
                </a:cxn>
                <a:cxn ang="0">
                  <a:pos x="729" y="201"/>
                </a:cxn>
                <a:cxn ang="0">
                  <a:pos x="820" y="147"/>
                </a:cxn>
                <a:cxn ang="0">
                  <a:pos x="935" y="112"/>
                </a:cxn>
                <a:cxn ang="0">
                  <a:pos x="1064" y="100"/>
                </a:cxn>
                <a:cxn ang="0">
                  <a:pos x="1108" y="101"/>
                </a:cxn>
                <a:cxn ang="0">
                  <a:pos x="1151" y="105"/>
                </a:cxn>
                <a:cxn ang="0">
                  <a:pos x="1119" y="626"/>
                </a:cxn>
                <a:cxn ang="0">
                  <a:pos x="1075" y="624"/>
                </a:cxn>
                <a:cxn ang="0">
                  <a:pos x="1018" y="626"/>
                </a:cxn>
                <a:cxn ang="0">
                  <a:pos x="959" y="631"/>
                </a:cxn>
                <a:cxn ang="0">
                  <a:pos x="963" y="666"/>
                </a:cxn>
                <a:cxn ang="0">
                  <a:pos x="991" y="714"/>
                </a:cxn>
                <a:cxn ang="0">
                  <a:pos x="1056" y="724"/>
                </a:cxn>
                <a:cxn ang="0">
                  <a:pos x="1132" y="727"/>
                </a:cxn>
                <a:cxn ang="0">
                  <a:pos x="1130" y="769"/>
                </a:cxn>
                <a:cxn ang="0">
                  <a:pos x="1086" y="767"/>
                </a:cxn>
                <a:cxn ang="0">
                  <a:pos x="1045" y="767"/>
                </a:cxn>
                <a:cxn ang="0">
                  <a:pos x="1039" y="793"/>
                </a:cxn>
                <a:cxn ang="0">
                  <a:pos x="1068" y="843"/>
                </a:cxn>
                <a:cxn ang="0">
                  <a:pos x="1110" y="868"/>
                </a:cxn>
                <a:cxn ang="0">
                  <a:pos x="1165" y="873"/>
                </a:cxn>
                <a:cxn ang="0">
                  <a:pos x="1251" y="22"/>
                </a:cxn>
              </a:cxnLst>
              <a:rect l="0" t="0" r="r" b="b"/>
              <a:pathLst>
                <a:path w="1251" h="890">
                  <a:moveTo>
                    <a:pt x="1211" y="14"/>
                  </a:moveTo>
                  <a:lnTo>
                    <a:pt x="1193" y="11"/>
                  </a:lnTo>
                  <a:lnTo>
                    <a:pt x="1175" y="7"/>
                  </a:lnTo>
                  <a:lnTo>
                    <a:pt x="1157" y="6"/>
                  </a:lnTo>
                  <a:lnTo>
                    <a:pt x="1139" y="3"/>
                  </a:lnTo>
                  <a:lnTo>
                    <a:pt x="1119" y="1"/>
                  </a:lnTo>
                  <a:lnTo>
                    <a:pt x="1101" y="1"/>
                  </a:lnTo>
                  <a:lnTo>
                    <a:pt x="1082" y="0"/>
                  </a:lnTo>
                  <a:lnTo>
                    <a:pt x="1064" y="0"/>
                  </a:lnTo>
                  <a:lnTo>
                    <a:pt x="1031" y="1"/>
                  </a:lnTo>
                  <a:lnTo>
                    <a:pt x="996" y="3"/>
                  </a:lnTo>
                  <a:lnTo>
                    <a:pt x="964" y="7"/>
                  </a:lnTo>
                  <a:lnTo>
                    <a:pt x="931" y="11"/>
                  </a:lnTo>
                  <a:lnTo>
                    <a:pt x="901" y="18"/>
                  </a:lnTo>
                  <a:lnTo>
                    <a:pt x="869" y="25"/>
                  </a:lnTo>
                  <a:lnTo>
                    <a:pt x="840" y="35"/>
                  </a:lnTo>
                  <a:lnTo>
                    <a:pt x="811" y="44"/>
                  </a:lnTo>
                  <a:lnTo>
                    <a:pt x="783" y="55"/>
                  </a:lnTo>
                  <a:lnTo>
                    <a:pt x="757" y="68"/>
                  </a:lnTo>
                  <a:lnTo>
                    <a:pt x="730" y="82"/>
                  </a:lnTo>
                  <a:lnTo>
                    <a:pt x="707" y="95"/>
                  </a:lnTo>
                  <a:lnTo>
                    <a:pt x="683" y="111"/>
                  </a:lnTo>
                  <a:lnTo>
                    <a:pt x="663" y="127"/>
                  </a:lnTo>
                  <a:lnTo>
                    <a:pt x="642" y="145"/>
                  </a:lnTo>
                  <a:lnTo>
                    <a:pt x="624" y="163"/>
                  </a:lnTo>
                  <a:lnTo>
                    <a:pt x="606" y="145"/>
                  </a:lnTo>
                  <a:lnTo>
                    <a:pt x="586" y="127"/>
                  </a:lnTo>
                  <a:lnTo>
                    <a:pt x="564" y="111"/>
                  </a:lnTo>
                  <a:lnTo>
                    <a:pt x="542" y="95"/>
                  </a:lnTo>
                  <a:lnTo>
                    <a:pt x="519" y="82"/>
                  </a:lnTo>
                  <a:lnTo>
                    <a:pt x="492" y="68"/>
                  </a:lnTo>
                  <a:lnTo>
                    <a:pt x="466" y="55"/>
                  </a:lnTo>
                  <a:lnTo>
                    <a:pt x="438" y="44"/>
                  </a:lnTo>
                  <a:lnTo>
                    <a:pt x="409" y="35"/>
                  </a:lnTo>
                  <a:lnTo>
                    <a:pt x="379" y="25"/>
                  </a:lnTo>
                  <a:lnTo>
                    <a:pt x="348" y="18"/>
                  </a:lnTo>
                  <a:lnTo>
                    <a:pt x="317" y="11"/>
                  </a:lnTo>
                  <a:lnTo>
                    <a:pt x="285" y="7"/>
                  </a:lnTo>
                  <a:lnTo>
                    <a:pt x="252" y="3"/>
                  </a:lnTo>
                  <a:lnTo>
                    <a:pt x="218" y="1"/>
                  </a:lnTo>
                  <a:lnTo>
                    <a:pt x="184" y="0"/>
                  </a:lnTo>
                  <a:lnTo>
                    <a:pt x="166" y="0"/>
                  </a:lnTo>
                  <a:lnTo>
                    <a:pt x="146" y="1"/>
                  </a:lnTo>
                  <a:lnTo>
                    <a:pt x="128" y="1"/>
                  </a:lnTo>
                  <a:lnTo>
                    <a:pt x="110" y="3"/>
                  </a:lnTo>
                  <a:lnTo>
                    <a:pt x="92" y="6"/>
                  </a:lnTo>
                  <a:lnTo>
                    <a:pt x="76" y="7"/>
                  </a:lnTo>
                  <a:lnTo>
                    <a:pt x="58" y="11"/>
                  </a:lnTo>
                  <a:lnTo>
                    <a:pt x="40" y="14"/>
                  </a:lnTo>
                  <a:lnTo>
                    <a:pt x="0" y="22"/>
                  </a:lnTo>
                  <a:lnTo>
                    <a:pt x="0" y="677"/>
                  </a:lnTo>
                  <a:lnTo>
                    <a:pt x="0" y="677"/>
                  </a:lnTo>
                  <a:lnTo>
                    <a:pt x="0" y="890"/>
                  </a:lnTo>
                  <a:lnTo>
                    <a:pt x="59" y="877"/>
                  </a:lnTo>
                  <a:lnTo>
                    <a:pt x="67" y="876"/>
                  </a:lnTo>
                  <a:lnTo>
                    <a:pt x="76" y="875"/>
                  </a:lnTo>
                  <a:lnTo>
                    <a:pt x="84" y="873"/>
                  </a:lnTo>
                  <a:lnTo>
                    <a:pt x="92" y="872"/>
                  </a:lnTo>
                  <a:lnTo>
                    <a:pt x="101" y="872"/>
                  </a:lnTo>
                  <a:lnTo>
                    <a:pt x="109" y="871"/>
                  </a:lnTo>
                  <a:lnTo>
                    <a:pt x="117" y="869"/>
                  </a:lnTo>
                  <a:lnTo>
                    <a:pt x="126" y="869"/>
                  </a:lnTo>
                  <a:lnTo>
                    <a:pt x="166" y="767"/>
                  </a:lnTo>
                  <a:lnTo>
                    <a:pt x="157" y="767"/>
                  </a:lnTo>
                  <a:lnTo>
                    <a:pt x="148" y="768"/>
                  </a:lnTo>
                  <a:lnTo>
                    <a:pt x="139" y="768"/>
                  </a:lnTo>
                  <a:lnTo>
                    <a:pt x="131" y="768"/>
                  </a:lnTo>
                  <a:lnTo>
                    <a:pt x="123" y="769"/>
                  </a:lnTo>
                  <a:lnTo>
                    <a:pt x="115" y="769"/>
                  </a:lnTo>
                  <a:lnTo>
                    <a:pt x="108" y="771"/>
                  </a:lnTo>
                  <a:lnTo>
                    <a:pt x="99" y="771"/>
                  </a:lnTo>
                  <a:lnTo>
                    <a:pt x="99" y="729"/>
                  </a:lnTo>
                  <a:lnTo>
                    <a:pt x="109" y="728"/>
                  </a:lnTo>
                  <a:lnTo>
                    <a:pt x="119" y="727"/>
                  </a:lnTo>
                  <a:lnTo>
                    <a:pt x="130" y="725"/>
                  </a:lnTo>
                  <a:lnTo>
                    <a:pt x="139" y="725"/>
                  </a:lnTo>
                  <a:lnTo>
                    <a:pt x="151" y="724"/>
                  </a:lnTo>
                  <a:lnTo>
                    <a:pt x="160" y="724"/>
                  </a:lnTo>
                  <a:lnTo>
                    <a:pt x="171" y="724"/>
                  </a:lnTo>
                  <a:lnTo>
                    <a:pt x="182" y="724"/>
                  </a:lnTo>
                  <a:lnTo>
                    <a:pt x="221" y="626"/>
                  </a:lnTo>
                  <a:lnTo>
                    <a:pt x="206" y="624"/>
                  </a:lnTo>
                  <a:lnTo>
                    <a:pt x="191" y="624"/>
                  </a:lnTo>
                  <a:lnTo>
                    <a:pt x="174" y="624"/>
                  </a:lnTo>
                  <a:lnTo>
                    <a:pt x="159" y="624"/>
                  </a:lnTo>
                  <a:lnTo>
                    <a:pt x="144" y="626"/>
                  </a:lnTo>
                  <a:lnTo>
                    <a:pt x="128" y="627"/>
                  </a:lnTo>
                  <a:lnTo>
                    <a:pt x="115" y="628"/>
                  </a:lnTo>
                  <a:lnTo>
                    <a:pt x="99" y="630"/>
                  </a:lnTo>
                  <a:lnTo>
                    <a:pt x="99" y="105"/>
                  </a:lnTo>
                  <a:lnTo>
                    <a:pt x="109" y="104"/>
                  </a:lnTo>
                  <a:lnTo>
                    <a:pt x="120" y="102"/>
                  </a:lnTo>
                  <a:lnTo>
                    <a:pt x="130" y="101"/>
                  </a:lnTo>
                  <a:lnTo>
                    <a:pt x="141" y="101"/>
                  </a:lnTo>
                  <a:lnTo>
                    <a:pt x="151" y="100"/>
                  </a:lnTo>
                  <a:lnTo>
                    <a:pt x="162" y="100"/>
                  </a:lnTo>
                  <a:lnTo>
                    <a:pt x="173" y="100"/>
                  </a:lnTo>
                  <a:lnTo>
                    <a:pt x="184" y="100"/>
                  </a:lnTo>
                  <a:lnTo>
                    <a:pt x="217" y="101"/>
                  </a:lnTo>
                  <a:lnTo>
                    <a:pt x="250" y="102"/>
                  </a:lnTo>
                  <a:lnTo>
                    <a:pt x="282" y="107"/>
                  </a:lnTo>
                  <a:lnTo>
                    <a:pt x="314" y="112"/>
                  </a:lnTo>
                  <a:lnTo>
                    <a:pt x="344" y="119"/>
                  </a:lnTo>
                  <a:lnTo>
                    <a:pt x="373" y="127"/>
                  </a:lnTo>
                  <a:lnTo>
                    <a:pt x="401" y="136"/>
                  </a:lnTo>
                  <a:lnTo>
                    <a:pt x="429" y="147"/>
                  </a:lnTo>
                  <a:lnTo>
                    <a:pt x="454" y="159"/>
                  </a:lnTo>
                  <a:lnTo>
                    <a:pt x="479" y="172"/>
                  </a:lnTo>
                  <a:lnTo>
                    <a:pt x="501" y="185"/>
                  </a:lnTo>
                  <a:lnTo>
                    <a:pt x="520" y="201"/>
                  </a:lnTo>
                  <a:lnTo>
                    <a:pt x="539" y="217"/>
                  </a:lnTo>
                  <a:lnTo>
                    <a:pt x="555" y="234"/>
                  </a:lnTo>
                  <a:lnTo>
                    <a:pt x="570" y="252"/>
                  </a:lnTo>
                  <a:lnTo>
                    <a:pt x="581" y="270"/>
                  </a:lnTo>
                  <a:lnTo>
                    <a:pt x="624" y="349"/>
                  </a:lnTo>
                  <a:lnTo>
                    <a:pt x="668" y="270"/>
                  </a:lnTo>
                  <a:lnTo>
                    <a:pt x="679" y="252"/>
                  </a:lnTo>
                  <a:lnTo>
                    <a:pt x="694" y="234"/>
                  </a:lnTo>
                  <a:lnTo>
                    <a:pt x="710" y="217"/>
                  </a:lnTo>
                  <a:lnTo>
                    <a:pt x="729" y="201"/>
                  </a:lnTo>
                  <a:lnTo>
                    <a:pt x="748" y="185"/>
                  </a:lnTo>
                  <a:lnTo>
                    <a:pt x="771" y="172"/>
                  </a:lnTo>
                  <a:lnTo>
                    <a:pt x="795" y="159"/>
                  </a:lnTo>
                  <a:lnTo>
                    <a:pt x="820" y="147"/>
                  </a:lnTo>
                  <a:lnTo>
                    <a:pt x="847" y="136"/>
                  </a:lnTo>
                  <a:lnTo>
                    <a:pt x="876" y="127"/>
                  </a:lnTo>
                  <a:lnTo>
                    <a:pt x="905" y="119"/>
                  </a:lnTo>
                  <a:lnTo>
                    <a:pt x="935" y="112"/>
                  </a:lnTo>
                  <a:lnTo>
                    <a:pt x="967" y="107"/>
                  </a:lnTo>
                  <a:lnTo>
                    <a:pt x="999" y="102"/>
                  </a:lnTo>
                  <a:lnTo>
                    <a:pt x="1031" y="101"/>
                  </a:lnTo>
                  <a:lnTo>
                    <a:pt x="1064" y="100"/>
                  </a:lnTo>
                  <a:lnTo>
                    <a:pt x="1075" y="100"/>
                  </a:lnTo>
                  <a:lnTo>
                    <a:pt x="1086" y="100"/>
                  </a:lnTo>
                  <a:lnTo>
                    <a:pt x="1097" y="100"/>
                  </a:lnTo>
                  <a:lnTo>
                    <a:pt x="1108" y="101"/>
                  </a:lnTo>
                  <a:lnTo>
                    <a:pt x="1119" y="101"/>
                  </a:lnTo>
                  <a:lnTo>
                    <a:pt x="1130" y="102"/>
                  </a:lnTo>
                  <a:lnTo>
                    <a:pt x="1140" y="104"/>
                  </a:lnTo>
                  <a:lnTo>
                    <a:pt x="1151" y="105"/>
                  </a:lnTo>
                  <a:lnTo>
                    <a:pt x="1151" y="630"/>
                  </a:lnTo>
                  <a:lnTo>
                    <a:pt x="1140" y="628"/>
                  </a:lnTo>
                  <a:lnTo>
                    <a:pt x="1130" y="627"/>
                  </a:lnTo>
                  <a:lnTo>
                    <a:pt x="1119" y="626"/>
                  </a:lnTo>
                  <a:lnTo>
                    <a:pt x="1108" y="626"/>
                  </a:lnTo>
                  <a:lnTo>
                    <a:pt x="1097" y="624"/>
                  </a:lnTo>
                  <a:lnTo>
                    <a:pt x="1086" y="624"/>
                  </a:lnTo>
                  <a:lnTo>
                    <a:pt x="1075" y="624"/>
                  </a:lnTo>
                  <a:lnTo>
                    <a:pt x="1064" y="624"/>
                  </a:lnTo>
                  <a:lnTo>
                    <a:pt x="1049" y="624"/>
                  </a:lnTo>
                  <a:lnTo>
                    <a:pt x="1034" y="624"/>
                  </a:lnTo>
                  <a:lnTo>
                    <a:pt x="1018" y="626"/>
                  </a:lnTo>
                  <a:lnTo>
                    <a:pt x="1003" y="627"/>
                  </a:lnTo>
                  <a:lnTo>
                    <a:pt x="988" y="628"/>
                  </a:lnTo>
                  <a:lnTo>
                    <a:pt x="973" y="630"/>
                  </a:lnTo>
                  <a:lnTo>
                    <a:pt x="959" y="631"/>
                  </a:lnTo>
                  <a:lnTo>
                    <a:pt x="944" y="634"/>
                  </a:lnTo>
                  <a:lnTo>
                    <a:pt x="950" y="644"/>
                  </a:lnTo>
                  <a:lnTo>
                    <a:pt x="956" y="655"/>
                  </a:lnTo>
                  <a:lnTo>
                    <a:pt x="963" y="666"/>
                  </a:lnTo>
                  <a:lnTo>
                    <a:pt x="970" y="677"/>
                  </a:lnTo>
                  <a:lnTo>
                    <a:pt x="977" y="689"/>
                  </a:lnTo>
                  <a:lnTo>
                    <a:pt x="984" y="702"/>
                  </a:lnTo>
                  <a:lnTo>
                    <a:pt x="991" y="714"/>
                  </a:lnTo>
                  <a:lnTo>
                    <a:pt x="999" y="727"/>
                  </a:lnTo>
                  <a:lnTo>
                    <a:pt x="1018" y="725"/>
                  </a:lnTo>
                  <a:lnTo>
                    <a:pt x="1036" y="724"/>
                  </a:lnTo>
                  <a:lnTo>
                    <a:pt x="1056" y="724"/>
                  </a:lnTo>
                  <a:lnTo>
                    <a:pt x="1075" y="724"/>
                  </a:lnTo>
                  <a:lnTo>
                    <a:pt x="1094" y="724"/>
                  </a:lnTo>
                  <a:lnTo>
                    <a:pt x="1114" y="725"/>
                  </a:lnTo>
                  <a:lnTo>
                    <a:pt x="1132" y="727"/>
                  </a:lnTo>
                  <a:lnTo>
                    <a:pt x="1151" y="729"/>
                  </a:lnTo>
                  <a:lnTo>
                    <a:pt x="1151" y="771"/>
                  </a:lnTo>
                  <a:lnTo>
                    <a:pt x="1140" y="769"/>
                  </a:lnTo>
                  <a:lnTo>
                    <a:pt x="1130" y="769"/>
                  </a:lnTo>
                  <a:lnTo>
                    <a:pt x="1119" y="768"/>
                  </a:lnTo>
                  <a:lnTo>
                    <a:pt x="1108" y="768"/>
                  </a:lnTo>
                  <a:lnTo>
                    <a:pt x="1097" y="767"/>
                  </a:lnTo>
                  <a:lnTo>
                    <a:pt x="1086" y="767"/>
                  </a:lnTo>
                  <a:lnTo>
                    <a:pt x="1075" y="767"/>
                  </a:lnTo>
                  <a:lnTo>
                    <a:pt x="1064" y="767"/>
                  </a:lnTo>
                  <a:lnTo>
                    <a:pt x="1054" y="767"/>
                  </a:lnTo>
                  <a:lnTo>
                    <a:pt x="1045" y="767"/>
                  </a:lnTo>
                  <a:lnTo>
                    <a:pt x="1034" y="767"/>
                  </a:lnTo>
                  <a:lnTo>
                    <a:pt x="1024" y="768"/>
                  </a:lnTo>
                  <a:lnTo>
                    <a:pt x="1031" y="781"/>
                  </a:lnTo>
                  <a:lnTo>
                    <a:pt x="1039" y="793"/>
                  </a:lnTo>
                  <a:lnTo>
                    <a:pt x="1046" y="805"/>
                  </a:lnTo>
                  <a:lnTo>
                    <a:pt x="1053" y="818"/>
                  </a:lnTo>
                  <a:lnTo>
                    <a:pt x="1060" y="830"/>
                  </a:lnTo>
                  <a:lnTo>
                    <a:pt x="1068" y="843"/>
                  </a:lnTo>
                  <a:lnTo>
                    <a:pt x="1075" y="854"/>
                  </a:lnTo>
                  <a:lnTo>
                    <a:pt x="1082" y="866"/>
                  </a:lnTo>
                  <a:lnTo>
                    <a:pt x="1096" y="866"/>
                  </a:lnTo>
                  <a:lnTo>
                    <a:pt x="1110" y="868"/>
                  </a:lnTo>
                  <a:lnTo>
                    <a:pt x="1123" y="869"/>
                  </a:lnTo>
                  <a:lnTo>
                    <a:pt x="1137" y="869"/>
                  </a:lnTo>
                  <a:lnTo>
                    <a:pt x="1151" y="872"/>
                  </a:lnTo>
                  <a:lnTo>
                    <a:pt x="1165" y="873"/>
                  </a:lnTo>
                  <a:lnTo>
                    <a:pt x="1179" y="875"/>
                  </a:lnTo>
                  <a:lnTo>
                    <a:pt x="1191" y="877"/>
                  </a:lnTo>
                  <a:lnTo>
                    <a:pt x="1251" y="890"/>
                  </a:lnTo>
                  <a:lnTo>
                    <a:pt x="1251" y="22"/>
                  </a:lnTo>
                  <a:lnTo>
                    <a:pt x="121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763135" y="2717704"/>
              <a:ext cx="217488" cy="1651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102"/>
                </a:cxn>
                <a:cxn ang="0">
                  <a:pos x="16" y="101"/>
                </a:cxn>
                <a:cxn ang="0">
                  <a:pos x="34" y="99"/>
                </a:cxn>
                <a:cxn ang="0">
                  <a:pos x="51" y="99"/>
                </a:cxn>
                <a:cxn ang="0">
                  <a:pos x="69" y="99"/>
                </a:cxn>
                <a:cxn ang="0">
                  <a:pos x="85" y="99"/>
                </a:cxn>
                <a:cxn ang="0">
                  <a:pos x="103" y="101"/>
                </a:cxn>
                <a:cxn ang="0">
                  <a:pos x="120" y="102"/>
                </a:cxn>
                <a:cxn ang="0">
                  <a:pos x="137" y="104"/>
                </a:cxn>
                <a:cxn ang="0">
                  <a:pos x="130" y="4"/>
                </a:cxn>
                <a:cxn ang="0">
                  <a:pos x="119" y="2"/>
                </a:cxn>
                <a:cxn ang="0">
                  <a:pos x="108" y="2"/>
                </a:cxn>
                <a:cxn ang="0">
                  <a:pos x="96" y="1"/>
                </a:cxn>
                <a:cxn ang="0">
                  <a:pos x="85" y="1"/>
                </a:cxn>
                <a:cxn ang="0">
                  <a:pos x="74" y="0"/>
                </a:cxn>
                <a:cxn ang="0">
                  <a:pos x="62" y="0"/>
                </a:cxn>
                <a:cxn ang="0">
                  <a:pos x="51" y="0"/>
                </a:cxn>
                <a:cxn ang="0">
                  <a:pos x="40" y="0"/>
                </a:cxn>
              </a:cxnLst>
              <a:rect l="0" t="0" r="r" b="b"/>
              <a:pathLst>
                <a:path w="137" h="104">
                  <a:moveTo>
                    <a:pt x="40" y="0"/>
                  </a:moveTo>
                  <a:lnTo>
                    <a:pt x="0" y="102"/>
                  </a:lnTo>
                  <a:lnTo>
                    <a:pt x="16" y="101"/>
                  </a:lnTo>
                  <a:lnTo>
                    <a:pt x="34" y="99"/>
                  </a:lnTo>
                  <a:lnTo>
                    <a:pt x="51" y="99"/>
                  </a:lnTo>
                  <a:lnTo>
                    <a:pt x="69" y="99"/>
                  </a:lnTo>
                  <a:lnTo>
                    <a:pt x="85" y="99"/>
                  </a:lnTo>
                  <a:lnTo>
                    <a:pt x="103" y="101"/>
                  </a:lnTo>
                  <a:lnTo>
                    <a:pt x="120" y="102"/>
                  </a:lnTo>
                  <a:lnTo>
                    <a:pt x="137" y="104"/>
                  </a:lnTo>
                  <a:lnTo>
                    <a:pt x="130" y="4"/>
                  </a:lnTo>
                  <a:lnTo>
                    <a:pt x="119" y="2"/>
                  </a:lnTo>
                  <a:lnTo>
                    <a:pt x="108" y="2"/>
                  </a:lnTo>
                  <a:lnTo>
                    <a:pt x="96" y="1"/>
                  </a:lnTo>
                  <a:lnTo>
                    <a:pt x="85" y="1"/>
                  </a:lnTo>
                  <a:lnTo>
                    <a:pt x="74" y="0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078311" y="2718662"/>
              <a:ext cx="184150" cy="1603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9" y="101"/>
                </a:cxn>
                <a:cxn ang="0">
                  <a:pos x="40" y="100"/>
                </a:cxn>
                <a:cxn ang="0">
                  <a:pos x="51" y="100"/>
                </a:cxn>
                <a:cxn ang="0">
                  <a:pos x="62" y="98"/>
                </a:cxn>
                <a:cxn ang="0">
                  <a:pos x="73" y="98"/>
                </a:cxn>
                <a:cxn ang="0">
                  <a:pos x="83" y="98"/>
                </a:cxn>
                <a:cxn ang="0">
                  <a:pos x="94" y="98"/>
                </a:cxn>
                <a:cxn ang="0">
                  <a:pos x="105" y="98"/>
                </a:cxn>
                <a:cxn ang="0">
                  <a:pos x="116" y="98"/>
                </a:cxn>
                <a:cxn ang="0">
                  <a:pos x="109" y="86"/>
                </a:cxn>
                <a:cxn ang="0">
                  <a:pos x="102" y="75"/>
                </a:cxn>
                <a:cxn ang="0">
                  <a:pos x="94" y="62"/>
                </a:cxn>
                <a:cxn ang="0">
                  <a:pos x="87" y="50"/>
                </a:cxn>
                <a:cxn ang="0">
                  <a:pos x="80" y="37"/>
                </a:cxn>
                <a:cxn ang="0">
                  <a:pos x="73" y="25"/>
                </a:cxn>
                <a:cxn ang="0">
                  <a:pos x="65" y="13"/>
                </a:cxn>
                <a:cxn ang="0">
                  <a:pos x="58" y="0"/>
                </a:cxn>
                <a:cxn ang="0">
                  <a:pos x="51" y="0"/>
                </a:cxn>
                <a:cxn ang="0">
                  <a:pos x="44" y="1"/>
                </a:cxn>
                <a:cxn ang="0">
                  <a:pos x="36" y="1"/>
                </a:cxn>
                <a:cxn ang="0">
                  <a:pos x="29" y="3"/>
                </a:cxn>
                <a:cxn ang="0">
                  <a:pos x="22" y="3"/>
                </a:cxn>
                <a:cxn ang="0">
                  <a:pos x="15" y="4"/>
                </a:cxn>
                <a:cxn ang="0">
                  <a:pos x="7" y="4"/>
                </a:cxn>
                <a:cxn ang="0">
                  <a:pos x="0" y="6"/>
                </a:cxn>
              </a:cxnLst>
              <a:rect l="0" t="0" r="r" b="b"/>
              <a:pathLst>
                <a:path w="116" h="101">
                  <a:moveTo>
                    <a:pt x="0" y="6"/>
                  </a:moveTo>
                  <a:lnTo>
                    <a:pt x="29" y="101"/>
                  </a:lnTo>
                  <a:lnTo>
                    <a:pt x="40" y="100"/>
                  </a:lnTo>
                  <a:lnTo>
                    <a:pt x="51" y="100"/>
                  </a:lnTo>
                  <a:lnTo>
                    <a:pt x="62" y="98"/>
                  </a:lnTo>
                  <a:lnTo>
                    <a:pt x="73" y="98"/>
                  </a:lnTo>
                  <a:lnTo>
                    <a:pt x="83" y="98"/>
                  </a:lnTo>
                  <a:lnTo>
                    <a:pt x="94" y="98"/>
                  </a:lnTo>
                  <a:lnTo>
                    <a:pt x="105" y="98"/>
                  </a:lnTo>
                  <a:lnTo>
                    <a:pt x="116" y="98"/>
                  </a:lnTo>
                  <a:lnTo>
                    <a:pt x="109" y="86"/>
                  </a:lnTo>
                  <a:lnTo>
                    <a:pt x="102" y="75"/>
                  </a:lnTo>
                  <a:lnTo>
                    <a:pt x="94" y="62"/>
                  </a:lnTo>
                  <a:lnTo>
                    <a:pt x="87" y="50"/>
                  </a:lnTo>
                  <a:lnTo>
                    <a:pt x="80" y="37"/>
                  </a:lnTo>
                  <a:lnTo>
                    <a:pt x="73" y="25"/>
                  </a:lnTo>
                  <a:lnTo>
                    <a:pt x="65" y="13"/>
                  </a:lnTo>
                  <a:lnTo>
                    <a:pt x="58" y="0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6" y="1"/>
                  </a:lnTo>
                  <a:lnTo>
                    <a:pt x="29" y="3"/>
                  </a:lnTo>
                  <a:lnTo>
                    <a:pt x="22" y="3"/>
                  </a:lnTo>
                  <a:lnTo>
                    <a:pt x="15" y="4"/>
                  </a:lnTo>
                  <a:lnTo>
                    <a:pt x="7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065838" y="4027488"/>
              <a:ext cx="690563" cy="688975"/>
            </a:xfrm>
            <a:custGeom>
              <a:avLst/>
              <a:gdLst/>
              <a:ahLst/>
              <a:cxnLst>
                <a:cxn ang="0">
                  <a:pos x="217" y="434"/>
                </a:cxn>
                <a:cxn ang="0">
                  <a:pos x="240" y="433"/>
                </a:cxn>
                <a:cxn ang="0">
                  <a:pos x="260" y="430"/>
                </a:cxn>
                <a:cxn ang="0">
                  <a:pos x="281" y="424"/>
                </a:cxn>
                <a:cxn ang="0">
                  <a:pos x="300" y="418"/>
                </a:cxn>
                <a:cxn ang="0">
                  <a:pos x="320" y="409"/>
                </a:cxn>
                <a:cxn ang="0">
                  <a:pos x="338" y="398"/>
                </a:cxn>
                <a:cxn ang="0">
                  <a:pos x="354" y="386"/>
                </a:cxn>
                <a:cxn ang="0">
                  <a:pos x="371" y="371"/>
                </a:cxn>
                <a:cxn ang="0">
                  <a:pos x="386" y="355"/>
                </a:cxn>
                <a:cxn ang="0">
                  <a:pos x="399" y="337"/>
                </a:cxn>
                <a:cxn ang="0">
                  <a:pos x="410" y="319"/>
                </a:cxn>
                <a:cxn ang="0">
                  <a:pos x="418" y="300"/>
                </a:cxn>
                <a:cxn ang="0">
                  <a:pos x="425" y="281"/>
                </a:cxn>
                <a:cxn ang="0">
                  <a:pos x="431" y="260"/>
                </a:cxn>
                <a:cxn ang="0">
                  <a:pos x="433" y="239"/>
                </a:cxn>
                <a:cxn ang="0">
                  <a:pos x="435" y="217"/>
                </a:cxn>
                <a:cxn ang="0">
                  <a:pos x="433" y="195"/>
                </a:cxn>
                <a:cxn ang="0">
                  <a:pos x="431" y="174"/>
                </a:cxn>
                <a:cxn ang="0">
                  <a:pos x="425" y="153"/>
                </a:cxn>
                <a:cxn ang="0">
                  <a:pos x="418" y="134"/>
                </a:cxn>
                <a:cxn ang="0">
                  <a:pos x="410" y="114"/>
                </a:cxn>
                <a:cxn ang="0">
                  <a:pos x="399" y="96"/>
                </a:cxn>
                <a:cxn ang="0">
                  <a:pos x="386" y="80"/>
                </a:cxn>
                <a:cxn ang="0">
                  <a:pos x="371" y="63"/>
                </a:cxn>
                <a:cxn ang="0">
                  <a:pos x="354" y="49"/>
                </a:cxn>
                <a:cxn ang="0">
                  <a:pos x="338" y="37"/>
                </a:cxn>
                <a:cxn ang="0">
                  <a:pos x="320" y="26"/>
                </a:cxn>
                <a:cxn ang="0">
                  <a:pos x="300" y="16"/>
                </a:cxn>
                <a:cxn ang="0">
                  <a:pos x="281" y="9"/>
                </a:cxn>
                <a:cxn ang="0">
                  <a:pos x="260" y="4"/>
                </a:cxn>
                <a:cxn ang="0">
                  <a:pos x="240" y="1"/>
                </a:cxn>
                <a:cxn ang="0">
                  <a:pos x="217" y="0"/>
                </a:cxn>
                <a:cxn ang="0">
                  <a:pos x="173" y="4"/>
                </a:cxn>
                <a:cxn ang="0">
                  <a:pos x="133" y="16"/>
                </a:cxn>
                <a:cxn ang="0">
                  <a:pos x="96" y="37"/>
                </a:cxn>
                <a:cxn ang="0">
                  <a:pos x="64" y="63"/>
                </a:cxn>
                <a:cxn ang="0">
                  <a:pos x="37" y="96"/>
                </a:cxn>
                <a:cxn ang="0">
                  <a:pos x="17" y="132"/>
                </a:cxn>
                <a:cxn ang="0">
                  <a:pos x="4" y="174"/>
                </a:cxn>
                <a:cxn ang="0">
                  <a:pos x="0" y="217"/>
                </a:cxn>
                <a:cxn ang="0">
                  <a:pos x="1" y="239"/>
                </a:cxn>
                <a:cxn ang="0">
                  <a:pos x="4" y="260"/>
                </a:cxn>
                <a:cxn ang="0">
                  <a:pos x="10" y="281"/>
                </a:cxn>
                <a:cxn ang="0">
                  <a:pos x="17" y="300"/>
                </a:cxn>
                <a:cxn ang="0">
                  <a:pos x="25" y="319"/>
                </a:cxn>
                <a:cxn ang="0">
                  <a:pos x="36" y="337"/>
                </a:cxn>
                <a:cxn ang="0">
                  <a:pos x="49" y="355"/>
                </a:cxn>
                <a:cxn ang="0">
                  <a:pos x="64" y="371"/>
                </a:cxn>
                <a:cxn ang="0">
                  <a:pos x="80" y="386"/>
                </a:cxn>
                <a:cxn ang="0">
                  <a:pos x="97" y="398"/>
                </a:cxn>
                <a:cxn ang="0">
                  <a:pos x="115" y="409"/>
                </a:cxn>
                <a:cxn ang="0">
                  <a:pos x="134" y="418"/>
                </a:cxn>
                <a:cxn ang="0">
                  <a:pos x="154" y="424"/>
                </a:cxn>
                <a:cxn ang="0">
                  <a:pos x="174" y="430"/>
                </a:cxn>
                <a:cxn ang="0">
                  <a:pos x="195" y="433"/>
                </a:cxn>
                <a:cxn ang="0">
                  <a:pos x="217" y="434"/>
                </a:cxn>
              </a:cxnLst>
              <a:rect l="0" t="0" r="r" b="b"/>
              <a:pathLst>
                <a:path w="435" h="434">
                  <a:moveTo>
                    <a:pt x="217" y="434"/>
                  </a:moveTo>
                  <a:lnTo>
                    <a:pt x="240" y="433"/>
                  </a:lnTo>
                  <a:lnTo>
                    <a:pt x="260" y="430"/>
                  </a:lnTo>
                  <a:lnTo>
                    <a:pt x="281" y="424"/>
                  </a:lnTo>
                  <a:lnTo>
                    <a:pt x="300" y="418"/>
                  </a:lnTo>
                  <a:lnTo>
                    <a:pt x="320" y="409"/>
                  </a:lnTo>
                  <a:lnTo>
                    <a:pt x="338" y="398"/>
                  </a:lnTo>
                  <a:lnTo>
                    <a:pt x="354" y="386"/>
                  </a:lnTo>
                  <a:lnTo>
                    <a:pt x="371" y="371"/>
                  </a:lnTo>
                  <a:lnTo>
                    <a:pt x="386" y="355"/>
                  </a:lnTo>
                  <a:lnTo>
                    <a:pt x="399" y="337"/>
                  </a:lnTo>
                  <a:lnTo>
                    <a:pt x="410" y="319"/>
                  </a:lnTo>
                  <a:lnTo>
                    <a:pt x="418" y="300"/>
                  </a:lnTo>
                  <a:lnTo>
                    <a:pt x="425" y="281"/>
                  </a:lnTo>
                  <a:lnTo>
                    <a:pt x="431" y="260"/>
                  </a:lnTo>
                  <a:lnTo>
                    <a:pt x="433" y="239"/>
                  </a:lnTo>
                  <a:lnTo>
                    <a:pt x="435" y="217"/>
                  </a:lnTo>
                  <a:lnTo>
                    <a:pt x="433" y="195"/>
                  </a:lnTo>
                  <a:lnTo>
                    <a:pt x="431" y="174"/>
                  </a:lnTo>
                  <a:lnTo>
                    <a:pt x="425" y="153"/>
                  </a:lnTo>
                  <a:lnTo>
                    <a:pt x="418" y="134"/>
                  </a:lnTo>
                  <a:lnTo>
                    <a:pt x="410" y="114"/>
                  </a:lnTo>
                  <a:lnTo>
                    <a:pt x="399" y="96"/>
                  </a:lnTo>
                  <a:lnTo>
                    <a:pt x="386" y="80"/>
                  </a:lnTo>
                  <a:lnTo>
                    <a:pt x="371" y="63"/>
                  </a:lnTo>
                  <a:lnTo>
                    <a:pt x="354" y="49"/>
                  </a:lnTo>
                  <a:lnTo>
                    <a:pt x="338" y="37"/>
                  </a:lnTo>
                  <a:lnTo>
                    <a:pt x="320" y="26"/>
                  </a:lnTo>
                  <a:lnTo>
                    <a:pt x="300" y="16"/>
                  </a:lnTo>
                  <a:lnTo>
                    <a:pt x="281" y="9"/>
                  </a:lnTo>
                  <a:lnTo>
                    <a:pt x="260" y="4"/>
                  </a:lnTo>
                  <a:lnTo>
                    <a:pt x="240" y="1"/>
                  </a:lnTo>
                  <a:lnTo>
                    <a:pt x="217" y="0"/>
                  </a:lnTo>
                  <a:lnTo>
                    <a:pt x="173" y="4"/>
                  </a:lnTo>
                  <a:lnTo>
                    <a:pt x="133" y="16"/>
                  </a:lnTo>
                  <a:lnTo>
                    <a:pt x="96" y="37"/>
                  </a:lnTo>
                  <a:lnTo>
                    <a:pt x="64" y="63"/>
                  </a:lnTo>
                  <a:lnTo>
                    <a:pt x="37" y="96"/>
                  </a:lnTo>
                  <a:lnTo>
                    <a:pt x="17" y="132"/>
                  </a:lnTo>
                  <a:lnTo>
                    <a:pt x="4" y="174"/>
                  </a:lnTo>
                  <a:lnTo>
                    <a:pt x="0" y="217"/>
                  </a:lnTo>
                  <a:lnTo>
                    <a:pt x="1" y="239"/>
                  </a:lnTo>
                  <a:lnTo>
                    <a:pt x="4" y="260"/>
                  </a:lnTo>
                  <a:lnTo>
                    <a:pt x="10" y="281"/>
                  </a:lnTo>
                  <a:lnTo>
                    <a:pt x="17" y="300"/>
                  </a:lnTo>
                  <a:lnTo>
                    <a:pt x="25" y="319"/>
                  </a:lnTo>
                  <a:lnTo>
                    <a:pt x="36" y="337"/>
                  </a:lnTo>
                  <a:lnTo>
                    <a:pt x="49" y="355"/>
                  </a:lnTo>
                  <a:lnTo>
                    <a:pt x="64" y="371"/>
                  </a:lnTo>
                  <a:lnTo>
                    <a:pt x="80" y="386"/>
                  </a:lnTo>
                  <a:lnTo>
                    <a:pt x="97" y="398"/>
                  </a:lnTo>
                  <a:lnTo>
                    <a:pt x="115" y="409"/>
                  </a:lnTo>
                  <a:lnTo>
                    <a:pt x="134" y="418"/>
                  </a:lnTo>
                  <a:lnTo>
                    <a:pt x="154" y="424"/>
                  </a:lnTo>
                  <a:lnTo>
                    <a:pt x="174" y="430"/>
                  </a:lnTo>
                  <a:lnTo>
                    <a:pt x="195" y="433"/>
                  </a:lnTo>
                  <a:lnTo>
                    <a:pt x="217" y="4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243638" y="4205288"/>
              <a:ext cx="334963" cy="33337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2" y="84"/>
                </a:cxn>
                <a:cxn ang="0">
                  <a:pos x="9" y="65"/>
                </a:cxn>
                <a:cxn ang="0">
                  <a:pos x="18" y="47"/>
                </a:cxn>
                <a:cxn ang="0">
                  <a:pos x="31" y="32"/>
                </a:cxn>
                <a:cxn ang="0">
                  <a:pos x="39" y="25"/>
                </a:cxn>
                <a:cxn ang="0">
                  <a:pos x="47" y="18"/>
                </a:cxn>
                <a:cxn ang="0">
                  <a:pos x="56" y="12"/>
                </a:cxn>
                <a:cxn ang="0">
                  <a:pos x="65" y="8"/>
                </a:cxn>
                <a:cxn ang="0">
                  <a:pos x="75" y="4"/>
                </a:cxn>
                <a:cxn ang="0">
                  <a:pos x="85" y="1"/>
                </a:cxn>
                <a:cxn ang="0">
                  <a:pos x="96" y="0"/>
                </a:cxn>
                <a:cxn ang="0">
                  <a:pos x="105" y="0"/>
                </a:cxn>
                <a:cxn ang="0">
                  <a:pos x="115" y="0"/>
                </a:cxn>
                <a:cxn ang="0">
                  <a:pos x="126" y="1"/>
                </a:cxn>
                <a:cxn ang="0">
                  <a:pos x="136" y="4"/>
                </a:cxn>
                <a:cxn ang="0">
                  <a:pos x="146" y="8"/>
                </a:cxn>
                <a:cxn ang="0">
                  <a:pos x="155" y="12"/>
                </a:cxn>
                <a:cxn ang="0">
                  <a:pos x="164" y="18"/>
                </a:cxn>
                <a:cxn ang="0">
                  <a:pos x="172" y="25"/>
                </a:cxn>
                <a:cxn ang="0">
                  <a:pos x="180" y="32"/>
                </a:cxn>
                <a:cxn ang="0">
                  <a:pos x="193" y="47"/>
                </a:cxn>
                <a:cxn ang="0">
                  <a:pos x="202" y="65"/>
                </a:cxn>
                <a:cxn ang="0">
                  <a:pos x="209" y="84"/>
                </a:cxn>
                <a:cxn ang="0">
                  <a:pos x="211" y="105"/>
                </a:cxn>
                <a:cxn ang="0">
                  <a:pos x="208" y="126"/>
                </a:cxn>
                <a:cxn ang="0">
                  <a:pos x="202" y="146"/>
                </a:cxn>
                <a:cxn ang="0">
                  <a:pos x="193" y="164"/>
                </a:cxn>
                <a:cxn ang="0">
                  <a:pos x="180" y="180"/>
                </a:cxn>
                <a:cxn ang="0">
                  <a:pos x="165" y="192"/>
                </a:cxn>
                <a:cxn ang="0">
                  <a:pos x="147" y="202"/>
                </a:cxn>
                <a:cxn ang="0">
                  <a:pos x="126" y="207"/>
                </a:cxn>
                <a:cxn ang="0">
                  <a:pos x="105" y="210"/>
                </a:cxn>
                <a:cxn ang="0">
                  <a:pos x="96" y="210"/>
                </a:cxn>
                <a:cxn ang="0">
                  <a:pos x="85" y="209"/>
                </a:cxn>
                <a:cxn ang="0">
                  <a:pos x="75" y="206"/>
                </a:cxn>
                <a:cxn ang="0">
                  <a:pos x="65" y="203"/>
                </a:cxn>
                <a:cxn ang="0">
                  <a:pos x="56" y="199"/>
                </a:cxn>
                <a:cxn ang="0">
                  <a:pos x="47" y="193"/>
                </a:cxn>
                <a:cxn ang="0">
                  <a:pos x="39" y="187"/>
                </a:cxn>
                <a:cxn ang="0">
                  <a:pos x="31" y="180"/>
                </a:cxn>
                <a:cxn ang="0">
                  <a:pos x="18" y="164"/>
                </a:cxn>
                <a:cxn ang="0">
                  <a:pos x="9" y="146"/>
                </a:cxn>
                <a:cxn ang="0">
                  <a:pos x="2" y="126"/>
                </a:cxn>
                <a:cxn ang="0">
                  <a:pos x="0" y="105"/>
                </a:cxn>
              </a:cxnLst>
              <a:rect l="0" t="0" r="r" b="b"/>
              <a:pathLst>
                <a:path w="211" h="210">
                  <a:moveTo>
                    <a:pt x="0" y="105"/>
                  </a:moveTo>
                  <a:lnTo>
                    <a:pt x="2" y="84"/>
                  </a:lnTo>
                  <a:lnTo>
                    <a:pt x="9" y="65"/>
                  </a:lnTo>
                  <a:lnTo>
                    <a:pt x="18" y="47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8"/>
                  </a:lnTo>
                  <a:lnTo>
                    <a:pt x="56" y="12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6" y="1"/>
                  </a:lnTo>
                  <a:lnTo>
                    <a:pt x="136" y="4"/>
                  </a:lnTo>
                  <a:lnTo>
                    <a:pt x="146" y="8"/>
                  </a:lnTo>
                  <a:lnTo>
                    <a:pt x="155" y="12"/>
                  </a:lnTo>
                  <a:lnTo>
                    <a:pt x="164" y="18"/>
                  </a:lnTo>
                  <a:lnTo>
                    <a:pt x="172" y="25"/>
                  </a:lnTo>
                  <a:lnTo>
                    <a:pt x="180" y="32"/>
                  </a:lnTo>
                  <a:lnTo>
                    <a:pt x="193" y="47"/>
                  </a:lnTo>
                  <a:lnTo>
                    <a:pt x="202" y="65"/>
                  </a:lnTo>
                  <a:lnTo>
                    <a:pt x="209" y="84"/>
                  </a:lnTo>
                  <a:lnTo>
                    <a:pt x="211" y="105"/>
                  </a:lnTo>
                  <a:lnTo>
                    <a:pt x="208" y="126"/>
                  </a:lnTo>
                  <a:lnTo>
                    <a:pt x="202" y="146"/>
                  </a:lnTo>
                  <a:lnTo>
                    <a:pt x="193" y="164"/>
                  </a:lnTo>
                  <a:lnTo>
                    <a:pt x="180" y="180"/>
                  </a:lnTo>
                  <a:lnTo>
                    <a:pt x="165" y="192"/>
                  </a:lnTo>
                  <a:lnTo>
                    <a:pt x="147" y="202"/>
                  </a:lnTo>
                  <a:lnTo>
                    <a:pt x="126" y="207"/>
                  </a:lnTo>
                  <a:lnTo>
                    <a:pt x="105" y="210"/>
                  </a:lnTo>
                  <a:lnTo>
                    <a:pt x="96" y="210"/>
                  </a:lnTo>
                  <a:lnTo>
                    <a:pt x="85" y="209"/>
                  </a:lnTo>
                  <a:lnTo>
                    <a:pt x="75" y="206"/>
                  </a:lnTo>
                  <a:lnTo>
                    <a:pt x="65" y="203"/>
                  </a:lnTo>
                  <a:lnTo>
                    <a:pt x="56" y="199"/>
                  </a:lnTo>
                  <a:lnTo>
                    <a:pt x="47" y="193"/>
                  </a:lnTo>
                  <a:lnTo>
                    <a:pt x="39" y="187"/>
                  </a:lnTo>
                  <a:lnTo>
                    <a:pt x="31" y="180"/>
                  </a:lnTo>
                  <a:lnTo>
                    <a:pt x="18" y="164"/>
                  </a:lnTo>
                  <a:lnTo>
                    <a:pt x="9" y="146"/>
                  </a:lnTo>
                  <a:lnTo>
                    <a:pt x="2" y="12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5518150" y="4027488"/>
              <a:ext cx="690563" cy="688975"/>
            </a:xfrm>
            <a:custGeom>
              <a:avLst/>
              <a:gdLst/>
              <a:ahLst/>
              <a:cxnLst>
                <a:cxn ang="0">
                  <a:pos x="218" y="434"/>
                </a:cxn>
                <a:cxn ang="0">
                  <a:pos x="240" y="433"/>
                </a:cxn>
                <a:cxn ang="0">
                  <a:pos x="261" y="430"/>
                </a:cxn>
                <a:cxn ang="0">
                  <a:pos x="281" y="424"/>
                </a:cxn>
                <a:cxn ang="0">
                  <a:pos x="301" y="418"/>
                </a:cxn>
                <a:cxn ang="0">
                  <a:pos x="320" y="409"/>
                </a:cxn>
                <a:cxn ang="0">
                  <a:pos x="338" y="398"/>
                </a:cxn>
                <a:cxn ang="0">
                  <a:pos x="356" y="386"/>
                </a:cxn>
                <a:cxn ang="0">
                  <a:pos x="371" y="371"/>
                </a:cxn>
                <a:cxn ang="0">
                  <a:pos x="387" y="355"/>
                </a:cxn>
                <a:cxn ang="0">
                  <a:pos x="399" y="337"/>
                </a:cxn>
                <a:cxn ang="0">
                  <a:pos x="410" y="319"/>
                </a:cxn>
                <a:cxn ang="0">
                  <a:pos x="418" y="300"/>
                </a:cxn>
                <a:cxn ang="0">
                  <a:pos x="425" y="281"/>
                </a:cxn>
                <a:cxn ang="0">
                  <a:pos x="431" y="260"/>
                </a:cxn>
                <a:cxn ang="0">
                  <a:pos x="434" y="239"/>
                </a:cxn>
                <a:cxn ang="0">
                  <a:pos x="435" y="217"/>
                </a:cxn>
                <a:cxn ang="0">
                  <a:pos x="434" y="195"/>
                </a:cxn>
                <a:cxn ang="0">
                  <a:pos x="431" y="174"/>
                </a:cxn>
                <a:cxn ang="0">
                  <a:pos x="425" y="153"/>
                </a:cxn>
                <a:cxn ang="0">
                  <a:pos x="418" y="134"/>
                </a:cxn>
                <a:cxn ang="0">
                  <a:pos x="410" y="114"/>
                </a:cxn>
                <a:cxn ang="0">
                  <a:pos x="399" y="96"/>
                </a:cxn>
                <a:cxn ang="0">
                  <a:pos x="387" y="80"/>
                </a:cxn>
                <a:cxn ang="0">
                  <a:pos x="371" y="63"/>
                </a:cxn>
                <a:cxn ang="0">
                  <a:pos x="356" y="49"/>
                </a:cxn>
                <a:cxn ang="0">
                  <a:pos x="338" y="37"/>
                </a:cxn>
                <a:cxn ang="0">
                  <a:pos x="320" y="26"/>
                </a:cxn>
                <a:cxn ang="0">
                  <a:pos x="301" y="16"/>
                </a:cxn>
                <a:cxn ang="0">
                  <a:pos x="281" y="9"/>
                </a:cxn>
                <a:cxn ang="0">
                  <a:pos x="261" y="4"/>
                </a:cxn>
                <a:cxn ang="0">
                  <a:pos x="240" y="1"/>
                </a:cxn>
                <a:cxn ang="0">
                  <a:pos x="218" y="0"/>
                </a:cxn>
                <a:cxn ang="0">
                  <a:pos x="175" y="4"/>
                </a:cxn>
                <a:cxn ang="0">
                  <a:pos x="133" y="16"/>
                </a:cxn>
                <a:cxn ang="0">
                  <a:pos x="97" y="37"/>
                </a:cxn>
                <a:cxn ang="0">
                  <a:pos x="64" y="63"/>
                </a:cxn>
                <a:cxn ang="0">
                  <a:pos x="38" y="96"/>
                </a:cxn>
                <a:cxn ang="0">
                  <a:pos x="17" y="132"/>
                </a:cxn>
                <a:cxn ang="0">
                  <a:pos x="5" y="174"/>
                </a:cxn>
                <a:cxn ang="0">
                  <a:pos x="0" y="217"/>
                </a:cxn>
                <a:cxn ang="0">
                  <a:pos x="2" y="239"/>
                </a:cxn>
                <a:cxn ang="0">
                  <a:pos x="5" y="260"/>
                </a:cxn>
                <a:cxn ang="0">
                  <a:pos x="10" y="281"/>
                </a:cxn>
                <a:cxn ang="0">
                  <a:pos x="17" y="300"/>
                </a:cxn>
                <a:cxn ang="0">
                  <a:pos x="25" y="319"/>
                </a:cxn>
                <a:cxn ang="0">
                  <a:pos x="36" y="337"/>
                </a:cxn>
                <a:cxn ang="0">
                  <a:pos x="49" y="355"/>
                </a:cxn>
                <a:cxn ang="0">
                  <a:pos x="64" y="371"/>
                </a:cxn>
                <a:cxn ang="0">
                  <a:pos x="81" y="386"/>
                </a:cxn>
                <a:cxn ang="0">
                  <a:pos x="97" y="398"/>
                </a:cxn>
                <a:cxn ang="0">
                  <a:pos x="115" y="409"/>
                </a:cxn>
                <a:cxn ang="0">
                  <a:pos x="135" y="418"/>
                </a:cxn>
                <a:cxn ang="0">
                  <a:pos x="154" y="424"/>
                </a:cxn>
                <a:cxn ang="0">
                  <a:pos x="175" y="430"/>
                </a:cxn>
                <a:cxn ang="0">
                  <a:pos x="196" y="433"/>
                </a:cxn>
                <a:cxn ang="0">
                  <a:pos x="218" y="434"/>
                </a:cxn>
              </a:cxnLst>
              <a:rect l="0" t="0" r="r" b="b"/>
              <a:pathLst>
                <a:path w="435" h="434">
                  <a:moveTo>
                    <a:pt x="218" y="434"/>
                  </a:moveTo>
                  <a:lnTo>
                    <a:pt x="240" y="433"/>
                  </a:lnTo>
                  <a:lnTo>
                    <a:pt x="261" y="430"/>
                  </a:lnTo>
                  <a:lnTo>
                    <a:pt x="281" y="424"/>
                  </a:lnTo>
                  <a:lnTo>
                    <a:pt x="301" y="418"/>
                  </a:lnTo>
                  <a:lnTo>
                    <a:pt x="320" y="409"/>
                  </a:lnTo>
                  <a:lnTo>
                    <a:pt x="338" y="398"/>
                  </a:lnTo>
                  <a:lnTo>
                    <a:pt x="356" y="386"/>
                  </a:lnTo>
                  <a:lnTo>
                    <a:pt x="371" y="371"/>
                  </a:lnTo>
                  <a:lnTo>
                    <a:pt x="387" y="355"/>
                  </a:lnTo>
                  <a:lnTo>
                    <a:pt x="399" y="337"/>
                  </a:lnTo>
                  <a:lnTo>
                    <a:pt x="410" y="319"/>
                  </a:lnTo>
                  <a:lnTo>
                    <a:pt x="418" y="300"/>
                  </a:lnTo>
                  <a:lnTo>
                    <a:pt x="425" y="281"/>
                  </a:lnTo>
                  <a:lnTo>
                    <a:pt x="431" y="260"/>
                  </a:lnTo>
                  <a:lnTo>
                    <a:pt x="434" y="239"/>
                  </a:lnTo>
                  <a:lnTo>
                    <a:pt x="435" y="217"/>
                  </a:lnTo>
                  <a:lnTo>
                    <a:pt x="434" y="195"/>
                  </a:lnTo>
                  <a:lnTo>
                    <a:pt x="431" y="174"/>
                  </a:lnTo>
                  <a:lnTo>
                    <a:pt x="425" y="153"/>
                  </a:lnTo>
                  <a:lnTo>
                    <a:pt x="418" y="134"/>
                  </a:lnTo>
                  <a:lnTo>
                    <a:pt x="410" y="114"/>
                  </a:lnTo>
                  <a:lnTo>
                    <a:pt x="399" y="96"/>
                  </a:lnTo>
                  <a:lnTo>
                    <a:pt x="387" y="80"/>
                  </a:lnTo>
                  <a:lnTo>
                    <a:pt x="371" y="63"/>
                  </a:lnTo>
                  <a:lnTo>
                    <a:pt x="356" y="49"/>
                  </a:lnTo>
                  <a:lnTo>
                    <a:pt x="338" y="37"/>
                  </a:lnTo>
                  <a:lnTo>
                    <a:pt x="320" y="26"/>
                  </a:lnTo>
                  <a:lnTo>
                    <a:pt x="301" y="16"/>
                  </a:lnTo>
                  <a:lnTo>
                    <a:pt x="281" y="9"/>
                  </a:lnTo>
                  <a:lnTo>
                    <a:pt x="261" y="4"/>
                  </a:lnTo>
                  <a:lnTo>
                    <a:pt x="240" y="1"/>
                  </a:lnTo>
                  <a:lnTo>
                    <a:pt x="218" y="0"/>
                  </a:lnTo>
                  <a:lnTo>
                    <a:pt x="175" y="4"/>
                  </a:lnTo>
                  <a:lnTo>
                    <a:pt x="133" y="16"/>
                  </a:lnTo>
                  <a:lnTo>
                    <a:pt x="97" y="37"/>
                  </a:lnTo>
                  <a:lnTo>
                    <a:pt x="64" y="63"/>
                  </a:lnTo>
                  <a:lnTo>
                    <a:pt x="38" y="96"/>
                  </a:lnTo>
                  <a:lnTo>
                    <a:pt x="17" y="132"/>
                  </a:lnTo>
                  <a:lnTo>
                    <a:pt x="5" y="174"/>
                  </a:lnTo>
                  <a:lnTo>
                    <a:pt x="0" y="217"/>
                  </a:lnTo>
                  <a:lnTo>
                    <a:pt x="2" y="239"/>
                  </a:lnTo>
                  <a:lnTo>
                    <a:pt x="5" y="260"/>
                  </a:lnTo>
                  <a:lnTo>
                    <a:pt x="10" y="281"/>
                  </a:lnTo>
                  <a:lnTo>
                    <a:pt x="17" y="300"/>
                  </a:lnTo>
                  <a:lnTo>
                    <a:pt x="25" y="319"/>
                  </a:lnTo>
                  <a:lnTo>
                    <a:pt x="36" y="337"/>
                  </a:lnTo>
                  <a:lnTo>
                    <a:pt x="49" y="355"/>
                  </a:lnTo>
                  <a:lnTo>
                    <a:pt x="64" y="371"/>
                  </a:lnTo>
                  <a:lnTo>
                    <a:pt x="81" y="386"/>
                  </a:lnTo>
                  <a:lnTo>
                    <a:pt x="97" y="398"/>
                  </a:lnTo>
                  <a:lnTo>
                    <a:pt x="115" y="409"/>
                  </a:lnTo>
                  <a:lnTo>
                    <a:pt x="135" y="418"/>
                  </a:lnTo>
                  <a:lnTo>
                    <a:pt x="154" y="424"/>
                  </a:lnTo>
                  <a:lnTo>
                    <a:pt x="175" y="430"/>
                  </a:lnTo>
                  <a:lnTo>
                    <a:pt x="196" y="433"/>
                  </a:lnTo>
                  <a:lnTo>
                    <a:pt x="218" y="4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697538" y="4205288"/>
              <a:ext cx="333375" cy="33337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" y="84"/>
                </a:cxn>
                <a:cxn ang="0">
                  <a:pos x="8" y="65"/>
                </a:cxn>
                <a:cxn ang="0">
                  <a:pos x="18" y="47"/>
                </a:cxn>
                <a:cxn ang="0">
                  <a:pos x="30" y="32"/>
                </a:cxn>
                <a:cxn ang="0">
                  <a:pos x="38" y="25"/>
                </a:cxn>
                <a:cxn ang="0">
                  <a:pos x="47" y="18"/>
                </a:cxn>
                <a:cxn ang="0">
                  <a:pos x="55" y="12"/>
                </a:cxn>
                <a:cxn ang="0">
                  <a:pos x="65" y="8"/>
                </a:cxn>
                <a:cxn ang="0">
                  <a:pos x="74" y="4"/>
                </a:cxn>
                <a:cxn ang="0">
                  <a:pos x="84" y="1"/>
                </a:cxn>
                <a:cxn ang="0">
                  <a:pos x="95" y="0"/>
                </a:cxn>
                <a:cxn ang="0">
                  <a:pos x="105" y="0"/>
                </a:cxn>
                <a:cxn ang="0">
                  <a:pos x="114" y="0"/>
                </a:cxn>
                <a:cxn ang="0">
                  <a:pos x="126" y="1"/>
                </a:cxn>
                <a:cxn ang="0">
                  <a:pos x="135" y="4"/>
                </a:cxn>
                <a:cxn ang="0">
                  <a:pos x="145" y="8"/>
                </a:cxn>
                <a:cxn ang="0">
                  <a:pos x="155" y="12"/>
                </a:cxn>
                <a:cxn ang="0">
                  <a:pos x="163" y="18"/>
                </a:cxn>
                <a:cxn ang="0">
                  <a:pos x="171" y="25"/>
                </a:cxn>
                <a:cxn ang="0">
                  <a:pos x="180" y="32"/>
                </a:cxn>
                <a:cxn ang="0">
                  <a:pos x="192" y="47"/>
                </a:cxn>
                <a:cxn ang="0">
                  <a:pos x="202" y="65"/>
                </a:cxn>
                <a:cxn ang="0">
                  <a:pos x="209" y="84"/>
                </a:cxn>
                <a:cxn ang="0">
                  <a:pos x="210" y="105"/>
                </a:cxn>
                <a:cxn ang="0">
                  <a:pos x="207" y="126"/>
                </a:cxn>
                <a:cxn ang="0">
                  <a:pos x="202" y="146"/>
                </a:cxn>
                <a:cxn ang="0">
                  <a:pos x="192" y="164"/>
                </a:cxn>
                <a:cxn ang="0">
                  <a:pos x="180" y="180"/>
                </a:cxn>
                <a:cxn ang="0">
                  <a:pos x="164" y="192"/>
                </a:cxn>
                <a:cxn ang="0">
                  <a:pos x="146" y="202"/>
                </a:cxn>
                <a:cxn ang="0">
                  <a:pos x="126" y="207"/>
                </a:cxn>
                <a:cxn ang="0">
                  <a:pos x="105" y="210"/>
                </a:cxn>
                <a:cxn ang="0">
                  <a:pos x="95" y="210"/>
                </a:cxn>
                <a:cxn ang="0">
                  <a:pos x="84" y="209"/>
                </a:cxn>
                <a:cxn ang="0">
                  <a:pos x="74" y="206"/>
                </a:cxn>
                <a:cxn ang="0">
                  <a:pos x="65" y="203"/>
                </a:cxn>
                <a:cxn ang="0">
                  <a:pos x="55" y="199"/>
                </a:cxn>
                <a:cxn ang="0">
                  <a:pos x="47" y="193"/>
                </a:cxn>
                <a:cxn ang="0">
                  <a:pos x="38" y="187"/>
                </a:cxn>
                <a:cxn ang="0">
                  <a:pos x="30" y="180"/>
                </a:cxn>
                <a:cxn ang="0">
                  <a:pos x="18" y="164"/>
                </a:cxn>
                <a:cxn ang="0">
                  <a:pos x="8" y="146"/>
                </a:cxn>
                <a:cxn ang="0">
                  <a:pos x="1" y="126"/>
                </a:cxn>
                <a:cxn ang="0">
                  <a:pos x="0" y="105"/>
                </a:cxn>
              </a:cxnLst>
              <a:rect l="0" t="0" r="r" b="b"/>
              <a:pathLst>
                <a:path w="210" h="210">
                  <a:moveTo>
                    <a:pt x="0" y="105"/>
                  </a:moveTo>
                  <a:lnTo>
                    <a:pt x="1" y="84"/>
                  </a:lnTo>
                  <a:lnTo>
                    <a:pt x="8" y="65"/>
                  </a:lnTo>
                  <a:lnTo>
                    <a:pt x="18" y="47"/>
                  </a:lnTo>
                  <a:lnTo>
                    <a:pt x="30" y="32"/>
                  </a:lnTo>
                  <a:lnTo>
                    <a:pt x="38" y="25"/>
                  </a:lnTo>
                  <a:lnTo>
                    <a:pt x="47" y="18"/>
                  </a:lnTo>
                  <a:lnTo>
                    <a:pt x="55" y="12"/>
                  </a:lnTo>
                  <a:lnTo>
                    <a:pt x="65" y="8"/>
                  </a:lnTo>
                  <a:lnTo>
                    <a:pt x="74" y="4"/>
                  </a:lnTo>
                  <a:lnTo>
                    <a:pt x="84" y="1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14" y="0"/>
                  </a:lnTo>
                  <a:lnTo>
                    <a:pt x="126" y="1"/>
                  </a:lnTo>
                  <a:lnTo>
                    <a:pt x="135" y="4"/>
                  </a:lnTo>
                  <a:lnTo>
                    <a:pt x="145" y="8"/>
                  </a:lnTo>
                  <a:lnTo>
                    <a:pt x="155" y="12"/>
                  </a:lnTo>
                  <a:lnTo>
                    <a:pt x="163" y="18"/>
                  </a:lnTo>
                  <a:lnTo>
                    <a:pt x="171" y="25"/>
                  </a:lnTo>
                  <a:lnTo>
                    <a:pt x="180" y="32"/>
                  </a:lnTo>
                  <a:lnTo>
                    <a:pt x="192" y="47"/>
                  </a:lnTo>
                  <a:lnTo>
                    <a:pt x="202" y="65"/>
                  </a:lnTo>
                  <a:lnTo>
                    <a:pt x="209" y="84"/>
                  </a:lnTo>
                  <a:lnTo>
                    <a:pt x="210" y="105"/>
                  </a:lnTo>
                  <a:lnTo>
                    <a:pt x="207" y="126"/>
                  </a:lnTo>
                  <a:lnTo>
                    <a:pt x="202" y="146"/>
                  </a:lnTo>
                  <a:lnTo>
                    <a:pt x="192" y="164"/>
                  </a:lnTo>
                  <a:lnTo>
                    <a:pt x="180" y="180"/>
                  </a:lnTo>
                  <a:lnTo>
                    <a:pt x="164" y="192"/>
                  </a:lnTo>
                  <a:lnTo>
                    <a:pt x="146" y="202"/>
                  </a:lnTo>
                  <a:lnTo>
                    <a:pt x="126" y="207"/>
                  </a:lnTo>
                  <a:lnTo>
                    <a:pt x="105" y="210"/>
                  </a:lnTo>
                  <a:lnTo>
                    <a:pt x="95" y="210"/>
                  </a:lnTo>
                  <a:lnTo>
                    <a:pt x="84" y="209"/>
                  </a:lnTo>
                  <a:lnTo>
                    <a:pt x="74" y="206"/>
                  </a:lnTo>
                  <a:lnTo>
                    <a:pt x="65" y="203"/>
                  </a:lnTo>
                  <a:lnTo>
                    <a:pt x="55" y="199"/>
                  </a:lnTo>
                  <a:lnTo>
                    <a:pt x="47" y="193"/>
                  </a:lnTo>
                  <a:lnTo>
                    <a:pt x="38" y="187"/>
                  </a:lnTo>
                  <a:lnTo>
                    <a:pt x="30" y="180"/>
                  </a:lnTo>
                  <a:lnTo>
                    <a:pt x="18" y="164"/>
                  </a:lnTo>
                  <a:lnTo>
                    <a:pt x="8" y="146"/>
                  </a:lnTo>
                  <a:lnTo>
                    <a:pt x="1" y="12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6364288" y="4327526"/>
              <a:ext cx="92075" cy="90488"/>
            </a:xfrm>
            <a:custGeom>
              <a:avLst/>
              <a:gdLst/>
              <a:ahLst/>
              <a:cxnLst>
                <a:cxn ang="0">
                  <a:pos x="29" y="57"/>
                </a:cxn>
                <a:cxn ang="0">
                  <a:pos x="40" y="54"/>
                </a:cxn>
                <a:cxn ang="0">
                  <a:pos x="50" y="49"/>
                </a:cxn>
                <a:cxn ang="0">
                  <a:pos x="56" y="39"/>
                </a:cxn>
                <a:cxn ang="0">
                  <a:pos x="58" y="28"/>
                </a:cxn>
                <a:cxn ang="0">
                  <a:pos x="56" y="17"/>
                </a:cxn>
                <a:cxn ang="0">
                  <a:pos x="50" y="9"/>
                </a:cxn>
                <a:cxn ang="0">
                  <a:pos x="40" y="3"/>
                </a:cxn>
                <a:cxn ang="0">
                  <a:pos x="29" y="0"/>
                </a:cxn>
                <a:cxn ang="0">
                  <a:pos x="18" y="3"/>
                </a:cxn>
                <a:cxn ang="0">
                  <a:pos x="9" y="9"/>
                </a:cxn>
                <a:cxn ang="0">
                  <a:pos x="3" y="17"/>
                </a:cxn>
                <a:cxn ang="0">
                  <a:pos x="0" y="28"/>
                </a:cxn>
                <a:cxn ang="0">
                  <a:pos x="3" y="39"/>
                </a:cxn>
                <a:cxn ang="0">
                  <a:pos x="9" y="49"/>
                </a:cxn>
                <a:cxn ang="0">
                  <a:pos x="18" y="54"/>
                </a:cxn>
                <a:cxn ang="0">
                  <a:pos x="29" y="57"/>
                </a:cxn>
              </a:cxnLst>
              <a:rect l="0" t="0" r="r" b="b"/>
              <a:pathLst>
                <a:path w="58" h="57">
                  <a:moveTo>
                    <a:pt x="29" y="57"/>
                  </a:moveTo>
                  <a:lnTo>
                    <a:pt x="40" y="54"/>
                  </a:lnTo>
                  <a:lnTo>
                    <a:pt x="50" y="49"/>
                  </a:lnTo>
                  <a:lnTo>
                    <a:pt x="56" y="39"/>
                  </a:lnTo>
                  <a:lnTo>
                    <a:pt x="58" y="28"/>
                  </a:lnTo>
                  <a:lnTo>
                    <a:pt x="56" y="17"/>
                  </a:lnTo>
                  <a:lnTo>
                    <a:pt x="50" y="9"/>
                  </a:lnTo>
                  <a:lnTo>
                    <a:pt x="40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39"/>
                  </a:lnTo>
                  <a:lnTo>
                    <a:pt x="9" y="49"/>
                  </a:lnTo>
                  <a:lnTo>
                    <a:pt x="18" y="54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818188" y="4327526"/>
              <a:ext cx="92075" cy="90488"/>
            </a:xfrm>
            <a:custGeom>
              <a:avLst/>
              <a:gdLst/>
              <a:ahLst/>
              <a:cxnLst>
                <a:cxn ang="0">
                  <a:pos x="29" y="57"/>
                </a:cxn>
                <a:cxn ang="0">
                  <a:pos x="40" y="54"/>
                </a:cxn>
                <a:cxn ang="0">
                  <a:pos x="50" y="49"/>
                </a:cxn>
                <a:cxn ang="0">
                  <a:pos x="55" y="39"/>
                </a:cxn>
                <a:cxn ang="0">
                  <a:pos x="58" y="28"/>
                </a:cxn>
                <a:cxn ang="0">
                  <a:pos x="55" y="17"/>
                </a:cxn>
                <a:cxn ang="0">
                  <a:pos x="50" y="9"/>
                </a:cxn>
                <a:cxn ang="0">
                  <a:pos x="40" y="3"/>
                </a:cxn>
                <a:cxn ang="0">
                  <a:pos x="29" y="0"/>
                </a:cxn>
                <a:cxn ang="0">
                  <a:pos x="18" y="3"/>
                </a:cxn>
                <a:cxn ang="0">
                  <a:pos x="8" y="9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8" y="49"/>
                </a:cxn>
                <a:cxn ang="0">
                  <a:pos x="18" y="54"/>
                </a:cxn>
                <a:cxn ang="0">
                  <a:pos x="29" y="57"/>
                </a:cxn>
              </a:cxnLst>
              <a:rect l="0" t="0" r="r" b="b"/>
              <a:pathLst>
                <a:path w="58" h="57">
                  <a:moveTo>
                    <a:pt x="29" y="57"/>
                  </a:moveTo>
                  <a:lnTo>
                    <a:pt x="40" y="54"/>
                  </a:lnTo>
                  <a:lnTo>
                    <a:pt x="50" y="49"/>
                  </a:lnTo>
                  <a:lnTo>
                    <a:pt x="55" y="39"/>
                  </a:lnTo>
                  <a:lnTo>
                    <a:pt x="58" y="28"/>
                  </a:lnTo>
                  <a:lnTo>
                    <a:pt x="55" y="17"/>
                  </a:lnTo>
                  <a:lnTo>
                    <a:pt x="50" y="9"/>
                  </a:lnTo>
                  <a:lnTo>
                    <a:pt x="40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8" y="9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8" y="49"/>
                  </a:lnTo>
                  <a:lnTo>
                    <a:pt x="18" y="54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Exercícios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Dada a sequência de nós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8 1 15 10 9 6 7 4 13 11 12 14 2 3 5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; insira-os, nesta ordem, em árvores dos tipos a seguir:</a:t>
            </a:r>
          </a:p>
          <a:p>
            <a:pPr marL="615950" lvl="1" indent="-252413" algn="just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lphaLcPeriod"/>
            </a:pPr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binária de busca</a:t>
            </a:r>
          </a:p>
          <a:p>
            <a:pPr marL="615950" lvl="1" indent="-252413" algn="just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lphaLcPeriod"/>
            </a:pPr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binária de busca costurada em pós-ordem</a:t>
            </a:r>
          </a:p>
          <a:p>
            <a:pPr marL="615950" lvl="1" indent="-252413" algn="just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lphaLcPeriod"/>
            </a:pPr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AVL</a:t>
            </a:r>
          </a:p>
          <a:p>
            <a:pPr marL="615950" lvl="1" indent="-252413" algn="just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lphaLcPeriod"/>
            </a:pPr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heap de máximo</a:t>
            </a:r>
          </a:p>
          <a:p>
            <a:pPr marL="615950" lvl="1" indent="-252413" algn="just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lphaLcPeriod"/>
            </a:pPr>
            <a:r>
              <a:rPr lang="pt-B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de ordem 3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Listar os nós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pre-order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pos-order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inorder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 cópia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 fusão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 chave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um elemento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Remover da árvore do item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as chaves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12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76" y="63779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Exercícios</a:t>
            </a:r>
          </a:p>
        </p:txBody>
      </p:sp>
      <p:sp>
        <p:nvSpPr>
          <p:cNvPr id="8" name="Botão de ação: Início 7">
            <a:hlinkClick r:id="" action="ppaction://hlinkshowjump?jump=firstslide" highlightClick="1"/>
          </p:cNvPr>
          <p:cNvSpPr/>
          <p:nvPr/>
        </p:nvSpPr>
        <p:spPr>
          <a:xfrm>
            <a:off x="8675258" y="6400368"/>
            <a:ext cx="288000" cy="288000"/>
          </a:xfrm>
          <a:prstGeom prst="actionButtonHome">
            <a:avLst/>
          </a:prstGeom>
          <a:solidFill>
            <a:schemeClr val="accent3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3737</TotalTime>
  <Words>9448</Words>
  <Application>Microsoft Office PowerPoint</Application>
  <PresentationFormat>Apresentação na tela (4:3)</PresentationFormat>
  <Paragraphs>2288</Paragraphs>
  <Slides>97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97</vt:i4>
      </vt:variant>
    </vt:vector>
  </HeadingPairs>
  <TitlesOfParts>
    <vt:vector size="106" baseType="lpstr">
      <vt:lpstr>Arial</vt:lpstr>
      <vt:lpstr>Calibri</vt:lpstr>
      <vt:lpstr>Cambria Math</vt:lpstr>
      <vt:lpstr>Georgia</vt:lpstr>
      <vt:lpstr>Symbol</vt:lpstr>
      <vt:lpstr>Times New Roman</vt:lpstr>
      <vt:lpstr>Wingdings</vt:lpstr>
      <vt:lpstr>Wingdings 2</vt:lpstr>
      <vt:lpstr>Cívico</vt:lpstr>
      <vt:lpstr>ESTRUTURAS DE DADOS</vt:lpstr>
      <vt:lpstr>ÁRVORES</vt:lpstr>
      <vt:lpstr>Motivação</vt:lpstr>
      <vt:lpstr>Definição</vt:lpstr>
      <vt:lpstr>Exemplos</vt:lpstr>
      <vt:lpstr>Representação</vt:lpstr>
      <vt:lpstr>Alocação</vt:lpstr>
      <vt:lpstr>Alocação</vt:lpstr>
      <vt:lpstr>Aplicações</vt:lpstr>
      <vt:lpstr>Aplicações</vt:lpstr>
      <vt:lpstr>Aplicações</vt:lpstr>
      <vt:lpstr>Aplicações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ÁRVORES BINÁRIAS</vt:lpstr>
      <vt:lpstr>Definição</vt:lpstr>
      <vt:lpstr>Definição</vt:lpstr>
      <vt:lpstr>Definição</vt:lpstr>
      <vt:lpstr>Representação</vt:lpstr>
      <vt:lpstr>Alocação</vt:lpstr>
      <vt:lpstr>Alocação</vt:lpstr>
      <vt:lpstr>Percurso</vt:lpstr>
      <vt:lpstr>Percurso - Extensão</vt:lpstr>
      <vt:lpstr>Percurso – Extensão (Largura)</vt:lpstr>
      <vt:lpstr>Percurso - Profundidade</vt:lpstr>
      <vt:lpstr>Percurso - Profundidade</vt:lpstr>
      <vt:lpstr>Percurso - Profundidade</vt:lpstr>
      <vt:lpstr>Conversão para árvore binária</vt:lpstr>
      <vt:lpstr>ÁRVORES ALINHADAS</vt:lpstr>
      <vt:lpstr>Motivação</vt:lpstr>
      <vt:lpstr>Definição</vt:lpstr>
      <vt:lpstr>Representação</vt:lpstr>
      <vt:lpstr>Alocação</vt:lpstr>
      <vt:lpstr>Custo de Manutenção</vt:lpstr>
      <vt:lpstr>ÁRVORES BINÁRIAS DE BUSCA</vt:lpstr>
      <vt:lpstr>Definição</vt:lpstr>
      <vt:lpstr>Busca</vt:lpstr>
      <vt:lpstr>Busca</vt:lpstr>
      <vt:lpstr>Inserção</vt:lpstr>
      <vt:lpstr>Remoção</vt:lpstr>
      <vt:lpstr>Remoção</vt:lpstr>
      <vt:lpstr>Remoção</vt:lpstr>
      <vt:lpstr>Remoção</vt:lpstr>
      <vt:lpstr>Remoção</vt:lpstr>
      <vt:lpstr>Exercícios</vt:lpstr>
      <vt:lpstr>Respostas</vt:lpstr>
      <vt:lpstr>HEAP BINÁRIO</vt:lpstr>
      <vt:lpstr>Motivação</vt:lpstr>
      <vt:lpstr>Definição</vt:lpstr>
      <vt:lpstr>Alocação</vt:lpstr>
      <vt:lpstr>Inserção</vt:lpstr>
      <vt:lpstr>Remoção</vt:lpstr>
      <vt:lpstr>ÁRVORES AVL</vt:lpstr>
      <vt:lpstr>Motivação</vt:lpstr>
      <vt:lpstr>Definição</vt:lpstr>
      <vt:lpstr>Definição</vt:lpstr>
      <vt:lpstr>Alocação</vt:lpstr>
      <vt:lpstr>Rotação</vt:lpstr>
      <vt:lpstr>Rotação Simples</vt:lpstr>
      <vt:lpstr>Rotação Simples</vt:lpstr>
      <vt:lpstr>Rotação Dupla</vt:lpstr>
      <vt:lpstr>Rotação Dupla</vt:lpstr>
      <vt:lpstr>Rotação Dupla</vt:lpstr>
      <vt:lpstr>Rotação Dupla</vt:lpstr>
      <vt:lpstr>Rotação Dupla</vt:lpstr>
      <vt:lpstr>Rotação Dupla</vt:lpstr>
      <vt:lpstr>Inserção</vt:lpstr>
      <vt:lpstr>Deleção</vt:lpstr>
      <vt:lpstr>ÁRVORES B</vt:lpstr>
      <vt:lpstr>Motivação</vt:lpstr>
      <vt:lpstr>Motivação</vt:lpstr>
      <vt:lpstr>Definição</vt:lpstr>
      <vt:lpstr>Definição</vt:lpstr>
      <vt:lpstr>Definição</vt:lpstr>
      <vt:lpstr>Definição</vt:lpstr>
      <vt:lpstr>Definição</vt:lpstr>
      <vt:lpstr>Busca</vt:lpstr>
      <vt:lpstr>Busca</vt:lpstr>
      <vt:lpstr>Inserção</vt:lpstr>
      <vt:lpstr>Inserção</vt:lpstr>
      <vt:lpstr>Inserção</vt:lpstr>
      <vt:lpstr>Inserção</vt:lpstr>
      <vt:lpstr>Remoção</vt:lpstr>
      <vt:lpstr>Remoção</vt:lpstr>
      <vt:lpstr>Remoção</vt:lpstr>
      <vt:lpstr>Remoção</vt:lpstr>
      <vt:lpstr>Remoção</vt:lpstr>
      <vt:lpstr>Remoção</vt:lpstr>
      <vt:lpstr>EXERCÍCIOS (REVISÃO)</vt:lpstr>
      <vt:lpstr>Exercícios</vt:lpstr>
    </vt:vector>
  </TitlesOfParts>
  <Company>Carvalho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Claudio_C</dc:creator>
  <cp:lastModifiedBy>Claudio Carvalho</cp:lastModifiedBy>
  <cp:revision>426</cp:revision>
  <dcterms:created xsi:type="dcterms:W3CDTF">2009-05-20T21:52:06Z</dcterms:created>
  <dcterms:modified xsi:type="dcterms:W3CDTF">2015-09-01T02:58:06Z</dcterms:modified>
</cp:coreProperties>
</file>