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6EA12-170E-A50F-BAD6-1EF395049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13CDB-3884-2BBA-C4DB-51C8FD8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70BAC-E89C-543A-2ABA-9905F39D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435AE-E6E2-5B3A-EE78-742A4BB1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9D118-6558-8AE7-C3DF-EF122EC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9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BFA49-6CE3-ED41-C921-F2F37FE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44D3DE-5564-B956-8500-F6D560BE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89A448-9B21-DD82-3783-3F676139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BE7AE-6508-BB42-7466-B05E9283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012E1-D8AF-BC83-F997-6AFDA839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5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1CFE6F-E22E-A338-356D-5E0423D82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4815C8-F9F1-53C5-93C7-0D31714B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88156-30B2-20EB-A5A0-3001A7FB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00E1F-0300-566B-4B17-CF23A7AE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B503A7-F91F-F1BA-A758-8DA3F29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91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1097-33C5-543F-B925-8D512EBC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2F5AC-E36E-C6AC-40C0-BC19EF65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6ADC2-83C3-0869-B676-53F1F14E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2E763-C3DF-93F5-2DDC-6F452955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ACEFB-0B98-2A60-AC48-9B632D1A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037A0-459B-5A2C-5DF9-9E21B4C4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5DD304-B844-D0A3-5CA8-A3AE0052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979CE-8BFF-2558-1DCA-2806BF69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BEC7A-7593-C8B1-2AFC-F19E4187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2C4C0-62F3-3E6A-1D19-1B48C179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3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291DF-560A-45A3-DB2A-5177998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41D74-44BE-E794-EFD7-5FCD5DD50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39213-8832-E509-525E-0ED3FE293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A3AF80-A09B-ADC0-AD03-420C8F6E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29B501-6BA3-9034-2CE6-CE48989E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0F108C-F42C-A523-7D2E-6C34DC27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B31C2-749F-063D-021E-A8FAA2BC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BF7B9-FA20-3CC2-FDE2-FFD48A8D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06975-C020-4F2D-73E8-CEB28012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A38AA3-E995-D0EF-AF0B-6C76DF88E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96FBBB-1EAB-74C3-B4E9-ED57AB5B5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7861DE-F46D-BD81-5F65-4EB27EA7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D0EB13-840C-9C14-ECCD-66CA8298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F5693D-F809-1139-3676-C9C7E676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9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AE14-E6D9-A400-9115-700E0BE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B0E5EF-4A64-6C1E-E3CD-18937A2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D02650-8288-11CF-C460-2E46C578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B3392D-EDF8-A53A-EA0A-6B6049F0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DCC6DE-7FD7-E2B2-98CB-0C1FFFED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4F2E10-0D59-810B-E5DF-CAA4F0BF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F356A9-033E-CD69-5F6E-48CA4D96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84B66-F2B5-02BE-49AC-68E9F91E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3D6DD-F3B1-8C7D-C65B-12992E3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9C743C-70CC-9FE3-2C3F-0F685C80A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B984FF-783A-DAD1-4BBA-3E1C6987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8B0BD2-CB7D-5E57-BD21-3C829751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A843B4-3312-7698-F222-A9301BEF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1588C-1510-DB63-17BF-4AA7F77C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233078-3A56-9C9E-460E-97C0F69D3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FD9ECE-4B9B-2B61-6C6B-9BFAE7FE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C961F8-1A8B-FF06-287D-733192F6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393DA5-65AD-9873-DF0C-A5F7A517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DDD983-F72F-4920-DF97-81B03CFF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2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053A4E-D8AE-6E5B-85AC-ECD127F7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8E185-52DD-92FE-5853-BBA602DD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47AC5-2D4D-B6FE-2988-CF25DA2CB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BF082-0B10-42D8-A7D0-1F5F80515AE7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63FC0-A921-252D-55D1-9282F42DB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D9905A-D8F0-9FE8-4F11-FBD173E5A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5659-7255-4BC1-A33B-30897D729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geriochaves/boatos-de-whatsapp-boatosorg?resource=download&amp;select=boatos.csv" TargetMode="External"/><Relationship Id="rId2" Type="http://schemas.openxmlformats.org/officeDocument/2006/relationships/hyperlink" Target="https://github.com/roneysco/Fake.br-Corpu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54D9450-1088-EF35-5C1C-CF13A4A04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569" y="885471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dirty="0"/>
              <a:t>Detecção de Fake News com  Redes Neurais </a:t>
            </a:r>
            <a:r>
              <a:rPr lang="pt-BR" sz="5400" dirty="0" err="1"/>
              <a:t>Convolucionais</a:t>
            </a:r>
            <a:endParaRPr lang="pt-BR" sz="5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0D8FFF-4136-D76C-5421-D79B1D41AD6F}"/>
              </a:ext>
            </a:extLst>
          </p:cNvPr>
          <p:cNvSpPr txBox="1"/>
          <p:nvPr/>
        </p:nvSpPr>
        <p:spPr>
          <a:xfrm>
            <a:off x="2532355" y="3244334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Marcos Antônio Fernandes de Oliveira</a:t>
            </a:r>
          </a:p>
        </p:txBody>
      </p:sp>
    </p:spTree>
    <p:extLst>
      <p:ext uri="{BB962C8B-B14F-4D97-AF65-F5344CB8AC3E}">
        <p14:creationId xmlns:p14="http://schemas.microsoft.com/office/powerpoint/2010/main" val="41214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>
            <a:extLst>
              <a:ext uri="{FF2B5EF4-FFF2-40B4-BE49-F238E27FC236}">
                <a16:creationId xmlns:a16="http://schemas.microsoft.com/office/drawing/2014/main" id="{63BC8F92-116F-D8DA-79BB-909170D7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1" y="1563687"/>
            <a:ext cx="8353895" cy="433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423EB6-CA9C-AB95-C023-ADAB6571C170}"/>
              </a:ext>
            </a:extLst>
          </p:cNvPr>
          <p:cNvSpPr txBox="1"/>
          <p:nvPr/>
        </p:nvSpPr>
        <p:spPr>
          <a:xfrm>
            <a:off x="1093365" y="459842"/>
            <a:ext cx="10751890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1024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>
            <a:extLst>
              <a:ext uri="{FF2B5EF4-FFF2-40B4-BE49-F238E27FC236}">
                <a16:creationId xmlns:a16="http://schemas.microsoft.com/office/drawing/2014/main" id="{234B4108-D727-1348-77FD-D444FB30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00" y="1260909"/>
            <a:ext cx="9393092" cy="469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8CAA13C-51DE-ABEF-9251-768CA87B3D5A}"/>
              </a:ext>
            </a:extLst>
          </p:cNvPr>
          <p:cNvSpPr txBox="1"/>
          <p:nvPr/>
        </p:nvSpPr>
        <p:spPr>
          <a:xfrm>
            <a:off x="953126" y="376329"/>
            <a:ext cx="11073468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72912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D8FE8F0-C768-8DB2-8F9A-57624B4A3BD2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10242" name="Imagem 1">
            <a:extLst>
              <a:ext uri="{FF2B5EF4-FFF2-40B4-BE49-F238E27FC236}">
                <a16:creationId xmlns:a16="http://schemas.microsoft.com/office/drawing/2014/main" id="{8CAC0C41-5DDF-E981-6DE7-F2F4395F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35" y="2092035"/>
            <a:ext cx="9710495" cy="191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75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07C83D-479E-7153-AE99-4A28803F5CFE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11266" name="Imagem 1">
            <a:extLst>
              <a:ext uri="{FF2B5EF4-FFF2-40B4-BE49-F238E27FC236}">
                <a16:creationId xmlns:a16="http://schemas.microsoft.com/office/drawing/2014/main" id="{65A032BE-3AE5-13D3-2FF4-D7B923E10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1466345"/>
            <a:ext cx="99568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16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1FABA2-DD36-FA48-BC8D-123B8EA81C0B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12290" name="Imagem 1">
            <a:extLst>
              <a:ext uri="{FF2B5EF4-FFF2-40B4-BE49-F238E27FC236}">
                <a16:creationId xmlns:a16="http://schemas.microsoft.com/office/drawing/2014/main" id="{EC0305AE-BDA9-712C-BD77-3667857C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54" y="1565707"/>
            <a:ext cx="8769782" cy="46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64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7D39A38-37B3-0816-EDDD-4227B4706174}"/>
              </a:ext>
            </a:extLst>
          </p:cNvPr>
          <p:cNvSpPr txBox="1"/>
          <p:nvPr/>
        </p:nvSpPr>
        <p:spPr>
          <a:xfrm>
            <a:off x="953126" y="376329"/>
            <a:ext cx="11073468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13314" name="Imagem 1">
            <a:extLst>
              <a:ext uri="{FF2B5EF4-FFF2-40B4-BE49-F238E27FC236}">
                <a16:creationId xmlns:a16="http://schemas.microsoft.com/office/drawing/2014/main" id="{016AA4B5-EEE3-BF4C-5E31-24C79B9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96" y="1584181"/>
            <a:ext cx="10623526" cy="363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Imagem 1">
            <a:extLst>
              <a:ext uri="{FF2B5EF4-FFF2-40B4-BE49-F238E27FC236}">
                <a16:creationId xmlns:a16="http://schemas.microsoft.com/office/drawing/2014/main" id="{F0EC1FAF-364E-0E5C-9C45-BDFC68C5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6" y="5524804"/>
            <a:ext cx="10490096" cy="57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8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1C90756-B967-98DD-3C28-658670EB7264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14339" name="Imagem 1">
            <a:extLst>
              <a:ext uri="{FF2B5EF4-FFF2-40B4-BE49-F238E27FC236}">
                <a16:creationId xmlns:a16="http://schemas.microsoft.com/office/drawing/2014/main" id="{12A48634-33CF-33F8-9A78-571C2254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27" y="1491817"/>
            <a:ext cx="9933564" cy="47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55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FC9215-1AC4-93FD-D715-1CB68CA39228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15362" name="Imagem 1">
            <a:extLst>
              <a:ext uri="{FF2B5EF4-FFF2-40B4-BE49-F238E27FC236}">
                <a16:creationId xmlns:a16="http://schemas.microsoft.com/office/drawing/2014/main" id="{09BF1C00-B735-875A-AEDE-E9AB46CE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90" y="1507116"/>
            <a:ext cx="9111528" cy="451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365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>
            <a:extLst>
              <a:ext uri="{FF2B5EF4-FFF2-40B4-BE49-F238E27FC236}">
                <a16:creationId xmlns:a16="http://schemas.microsoft.com/office/drawing/2014/main" id="{F06FE81D-54DB-CA90-9CE5-CFE69CDC5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81" y="1840344"/>
            <a:ext cx="10623467" cy="391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4941DB-4C26-7AD6-52B7-80472A142AE8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426343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129DD74-9521-ACBA-9C65-52D9383CE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99" y="1510291"/>
            <a:ext cx="7098001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574503-6BC5-214C-DE8D-14CDB4CB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19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Imagem 1">
            <a:extLst>
              <a:ext uri="{FF2B5EF4-FFF2-40B4-BE49-F238E27FC236}">
                <a16:creationId xmlns:a16="http://schemas.microsoft.com/office/drawing/2014/main" id="{95C56E7B-BFBD-1883-8C74-7EFED7C5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32" y="1450181"/>
            <a:ext cx="9606752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Imagem 1">
            <a:extLst>
              <a:ext uri="{FF2B5EF4-FFF2-40B4-BE49-F238E27FC236}">
                <a16:creationId xmlns:a16="http://schemas.microsoft.com/office/drawing/2014/main" id="{E83729FC-2DA5-C888-AD50-17550ECDD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90" y="3122073"/>
            <a:ext cx="10002512" cy="157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20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Imagem 1">
            <a:extLst>
              <a:ext uri="{FF2B5EF4-FFF2-40B4-BE49-F238E27FC236}">
                <a16:creationId xmlns:a16="http://schemas.microsoft.com/office/drawing/2014/main" id="{5D49900D-C5F2-C8AC-49B4-A1A4DDC0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32" y="2166070"/>
            <a:ext cx="9550936" cy="175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16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Imagem 1">
            <a:extLst>
              <a:ext uri="{FF2B5EF4-FFF2-40B4-BE49-F238E27FC236}">
                <a16:creationId xmlns:a16="http://schemas.microsoft.com/office/drawing/2014/main" id="{EA868449-1773-AFAB-3696-54C6A3BD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731962"/>
            <a:ext cx="1023513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Imagem 1">
            <a:extLst>
              <a:ext uri="{FF2B5EF4-FFF2-40B4-BE49-F238E27FC236}">
                <a16:creationId xmlns:a16="http://schemas.microsoft.com/office/drawing/2014/main" id="{7E7330C2-0651-BE16-ED46-3A3DE123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89" y="3108181"/>
            <a:ext cx="10050407" cy="290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34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Imagem 1">
            <a:extLst>
              <a:ext uri="{FF2B5EF4-FFF2-40B4-BE49-F238E27FC236}">
                <a16:creationId xmlns:a16="http://schemas.microsoft.com/office/drawing/2014/main" id="{16E1A554-A3D6-F110-4A17-F3EF68E8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89" y="1445635"/>
            <a:ext cx="9716867" cy="447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051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Imagem 1">
            <a:extLst>
              <a:ext uri="{FF2B5EF4-FFF2-40B4-BE49-F238E27FC236}">
                <a16:creationId xmlns:a16="http://schemas.microsoft.com/office/drawing/2014/main" id="{4195184E-E97B-9A8B-23C8-03C59622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90" y="1319278"/>
            <a:ext cx="8243667" cy="522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10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Imagem 1">
            <a:extLst>
              <a:ext uri="{FF2B5EF4-FFF2-40B4-BE49-F238E27FC236}">
                <a16:creationId xmlns:a16="http://schemas.microsoft.com/office/drawing/2014/main" id="{20786F6B-EDED-EC72-9400-93DB7869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78" y="1459919"/>
            <a:ext cx="9254043" cy="498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5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do Modelo de </a:t>
            </a:r>
            <a:r>
              <a:rPr lang="pt-BR" sz="4000" b="1" i="1" kern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4000" b="1" i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8" name="Imagem 1">
            <a:extLst>
              <a:ext uri="{FF2B5EF4-FFF2-40B4-BE49-F238E27FC236}">
                <a16:creationId xmlns:a16="http://schemas.microsoft.com/office/drawing/2014/main" id="{F77FCF9B-C80F-5C5F-088C-5006D3EC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4" y="1536412"/>
            <a:ext cx="8908327" cy="474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61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Apresentação do Resultados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2" name="Imagem 1">
            <a:extLst>
              <a:ext uri="{FF2B5EF4-FFF2-40B4-BE49-F238E27FC236}">
                <a16:creationId xmlns:a16="http://schemas.microsoft.com/office/drawing/2014/main" id="{1F7ABE60-B4B5-7BCE-4BBA-1399485C7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31" y="1713490"/>
            <a:ext cx="10147821" cy="122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2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Apresentação do Resultados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Imagem 1">
            <a:extLst>
              <a:ext uri="{FF2B5EF4-FFF2-40B4-BE49-F238E27FC236}">
                <a16:creationId xmlns:a16="http://schemas.microsoft.com/office/drawing/2014/main" id="{6B7C9476-4DE2-97E4-8EE9-A96E34686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2" y="1658072"/>
            <a:ext cx="9157709" cy="384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3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Apresentação do Resultados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0" name="Imagem 1">
            <a:extLst>
              <a:ext uri="{FF2B5EF4-FFF2-40B4-BE49-F238E27FC236}">
                <a16:creationId xmlns:a16="http://schemas.microsoft.com/office/drawing/2014/main" id="{712CA7E7-CB25-2746-BB73-11539C639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25" y="1574945"/>
            <a:ext cx="8468864" cy="39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4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A768B-53DF-08A8-9290-9332E03D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17BC2-CB5F-0C7C-4234-8CCEA160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7284"/>
          </a:xfrm>
        </p:spPr>
        <p:txBody>
          <a:bodyPr/>
          <a:lstStyle/>
          <a:p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https://github.com/roneysco/Fake.br-Corpus</a:t>
            </a:r>
            <a:b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pt-BR" sz="18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https://www.kaggle.com/datasets/rogeriochaves/boatos-de-whatsapp-boatosorg?resource=download&amp;select=boatos.csv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83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Apresentação do Resultados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4" name="Imagem 1">
            <a:extLst>
              <a:ext uri="{FF2B5EF4-FFF2-40B4-BE49-F238E27FC236}">
                <a16:creationId xmlns:a16="http://schemas.microsoft.com/office/drawing/2014/main" id="{81494163-881C-AEAA-6174-AF24DF6A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44" y="1661896"/>
            <a:ext cx="8132473" cy="436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910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117832" y="417685"/>
            <a:ext cx="10433807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Apresentação do Resultados</a:t>
            </a:r>
            <a:endParaRPr lang="pt-BR" sz="4000" b="1" i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698" name="Imagem 1">
            <a:extLst>
              <a:ext uri="{FF2B5EF4-FFF2-40B4-BE49-F238E27FC236}">
                <a16:creationId xmlns:a16="http://schemas.microsoft.com/office/drawing/2014/main" id="{FFA267FA-11D2-161C-FFA5-6850E533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32" y="1761258"/>
            <a:ext cx="8532813" cy="392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70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DA3288-C8FA-8665-AAE3-71B3F1114AAF}"/>
              </a:ext>
            </a:extLst>
          </p:cNvPr>
          <p:cNvSpPr txBox="1"/>
          <p:nvPr/>
        </p:nvSpPr>
        <p:spPr>
          <a:xfrm>
            <a:off x="1394923" y="500812"/>
            <a:ext cx="9559404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36248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5BF4C-746D-3790-264E-F16AF9E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Processamento/Tratamento de Dados</a:t>
            </a:r>
            <a:endParaRPr lang="pt-BR" sz="4000" dirty="0"/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D516F2E1-FAA3-E5D6-2FA4-0E345F874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4" y="1690687"/>
            <a:ext cx="8455746" cy="97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>
            <a:extLst>
              <a:ext uri="{FF2B5EF4-FFF2-40B4-BE49-F238E27FC236}">
                <a16:creationId xmlns:a16="http://schemas.microsoft.com/office/drawing/2014/main" id="{95E52817-16B0-8F3B-C810-95D0816E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99" y="2757562"/>
            <a:ext cx="7809201" cy="387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88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142BCC1-4284-6856-B95C-6647B7CD4E46}"/>
              </a:ext>
            </a:extLst>
          </p:cNvPr>
          <p:cNvSpPr txBox="1"/>
          <p:nvPr/>
        </p:nvSpPr>
        <p:spPr>
          <a:xfrm>
            <a:off x="1302391" y="729734"/>
            <a:ext cx="8999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Processamento</a:t>
            </a:r>
            <a:r>
              <a:rPr lang="pt-BR" sz="36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/Tratamento de Dados</a:t>
            </a:r>
            <a:endParaRPr lang="pt-BR" sz="3600" dirty="0"/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5E9466C3-BAF6-BC53-AFE6-9C7B8E19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99" y="1939131"/>
            <a:ext cx="9360910" cy="381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36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4930C4-9C20-9B42-E26B-89B4314EAC02}"/>
              </a:ext>
            </a:extLst>
          </p:cNvPr>
          <p:cNvSpPr txBox="1"/>
          <p:nvPr/>
        </p:nvSpPr>
        <p:spPr>
          <a:xfrm>
            <a:off x="763398" y="613677"/>
            <a:ext cx="11073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Processamento/Tratamento de Dados</a:t>
            </a:r>
            <a:endParaRPr lang="pt-BR" sz="4000" dirty="0"/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84A79905-5545-1386-E45E-A8744D9C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1" y="1570182"/>
            <a:ext cx="9199418" cy="418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7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8C1EF0A-7D28-7C6A-7155-C650894B3CC5}"/>
              </a:ext>
            </a:extLst>
          </p:cNvPr>
          <p:cNvSpPr txBox="1"/>
          <p:nvPr/>
        </p:nvSpPr>
        <p:spPr>
          <a:xfrm>
            <a:off x="763398" y="613677"/>
            <a:ext cx="11073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Processamento/Tratamento de Dados</a:t>
            </a:r>
            <a:endParaRPr lang="pt-BR" sz="4000" dirty="0"/>
          </a:p>
        </p:txBody>
      </p:sp>
      <p:pic>
        <p:nvPicPr>
          <p:cNvPr id="5124" name="Imagem 1">
            <a:extLst>
              <a:ext uri="{FF2B5EF4-FFF2-40B4-BE49-F238E27FC236}">
                <a16:creationId xmlns:a16="http://schemas.microsoft.com/office/drawing/2014/main" id="{51FF33D3-76D9-B0C3-C315-C0FE29D8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81" y="1938630"/>
            <a:ext cx="9396740" cy="272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91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CB4E2C-65B3-8505-9291-96F15BD9CB4C}"/>
              </a:ext>
            </a:extLst>
          </p:cNvPr>
          <p:cNvSpPr txBox="1"/>
          <p:nvPr/>
        </p:nvSpPr>
        <p:spPr>
          <a:xfrm>
            <a:off x="805343" y="311674"/>
            <a:ext cx="11073468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FD392502-4E65-986B-9012-119D5D25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61" y="1796545"/>
            <a:ext cx="9278277" cy="326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3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C330D1-EF04-2813-4A0D-FF0548C34574}"/>
              </a:ext>
            </a:extLst>
          </p:cNvPr>
          <p:cNvSpPr txBox="1"/>
          <p:nvPr/>
        </p:nvSpPr>
        <p:spPr>
          <a:xfrm>
            <a:off x="953126" y="376329"/>
            <a:ext cx="11073468" cy="9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b="1" kern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e Exploração dos Dados</a:t>
            </a:r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61F4289F-7BCF-93AC-F565-E8F7CDE2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46" y="1730374"/>
            <a:ext cx="8653660" cy="3765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991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190</Words>
  <Application>Microsoft Office PowerPoint</Application>
  <PresentationFormat>Widescreen</PresentationFormat>
  <Paragraphs>34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Coleta dos dados</vt:lpstr>
      <vt:lpstr>Processamento/Tratamento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Receita Federal do Brasil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Fernandes de Oliveira</dc:creator>
  <cp:lastModifiedBy>Marcos Antonio Fernandes de Oliveira</cp:lastModifiedBy>
  <cp:revision>3</cp:revision>
  <dcterms:created xsi:type="dcterms:W3CDTF">2022-06-24T12:23:58Z</dcterms:created>
  <dcterms:modified xsi:type="dcterms:W3CDTF">2022-06-24T19:03:49Z</dcterms:modified>
</cp:coreProperties>
</file>