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6" r:id="rId11"/>
  </p:sldIdLst>
  <p:sldSz cx="9145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94" y="78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5588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497" y="2404534"/>
            <a:ext cx="5826213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497" y="4050835"/>
            <a:ext cx="58262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90" y="609600"/>
            <a:ext cx="644862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470400"/>
            <a:ext cx="644862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22" y="609600"/>
            <a:ext cx="607165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782" y="3632200"/>
            <a:ext cx="541933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470400"/>
            <a:ext cx="644862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73" y="790378"/>
            <a:ext cx="45728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0917" y="2886556"/>
            <a:ext cx="45728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90" y="1931988"/>
            <a:ext cx="644862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527448"/>
            <a:ext cx="644862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22" y="609600"/>
            <a:ext cx="607165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088" y="4013200"/>
            <a:ext cx="6448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527448"/>
            <a:ext cx="644862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73" y="790378"/>
            <a:ext cx="45728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0917" y="2886556"/>
            <a:ext cx="45728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39" y="609600"/>
            <a:ext cx="644227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088" y="4013200"/>
            <a:ext cx="6448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527448"/>
            <a:ext cx="644862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6793" y="609601"/>
            <a:ext cx="978727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90" y="609600"/>
            <a:ext cx="5296032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028" name="Picture 4" descr="C:\Users\aristenio\Desktop\FATEC\cabeçalho logo fatec sjc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701283"/>
            <a:ext cx="9145588" cy="115671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90" y="2700869"/>
            <a:ext cx="644862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527448"/>
            <a:ext cx="644862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90" y="2160589"/>
            <a:ext cx="3138571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141" y="2160590"/>
            <a:ext cx="3138570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98" y="2160983"/>
            <a:ext cx="313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98" y="2737247"/>
            <a:ext cx="313976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950" y="2160983"/>
            <a:ext cx="31397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951" y="2737247"/>
            <a:ext cx="313975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89" y="609600"/>
            <a:ext cx="6448621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89" y="1498604"/>
            <a:ext cx="289139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967" y="514926"/>
            <a:ext cx="3385743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89" y="2777069"/>
            <a:ext cx="289139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89" y="4800600"/>
            <a:ext cx="64486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89" y="609600"/>
            <a:ext cx="644862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89" y="5367338"/>
            <a:ext cx="644862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9145588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89" y="609600"/>
            <a:ext cx="644862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89" y="2160590"/>
            <a:ext cx="644862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4788" y="6041364"/>
            <a:ext cx="684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89" y="6041364"/>
            <a:ext cx="4724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117" y="6041364"/>
            <a:ext cx="5125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xcel - Para que serve o software excel e como usa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102" y="1700079"/>
            <a:ext cx="2409381" cy="221181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11891"/>
            <a:ext cx="9145587" cy="795572"/>
          </a:xfrm>
        </p:spPr>
        <p:txBody>
          <a:bodyPr/>
          <a:lstStyle/>
          <a:p>
            <a:pPr algn="ctr"/>
            <a:r>
              <a:rPr lang="pt-BR" sz="4000" b="1" dirty="0" smtClean="0">
                <a:solidFill>
                  <a:schemeClr val="tx1"/>
                </a:solidFill>
              </a:rPr>
              <a:t>Função MÁXIMO</a:t>
            </a:r>
            <a:endParaRPr lang="pt-BR" sz="4000" b="1" dirty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99" y="2138960"/>
            <a:ext cx="8774803" cy="362176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4519749" y="4532811"/>
            <a:ext cx="1449977" cy="418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46702A-63CF-4081-A024-282A763804A3}"/>
              </a:ext>
            </a:extLst>
          </p:cNvPr>
          <p:cNvSpPr txBox="1">
            <a:spLocks/>
          </p:cNvSpPr>
          <p:nvPr/>
        </p:nvSpPr>
        <p:spPr>
          <a:xfrm>
            <a:off x="135199" y="410308"/>
            <a:ext cx="7723252" cy="17286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tx1"/>
                </a:solidFill>
              </a:rPr>
              <a:t>Será encontrado o valor máximo dentre todos os números disponíveis na tabela.</a:t>
            </a:r>
            <a:r>
              <a:rPr lang="pt-BR" sz="3800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/>
            </a:r>
            <a:br>
              <a:rPr lang="pt-BR" b="1" dirty="0" smtClean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2848139" y="292293"/>
            <a:ext cx="49895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" lvl="0" algn="just" defTabSz="9144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3000" b="1" i="1" u="sng" dirty="0" smtClean="0">
                <a:latin typeface="Arial" pitchFamily="34" charset="0"/>
                <a:cs typeface="Arial" pitchFamily="34" charset="0"/>
              </a:rPr>
              <a:t>Aluno: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Marcos Fabiano Corrêa, 37 anos.</a:t>
            </a:r>
          </a:p>
          <a:p>
            <a:pPr marR="45720" lvl="0" algn="just" defTabSz="9144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marR="45720" lvl="0" algn="just" defTabSz="9144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3000" b="1" i="1" u="sng" dirty="0" smtClean="0">
                <a:latin typeface="Arial" pitchFamily="34" charset="0"/>
                <a:cs typeface="Arial" pitchFamily="34" charset="0"/>
              </a:rPr>
              <a:t>Cursando: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Tecnólogo em Manutenção de Aeronaves – 1° Semestre / Noturno.</a:t>
            </a:r>
          </a:p>
          <a:p>
            <a:pPr marR="45720" lvl="0" algn="just" defTabSz="9144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marR="45720" lvl="0" algn="just" defTabSz="9144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3000" b="1" i="1" u="sng" dirty="0" smtClean="0">
                <a:latin typeface="Arial" pitchFamily="34" charset="0"/>
                <a:cs typeface="Arial" pitchFamily="34" charset="0"/>
              </a:rPr>
              <a:t>Disciplina:</a:t>
            </a:r>
            <a:r>
              <a:rPr lang="pt-BR" sz="3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Informática Aplicada à Aeronáutica</a:t>
            </a:r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blob:https://web.whatsapp.com/79fe6290-1aa2-4956-93b6-9fe3e5a6aca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2" y="322495"/>
            <a:ext cx="2158442" cy="30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5037-8519-414F-98E6-50888936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7" y="609600"/>
            <a:ext cx="8705088" cy="1320800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FINALIDADE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99A53-3715-49A1-9D75-C66C0926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65" y="1908130"/>
            <a:ext cx="8087271" cy="3801298"/>
          </a:xfrm>
        </p:spPr>
        <p:txBody>
          <a:bodyPr>
            <a:normAutofit/>
          </a:bodyPr>
          <a:lstStyle/>
          <a:p>
            <a:r>
              <a:rPr lang="pt-BR" sz="2800" smtClean="0">
                <a:solidFill>
                  <a:schemeClr val="tx1"/>
                </a:solidFill>
              </a:rPr>
              <a:t>Quando </a:t>
            </a:r>
            <a:r>
              <a:rPr lang="pt-BR" sz="2800" smtClean="0">
                <a:solidFill>
                  <a:schemeClr val="tx1"/>
                </a:solidFill>
              </a:rPr>
              <a:t>utilizar a </a:t>
            </a:r>
            <a:r>
              <a:rPr lang="pt-BR" sz="2800" dirty="0" smtClean="0">
                <a:solidFill>
                  <a:schemeClr val="tx1"/>
                </a:solidFill>
              </a:rPr>
              <a:t>função MÁXIMO.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Descrever a sintaxe da fórmula e o uso da função </a:t>
            </a:r>
            <a:r>
              <a:rPr lang="pt-BR" sz="2800" b="1" dirty="0">
                <a:solidFill>
                  <a:schemeClr val="tx1"/>
                </a:solidFill>
              </a:rPr>
              <a:t>MÁXIMO</a:t>
            </a:r>
            <a:r>
              <a:rPr lang="pt-BR" sz="2800" dirty="0">
                <a:solidFill>
                  <a:schemeClr val="tx1"/>
                </a:solidFill>
              </a:rPr>
              <a:t> no Microsoft Excel.</a:t>
            </a:r>
          </a:p>
          <a:p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ED4DA-AA90-4194-AA35-FE30C6D0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37" y="304800"/>
            <a:ext cx="8428647" cy="841248"/>
          </a:xfrm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4A2C1-745A-4C2D-B1F8-C20815E8C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61" y="1072896"/>
            <a:ext cx="8245767" cy="409651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3300" dirty="0">
                <a:solidFill>
                  <a:schemeClr val="tx1"/>
                </a:solidFill>
              </a:rPr>
              <a:t>A função MÁXIMO no Excel serve para trazer o maior valor dentro de um intervalo de </a:t>
            </a:r>
            <a:r>
              <a:rPr lang="pt-BR" sz="3300" dirty="0" smtClean="0">
                <a:solidFill>
                  <a:schemeClr val="tx1"/>
                </a:solidFill>
              </a:rPr>
              <a:t>dados.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33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3300" dirty="0">
                <a:solidFill>
                  <a:schemeClr val="tx1"/>
                </a:solidFill>
              </a:rPr>
              <a:t>Exemplo: Suponha que desejasse saber qual a maior idade de </a:t>
            </a:r>
            <a:r>
              <a:rPr lang="pt-BR" sz="3300" dirty="0" smtClean="0">
                <a:solidFill>
                  <a:schemeClr val="tx1"/>
                </a:solidFill>
              </a:rPr>
              <a:t>um grupo </a:t>
            </a:r>
            <a:r>
              <a:rPr lang="pt-BR" sz="3300" dirty="0">
                <a:solidFill>
                  <a:schemeClr val="tx1"/>
                </a:solidFill>
              </a:rPr>
              <a:t>em uma tabela de dados. </a:t>
            </a:r>
            <a:r>
              <a:rPr lang="pt-BR" sz="3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95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0"/>
            <a:ext cx="5904411" cy="5788183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10800000">
            <a:off x="4911634" y="4310742"/>
            <a:ext cx="992777" cy="3265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6702A-63CF-4081-A024-282A7638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74" y="609599"/>
            <a:ext cx="7644876" cy="13890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800" b="1" dirty="0">
                <a:solidFill>
                  <a:schemeClr val="tx1"/>
                </a:solidFill>
              </a:rPr>
              <a:t>E se fosse uma tabela com milhares de valores?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FC7A87-F114-46A1-B3DB-3FBD1AB3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920" y="2199778"/>
            <a:ext cx="7827754" cy="3012301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tx1"/>
                </a:solidFill>
              </a:rPr>
              <a:t>É </a:t>
            </a:r>
            <a:r>
              <a:rPr lang="pt-BR" sz="3200" dirty="0">
                <a:solidFill>
                  <a:schemeClr val="tx1"/>
                </a:solidFill>
              </a:rPr>
              <a:t>aí que entra o uso da função </a:t>
            </a:r>
            <a:r>
              <a:rPr lang="pt-BR" sz="3200" b="1" dirty="0" smtClean="0">
                <a:solidFill>
                  <a:schemeClr val="tx1"/>
                </a:solidFill>
              </a:rPr>
              <a:t>MÁXIMO</a:t>
            </a:r>
            <a:r>
              <a:rPr lang="pt-BR" sz="3200" dirty="0" smtClean="0">
                <a:solidFill>
                  <a:schemeClr val="tx1"/>
                </a:solidFill>
              </a:rPr>
              <a:t>, para resolver a </a:t>
            </a:r>
            <a:r>
              <a:rPr lang="pt-BR" sz="3200" dirty="0">
                <a:solidFill>
                  <a:schemeClr val="tx1"/>
                </a:solidFill>
              </a:rPr>
              <a:t>necessidade de encontrar no meio </a:t>
            </a:r>
            <a:r>
              <a:rPr lang="pt-BR" sz="3200" dirty="0" smtClean="0">
                <a:solidFill>
                  <a:schemeClr val="tx1"/>
                </a:solidFill>
              </a:rPr>
              <a:t>de diversos números </a:t>
            </a:r>
            <a:r>
              <a:rPr lang="pt-BR" sz="3200" dirty="0">
                <a:solidFill>
                  <a:schemeClr val="tx1"/>
                </a:solidFill>
              </a:rPr>
              <a:t>o valor máximo</a:t>
            </a:r>
            <a:r>
              <a:rPr lang="pt-BR" dirty="0">
                <a:solidFill>
                  <a:schemeClr val="tx1"/>
                </a:solidFill>
              </a:rPr>
              <a:t>. 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205" b="8615"/>
          <a:stretch/>
        </p:blipFill>
        <p:spPr>
          <a:xfrm>
            <a:off x="1061423" y="1541417"/>
            <a:ext cx="5966394" cy="412786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F46702A-63CF-4081-A024-282A7638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74" y="465907"/>
            <a:ext cx="7644876" cy="13890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800" b="1" dirty="0" smtClean="0">
                <a:solidFill>
                  <a:schemeClr val="tx1"/>
                </a:solidFill>
              </a:rPr>
              <a:t>Clique no campo onde ira aparecer o resultado. </a:t>
            </a:r>
            <a:r>
              <a:rPr lang="pt-BR" sz="3800" b="1" dirty="0" err="1" smtClean="0">
                <a:solidFill>
                  <a:schemeClr val="tx1"/>
                </a:solidFill>
              </a:rPr>
              <a:t>Ex</a:t>
            </a:r>
            <a:r>
              <a:rPr lang="pt-BR" sz="3800" b="1" dirty="0" smtClean="0">
                <a:solidFill>
                  <a:schemeClr val="tx1"/>
                </a:solidFill>
              </a:rPr>
              <a:t>: (B10)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3866606" y="5146765"/>
            <a:ext cx="2939143" cy="52251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4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6702A-63CF-4081-A024-282A7638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57" y="1092142"/>
            <a:ext cx="7723252" cy="172865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800" b="1" dirty="0" smtClean="0">
                <a:solidFill>
                  <a:schemeClr val="tx1"/>
                </a:solidFill>
              </a:rPr>
              <a:t>Na “Barra de Fórmulas” iremos digitar a </a:t>
            </a:r>
            <a:r>
              <a:rPr lang="pt-BR" sz="3800" b="1" dirty="0">
                <a:solidFill>
                  <a:schemeClr val="tx1"/>
                </a:solidFill>
              </a:rPr>
              <a:t>função =</a:t>
            </a:r>
            <a:r>
              <a:rPr lang="pt-BR" sz="3800" b="1" dirty="0" smtClean="0">
                <a:solidFill>
                  <a:schemeClr val="tx1"/>
                </a:solidFill>
              </a:rPr>
              <a:t>MÁXIMO(campo1:campo2)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769326" y="4180114"/>
            <a:ext cx="418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F46702A-63CF-4081-A024-282A763804A3}"/>
              </a:ext>
            </a:extLst>
          </p:cNvPr>
          <p:cNvSpPr txBox="1">
            <a:spLocks/>
          </p:cNvSpPr>
          <p:nvPr/>
        </p:nvSpPr>
        <p:spPr>
          <a:xfrm>
            <a:off x="232028" y="3685120"/>
            <a:ext cx="7723252" cy="17286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800" dirty="0" smtClean="0">
                <a:solidFill>
                  <a:schemeClr val="tx1"/>
                </a:solidFill>
              </a:rPr>
              <a:t>** OBS: O </a:t>
            </a:r>
            <a:r>
              <a:rPr lang="pt-BR" sz="3800" i="1" dirty="0" smtClean="0">
                <a:solidFill>
                  <a:schemeClr val="tx1"/>
                </a:solidFill>
              </a:rPr>
              <a:t>“</a:t>
            </a:r>
            <a:r>
              <a:rPr lang="pt-BR" i="1" dirty="0" smtClean="0">
                <a:solidFill>
                  <a:schemeClr val="tx1"/>
                </a:solidFill>
              </a:rPr>
              <a:t>(campo1:campo2)</a:t>
            </a:r>
            <a:r>
              <a:rPr lang="pt-BR" dirty="0" smtClean="0">
                <a:solidFill>
                  <a:schemeClr val="tx1"/>
                </a:solidFill>
              </a:rPr>
              <a:t>” é o intervalo onde encontra os dados a serem analisados.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 EX:=MÁXIMO(B2:B8)</a:t>
            </a:r>
            <a:r>
              <a:rPr lang="pt-BR" b="1" dirty="0" smtClean="0">
                <a:solidFill>
                  <a:schemeClr val="tx1"/>
                </a:solidFill>
              </a:rPr>
              <a:t/>
            </a:r>
            <a:br>
              <a:rPr lang="pt-BR" b="1" dirty="0" smtClean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9" y="573029"/>
            <a:ext cx="7007480" cy="487418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396343" y="2547257"/>
            <a:ext cx="2377440" cy="64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8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183</Words>
  <Application>Microsoft Office PowerPoint</Application>
  <PresentationFormat>Personalizar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Função MÁXIMO</vt:lpstr>
      <vt:lpstr>Apresentação do PowerPoint</vt:lpstr>
      <vt:lpstr>FINALIDADE </vt:lpstr>
      <vt:lpstr>Apresentação do PowerPoint</vt:lpstr>
      <vt:lpstr>Apresentação do PowerPoint</vt:lpstr>
      <vt:lpstr>E se fosse uma tabela com milhares de valores? </vt:lpstr>
      <vt:lpstr>Clique no campo onde ira aparecer o resultado. Ex: (B10) </vt:lpstr>
      <vt:lpstr>Na “Barra de Fórmulas” iremos digitar a função =MÁXIMO(campo1:campo2)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FRASEOLOGIA AERONÁUTICA NA AVIAÇÃO</dc:title>
  <dc:creator>PAULO SERGIO ANTONIO</dc:creator>
  <cp:lastModifiedBy>hp</cp:lastModifiedBy>
  <cp:revision>55</cp:revision>
  <dcterms:created xsi:type="dcterms:W3CDTF">2020-09-27T00:01:05Z</dcterms:created>
  <dcterms:modified xsi:type="dcterms:W3CDTF">2020-11-05T17:36:56Z</dcterms:modified>
</cp:coreProperties>
</file>