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76" r:id="rId8"/>
    <p:sldId id="275" r:id="rId9"/>
    <p:sldId id="278" r:id="rId10"/>
    <p:sldId id="279" r:id="rId11"/>
    <p:sldId id="280" r:id="rId12"/>
    <p:sldId id="274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>
        <p:scale>
          <a:sx n="66" d="100"/>
          <a:sy n="66" d="100"/>
        </p:scale>
        <p:origin x="2256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Introducción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Instalación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Funcionalidades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es-ES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Primer Proyecto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 con relleno sólido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apapeles con relleno sólido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con relleno sólido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es-ES" sz="2400" b="0" noProof="0" dirty="0">
              <a:latin typeface="Abadi" panose="020B0604020104020204" pitchFamily="34" charset="0"/>
            </a:rPr>
            <a:t>¿Qué es Susy?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es-ES" sz="1800" b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¿Qué ofrece?</a:t>
          </a:r>
          <a:endParaRPr lang="es-ES" sz="1800" b="0" noProof="0" dirty="0">
            <a:solidFill>
              <a:schemeClr val="accent1">
                <a:lumMod val="20000"/>
                <a:lumOff val="80000"/>
              </a:schemeClr>
            </a:solidFill>
            <a:latin typeface="Abadi" panose="020B0604020104020204" pitchFamily="34" charset="0"/>
          </a:endParaRP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es-ES" sz="1800" b="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¿Para qué se utiliza?</a:t>
          </a:r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80FBC699-EFF6-474E-A8B9-6E287AD4B44E}">
      <dgm:prSet phldrT="[Text]" custT="1"/>
      <dgm:spPr/>
      <dgm:t>
        <a:bodyPr rtlCol="0"/>
        <a:lstStyle/>
        <a:p>
          <a:pPr rtl="0"/>
          <a:r>
            <a:rPr lang="es-ES" sz="1800" b="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Otras cosas (rellena con preguntas que vayas explicando) </a:t>
          </a:r>
          <a:r>
            <a:rPr lang="es-ES" sz="1800" b="0" noProof="0" dirty="0">
              <a:solidFill>
                <a:schemeClr val="bg1"/>
              </a:solidFill>
              <a:latin typeface="Abadi" panose="020B0604020104020204" pitchFamily="34" charset="0"/>
            </a:rPr>
            <a:t>PON</a:t>
          </a:r>
          <a:r>
            <a:rPr lang="es-ES" sz="1800" b="0" noProof="0" dirty="0">
              <a:solidFill>
                <a:schemeClr val="tx1"/>
              </a:solidFill>
              <a:latin typeface="Abadi" panose="020B0604020104020204" pitchFamily="34" charset="0"/>
            </a:rPr>
            <a:t> </a:t>
          </a:r>
          <a:r>
            <a:rPr lang="es-ES" sz="1800" b="0" noProof="0" dirty="0">
              <a:solidFill>
                <a:schemeClr val="bg1"/>
              </a:solidFill>
              <a:latin typeface="Abadi" panose="020B0604020104020204" pitchFamily="34" charset="0"/>
            </a:rPr>
            <a:t>POCO TEXTO</a:t>
          </a:r>
        </a:p>
      </dgm:t>
    </dgm:pt>
    <dgm:pt modelId="{33E8FDAC-1D0D-46FA-B608-2A18F85F8335}" type="parTrans" cxnId="{C2697805-A101-4387-A5F6-9E7617CEBFED}">
      <dgm:prSet/>
      <dgm:spPr/>
      <dgm:t>
        <a:bodyPr/>
        <a:lstStyle/>
        <a:p>
          <a:endParaRPr lang="es-ES"/>
        </a:p>
      </dgm:t>
    </dgm:pt>
    <dgm:pt modelId="{A5E564A4-AD27-49DE-998A-420D8AE3BDE4}" type="sibTrans" cxnId="{C2697805-A101-4387-A5F6-9E7617CEBFED}">
      <dgm:prSet/>
      <dgm:spPr/>
      <dgm:t>
        <a:bodyPr/>
        <a:lstStyle/>
        <a:p>
          <a:endParaRPr lang="es-ES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C2697805-A101-4387-A5F6-9E7617CEBFED}" srcId="{B388C4F7-DD86-40E4-BA83-6838C8E845B2}" destId="{80FBC699-EFF6-474E-A8B9-6E287AD4B44E}" srcOrd="2" destOrd="0" parTransId="{33E8FDAC-1D0D-46FA-B608-2A18F85F8335}" sibTransId="{A5E564A4-AD27-49DE-998A-420D8AE3BDE4}"/>
    <dgm:cxn modelId="{F26F9018-0432-4AE3-81BE-666600556DE8}" type="presOf" srcId="{27C8F191-CB8B-4A89-9EDF-D94B6E4ADC92}" destId="{E7EB424C-5AA6-420D-A50A-7E0009A5B9FD}" srcOrd="0" destOrd="1" presId="urn:microsoft.com/office/officeart/2005/8/layout/venn2"/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4575E158-E776-46FF-9EFD-995DE964E3C3}" type="presOf" srcId="{80FBC699-EFF6-474E-A8B9-6E287AD4B44E}" destId="{31BEB2CB-FB33-4B83-8645-5C997C4FFA5C}" srcOrd="1" destOrd="3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C578CF84-2B7B-43C8-9FC9-4E0F787DF4A7}" type="presOf" srcId="{27C8F191-CB8B-4A89-9EDF-D94B6E4ADC92}" destId="{31BEB2CB-FB33-4B83-8645-5C997C4FFA5C}" srcOrd="1" destOrd="1" presId="urn:microsoft.com/office/officeart/2005/8/layout/venn2"/>
    <dgm:cxn modelId="{DECA748B-8E24-42E2-A59B-99F79A219DF6}" type="presOf" srcId="{80FBC699-EFF6-474E-A8B9-6E287AD4B44E}" destId="{E7EB424C-5AA6-420D-A50A-7E0009A5B9FD}" srcOrd="0" destOrd="3" presId="urn:microsoft.com/office/officeart/2005/8/layout/venn2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7D0AD5BB-3094-460A-B0A8-F02A0A25FAE4}" type="presOf" srcId="{AEFF5EA2-6931-4098-96C8-31AE53CB425B}" destId="{31BEB2CB-FB33-4B83-8645-5C997C4FFA5C}" srcOrd="1" destOrd="2" presId="urn:microsoft.com/office/officeart/2005/8/layout/venn2"/>
    <dgm:cxn modelId="{685A33E2-E006-4576-850D-2EB0E674B706}" type="presOf" srcId="{AEFF5EA2-6931-4098-96C8-31AE53CB425B}" destId="{E7EB424C-5AA6-420D-A50A-7E0009A5B9FD}" srcOrd="0" destOrd="2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Node.js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Sass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2"/>
      <dgm:spPr/>
    </dgm:pt>
    <dgm:pt modelId="{F55B2F71-E638-412C-8147-FC7081E08B04}" type="pres">
      <dgm:prSet presAssocID="{66039115-797B-304C-9FC0-EFABB1F21232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6000" b="-6000"/>
          </a:stretch>
        </a:blipFill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2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2"/>
      <dgm:spPr/>
    </dgm:pt>
    <dgm:pt modelId="{C425A8E1-258A-4D4B-9D55-24376C0AB360}" type="pres">
      <dgm:prSet presAssocID="{E39563C5-C199-4F5B-A899-8CC0710341A0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4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ptos Mono" panose="020F0502020204030204" pitchFamily="49" charset="0"/>
            </a:rPr>
            <a:t>npm init </a:t>
          </a:r>
          <a:r>
            <a:rPr lang="es-ES" noProof="1">
              <a:solidFill>
                <a:schemeClr val="accent5">
                  <a:lumMod val="60000"/>
                  <a:lumOff val="40000"/>
                </a:schemeClr>
              </a:solidFill>
              <a:latin typeface="Aptos Mono" panose="020F0502020204030204" pitchFamily="49" charset="0"/>
            </a:rPr>
            <a:t>|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algn="l"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 algn="l">
            <a:lnSpc>
              <a:spcPct val="100000"/>
            </a:lnSpc>
          </a:pPr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1"/>
      <dgm:spPr/>
    </dgm:pt>
    <dgm:pt modelId="{F55B2F71-E638-412C-8147-FC7081E08B04}" type="pres">
      <dgm:prSet presAssocID="{66039115-797B-304C-9FC0-EFABB1F2123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 con relleno sólido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es-ES" sz="2000" b="0" noProof="0" dirty="0">
              <a:latin typeface="Abadi" panose="020B0604020104020204" pitchFamily="34" charset="0"/>
            </a:rPr>
            <a:t>LISTAR FUNCIONALIDADES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Node.js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Sass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2"/>
      <dgm:spPr/>
    </dgm:pt>
    <dgm:pt modelId="{F55B2F71-E638-412C-8147-FC7081E08B04}" type="pres">
      <dgm:prSet presAssocID="{66039115-797B-304C-9FC0-EFABB1F21232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6000" b="-6000"/>
          </a:stretch>
        </a:blipFill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2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2"/>
      <dgm:spPr/>
    </dgm:pt>
    <dgm:pt modelId="{C425A8E1-258A-4D4B-9D55-24376C0AB360}" type="pres">
      <dgm:prSet presAssocID="{E39563C5-C199-4F5B-A899-8CC0710341A0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Introducción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Instalación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Funcionalidades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Primer Proyecto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kern="1200" noProof="0" dirty="0">
              <a:latin typeface="Abadi" panose="020B0604020104020204" pitchFamily="34" charset="0"/>
            </a:rPr>
            <a:t>¿Qué es Susy?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¿Qué ofrece?</a:t>
          </a:r>
          <a:endParaRPr lang="es-ES" sz="1800" b="0" kern="1200" noProof="0" dirty="0">
            <a:solidFill>
              <a:schemeClr val="accent1">
                <a:lumMod val="20000"/>
                <a:lumOff val="80000"/>
              </a:schemeClr>
            </a:solidFill>
            <a:latin typeface="Abadi" panose="020B0604020104020204" pitchFamily="34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¿Para qué se utiliza?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Otras cosas (rellena con preguntas que vayas explicando) </a:t>
          </a:r>
          <a:r>
            <a:rPr lang="es-ES" sz="1800" b="0" kern="1200" noProof="0" dirty="0">
              <a:solidFill>
                <a:schemeClr val="bg1"/>
              </a:solidFill>
              <a:latin typeface="Abadi" panose="020B0604020104020204" pitchFamily="34" charset="0"/>
            </a:rPr>
            <a:t>PON</a:t>
          </a:r>
          <a:r>
            <a:rPr lang="es-ES" sz="1800" b="0" kern="1200" noProof="0" dirty="0">
              <a:solidFill>
                <a:schemeClr val="tx1"/>
              </a:solidFill>
              <a:latin typeface="Abadi" panose="020B0604020104020204" pitchFamily="34" charset="0"/>
            </a:rPr>
            <a:t> </a:t>
          </a:r>
          <a:r>
            <a:rPr lang="es-ES" sz="1800" b="0" kern="1200" noProof="0" dirty="0">
              <a:solidFill>
                <a:schemeClr val="bg1"/>
              </a:solidFill>
              <a:latin typeface="Abadi" panose="020B0604020104020204" pitchFamily="34" charset="0"/>
            </a:rPr>
            <a:t>POCO TEXTO</a:t>
          </a:r>
        </a:p>
      </dsp:txBody>
      <dsp:txXfrm>
        <a:off x="2244686" y="914400"/>
        <a:ext cx="2586313" cy="182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676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295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038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Node.js</a:t>
          </a:r>
        </a:p>
      </dsp:txBody>
      <dsp:txXfrm>
        <a:off x="1003892" y="662545"/>
        <a:ext cx="1817397" cy="771017"/>
      </dsp:txXfrm>
    </dsp:sp>
    <dsp:sp modelId="{75512A68-FA50-4392-A441-C6EC352FE606}">
      <dsp:nvSpPr>
        <dsp:cNvPr id="0" name=""/>
        <dsp:cNvSpPr/>
      </dsp:nvSpPr>
      <dsp:spPr>
        <a:xfrm>
          <a:off x="31379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998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0741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Sass</a:t>
          </a:r>
        </a:p>
      </dsp:txBody>
      <dsp:txXfrm>
        <a:off x="4074192" y="662545"/>
        <a:ext cx="1817397" cy="771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484081" y="629302"/>
          <a:ext cx="837503" cy="83750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659957" y="805177"/>
          <a:ext cx="485752" cy="485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2501050" y="629302"/>
          <a:ext cx="1974116" cy="83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ptos Mono" panose="020F0502020204030204" pitchFamily="49" charset="0"/>
            </a:rPr>
            <a:t>npm init </a:t>
          </a:r>
          <a:r>
            <a:rPr lang="es-ES" sz="2400" kern="1200" noProof="1">
              <a:solidFill>
                <a:schemeClr val="accent5">
                  <a:lumMod val="60000"/>
                  <a:lumOff val="40000"/>
                </a:schemeClr>
              </a:solidFill>
              <a:latin typeface="Aptos Mono" panose="020F0502020204030204" pitchFamily="49" charset="0"/>
            </a:rPr>
            <a:t>|</a:t>
          </a:r>
        </a:p>
      </dsp:txBody>
      <dsp:txXfrm>
        <a:off x="2501050" y="629302"/>
        <a:ext cx="1974116" cy="837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noProof="0" dirty="0">
              <a:latin typeface="Abadi" panose="020B0604020104020204" pitchFamily="34" charset="0"/>
            </a:rPr>
            <a:t>LISTAR FUNCIONALIDADES</a:t>
          </a:r>
        </a:p>
      </dsp:txBody>
      <dsp:txXfrm>
        <a:off x="2244686" y="914400"/>
        <a:ext cx="2586313" cy="1828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676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295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038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Node.js</a:t>
          </a:r>
        </a:p>
      </dsp:txBody>
      <dsp:txXfrm>
        <a:off x="1003892" y="662545"/>
        <a:ext cx="1817397" cy="771017"/>
      </dsp:txXfrm>
    </dsp:sp>
    <dsp:sp modelId="{75512A68-FA50-4392-A441-C6EC352FE606}">
      <dsp:nvSpPr>
        <dsp:cNvPr id="0" name=""/>
        <dsp:cNvSpPr/>
      </dsp:nvSpPr>
      <dsp:spPr>
        <a:xfrm>
          <a:off x="31379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998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0741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Sass</a:t>
          </a:r>
        </a:p>
      </dsp:txBody>
      <dsp:txXfrm>
        <a:off x="4074192" y="662545"/>
        <a:ext cx="1817397" cy="771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18/01/2024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28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10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45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56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18/01/2024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18/01/2024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296" y="5102072"/>
            <a:ext cx="7197726" cy="1405467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F0502020204030204" pitchFamily="34" charset="0"/>
              </a:rPr>
              <a:t>Alejandro sastre</a:t>
            </a:r>
          </a:p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F0502020204030204" pitchFamily="34" charset="0"/>
              </a:rPr>
              <a:t>Marcos Fernández de salamanca</a:t>
            </a:r>
          </a:p>
        </p:txBody>
      </p:sp>
      <p:pic>
        <p:nvPicPr>
          <p:cNvPr id="6" name="Imagen 5" descr="Dibujo en blanco y negro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A25B8CD6-22AC-A438-22C0-01291372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1" y="510118"/>
            <a:ext cx="8239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sz="4000" noProof="1">
                <a:latin typeface="Abadi" panose="020B0604020104020204" pitchFamily="34" charset="0"/>
              </a:rPr>
              <a:t>ÍNDICE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20416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5792446"/>
              </p:ext>
            </p:extLst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4D516F-44E6-733B-860C-61C1858E6890}"/>
              </a:ext>
            </a:extLst>
          </p:cNvPr>
          <p:cNvSpPr txBox="1">
            <a:spLocks/>
          </p:cNvSpPr>
          <p:nvPr/>
        </p:nvSpPr>
        <p:spPr>
          <a:xfrm>
            <a:off x="686682" y="1273574"/>
            <a:ext cx="4436860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noProof="1">
                <a:latin typeface="Abadi" panose="020B0604020104020204" pitchFamily="34" charset="0"/>
              </a:rPr>
              <a:t>INSTALACIÓN</a:t>
            </a:r>
            <a:endParaRPr lang="es-ES" sz="3600" noProof="1">
              <a:latin typeface="Abadi" panose="020B0604020104020204" pitchFamily="34" charset="0"/>
            </a:endParaRPr>
          </a:p>
        </p:txBody>
      </p:sp>
      <p:graphicFrame>
        <p:nvGraphicFramePr>
          <p:cNvPr id="12" name="Marcador de contenido 4" descr="Gráfico de SmartArt">
            <a:extLst>
              <a:ext uri="{FF2B5EF4-FFF2-40B4-BE49-F238E27FC236}">
                <a16:creationId xmlns:a16="http://schemas.microsoft.com/office/drawing/2014/main" id="{2C71CD2C-95AD-CD96-9A9E-B5ADCD725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402030"/>
              </p:ext>
            </p:extLst>
          </p:nvPr>
        </p:nvGraphicFramePr>
        <p:xfrm>
          <a:off x="2002971" y="2512177"/>
          <a:ext cx="5959248" cy="2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ubtítulo 2">
            <a:extLst>
              <a:ext uri="{FF2B5EF4-FFF2-40B4-BE49-F238E27FC236}">
                <a16:creationId xmlns:a16="http://schemas.microsoft.com/office/drawing/2014/main" id="{33192D3B-2A93-A02D-9F81-07AF3AE9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565" y="2560104"/>
            <a:ext cx="1550306" cy="3471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REQUISITOS</a:t>
            </a:r>
          </a:p>
        </p:txBody>
      </p:sp>
      <p:graphicFrame>
        <p:nvGraphicFramePr>
          <p:cNvPr id="17" name="Marcador de contenido 4" descr="Gráfico de SmartArt">
            <a:extLst>
              <a:ext uri="{FF2B5EF4-FFF2-40B4-BE49-F238E27FC236}">
                <a16:creationId xmlns:a16="http://schemas.microsoft.com/office/drawing/2014/main" id="{B26045AD-D501-057A-E3B0-3F54BB953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846906"/>
              </p:ext>
            </p:extLst>
          </p:nvPr>
        </p:nvGraphicFramePr>
        <p:xfrm>
          <a:off x="551543" y="4347933"/>
          <a:ext cx="5959248" cy="2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Subtítulo 2">
            <a:extLst>
              <a:ext uri="{FF2B5EF4-FFF2-40B4-BE49-F238E27FC236}">
                <a16:creationId xmlns:a16="http://schemas.microsoft.com/office/drawing/2014/main" id="{BD4A70E2-9FA3-FF86-CD7D-E923AA97B7A9}"/>
              </a:ext>
            </a:extLst>
          </p:cNvPr>
          <p:cNvSpPr txBox="1">
            <a:spLocks/>
          </p:cNvSpPr>
          <p:nvPr/>
        </p:nvSpPr>
        <p:spPr>
          <a:xfrm>
            <a:off x="1835565" y="4395860"/>
            <a:ext cx="980206" cy="347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PASOS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F76D158-7780-5157-F0F4-145A655C6E74}"/>
              </a:ext>
            </a:extLst>
          </p:cNvPr>
          <p:cNvGrpSpPr/>
          <p:nvPr/>
        </p:nvGrpSpPr>
        <p:grpSpPr>
          <a:xfrm>
            <a:off x="4818657" y="4977234"/>
            <a:ext cx="3657816" cy="837504"/>
            <a:chOff x="2501050" y="629301"/>
            <a:chExt cx="3657816" cy="83750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96608EC-D7BE-ABF3-DFFC-C1583579BE68}"/>
                </a:ext>
              </a:extLst>
            </p:cNvPr>
            <p:cNvSpPr/>
            <p:nvPr/>
          </p:nvSpPr>
          <p:spPr>
            <a:xfrm>
              <a:off x="2501050" y="629302"/>
              <a:ext cx="1974116" cy="8375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7D7CC73-0D84-F566-5FBD-D8600902BA57}"/>
                </a:ext>
              </a:extLst>
            </p:cNvPr>
            <p:cNvSpPr txBox="1"/>
            <p:nvPr/>
          </p:nvSpPr>
          <p:spPr>
            <a:xfrm>
              <a:off x="2791466" y="629301"/>
              <a:ext cx="3367400" cy="837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noProof="1">
                  <a:latin typeface="Aptos Mono" panose="020F0502020204030204" pitchFamily="49" charset="0"/>
                </a:rPr>
                <a:t>npm i sass sussy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8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>
                <a:latin typeface="Abadi" panose="020B0604020104020204" pitchFamily="34" charset="0"/>
              </a:rPr>
              <a:t>Package.json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B1AF53-9952-34A5-6C6B-870B281DF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7" y="1948877"/>
            <a:ext cx="6080860" cy="411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F80348-4A75-EDC5-921E-4026BFA8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953" y="2828293"/>
            <a:ext cx="2424115" cy="2639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8F72679-B901-AA1A-4BE5-E17CF706B4AB}"/>
              </a:ext>
            </a:extLst>
          </p:cNvPr>
          <p:cNvSpPr txBox="1">
            <a:spLocks/>
          </p:cNvSpPr>
          <p:nvPr/>
        </p:nvSpPr>
        <p:spPr>
          <a:xfrm>
            <a:off x="6913893" y="2638376"/>
            <a:ext cx="1550306" cy="63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ESTRUCTURA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38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4456411"/>
              </p:ext>
            </p:extLst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9076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99F80-8E58-AEAA-9854-543E43B2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218C7-995A-801A-0A9F-D0A6812E3F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33A4B-C14B-F4DE-B817-0C80FA00C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3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4D516F-44E6-733B-860C-61C1858E6890}"/>
              </a:ext>
            </a:extLst>
          </p:cNvPr>
          <p:cNvSpPr txBox="1">
            <a:spLocks/>
          </p:cNvSpPr>
          <p:nvPr/>
        </p:nvSpPr>
        <p:spPr>
          <a:xfrm>
            <a:off x="686682" y="1167085"/>
            <a:ext cx="4436860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noProof="1">
                <a:latin typeface="Abadi" panose="020B0604020104020204" pitchFamily="34" charset="0"/>
              </a:rPr>
              <a:t>PRIMER PROYECTO</a:t>
            </a:r>
            <a:endParaRPr lang="es-ES" sz="3600" noProof="1">
              <a:latin typeface="Abadi" panose="020B0604020104020204" pitchFamily="34" charset="0"/>
            </a:endParaRPr>
          </a:p>
        </p:txBody>
      </p:sp>
      <p:graphicFrame>
        <p:nvGraphicFramePr>
          <p:cNvPr id="12" name="Marcador de contenido 4" descr="Gráfico de SmartArt">
            <a:extLst>
              <a:ext uri="{FF2B5EF4-FFF2-40B4-BE49-F238E27FC236}">
                <a16:creationId xmlns:a16="http://schemas.microsoft.com/office/drawing/2014/main" id="{2C71CD2C-95AD-CD96-9A9E-B5ADCD725904}"/>
              </a:ext>
            </a:extLst>
          </p:cNvPr>
          <p:cNvGraphicFramePr>
            <a:graphicFrameLocks/>
          </p:cNvGraphicFramePr>
          <p:nvPr/>
        </p:nvGraphicFramePr>
        <p:xfrm>
          <a:off x="2002971" y="2512177"/>
          <a:ext cx="5959248" cy="2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ubtítulo 2">
            <a:extLst>
              <a:ext uri="{FF2B5EF4-FFF2-40B4-BE49-F238E27FC236}">
                <a16:creationId xmlns:a16="http://schemas.microsoft.com/office/drawing/2014/main" id="{33192D3B-2A93-A02D-9F81-07AF3AE9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565" y="2560104"/>
            <a:ext cx="1550306" cy="3471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6398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1038" y="322579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Abadi" panose="020B0604020104020204" pitchFamily="34" charset="0"/>
              </a:rPr>
              <a:t>Fase de 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1038" y="5647263"/>
            <a:ext cx="7197726" cy="106679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Gracias 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66</TotalTime>
  <Words>86</Words>
  <Application>Microsoft Office PowerPoint</Application>
  <PresentationFormat>Panorámica</PresentationFormat>
  <Paragraphs>38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Abadi</vt:lpstr>
      <vt:lpstr>Aptos Mono</vt:lpstr>
      <vt:lpstr>Arial</vt:lpstr>
      <vt:lpstr>Calibri</vt:lpstr>
      <vt:lpstr>Calibri Light</vt:lpstr>
      <vt:lpstr>Celestial</vt:lpstr>
      <vt:lpstr>Presentación de PowerPoint</vt:lpstr>
      <vt:lpstr>ÍNDICE</vt:lpstr>
      <vt:lpstr>INTRODUCCIÓN</vt:lpstr>
      <vt:lpstr>Presentación de PowerPoint</vt:lpstr>
      <vt:lpstr>Package.json</vt:lpstr>
      <vt:lpstr>FUNCIONALIDADES</vt:lpstr>
      <vt:lpstr>Presentación de PowerPoint</vt:lpstr>
      <vt:lpstr>Presentación de PowerPoint</vt:lpstr>
      <vt:lpstr>Fase de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Fernández de Salamanca y López</dc:creator>
  <cp:lastModifiedBy>Marcos Fernández de Salamanca y López</cp:lastModifiedBy>
  <cp:revision>8</cp:revision>
  <dcterms:created xsi:type="dcterms:W3CDTF">2024-01-18T14:13:03Z</dcterms:created>
  <dcterms:modified xsi:type="dcterms:W3CDTF">2024-01-18T15:19:52Z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