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notesMasterIdLst>
    <p:notesMasterId r:id="rId27"/>
  </p:notesMasterIdLst>
  <p:handoutMasterIdLst>
    <p:handoutMasterId r:id="rId28"/>
  </p:handoutMasterIdLst>
  <p:sldIdLst>
    <p:sldId id="256" r:id="rId5"/>
    <p:sldId id="390" r:id="rId6"/>
    <p:sldId id="458" r:id="rId7"/>
    <p:sldId id="459" r:id="rId8"/>
    <p:sldId id="460" r:id="rId9"/>
    <p:sldId id="461" r:id="rId10"/>
    <p:sldId id="462" r:id="rId11"/>
    <p:sldId id="464" r:id="rId12"/>
    <p:sldId id="463" r:id="rId13"/>
    <p:sldId id="465" r:id="rId14"/>
    <p:sldId id="466" r:id="rId15"/>
    <p:sldId id="392" r:id="rId16"/>
    <p:sldId id="467" r:id="rId17"/>
    <p:sldId id="471" r:id="rId18"/>
    <p:sldId id="474" r:id="rId19"/>
    <p:sldId id="472" r:id="rId20"/>
    <p:sldId id="473" r:id="rId21"/>
    <p:sldId id="470" r:id="rId22"/>
    <p:sldId id="469" r:id="rId23"/>
    <p:sldId id="468" r:id="rId24"/>
    <p:sldId id="475" r:id="rId25"/>
    <p:sldId id="476" r:id="rId26"/>
  </p:sldIdLst>
  <p:sldSz cx="12192000" cy="6858000"/>
  <p:notesSz cx="6858000" cy="9144000"/>
  <p:defaultTextStyle>
    <a:defPPr rtl="0">
      <a:defRPr lang="pt-b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BF73"/>
    <a:srgbClr val="00FF00"/>
    <a:srgbClr val="76280B"/>
    <a:srgbClr val="942D0B"/>
    <a:srgbClr val="FFFFFF"/>
    <a:srgbClr val="F9D4A1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125E5076-3810-47DD-B79F-674D7AD40C01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1" autoAdjust="0"/>
    <p:restoredTop sz="84211" autoAdjust="0"/>
  </p:normalViewPr>
  <p:slideViewPr>
    <p:cSldViewPr snapToGrid="0">
      <p:cViewPr varScale="1">
        <p:scale>
          <a:sx n="56" d="100"/>
          <a:sy n="56" d="100"/>
        </p:scale>
        <p:origin x="1068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2" d="100"/>
          <a:sy n="72" d="100"/>
        </p:scale>
        <p:origin x="409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392FFF-8E20-4C74-9E0C-E519BE998525}" type="datetime1">
              <a:rPr lang="pt-BR" smtClean="0"/>
              <a:t>18/08/2022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6B5B09-25C0-45BF-B254-5930C69D1B6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844978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19C68D-9811-4DD1-9B75-7411ABCA3F0C}" type="datetime1">
              <a:rPr lang="pt-BR" smtClean="0"/>
              <a:pPr/>
              <a:t>18/08/2022</a:t>
            </a:fld>
            <a:endParaRPr lang="pt-BR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5D79418-37EB-4378-AD22-89DBB000B0DA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764642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5D79418-37EB-4378-AD22-89DBB000B0DA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415433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D79418-37EB-4378-AD22-89DBB000B0DA}" type="slidenum">
              <a:rPr lang="pt-BR" noProof="0" smtClean="0"/>
              <a:t>10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6196564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D79418-37EB-4378-AD22-89DBB000B0DA}" type="slidenum">
              <a:rPr lang="pt-BR" noProof="0" smtClean="0"/>
              <a:t>11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3162992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D79418-37EB-4378-AD22-89DBB000B0DA}" type="slidenum">
              <a:rPr lang="pt-BR" noProof="0" smtClean="0"/>
              <a:t>12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2733792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5D79418-37EB-4378-AD22-89DBB000B0DA}" type="slidenum">
              <a:rPr lang="pt-BR" smtClean="0"/>
              <a:t>13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279920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D79418-37EB-4378-AD22-89DBB000B0DA}" type="slidenum">
              <a:rPr lang="pt-BR" noProof="0" smtClean="0"/>
              <a:t>14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3279809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D79418-37EB-4378-AD22-89DBB000B0DA}" type="slidenum">
              <a:rPr lang="pt-BR" noProof="0" smtClean="0"/>
              <a:t>15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4270414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D79418-37EB-4378-AD22-89DBB000B0DA}" type="slidenum">
              <a:rPr lang="pt-BR" noProof="0" smtClean="0"/>
              <a:t>16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0112708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D79418-37EB-4378-AD22-89DBB000B0DA}" type="slidenum">
              <a:rPr lang="pt-BR" noProof="0" smtClean="0"/>
              <a:t>17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3236029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D79418-37EB-4378-AD22-89DBB000B0DA}" type="slidenum">
              <a:rPr lang="pt-BR" noProof="0" smtClean="0"/>
              <a:t>18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51027481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D79418-37EB-4378-AD22-89DBB000B0DA}" type="slidenum">
              <a:rPr lang="pt-BR" noProof="0" smtClean="0"/>
              <a:t>19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4101232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D79418-37EB-4378-AD22-89DBB000B0DA}" type="slidenum">
              <a:rPr lang="pt-BR" noProof="0" smtClean="0"/>
              <a:t>2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91401693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D79418-37EB-4378-AD22-89DBB000B0DA}" type="slidenum">
              <a:rPr lang="pt-BR" noProof="0" smtClean="0"/>
              <a:t>20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25599363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5D79418-37EB-4378-AD22-89DBB000B0DA}" type="slidenum">
              <a:rPr lang="pt-BR" smtClean="0"/>
              <a:t>21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5004859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D79418-37EB-4378-AD22-89DBB000B0DA}" type="slidenum">
              <a:rPr lang="pt-BR" noProof="0" smtClean="0"/>
              <a:t>22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1255215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D79418-37EB-4378-AD22-89DBB000B0DA}" type="slidenum">
              <a:rPr lang="pt-BR" noProof="0" smtClean="0"/>
              <a:t>3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8968051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D79418-37EB-4378-AD22-89DBB000B0DA}" type="slidenum">
              <a:rPr lang="pt-BR" noProof="0" smtClean="0"/>
              <a:t>4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7597363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D79418-37EB-4378-AD22-89DBB000B0DA}" type="slidenum">
              <a:rPr lang="pt-BR" noProof="0" smtClean="0"/>
              <a:t>5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4968199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D79418-37EB-4378-AD22-89DBB000B0DA}" type="slidenum">
              <a:rPr lang="pt-BR" noProof="0" smtClean="0"/>
              <a:t>6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333996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5D79418-37EB-4378-AD22-89DBB000B0DA}" type="slidenum">
              <a:rPr lang="pt-BR" smtClean="0"/>
              <a:t>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558936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D79418-37EB-4378-AD22-89DBB000B0DA}" type="slidenum">
              <a:rPr lang="pt-BR" noProof="0" smtClean="0"/>
              <a:t>8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4131757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D79418-37EB-4378-AD22-89DBB000B0DA}" type="slidenum">
              <a:rPr lang="pt-BR" noProof="0" smtClean="0"/>
              <a:t>9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2759005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o 6">
            <a:extLst>
              <a:ext uri="{FF2B5EF4-FFF2-40B4-BE49-F238E27FC236}">
                <a16:creationId xmlns:a16="http://schemas.microsoft.com/office/drawing/2014/main" id="{DD826893-9059-400D-A708-615823828BC9}"/>
              </a:ext>
            </a:extLst>
          </p:cNvPr>
          <p:cNvGrpSpPr/>
          <p:nvPr userDrawn="1"/>
        </p:nvGrpSpPr>
        <p:grpSpPr bwMode="ltGray">
          <a:xfrm>
            <a:off x="7232499" y="-159283"/>
            <a:ext cx="4959501" cy="5525761"/>
            <a:chOff x="7232499" y="-159283"/>
            <a:chExt cx="4959501" cy="5525761"/>
          </a:xfrm>
          <a:solidFill>
            <a:srgbClr val="76280B">
              <a:alpha val="60000"/>
            </a:srgbClr>
          </a:solidFill>
        </p:grpSpPr>
        <p:pic>
          <p:nvPicPr>
            <p:cNvPr id="10" name="Elemento gráfico 9" descr="Engrenagem única">
              <a:extLst>
                <a:ext uri="{FF2B5EF4-FFF2-40B4-BE49-F238E27FC236}">
                  <a16:creationId xmlns:a16="http://schemas.microsoft.com/office/drawing/2014/main" id="{4BD7AE3B-6321-488C-8378-B441F7AC62CC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1" name="Elemento gráfico 10" descr="Engrenagem única">
              <a:extLst>
                <a:ext uri="{FF2B5EF4-FFF2-40B4-BE49-F238E27FC236}">
                  <a16:creationId xmlns:a16="http://schemas.microsoft.com/office/drawing/2014/main" id="{52566813-48BF-44A8-9FBD-C9035FDE143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14" name="Elemento gráfico 13" descr="Engrenagem única">
              <a:extLst>
                <a:ext uri="{FF2B5EF4-FFF2-40B4-BE49-F238E27FC236}">
                  <a16:creationId xmlns:a16="http://schemas.microsoft.com/office/drawing/2014/main" id="{C9098912-FEFB-4951-B070-7ED0F1D4555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486478"/>
              <a:ext cx="2880000" cy="2880000"/>
            </a:xfrm>
            <a:prstGeom prst="rect">
              <a:avLst/>
            </a:prstGeom>
          </p:spPr>
        </p:pic>
        <p:pic>
          <p:nvPicPr>
            <p:cNvPr id="15" name="Elemento gráfico 14" descr="Engrenagem única">
              <a:extLst>
                <a:ext uri="{FF2B5EF4-FFF2-40B4-BE49-F238E27FC236}">
                  <a16:creationId xmlns:a16="http://schemas.microsoft.com/office/drawing/2014/main" id="{7187CCFC-946C-4708-98C2-CC97857A516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sp>
        <p:nvSpPr>
          <p:cNvPr id="9" name="Retângulo 8"/>
          <p:cNvSpPr/>
          <p:nvPr/>
        </p:nvSpPr>
        <p:spPr bwMode="ltGray">
          <a:xfrm>
            <a:off x="1704975" y="2598834"/>
            <a:ext cx="8782050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828293" y="2742465"/>
            <a:ext cx="8494463" cy="1373070"/>
          </a:xfrm>
        </p:spPr>
        <p:txBody>
          <a:bodyPr rtlCol="0" anchor="b">
            <a:noAutofit/>
          </a:bodyPr>
          <a:lstStyle>
            <a:lvl1pPr algn="ctr">
              <a:defRPr sz="54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28799" y="4394039"/>
            <a:ext cx="8493957" cy="1117687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do subtítulo Mestre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112956" y="5936187"/>
            <a:ext cx="2743200" cy="365125"/>
          </a:xfrm>
        </p:spPr>
        <p:txBody>
          <a:bodyPr rtlCol="0"/>
          <a:lstStyle/>
          <a:p>
            <a:pPr rtl="0"/>
            <a:fld id="{1CBE24BD-5EA3-4DDB-993F-8CCA40637673}" type="datetime1">
              <a:rPr lang="pt-BR" noProof="0" smtClean="0"/>
              <a:t>18/08/2022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1242296" y="5936188"/>
            <a:ext cx="6870660" cy="365125"/>
          </a:xfrm>
        </p:spPr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10A59AF3-34E3-4F2D-B219-533C8164A410}"/>
              </a:ext>
            </a:extLst>
          </p:cNvPr>
          <p:cNvSpPr/>
          <p:nvPr userDrawn="1"/>
        </p:nvSpPr>
        <p:spPr>
          <a:xfrm>
            <a:off x="0" y="2590078"/>
            <a:ext cx="1602997" cy="1660332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3B98DDA9-3997-4600-985C-44C2CABD0BA3}"/>
              </a:ext>
            </a:extLst>
          </p:cNvPr>
          <p:cNvSpPr/>
          <p:nvPr userDrawn="1"/>
        </p:nvSpPr>
        <p:spPr>
          <a:xfrm>
            <a:off x="10606797" y="2590077"/>
            <a:ext cx="1602997" cy="1660331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10803518" y="2750779"/>
            <a:ext cx="1171888" cy="1356442"/>
          </a:xfrm>
        </p:spPr>
        <p:txBody>
          <a:bodyPr rtlCol="0"/>
          <a:lstStyle/>
          <a:p>
            <a:pPr rtl="0"/>
            <a:fld id="{9E3FA76C-C565-46B6-8652-D75785E2521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888968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upo 16">
            <a:extLst>
              <a:ext uri="{FF2B5EF4-FFF2-40B4-BE49-F238E27FC236}">
                <a16:creationId xmlns:a16="http://schemas.microsoft.com/office/drawing/2014/main" id="{9F6BBB30-80DB-4A1B-9DD3-A090C4EF2F33}"/>
              </a:ext>
            </a:extLst>
          </p:cNvPr>
          <p:cNvGrpSpPr/>
          <p:nvPr userDrawn="1"/>
        </p:nvGrpSpPr>
        <p:grpSpPr bwMode="ltGray">
          <a:xfrm rot="5400000">
            <a:off x="7251814" y="1766245"/>
            <a:ext cx="4959501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18" name="Elemento gráfico 17" descr="Engrenagem única">
              <a:extLst>
                <a:ext uri="{FF2B5EF4-FFF2-40B4-BE49-F238E27FC236}">
                  <a16:creationId xmlns:a16="http://schemas.microsoft.com/office/drawing/2014/main" id="{4FC3313D-A401-4847-ABED-CDF1803D067C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9" name="Elemento gráfico 18" descr="Engrenagem única">
              <a:extLst>
                <a:ext uri="{FF2B5EF4-FFF2-40B4-BE49-F238E27FC236}">
                  <a16:creationId xmlns:a16="http://schemas.microsoft.com/office/drawing/2014/main" id="{62BA598A-71EC-4BD4-8924-8F16E990AF5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20" name="Elemento gráfico 19" descr="Engrenagem única">
              <a:extLst>
                <a:ext uri="{FF2B5EF4-FFF2-40B4-BE49-F238E27FC236}">
                  <a16:creationId xmlns:a16="http://schemas.microsoft.com/office/drawing/2014/main" id="{2086399E-589B-48EE-B396-961A783106E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21" name="Elemento gráfico 20" descr="Engrenagem única">
              <a:extLst>
                <a:ext uri="{FF2B5EF4-FFF2-40B4-BE49-F238E27FC236}">
                  <a16:creationId xmlns:a16="http://schemas.microsoft.com/office/drawing/2014/main" id="{F2A039E4-F69C-4905-B047-6891B77F8CA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8" name="Imagem 7" descr="ShadowLong.png HD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1" y="1970240"/>
            <a:ext cx="10437812" cy="321164"/>
          </a:xfrm>
          <a:prstGeom prst="rect">
            <a:avLst/>
          </a:prstGeom>
        </p:spPr>
      </p:pic>
      <p:sp>
        <p:nvSpPr>
          <p:cNvPr id="10" name="Retângulo 9"/>
          <p:cNvSpPr/>
          <p:nvPr/>
        </p:nvSpPr>
        <p:spPr bwMode="ltGray">
          <a:xfrm>
            <a:off x="175260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tângulo 10"/>
          <p:cNvSpPr/>
          <p:nvPr/>
        </p:nvSpPr>
        <p:spPr>
          <a:xfrm>
            <a:off x="-3554" y="609600"/>
            <a:ext cx="1602997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32921" y="753227"/>
            <a:ext cx="9613859" cy="1080940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438446" y="2336873"/>
            <a:ext cx="5608336" cy="3599313"/>
          </a:xfrm>
        </p:spPr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2432922" y="2336872"/>
            <a:ext cx="3790078" cy="3599317"/>
          </a:xfrm>
        </p:spPr>
        <p:txBody>
          <a:bodyPr rtlCol="0"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9303581" y="5936187"/>
            <a:ext cx="2743200" cy="365125"/>
          </a:xfrm>
        </p:spPr>
        <p:txBody>
          <a:bodyPr rtlCol="0"/>
          <a:lstStyle/>
          <a:p>
            <a:pPr rtl="0"/>
            <a:fld id="{002234BE-A7D4-4818-BFF0-B670B1A897CC}" type="datetime1">
              <a:rPr lang="pt-BR" noProof="0" smtClean="0"/>
              <a:t>18/08/2022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2432921" y="5936188"/>
            <a:ext cx="6870660" cy="365125"/>
          </a:xfrm>
        </p:spPr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>
          <a:xfrm>
            <a:off x="140074" y="753227"/>
            <a:ext cx="1154151" cy="1090789"/>
          </a:xfrm>
        </p:spPr>
        <p:txBody>
          <a:bodyPr rtlCol="0"/>
          <a:lstStyle/>
          <a:p>
            <a:pPr rtl="0"/>
            <a:fld id="{9E3FA76C-C565-46B6-8652-D75785E2521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220702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upo 16">
            <a:extLst>
              <a:ext uri="{FF2B5EF4-FFF2-40B4-BE49-F238E27FC236}">
                <a16:creationId xmlns:a16="http://schemas.microsoft.com/office/drawing/2014/main" id="{9F6BBB30-80DB-4A1B-9DD3-A090C4EF2F33}"/>
              </a:ext>
            </a:extLst>
          </p:cNvPr>
          <p:cNvGrpSpPr/>
          <p:nvPr userDrawn="1"/>
        </p:nvGrpSpPr>
        <p:grpSpPr bwMode="ltGray">
          <a:xfrm rot="5400000">
            <a:off x="7251814" y="1766245"/>
            <a:ext cx="4959501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18" name="Elemento gráfico 17" descr="Engrenagem única">
              <a:extLst>
                <a:ext uri="{FF2B5EF4-FFF2-40B4-BE49-F238E27FC236}">
                  <a16:creationId xmlns:a16="http://schemas.microsoft.com/office/drawing/2014/main" id="{4FC3313D-A401-4847-ABED-CDF1803D067C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9" name="Elemento gráfico 18" descr="Engrenagem única">
              <a:extLst>
                <a:ext uri="{FF2B5EF4-FFF2-40B4-BE49-F238E27FC236}">
                  <a16:creationId xmlns:a16="http://schemas.microsoft.com/office/drawing/2014/main" id="{62BA598A-71EC-4BD4-8924-8F16E990AF5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20" name="Elemento gráfico 19" descr="Engrenagem única">
              <a:extLst>
                <a:ext uri="{FF2B5EF4-FFF2-40B4-BE49-F238E27FC236}">
                  <a16:creationId xmlns:a16="http://schemas.microsoft.com/office/drawing/2014/main" id="{2086399E-589B-48EE-B396-961A783106E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21" name="Elemento gráfico 20" descr="Engrenagem única">
              <a:extLst>
                <a:ext uri="{FF2B5EF4-FFF2-40B4-BE49-F238E27FC236}">
                  <a16:creationId xmlns:a16="http://schemas.microsoft.com/office/drawing/2014/main" id="{F2A039E4-F69C-4905-B047-6891B77F8CA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8" name="Imagem 7" descr="ShadowLong.png HD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1" y="1970240"/>
            <a:ext cx="10437812" cy="321164"/>
          </a:xfrm>
          <a:prstGeom prst="rect">
            <a:avLst/>
          </a:prstGeom>
        </p:spPr>
      </p:pic>
      <p:sp>
        <p:nvSpPr>
          <p:cNvPr id="10" name="Retângulo 9"/>
          <p:cNvSpPr/>
          <p:nvPr/>
        </p:nvSpPr>
        <p:spPr bwMode="ltGray">
          <a:xfrm>
            <a:off x="175260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tângulo 10"/>
          <p:cNvSpPr/>
          <p:nvPr/>
        </p:nvSpPr>
        <p:spPr>
          <a:xfrm>
            <a:off x="-3554" y="609600"/>
            <a:ext cx="1602997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32921" y="753227"/>
            <a:ext cx="9613859" cy="1080940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2432922" y="2336872"/>
            <a:ext cx="2620817" cy="3599317"/>
          </a:xfrm>
        </p:spPr>
        <p:txBody>
          <a:bodyPr rtlCol="0"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9303581" y="5936187"/>
            <a:ext cx="2743200" cy="365125"/>
          </a:xfrm>
        </p:spPr>
        <p:txBody>
          <a:bodyPr rtlCol="0"/>
          <a:lstStyle/>
          <a:p>
            <a:pPr rtl="0"/>
            <a:fld id="{9F321201-0D97-4FBA-8255-00AC256E30A1}" type="datetime1">
              <a:rPr lang="pt-BR" noProof="0" smtClean="0"/>
              <a:t>18/08/2022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2432921" y="5936188"/>
            <a:ext cx="6870660" cy="365125"/>
          </a:xfrm>
        </p:spPr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>
          <a:xfrm>
            <a:off x="140074" y="753227"/>
            <a:ext cx="1154151" cy="1090789"/>
          </a:xfrm>
        </p:spPr>
        <p:txBody>
          <a:bodyPr rtlCol="0"/>
          <a:lstStyle/>
          <a:p>
            <a:pPr rtl="0"/>
            <a:fld id="{9E3FA76C-C565-46B6-8652-D75785E2521F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16" name="Espaço Reservado para Imagem 2">
            <a:extLst>
              <a:ext uri="{FF2B5EF4-FFF2-40B4-BE49-F238E27FC236}">
                <a16:creationId xmlns:a16="http://schemas.microsoft.com/office/drawing/2014/main" id="{5E59F855-D2A7-4662-804E-17B59CD1A4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13022" y="2327474"/>
            <a:ext cx="6833757" cy="3608712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275739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ShadowLong.png H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Imagem 8" descr="ShadowShort.png HD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tângulo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tângulo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1090482"/>
          </a:xfrm>
        </p:spPr>
        <p:txBody>
          <a:bodyPr rtlCol="0" anchor="ctr" anchorCtr="0">
            <a:normAutofit/>
          </a:bodyPr>
          <a:lstStyle>
            <a:lvl1pPr>
              <a:defRPr sz="24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E8C16A6-E182-4D86-87C1-0F0839B56A72}" type="datetime1">
              <a:rPr lang="pt-BR" noProof="0" smtClean="0"/>
              <a:t>18/08/2022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 rtlCol="0"/>
          <a:lstStyle/>
          <a:p>
            <a:pPr rtl="0"/>
            <a:fld id="{9E3FA76C-C565-46B6-8652-D75785E2521F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13" name="Espaço reservado para o SmartArt 12">
            <a:extLst>
              <a:ext uri="{FF2B5EF4-FFF2-40B4-BE49-F238E27FC236}">
                <a16:creationId xmlns:a16="http://schemas.microsoft.com/office/drawing/2014/main" id="{DBD7FBFD-679C-4A5B-A176-220004B60453}"/>
              </a:ext>
            </a:extLst>
          </p:cNvPr>
          <p:cNvSpPr>
            <a:spLocks noGrp="1"/>
          </p:cNvSpPr>
          <p:nvPr>
            <p:ph type="dgm" sz="quarter" idx="13"/>
          </p:nvPr>
        </p:nvSpPr>
        <p:spPr>
          <a:xfrm>
            <a:off x="680321" y="386862"/>
            <a:ext cx="9614617" cy="3867638"/>
          </a:xfrm>
        </p:spPr>
        <p:txBody>
          <a:bodyPr rtlCol="0"/>
          <a:lstStyle/>
          <a:p>
            <a:pPr rtl="0"/>
            <a:r>
              <a:rPr lang="pt-BR" noProof="0"/>
              <a:t>Clique no ícone para adicionar elemento gráfico SmartArt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5259966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o 11">
            <a:extLst>
              <a:ext uri="{FF2B5EF4-FFF2-40B4-BE49-F238E27FC236}">
                <a16:creationId xmlns:a16="http://schemas.microsoft.com/office/drawing/2014/main" id="{22B243BA-55F2-42F1-B294-0EB708FCD888}"/>
              </a:ext>
            </a:extLst>
          </p:cNvPr>
          <p:cNvGrpSpPr/>
          <p:nvPr userDrawn="1"/>
        </p:nvGrpSpPr>
        <p:grpSpPr>
          <a:xfrm rot="10800000">
            <a:off x="108452" y="75467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3" name="Elemento gráfico 12" descr="Engrenagem única">
              <a:extLst>
                <a:ext uri="{FF2B5EF4-FFF2-40B4-BE49-F238E27FC236}">
                  <a16:creationId xmlns:a16="http://schemas.microsoft.com/office/drawing/2014/main" id="{46408269-63CF-4017-AC0D-C35B044D307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4" name="Elemento gráfico 13" descr="Engrenagem única">
              <a:extLst>
                <a:ext uri="{FF2B5EF4-FFF2-40B4-BE49-F238E27FC236}">
                  <a16:creationId xmlns:a16="http://schemas.microsoft.com/office/drawing/2014/main" id="{7A3695B4-ADE3-45A9-8119-67D5F83A8C3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5" name="Elemento gráfico 14" descr="Engrenagem única">
              <a:extLst>
                <a:ext uri="{FF2B5EF4-FFF2-40B4-BE49-F238E27FC236}">
                  <a16:creationId xmlns:a16="http://schemas.microsoft.com/office/drawing/2014/main" id="{6B8F0030-0551-4558-8533-64D2E4838DB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Elemento gráfico 15" descr="Engrenagem única">
              <a:extLst>
                <a:ext uri="{FF2B5EF4-FFF2-40B4-BE49-F238E27FC236}">
                  <a16:creationId xmlns:a16="http://schemas.microsoft.com/office/drawing/2014/main" id="{59607E3E-29E0-44E4-899A-0955FA4D367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Elemento gráfico 16" descr="Engrenagem única">
              <a:extLst>
                <a:ext uri="{FF2B5EF4-FFF2-40B4-BE49-F238E27FC236}">
                  <a16:creationId xmlns:a16="http://schemas.microsoft.com/office/drawing/2014/main" id="{AD4251FC-462A-4B83-9F84-2358E52E31E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8" name="Imagem 7" descr="ShadowLong.png HD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Imagem 8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tângulo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tângulo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rtlCol="0" anchor="ctr"/>
          <a:lstStyle>
            <a:lvl1pPr>
              <a:defRPr sz="32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rtlCol="0"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49C6699-F3ED-440C-A1E4-89B458A8C06C}" type="datetime1">
              <a:rPr lang="pt-BR" noProof="0" smtClean="0"/>
              <a:t>18/08/2022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 rtlCol="0"/>
          <a:lstStyle/>
          <a:p>
            <a:pPr rtl="0"/>
            <a:fld id="{9E3FA76C-C565-46B6-8652-D75785E2521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5140067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upo 17">
            <a:extLst>
              <a:ext uri="{FF2B5EF4-FFF2-40B4-BE49-F238E27FC236}">
                <a16:creationId xmlns:a16="http://schemas.microsoft.com/office/drawing/2014/main" id="{D7FCAB52-C8F0-4659-9B95-C792632631CE}"/>
              </a:ext>
            </a:extLst>
          </p:cNvPr>
          <p:cNvGrpSpPr/>
          <p:nvPr userDrawn="1"/>
        </p:nvGrpSpPr>
        <p:grpSpPr bwMode="ltGray">
          <a:xfrm rot="5400000">
            <a:off x="7251814" y="1766245"/>
            <a:ext cx="4959501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19" name="Elemento gráfico 18" descr="Engrenagem única">
              <a:extLst>
                <a:ext uri="{FF2B5EF4-FFF2-40B4-BE49-F238E27FC236}">
                  <a16:creationId xmlns:a16="http://schemas.microsoft.com/office/drawing/2014/main" id="{5E98770F-9E46-4F69-9A76-F671813AF57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20" name="Elemento gráfico 19" descr="Engrenagem única">
              <a:extLst>
                <a:ext uri="{FF2B5EF4-FFF2-40B4-BE49-F238E27FC236}">
                  <a16:creationId xmlns:a16="http://schemas.microsoft.com/office/drawing/2014/main" id="{F08BF8CF-C3C2-4767-B88B-DE07E6A628E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21" name="Elemento gráfico 20" descr="Engrenagem única">
              <a:extLst>
                <a:ext uri="{FF2B5EF4-FFF2-40B4-BE49-F238E27FC236}">
                  <a16:creationId xmlns:a16="http://schemas.microsoft.com/office/drawing/2014/main" id="{E63AFEB7-4AAE-448E-8B0B-C2F2287771A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22" name="Elemento gráfico 21" descr="Engrenagem única">
              <a:extLst>
                <a:ext uri="{FF2B5EF4-FFF2-40B4-BE49-F238E27FC236}">
                  <a16:creationId xmlns:a16="http://schemas.microsoft.com/office/drawing/2014/main" id="{E279C731-1AAF-453A-94B0-6CC29203950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11" name="Imagem 10" descr="ShadowLong.png HD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Imagem 12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tângulo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tângulo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rtlCol="0" anchor="ctr"/>
          <a:lstStyle>
            <a:lvl1pPr>
              <a:defRPr sz="32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12" name="Espaço Reservado para Texto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rtlCol="0"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83E5534-29C4-4F50-B515-3D42BA885905}" type="datetime1">
              <a:rPr lang="pt-BR" noProof="0" smtClean="0"/>
              <a:t>18/08/2022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 rtlCol="0"/>
          <a:lstStyle/>
          <a:p>
            <a:pPr rtl="0"/>
            <a:fld id="{9E3FA76C-C565-46B6-8652-D75785E2521F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16" name="Caixa de texto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pt-BR" sz="7200" noProof="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Caixa de texto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pt-BR" sz="7200" noProof="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31322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o 9">
            <a:extLst>
              <a:ext uri="{FF2B5EF4-FFF2-40B4-BE49-F238E27FC236}">
                <a16:creationId xmlns:a16="http://schemas.microsoft.com/office/drawing/2014/main" id="{8CB2BD5A-C0EC-4AC1-BBF1-851D8321B964}"/>
              </a:ext>
            </a:extLst>
          </p:cNvPr>
          <p:cNvGrpSpPr/>
          <p:nvPr userDrawn="1"/>
        </p:nvGrpSpPr>
        <p:grpSpPr>
          <a:xfrm rot="5400000">
            <a:off x="188826" y="1282475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3" name="Elemento gráfico 12" descr="Engrenagem única">
              <a:extLst>
                <a:ext uri="{FF2B5EF4-FFF2-40B4-BE49-F238E27FC236}">
                  <a16:creationId xmlns:a16="http://schemas.microsoft.com/office/drawing/2014/main" id="{538A56DB-6938-460F-9BB3-A0A34C234B32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4" name="Elemento gráfico 13" descr="Engrenagem única">
              <a:extLst>
                <a:ext uri="{FF2B5EF4-FFF2-40B4-BE49-F238E27FC236}">
                  <a16:creationId xmlns:a16="http://schemas.microsoft.com/office/drawing/2014/main" id="{E2A1D679-9D00-4DC7-82EC-B6C33270E7F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5" name="Elemento gráfico 14" descr="Engrenagem única">
              <a:extLst>
                <a:ext uri="{FF2B5EF4-FFF2-40B4-BE49-F238E27FC236}">
                  <a16:creationId xmlns:a16="http://schemas.microsoft.com/office/drawing/2014/main" id="{8DFB6E86-77FA-4731-B7FA-5A63254A3E6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Elemento gráfico 15" descr="Engrenagem única">
              <a:extLst>
                <a:ext uri="{FF2B5EF4-FFF2-40B4-BE49-F238E27FC236}">
                  <a16:creationId xmlns:a16="http://schemas.microsoft.com/office/drawing/2014/main" id="{982D40F0-DDB8-45E0-B9D1-5964842C730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Elemento gráfico 16" descr="Engrenagem única">
              <a:extLst>
                <a:ext uri="{FF2B5EF4-FFF2-40B4-BE49-F238E27FC236}">
                  <a16:creationId xmlns:a16="http://schemas.microsoft.com/office/drawing/2014/main" id="{D744A42C-4948-489C-8EB2-12C65C47E90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9" name="Imagem 8" descr="ShadowLong.png HD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4189" y="5928628"/>
            <a:ext cx="10437812" cy="321164"/>
          </a:xfrm>
          <a:prstGeom prst="rect">
            <a:avLst/>
          </a:prstGeom>
        </p:spPr>
      </p:pic>
      <p:sp>
        <p:nvSpPr>
          <p:cNvPr id="11" name="Retângulo 10"/>
          <p:cNvSpPr/>
          <p:nvPr/>
        </p:nvSpPr>
        <p:spPr bwMode="ltGray">
          <a:xfrm>
            <a:off x="1754188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tângulo 11"/>
          <p:cNvSpPr/>
          <p:nvPr/>
        </p:nvSpPr>
        <p:spPr>
          <a:xfrm>
            <a:off x="-4931" y="4556102"/>
            <a:ext cx="1602997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77332" y="4711615"/>
            <a:ext cx="9613862" cy="588535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2177333" y="5300149"/>
            <a:ext cx="9613862" cy="502255"/>
          </a:xfrm>
        </p:spPr>
        <p:txBody>
          <a:bodyPr rtlCol="0"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9047994" y="5936187"/>
            <a:ext cx="2743200" cy="365125"/>
          </a:xfrm>
        </p:spPr>
        <p:txBody>
          <a:bodyPr rtlCol="0"/>
          <a:lstStyle/>
          <a:p>
            <a:pPr rtl="0"/>
            <a:fld id="{78948BD1-E397-4FD0-82E9-F253BE12C8E5}" type="datetime1">
              <a:rPr lang="pt-BR" noProof="0" smtClean="0"/>
              <a:t>18/08/2022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2177334" y="5936188"/>
            <a:ext cx="6870660" cy="365125"/>
          </a:xfrm>
        </p:spPr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>
          <a:xfrm>
            <a:off x="138697" y="4698039"/>
            <a:ext cx="1154151" cy="1090789"/>
          </a:xfrm>
        </p:spPr>
        <p:txBody>
          <a:bodyPr rtlCol="0"/>
          <a:lstStyle/>
          <a:p>
            <a:pPr rtl="0"/>
            <a:fld id="{9E3FA76C-C565-46B6-8652-D75785E2521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5689363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upo 22">
            <a:extLst>
              <a:ext uri="{FF2B5EF4-FFF2-40B4-BE49-F238E27FC236}">
                <a16:creationId xmlns:a16="http://schemas.microsoft.com/office/drawing/2014/main" id="{BFC60FB4-27C2-4896-9B64-2DFE33815CE2}"/>
              </a:ext>
            </a:extLst>
          </p:cNvPr>
          <p:cNvGrpSpPr/>
          <p:nvPr userDrawn="1"/>
        </p:nvGrpSpPr>
        <p:grpSpPr bwMode="ltGray">
          <a:xfrm>
            <a:off x="7232499" y="-159283"/>
            <a:ext cx="4959501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24" name="Elemento gráfico 23" descr="Engrenagem única">
              <a:extLst>
                <a:ext uri="{FF2B5EF4-FFF2-40B4-BE49-F238E27FC236}">
                  <a16:creationId xmlns:a16="http://schemas.microsoft.com/office/drawing/2014/main" id="{EE89D477-BED5-4149-965A-0C122D97A012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25" name="Elemento gráfico 24" descr="Engrenagem única">
              <a:extLst>
                <a:ext uri="{FF2B5EF4-FFF2-40B4-BE49-F238E27FC236}">
                  <a16:creationId xmlns:a16="http://schemas.microsoft.com/office/drawing/2014/main" id="{5CCE09A4-D09F-43A2-8459-2E9D3E96029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26" name="Elemento gráfico 25" descr="Engrenagem única">
              <a:extLst>
                <a:ext uri="{FF2B5EF4-FFF2-40B4-BE49-F238E27FC236}">
                  <a16:creationId xmlns:a16="http://schemas.microsoft.com/office/drawing/2014/main" id="{9A46A1B3-2A0B-4FFE-AE15-A11187E434D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27" name="Elemento gráfico 26" descr="Engrenagem única">
              <a:extLst>
                <a:ext uri="{FF2B5EF4-FFF2-40B4-BE49-F238E27FC236}">
                  <a16:creationId xmlns:a16="http://schemas.microsoft.com/office/drawing/2014/main" id="{D4F4A02A-94BC-4984-A372-3B77FC854C2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13" name="Imagem 12" descr="ShadowLong.png HD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Imagem 13" descr="ShadowShort.png HD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tângulo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tângulo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ítulo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7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8" name="Espaço Reservado para Texto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9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10" name="Espaço Reservado para Texto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11" name="Espaço reservado para texto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12" name="Espaço Reservado para Texto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8D92F66-9667-400C-9E70-19C9F2B0DE9A}" type="datetime1">
              <a:rPr lang="pt-BR" noProof="0" smtClean="0"/>
              <a:t>18/08/2022</a:t>
            </a:fld>
            <a:endParaRPr lang="pt-BR" noProof="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E3FA76C-C565-46B6-8652-D75785E2521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2528377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na 1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upo 17">
            <a:extLst>
              <a:ext uri="{FF2B5EF4-FFF2-40B4-BE49-F238E27FC236}">
                <a16:creationId xmlns:a16="http://schemas.microsoft.com/office/drawing/2014/main" id="{D1F89FDF-9788-47AD-B230-0314E7C8D087}"/>
              </a:ext>
            </a:extLst>
          </p:cNvPr>
          <p:cNvGrpSpPr/>
          <p:nvPr userDrawn="1"/>
        </p:nvGrpSpPr>
        <p:grpSpPr>
          <a:xfrm rot="10800000">
            <a:off x="99308" y="75467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9" name="Elemento gráfico 18" descr="Engrenagem única">
              <a:extLst>
                <a:ext uri="{FF2B5EF4-FFF2-40B4-BE49-F238E27FC236}">
                  <a16:creationId xmlns:a16="http://schemas.microsoft.com/office/drawing/2014/main" id="{9CD6B783-A97E-437E-B4E2-F7D761F0A2EB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20" name="Elemento gráfico 19" descr="Engrenagem única">
              <a:extLst>
                <a:ext uri="{FF2B5EF4-FFF2-40B4-BE49-F238E27FC236}">
                  <a16:creationId xmlns:a16="http://schemas.microsoft.com/office/drawing/2014/main" id="{4699BB72-0480-4165-8D15-316CEED8CEB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21" name="Elemento gráfico 20" descr="Engrenagem única">
              <a:extLst>
                <a:ext uri="{FF2B5EF4-FFF2-40B4-BE49-F238E27FC236}">
                  <a16:creationId xmlns:a16="http://schemas.microsoft.com/office/drawing/2014/main" id="{685C07D9-1911-4085-8555-C992A61B10C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22" name="Elemento gráfico 21" descr="Engrenagem única">
              <a:extLst>
                <a:ext uri="{FF2B5EF4-FFF2-40B4-BE49-F238E27FC236}">
                  <a16:creationId xmlns:a16="http://schemas.microsoft.com/office/drawing/2014/main" id="{D621B3C3-2371-4ED0-BC1D-87AABF852BD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23" name="Elemento gráfico 22" descr="Engrenagem única">
              <a:extLst>
                <a:ext uri="{FF2B5EF4-FFF2-40B4-BE49-F238E27FC236}">
                  <a16:creationId xmlns:a16="http://schemas.microsoft.com/office/drawing/2014/main" id="{D7D15287-50FE-4441-BA06-D454D73F7EF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13" name="Imagem 12" descr="ShadowLong.png HD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3076" y="1970240"/>
            <a:ext cx="10437812" cy="321164"/>
          </a:xfrm>
          <a:prstGeom prst="rect">
            <a:avLst/>
          </a:prstGeom>
        </p:spPr>
      </p:pic>
      <p:pic>
        <p:nvPicPr>
          <p:cNvPr id="14" name="Imagem 13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tângulo 15"/>
          <p:cNvSpPr/>
          <p:nvPr/>
        </p:nvSpPr>
        <p:spPr bwMode="ltGray">
          <a:xfrm>
            <a:off x="175260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tângulo 16"/>
          <p:cNvSpPr/>
          <p:nvPr/>
        </p:nvSpPr>
        <p:spPr>
          <a:xfrm>
            <a:off x="13077" y="609600"/>
            <a:ext cx="1602997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8989256" y="5936187"/>
            <a:ext cx="2743200" cy="365125"/>
          </a:xfrm>
        </p:spPr>
        <p:txBody>
          <a:bodyPr rtlCol="0"/>
          <a:lstStyle/>
          <a:p>
            <a:pPr rtl="0"/>
            <a:fld id="{71D72BF1-4445-4A54-9294-7C4618C09555}" type="datetime1">
              <a:rPr lang="pt-BR" noProof="0" smtClean="0"/>
              <a:t>18/08/2022</a:t>
            </a:fld>
            <a:endParaRPr lang="pt-BR" noProof="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2118596" y="5936188"/>
            <a:ext cx="6870660" cy="365125"/>
          </a:xfrm>
        </p:spPr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>
          <a:xfrm>
            <a:off x="140493" y="748304"/>
            <a:ext cx="1154151" cy="1090789"/>
          </a:xfrm>
        </p:spPr>
        <p:txBody>
          <a:bodyPr rtlCol="0"/>
          <a:lstStyle/>
          <a:p>
            <a:pPr rtl="0"/>
            <a:fld id="{9E3FA76C-C565-46B6-8652-D75785E2521F}" type="slidenum">
              <a:rPr lang="pt-BR" noProof="0" smtClean="0"/>
              <a:t>‹nº›</a:t>
            </a:fld>
            <a:endParaRPr lang="pt-BR" noProof="0" dirty="0"/>
          </a:p>
        </p:txBody>
      </p:sp>
      <p:cxnSp>
        <p:nvCxnSpPr>
          <p:cNvPr id="33" name="Conector Reto 32">
            <a:extLst>
              <a:ext uri="{FF2B5EF4-FFF2-40B4-BE49-F238E27FC236}">
                <a16:creationId xmlns:a16="http://schemas.microsoft.com/office/drawing/2014/main" id="{2664D24B-EA78-4E18-9226-569365267E5E}"/>
              </a:ext>
            </a:extLst>
          </p:cNvPr>
          <p:cNvCxnSpPr/>
          <p:nvPr userDrawn="1"/>
        </p:nvCxnSpPr>
        <p:spPr>
          <a:xfrm>
            <a:off x="8571139" y="969699"/>
            <a:ext cx="0" cy="648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ítulo 1">
            <a:extLst>
              <a:ext uri="{FF2B5EF4-FFF2-40B4-BE49-F238E27FC236}">
                <a16:creationId xmlns:a16="http://schemas.microsoft.com/office/drawing/2014/main" id="{5BE17E03-04A7-46ED-8623-88DFFD7E30B0}"/>
              </a:ext>
            </a:extLst>
          </p:cNvPr>
          <p:cNvSpPr txBox="1">
            <a:spLocks/>
          </p:cNvSpPr>
          <p:nvPr userDrawn="1"/>
        </p:nvSpPr>
        <p:spPr>
          <a:xfrm>
            <a:off x="2106131" y="790252"/>
            <a:ext cx="3060802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endParaRPr lang="pt-BR" sz="2400" noProof="0" dirty="0"/>
          </a:p>
        </p:txBody>
      </p:sp>
      <p:cxnSp>
        <p:nvCxnSpPr>
          <p:cNvPr id="38" name="Conector Reto 37">
            <a:extLst>
              <a:ext uri="{FF2B5EF4-FFF2-40B4-BE49-F238E27FC236}">
                <a16:creationId xmlns:a16="http://schemas.microsoft.com/office/drawing/2014/main" id="{A3840076-AFCB-4C84-8E23-85DAD3CBEF3E}"/>
              </a:ext>
            </a:extLst>
          </p:cNvPr>
          <p:cNvCxnSpPr/>
          <p:nvPr userDrawn="1"/>
        </p:nvCxnSpPr>
        <p:spPr>
          <a:xfrm>
            <a:off x="5294539" y="969699"/>
            <a:ext cx="0" cy="648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ítulo 50">
            <a:extLst>
              <a:ext uri="{FF2B5EF4-FFF2-40B4-BE49-F238E27FC236}">
                <a16:creationId xmlns:a16="http://schemas.microsoft.com/office/drawing/2014/main" id="{BBA20603-8433-4B38-976F-F18CF78D6B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06132" y="735087"/>
            <a:ext cx="3060802" cy="1080938"/>
          </a:xfrm>
        </p:spPr>
        <p:txBody>
          <a:bodyPr rtlCol="0" anchor="ctr" anchorCtr="0"/>
          <a:lstStyle>
            <a:lvl1pPr algn="ctr">
              <a:defRPr b="0"/>
            </a:lvl1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53" name="Espaço Reservado para Texto 52">
            <a:extLst>
              <a:ext uri="{FF2B5EF4-FFF2-40B4-BE49-F238E27FC236}">
                <a16:creationId xmlns:a16="http://schemas.microsoft.com/office/drawing/2014/main" id="{EF340F6C-3335-49B0-AE89-7103CA6A7F5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84611" y="735013"/>
            <a:ext cx="3060700" cy="1081087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3600">
                <a:latin typeface="+mj-lt"/>
              </a:defRPr>
            </a:lvl1pPr>
            <a:lvl2pPr>
              <a:defRPr sz="3600">
                <a:latin typeface="+mj-lt"/>
              </a:defRPr>
            </a:lvl2pPr>
            <a:lvl3pPr>
              <a:defRPr sz="3600">
                <a:latin typeface="+mj-lt"/>
              </a:defRPr>
            </a:lvl3pPr>
            <a:lvl4pPr>
              <a:defRPr sz="3600">
                <a:latin typeface="+mj-lt"/>
              </a:defRPr>
            </a:lvl4pPr>
            <a:lvl5pPr>
              <a:defRPr sz="3600">
                <a:latin typeface="+mj-lt"/>
              </a:defRPr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55" name="Espaço Reservado para Texto 54">
            <a:extLst>
              <a:ext uri="{FF2B5EF4-FFF2-40B4-BE49-F238E27FC236}">
                <a16:creationId xmlns:a16="http://schemas.microsoft.com/office/drawing/2014/main" id="{1F0AD31D-2FFB-40A9-96C2-F4EE3869BC5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662988" y="746125"/>
            <a:ext cx="3070225" cy="1058862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3600">
                <a:latin typeface="+mj-lt"/>
              </a:defRPr>
            </a:lvl1pPr>
            <a:lvl2pPr algn="ctr">
              <a:defRPr sz="3600">
                <a:latin typeface="+mj-lt"/>
              </a:defRPr>
            </a:lvl2pPr>
            <a:lvl3pPr algn="ctr">
              <a:defRPr sz="3600">
                <a:latin typeface="+mj-lt"/>
              </a:defRPr>
            </a:lvl3pPr>
            <a:lvl4pPr algn="ctr">
              <a:defRPr sz="3600">
                <a:latin typeface="+mj-lt"/>
              </a:defRPr>
            </a:lvl4pPr>
            <a:lvl5pPr algn="ctr">
              <a:defRPr sz="3600">
                <a:latin typeface="+mj-lt"/>
              </a:defRPr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57" name="Espaço Reservado para Conteúdo 56">
            <a:extLst>
              <a:ext uri="{FF2B5EF4-FFF2-40B4-BE49-F238E27FC236}">
                <a16:creationId xmlns:a16="http://schemas.microsoft.com/office/drawing/2014/main" id="{52B689E9-5B4C-4CC0-AAA4-847EB66C3302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2106131" y="2116138"/>
            <a:ext cx="3060802" cy="3713162"/>
          </a:xfrm>
        </p:spPr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8" name="Espaço Reservado para Conteúdo 56">
            <a:extLst>
              <a:ext uri="{FF2B5EF4-FFF2-40B4-BE49-F238E27FC236}">
                <a16:creationId xmlns:a16="http://schemas.microsoft.com/office/drawing/2014/main" id="{1D5202CC-08D0-4157-9CB3-AA1EF4A2C855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5384611" y="2103211"/>
            <a:ext cx="3060802" cy="3713162"/>
          </a:xfrm>
        </p:spPr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9" name="Espaço Reservado para Conteúdo 56">
            <a:extLst>
              <a:ext uri="{FF2B5EF4-FFF2-40B4-BE49-F238E27FC236}">
                <a16:creationId xmlns:a16="http://schemas.microsoft.com/office/drawing/2014/main" id="{7BE8E782-50B7-4C4E-BEA5-DDA27E0F6817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8659892" y="2097613"/>
            <a:ext cx="3060802" cy="3713162"/>
          </a:xfrm>
        </p:spPr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7253014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de Imagens 3">
    <p:bg bwMode="blackWhite"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upo 27">
            <a:extLst>
              <a:ext uri="{FF2B5EF4-FFF2-40B4-BE49-F238E27FC236}">
                <a16:creationId xmlns:a16="http://schemas.microsoft.com/office/drawing/2014/main" id="{2C074DF2-6D4F-4B58-A82E-6322DB69A6CC}"/>
              </a:ext>
            </a:extLst>
          </p:cNvPr>
          <p:cNvGrpSpPr/>
          <p:nvPr userDrawn="1"/>
        </p:nvGrpSpPr>
        <p:grpSpPr bwMode="ltGray">
          <a:xfrm>
            <a:off x="7232499" y="-159283"/>
            <a:ext cx="4959501" cy="5242297"/>
            <a:chOff x="7232499" y="-159283"/>
            <a:chExt cx="4959501" cy="5242297"/>
          </a:xfrm>
          <a:solidFill>
            <a:srgbClr val="76280B">
              <a:alpha val="60000"/>
            </a:srgbClr>
          </a:solidFill>
        </p:grpSpPr>
        <p:pic>
          <p:nvPicPr>
            <p:cNvPr id="29" name="Elemento gráfico 28" descr="Engrenagem única">
              <a:extLst>
                <a:ext uri="{FF2B5EF4-FFF2-40B4-BE49-F238E27FC236}">
                  <a16:creationId xmlns:a16="http://schemas.microsoft.com/office/drawing/2014/main" id="{B9A8CB2C-0A50-43EC-A2C7-F536FF84DE44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31" name="Elemento gráfico 30" descr="Engrenagem única">
              <a:extLst>
                <a:ext uri="{FF2B5EF4-FFF2-40B4-BE49-F238E27FC236}">
                  <a16:creationId xmlns:a16="http://schemas.microsoft.com/office/drawing/2014/main" id="{71F3D36D-2C1A-4D06-A27F-6A64AA11889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32" name="Elemento gráfico 31" descr="Engrenagem única">
              <a:extLst>
                <a:ext uri="{FF2B5EF4-FFF2-40B4-BE49-F238E27FC236}">
                  <a16:creationId xmlns:a16="http://schemas.microsoft.com/office/drawing/2014/main" id="{61F0F601-D5AC-45C0-92B6-2376085B0D5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203014"/>
              <a:ext cx="2880000" cy="2880000"/>
            </a:xfrm>
            <a:prstGeom prst="rect">
              <a:avLst/>
            </a:prstGeom>
          </p:spPr>
        </p:pic>
        <p:pic>
          <p:nvPicPr>
            <p:cNvPr id="33" name="Elemento gráfico 32" descr="Engrenagem única">
              <a:extLst>
                <a:ext uri="{FF2B5EF4-FFF2-40B4-BE49-F238E27FC236}">
                  <a16:creationId xmlns:a16="http://schemas.microsoft.com/office/drawing/2014/main" id="{DE792A6A-B423-4979-BD59-4CD4A74069B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15" name="Imagem 14" descr="ShadowLong.png HD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Imagem 15" descr="ShadowShort.png HD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tângulo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tângulo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ítulo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19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20" name="Espaço reservado para imagem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21" name="Espaço Reservado para Texto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22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23" name="Espaço Reservado para Imagem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24" name="Espaço Reservado para Texto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25" name="Espaço reservado para texto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26" name="Espaço Reservado para Imagem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27" name="Espaço Reservado para Texto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AD12AB4-60D3-4D2A-928E-EF8465A80177}" type="datetime1">
              <a:rPr lang="pt-BR" noProof="0" smtClean="0"/>
              <a:t>18/08/2022</a:t>
            </a:fld>
            <a:endParaRPr lang="pt-BR" noProof="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E3FA76C-C565-46B6-8652-D75785E2521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025567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 Varia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Texto 7">
            <a:extLst>
              <a:ext uri="{FF2B5EF4-FFF2-40B4-BE49-F238E27FC236}">
                <a16:creationId xmlns:a16="http://schemas.microsoft.com/office/drawing/2014/main" id="{4E106B9E-EBA8-4369-8705-FDBBA60DC72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60549" y="2101850"/>
            <a:ext cx="4433401" cy="823913"/>
          </a:xfrm>
        </p:spPr>
        <p:txBody>
          <a:bodyPr rtlCol="0" anchor="ctr" anchorCtr="0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grpSp>
        <p:nvGrpSpPr>
          <p:cNvPr id="11" name="Grupo 10">
            <a:extLst>
              <a:ext uri="{FF2B5EF4-FFF2-40B4-BE49-F238E27FC236}">
                <a16:creationId xmlns:a16="http://schemas.microsoft.com/office/drawing/2014/main" id="{180D0165-A38B-4CE8-AE4D-186DBC04F8D4}"/>
              </a:ext>
            </a:extLst>
          </p:cNvPr>
          <p:cNvGrpSpPr/>
          <p:nvPr userDrawn="1"/>
        </p:nvGrpSpPr>
        <p:grpSpPr bwMode="ltGray">
          <a:xfrm rot="5400000">
            <a:off x="7251814" y="1766245"/>
            <a:ext cx="4959501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12" name="Elemento gráfico 11" descr="Engrenagem única">
              <a:extLst>
                <a:ext uri="{FF2B5EF4-FFF2-40B4-BE49-F238E27FC236}">
                  <a16:creationId xmlns:a16="http://schemas.microsoft.com/office/drawing/2014/main" id="{90C052C9-F1E0-4264-8CAC-31B0B8F76D67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3" name="Elemento gráfico 12" descr="Engrenagem única">
              <a:extLst>
                <a:ext uri="{FF2B5EF4-FFF2-40B4-BE49-F238E27FC236}">
                  <a16:creationId xmlns:a16="http://schemas.microsoft.com/office/drawing/2014/main" id="{892FFF3D-7B2E-44EB-83BA-5453FEC489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14" name="Elemento gráfico 13" descr="Engrenagem única">
              <a:extLst>
                <a:ext uri="{FF2B5EF4-FFF2-40B4-BE49-F238E27FC236}">
                  <a16:creationId xmlns:a16="http://schemas.microsoft.com/office/drawing/2014/main" id="{CC5A9AF4-A787-49A3-83CF-889F9AEE0DB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19" name="Elemento gráfico 18" descr="Engrenagem única">
              <a:extLst>
                <a:ext uri="{FF2B5EF4-FFF2-40B4-BE49-F238E27FC236}">
                  <a16:creationId xmlns:a16="http://schemas.microsoft.com/office/drawing/2014/main" id="{B5D192A5-6FE9-49BC-9104-102935BA03A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15" name="Imagem 14" descr="ShadowLong.png HD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Imagem 15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tângulo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tângulo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71E4AC3-DCAA-4FA0-8A16-6EC48CAE3F06}" type="datetime1">
              <a:rPr lang="pt-BR" noProof="0" smtClean="0"/>
              <a:t>18/08/2022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E3FA76C-C565-46B6-8652-D75785E2521F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24" name="Espaço Reservado para Texto 7">
            <a:extLst>
              <a:ext uri="{FF2B5EF4-FFF2-40B4-BE49-F238E27FC236}">
                <a16:creationId xmlns:a16="http://schemas.microsoft.com/office/drawing/2014/main" id="{F099E8F9-E092-4E4C-AB87-FB2B4EC4D0A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60549" y="3044624"/>
            <a:ext cx="4433401" cy="823913"/>
          </a:xfrm>
        </p:spPr>
        <p:txBody>
          <a:bodyPr rtlCol="0" anchor="ctr" anchorCtr="0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25" name="Espaço Reservado para Texto 7">
            <a:extLst>
              <a:ext uri="{FF2B5EF4-FFF2-40B4-BE49-F238E27FC236}">
                <a16:creationId xmlns:a16="http://schemas.microsoft.com/office/drawing/2014/main" id="{782CF4FC-13E5-4A63-BCF2-3AF43B5F15B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860549" y="3987398"/>
            <a:ext cx="4433401" cy="823913"/>
          </a:xfrm>
        </p:spPr>
        <p:txBody>
          <a:bodyPr rtlCol="0" anchor="ctr" anchorCtr="0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26" name="Espaço Reservado para Texto 7">
            <a:extLst>
              <a:ext uri="{FF2B5EF4-FFF2-40B4-BE49-F238E27FC236}">
                <a16:creationId xmlns:a16="http://schemas.microsoft.com/office/drawing/2014/main" id="{8523C4DE-E0C6-4EE1-9145-DA781917466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860549" y="4930171"/>
            <a:ext cx="4433401" cy="823913"/>
          </a:xfrm>
        </p:spPr>
        <p:txBody>
          <a:bodyPr rtlCol="0" anchor="ctr" anchorCtr="0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035263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upo 17">
            <a:extLst>
              <a:ext uri="{FF2B5EF4-FFF2-40B4-BE49-F238E27FC236}">
                <a16:creationId xmlns:a16="http://schemas.microsoft.com/office/drawing/2014/main" id="{EE363D07-B7E9-4C17-BF5B-ADACCCAD7C6C}"/>
              </a:ext>
            </a:extLst>
          </p:cNvPr>
          <p:cNvGrpSpPr/>
          <p:nvPr userDrawn="1"/>
        </p:nvGrpSpPr>
        <p:grpSpPr>
          <a:xfrm rot="10800000">
            <a:off x="108452" y="75467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2" name="Elemento gráfico 11" descr="Engrenagem única">
              <a:extLst>
                <a:ext uri="{FF2B5EF4-FFF2-40B4-BE49-F238E27FC236}">
                  <a16:creationId xmlns:a16="http://schemas.microsoft.com/office/drawing/2014/main" id="{BF7F7D52-1EF2-49FA-AE87-7BE7232893FF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3" name="Elemento gráfico 12" descr="Engrenagem única">
              <a:extLst>
                <a:ext uri="{FF2B5EF4-FFF2-40B4-BE49-F238E27FC236}">
                  <a16:creationId xmlns:a16="http://schemas.microsoft.com/office/drawing/2014/main" id="{ACC0D449-4064-40FD-A10D-BE7844EB877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4" name="Elemento gráfico 13" descr="Engrenagem única">
              <a:extLst>
                <a:ext uri="{FF2B5EF4-FFF2-40B4-BE49-F238E27FC236}">
                  <a16:creationId xmlns:a16="http://schemas.microsoft.com/office/drawing/2014/main" id="{1FE621D1-1FD9-49E2-99C8-0CB37634CDC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Elemento gráfico 15" descr="Engrenagem única">
              <a:extLst>
                <a:ext uri="{FF2B5EF4-FFF2-40B4-BE49-F238E27FC236}">
                  <a16:creationId xmlns:a16="http://schemas.microsoft.com/office/drawing/2014/main" id="{0EA6856C-35D0-465E-B0CB-B889D4DA0B2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Elemento gráfico 16" descr="Engrenagem única">
              <a:extLst>
                <a:ext uri="{FF2B5EF4-FFF2-40B4-BE49-F238E27FC236}">
                  <a16:creationId xmlns:a16="http://schemas.microsoft.com/office/drawing/2014/main" id="{A493FB47-F1DA-40B8-A1F4-115CD1F7084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7" name="Imagem 6" descr="ShadowLong.png HD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Imagem 7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tângulo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rtlCol="0" anchor="ctr">
            <a:normAutofit/>
          </a:bodyPr>
          <a:lstStyle>
            <a:lvl1pPr algn="r">
              <a:defRPr sz="36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 rtlCol="0"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9801D68-7834-4AD7-ACF0-0A700D2D0396}" type="datetime1">
              <a:rPr lang="pt-BR" noProof="0" smtClean="0"/>
              <a:t>18/08/2022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 rtlCol="0"/>
          <a:lstStyle/>
          <a:p>
            <a:pPr rtl="0"/>
            <a:fld id="{9E3FA76C-C565-46B6-8652-D75785E2521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50330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o 11">
            <a:extLst>
              <a:ext uri="{FF2B5EF4-FFF2-40B4-BE49-F238E27FC236}">
                <a16:creationId xmlns:a16="http://schemas.microsoft.com/office/drawing/2014/main" id="{CBF5BF6C-5F7D-464E-B42E-D194CF355A7E}"/>
              </a:ext>
            </a:extLst>
          </p:cNvPr>
          <p:cNvGrpSpPr/>
          <p:nvPr userDrawn="1"/>
        </p:nvGrpSpPr>
        <p:grpSpPr bwMode="ltGray">
          <a:xfrm rot="5400000">
            <a:off x="7096454" y="1615369"/>
            <a:ext cx="4959501" cy="5525761"/>
            <a:chOff x="7232499" y="-159283"/>
            <a:chExt cx="4959501" cy="5525761"/>
          </a:xfrm>
          <a:solidFill>
            <a:srgbClr val="76280B">
              <a:alpha val="60000"/>
            </a:srgbClr>
          </a:solidFill>
        </p:grpSpPr>
        <p:pic>
          <p:nvPicPr>
            <p:cNvPr id="13" name="Elemento gráfico 12" descr="Engrenagem única">
              <a:extLst>
                <a:ext uri="{FF2B5EF4-FFF2-40B4-BE49-F238E27FC236}">
                  <a16:creationId xmlns:a16="http://schemas.microsoft.com/office/drawing/2014/main" id="{8F045C13-A0AE-4F21-8EE7-47DCE4B458F8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4" name="Elemento gráfico 13" descr="Engrenagem única">
              <a:extLst>
                <a:ext uri="{FF2B5EF4-FFF2-40B4-BE49-F238E27FC236}">
                  <a16:creationId xmlns:a16="http://schemas.microsoft.com/office/drawing/2014/main" id="{D5197B13-7446-4E28-A62C-4543D7BD632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15" name="Elemento gráfico 14" descr="Engrenagem única">
              <a:extLst>
                <a:ext uri="{FF2B5EF4-FFF2-40B4-BE49-F238E27FC236}">
                  <a16:creationId xmlns:a16="http://schemas.microsoft.com/office/drawing/2014/main" id="{4B5B975A-536D-4192-B3DE-875F5E141AA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486478"/>
              <a:ext cx="2880000" cy="2880000"/>
            </a:xfrm>
            <a:prstGeom prst="rect">
              <a:avLst/>
            </a:prstGeom>
          </p:spPr>
        </p:pic>
        <p:pic>
          <p:nvPicPr>
            <p:cNvPr id="16" name="Elemento gráfico 15" descr="Engrenagem única">
              <a:extLst>
                <a:ext uri="{FF2B5EF4-FFF2-40B4-BE49-F238E27FC236}">
                  <a16:creationId xmlns:a16="http://schemas.microsoft.com/office/drawing/2014/main" id="{5BB09BB4-511A-4714-92A7-D9CA09D1FD7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8" name="Imagem 7" descr="ShadowLong.png HD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Imagem 8" descr="ShadowShort.png HD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tângulo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tângulo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18A07C0-AD2F-4C9D-8A27-F081A402E3C2}" type="datetime1">
              <a:rPr lang="pt-BR" noProof="0" smtClean="0"/>
              <a:t>18/08/2022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E3FA76C-C565-46B6-8652-D75785E2521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762720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Dois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o 11">
            <a:extLst>
              <a:ext uri="{FF2B5EF4-FFF2-40B4-BE49-F238E27FC236}">
                <a16:creationId xmlns:a16="http://schemas.microsoft.com/office/drawing/2014/main" id="{11281ABC-1821-4B63-88B5-74D2B13A11AF}"/>
              </a:ext>
            </a:extLst>
          </p:cNvPr>
          <p:cNvGrpSpPr/>
          <p:nvPr userDrawn="1"/>
        </p:nvGrpSpPr>
        <p:grpSpPr>
          <a:xfrm rot="5400000">
            <a:off x="175132" y="1273331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3" name="Elemento gráfico 12" descr="Engrenagem única">
              <a:extLst>
                <a:ext uri="{FF2B5EF4-FFF2-40B4-BE49-F238E27FC236}">
                  <a16:creationId xmlns:a16="http://schemas.microsoft.com/office/drawing/2014/main" id="{0BD16937-7ADD-43BC-AFAD-ABA8E1E4D044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4" name="Elemento gráfico 13" descr="Engrenagem única">
              <a:extLst>
                <a:ext uri="{FF2B5EF4-FFF2-40B4-BE49-F238E27FC236}">
                  <a16:creationId xmlns:a16="http://schemas.microsoft.com/office/drawing/2014/main" id="{A93E95CB-8B7F-4CE0-BD90-8078D78E5BE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5" name="Elemento gráfico 14" descr="Engrenagem única">
              <a:extLst>
                <a:ext uri="{FF2B5EF4-FFF2-40B4-BE49-F238E27FC236}">
                  <a16:creationId xmlns:a16="http://schemas.microsoft.com/office/drawing/2014/main" id="{308EA72E-9FD8-4137-AF70-2F45B4623A1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Elemento gráfico 15" descr="Engrenagem única">
              <a:extLst>
                <a:ext uri="{FF2B5EF4-FFF2-40B4-BE49-F238E27FC236}">
                  <a16:creationId xmlns:a16="http://schemas.microsoft.com/office/drawing/2014/main" id="{7E5F03E5-E60E-40E5-996F-CE212FF6425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Elemento gráfico 16" descr="Engrenagem única">
              <a:extLst>
                <a:ext uri="{FF2B5EF4-FFF2-40B4-BE49-F238E27FC236}">
                  <a16:creationId xmlns:a16="http://schemas.microsoft.com/office/drawing/2014/main" id="{7EB0518D-8C62-493A-B053-F7B2F41290B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8" name="Imagem 7" descr="ShadowLong.png HD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1" y="1970240"/>
            <a:ext cx="10437812" cy="321164"/>
          </a:xfrm>
          <a:prstGeom prst="rect">
            <a:avLst/>
          </a:prstGeom>
        </p:spPr>
      </p:pic>
      <p:sp>
        <p:nvSpPr>
          <p:cNvPr id="10" name="Retângulo 9"/>
          <p:cNvSpPr/>
          <p:nvPr/>
        </p:nvSpPr>
        <p:spPr bwMode="ltGray">
          <a:xfrm>
            <a:off x="175260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tângulo 10"/>
          <p:cNvSpPr/>
          <p:nvPr/>
        </p:nvSpPr>
        <p:spPr>
          <a:xfrm>
            <a:off x="13077" y="609600"/>
            <a:ext cx="1602997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7646" y="753228"/>
            <a:ext cx="9613861" cy="1080938"/>
          </a:xfrm>
        </p:spPr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2137645" y="2336873"/>
            <a:ext cx="4698358" cy="3599316"/>
          </a:xfrm>
        </p:spPr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7051448" y="2336873"/>
            <a:ext cx="4700058" cy="3599316"/>
          </a:xfrm>
        </p:spPr>
        <p:txBody>
          <a:bodyPr rtlCol="0" anchor="ctr" anchorCtr="0"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9008306" y="5936187"/>
            <a:ext cx="2743200" cy="365125"/>
          </a:xfrm>
        </p:spPr>
        <p:txBody>
          <a:bodyPr rtlCol="0"/>
          <a:lstStyle/>
          <a:p>
            <a:pPr rtl="0"/>
            <a:fld id="{BC0BAEAC-B6CE-4DF5-86F9-B5EBE335BEEB}" type="datetime1">
              <a:rPr lang="pt-BR" noProof="0" smtClean="0"/>
              <a:t>18/08/2022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2137646" y="5936188"/>
            <a:ext cx="6870660" cy="365125"/>
          </a:xfrm>
        </p:spPr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>
          <a:xfrm>
            <a:off x="156705" y="753227"/>
            <a:ext cx="1154151" cy="1090789"/>
          </a:xfrm>
        </p:spPr>
        <p:txBody>
          <a:bodyPr rtlCol="0"/>
          <a:lstStyle/>
          <a:p>
            <a:pPr rtl="0"/>
            <a:fld id="{9E3FA76C-C565-46B6-8652-D75785E2521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206977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o 13">
            <a:extLst>
              <a:ext uri="{FF2B5EF4-FFF2-40B4-BE49-F238E27FC236}">
                <a16:creationId xmlns:a16="http://schemas.microsoft.com/office/drawing/2014/main" id="{F90C5C8C-B074-498F-921D-CC0B5DF8FBD3}"/>
              </a:ext>
            </a:extLst>
          </p:cNvPr>
          <p:cNvGrpSpPr/>
          <p:nvPr userDrawn="1"/>
        </p:nvGrpSpPr>
        <p:grpSpPr>
          <a:xfrm rot="10800000">
            <a:off x="108452" y="75467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5" name="Elemento gráfico 14" descr="Engrenagem única">
              <a:extLst>
                <a:ext uri="{FF2B5EF4-FFF2-40B4-BE49-F238E27FC236}">
                  <a16:creationId xmlns:a16="http://schemas.microsoft.com/office/drawing/2014/main" id="{C270183A-92E0-49A5-B6BC-F1934676372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6" name="Elemento gráfico 15" descr="Engrenagem única">
              <a:extLst>
                <a:ext uri="{FF2B5EF4-FFF2-40B4-BE49-F238E27FC236}">
                  <a16:creationId xmlns:a16="http://schemas.microsoft.com/office/drawing/2014/main" id="{6E086889-5472-4B65-A156-D0B8F369C34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7" name="Elemento gráfico 16" descr="Engrenagem única">
              <a:extLst>
                <a:ext uri="{FF2B5EF4-FFF2-40B4-BE49-F238E27FC236}">
                  <a16:creationId xmlns:a16="http://schemas.microsoft.com/office/drawing/2014/main" id="{4BCBF44F-62C7-4F40-99DF-85C459F43ED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8" name="Elemento gráfico 17" descr="Engrenagem única">
              <a:extLst>
                <a:ext uri="{FF2B5EF4-FFF2-40B4-BE49-F238E27FC236}">
                  <a16:creationId xmlns:a16="http://schemas.microsoft.com/office/drawing/2014/main" id="{ABF64D53-5ED0-4A1D-A7EA-94CDB0D37EC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9" name="Elemento gráfico 18" descr="Engrenagem única">
              <a:extLst>
                <a:ext uri="{FF2B5EF4-FFF2-40B4-BE49-F238E27FC236}">
                  <a16:creationId xmlns:a16="http://schemas.microsoft.com/office/drawing/2014/main" id="{2565C769-10BF-4E7B-B099-B4FD458436E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10" name="Imagem 9" descr="ShadowLong.png HD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Imagem 10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tângulo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tângulo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80320" y="2336873"/>
            <a:ext cx="4698358" cy="693135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5594123" y="2336873"/>
            <a:ext cx="4700059" cy="692076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B20F4B1-E862-4095-AEE3-4B67A1338272}" type="datetime1">
              <a:rPr lang="pt-BR" noProof="0" smtClean="0"/>
              <a:t>18/08/2022</a:t>
            </a:fld>
            <a:endParaRPr lang="pt-BR" noProof="0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E3FA76C-C565-46B6-8652-D75785E2521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727138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o 11">
            <a:extLst>
              <a:ext uri="{FF2B5EF4-FFF2-40B4-BE49-F238E27FC236}">
                <a16:creationId xmlns:a16="http://schemas.microsoft.com/office/drawing/2014/main" id="{11281ABC-1821-4B63-88B5-74D2B13A11AF}"/>
              </a:ext>
            </a:extLst>
          </p:cNvPr>
          <p:cNvGrpSpPr/>
          <p:nvPr userDrawn="1"/>
        </p:nvGrpSpPr>
        <p:grpSpPr>
          <a:xfrm rot="5400000">
            <a:off x="175132" y="1273331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3" name="Elemento gráfico 12" descr="Engrenagem única">
              <a:extLst>
                <a:ext uri="{FF2B5EF4-FFF2-40B4-BE49-F238E27FC236}">
                  <a16:creationId xmlns:a16="http://schemas.microsoft.com/office/drawing/2014/main" id="{0BD16937-7ADD-43BC-AFAD-ABA8E1E4D044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4" name="Elemento gráfico 13" descr="Engrenagem única">
              <a:extLst>
                <a:ext uri="{FF2B5EF4-FFF2-40B4-BE49-F238E27FC236}">
                  <a16:creationId xmlns:a16="http://schemas.microsoft.com/office/drawing/2014/main" id="{A93E95CB-8B7F-4CE0-BD90-8078D78E5BE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5" name="Elemento gráfico 14" descr="Engrenagem única">
              <a:extLst>
                <a:ext uri="{FF2B5EF4-FFF2-40B4-BE49-F238E27FC236}">
                  <a16:creationId xmlns:a16="http://schemas.microsoft.com/office/drawing/2014/main" id="{308EA72E-9FD8-4137-AF70-2F45B4623A1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Elemento gráfico 15" descr="Engrenagem única">
              <a:extLst>
                <a:ext uri="{FF2B5EF4-FFF2-40B4-BE49-F238E27FC236}">
                  <a16:creationId xmlns:a16="http://schemas.microsoft.com/office/drawing/2014/main" id="{7E5F03E5-E60E-40E5-996F-CE212FF6425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Elemento gráfico 16" descr="Engrenagem única">
              <a:extLst>
                <a:ext uri="{FF2B5EF4-FFF2-40B4-BE49-F238E27FC236}">
                  <a16:creationId xmlns:a16="http://schemas.microsoft.com/office/drawing/2014/main" id="{7EB0518D-8C62-493A-B053-F7B2F41290B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8" name="Imagem 7" descr="ShadowLong.png HD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1" y="1970240"/>
            <a:ext cx="10437812" cy="321164"/>
          </a:xfrm>
          <a:prstGeom prst="rect">
            <a:avLst/>
          </a:prstGeom>
        </p:spPr>
      </p:pic>
      <p:sp>
        <p:nvSpPr>
          <p:cNvPr id="10" name="Retângulo 9"/>
          <p:cNvSpPr/>
          <p:nvPr/>
        </p:nvSpPr>
        <p:spPr bwMode="ltGray">
          <a:xfrm>
            <a:off x="175260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tângulo 10"/>
          <p:cNvSpPr/>
          <p:nvPr/>
        </p:nvSpPr>
        <p:spPr>
          <a:xfrm>
            <a:off x="13077" y="609600"/>
            <a:ext cx="1602997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7646" y="753228"/>
            <a:ext cx="9613861" cy="1080938"/>
          </a:xfrm>
        </p:spPr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9008306" y="5936187"/>
            <a:ext cx="2743200" cy="365125"/>
          </a:xfrm>
        </p:spPr>
        <p:txBody>
          <a:bodyPr rtlCol="0"/>
          <a:lstStyle/>
          <a:p>
            <a:pPr rtl="0"/>
            <a:fld id="{213E9157-68AC-43BA-853D-74EF6C78DF0E}" type="datetime1">
              <a:rPr lang="pt-BR" noProof="0" smtClean="0"/>
              <a:t>18/08/2022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2137646" y="5936188"/>
            <a:ext cx="6870660" cy="365125"/>
          </a:xfrm>
        </p:spPr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>
          <a:xfrm>
            <a:off x="156705" y="753227"/>
            <a:ext cx="1154151" cy="1090789"/>
          </a:xfrm>
        </p:spPr>
        <p:txBody>
          <a:bodyPr rtlCol="0"/>
          <a:lstStyle/>
          <a:p>
            <a:pPr rtl="0"/>
            <a:fld id="{9E3FA76C-C565-46B6-8652-D75785E2521F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18" name="Espaço Reservado para Conteúdo 2">
            <a:extLst>
              <a:ext uri="{FF2B5EF4-FFF2-40B4-BE49-F238E27FC236}">
                <a16:creationId xmlns:a16="http://schemas.microsoft.com/office/drawing/2014/main" id="{FD7CD5CF-F924-43C6-9C02-06FBC84A67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7644" y="2161725"/>
            <a:ext cx="9613861" cy="3702647"/>
          </a:xfrm>
        </p:spPr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413184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o 9">
            <a:extLst>
              <a:ext uri="{FF2B5EF4-FFF2-40B4-BE49-F238E27FC236}">
                <a16:creationId xmlns:a16="http://schemas.microsoft.com/office/drawing/2014/main" id="{1CA97C9F-27FA-4BCE-84C2-EA9C0347E974}"/>
              </a:ext>
            </a:extLst>
          </p:cNvPr>
          <p:cNvGrpSpPr/>
          <p:nvPr userDrawn="1"/>
        </p:nvGrpSpPr>
        <p:grpSpPr>
          <a:xfrm rot="5400000">
            <a:off x="227324" y="1282732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1" name="Elemento gráfico 10" descr="Engrenagem única">
              <a:extLst>
                <a:ext uri="{FF2B5EF4-FFF2-40B4-BE49-F238E27FC236}">
                  <a16:creationId xmlns:a16="http://schemas.microsoft.com/office/drawing/2014/main" id="{6EEB6AF8-1385-4805-8E97-CDE431030B0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2" name="Elemento gráfico 11" descr="Engrenagem única">
              <a:extLst>
                <a:ext uri="{FF2B5EF4-FFF2-40B4-BE49-F238E27FC236}">
                  <a16:creationId xmlns:a16="http://schemas.microsoft.com/office/drawing/2014/main" id="{1F08FE59-AC1A-4BF7-B9D5-7672C8C7D39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3" name="Elemento gráfico 12" descr="Engrenagem única">
              <a:extLst>
                <a:ext uri="{FF2B5EF4-FFF2-40B4-BE49-F238E27FC236}">
                  <a16:creationId xmlns:a16="http://schemas.microsoft.com/office/drawing/2014/main" id="{F44470E0-8B01-46E6-90F1-4B52CB3EFFE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4" name="Elemento gráfico 13" descr="Engrenagem única">
              <a:extLst>
                <a:ext uri="{FF2B5EF4-FFF2-40B4-BE49-F238E27FC236}">
                  <a16:creationId xmlns:a16="http://schemas.microsoft.com/office/drawing/2014/main" id="{2FB2E216-0387-4DF4-A432-E877C96A7BA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5" name="Elemento gráfico 14" descr="Engrenagem única">
              <a:extLst>
                <a:ext uri="{FF2B5EF4-FFF2-40B4-BE49-F238E27FC236}">
                  <a16:creationId xmlns:a16="http://schemas.microsoft.com/office/drawing/2014/main" id="{53685AA4-853C-46A8-8ADB-FA80FE59BFB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6" name="Imagem 5" descr="ShadowLong.png HD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Imagem 6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tângulo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tângulo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C387E3C-37AB-4748-9233-38F32897ADA8}" type="datetime1">
              <a:rPr lang="pt-BR" noProof="0" smtClean="0"/>
              <a:t>18/08/2022</a:t>
            </a:fld>
            <a:endParaRPr lang="pt-BR" noProof="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E3FA76C-C565-46B6-8652-D75785E2521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199344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o 6">
            <a:extLst>
              <a:ext uri="{FF2B5EF4-FFF2-40B4-BE49-F238E27FC236}">
                <a16:creationId xmlns:a16="http://schemas.microsoft.com/office/drawing/2014/main" id="{AC2D2AED-B2EF-46D8-BC7C-81AE25C80786}"/>
              </a:ext>
            </a:extLst>
          </p:cNvPr>
          <p:cNvGrpSpPr/>
          <p:nvPr userDrawn="1"/>
        </p:nvGrpSpPr>
        <p:grpSpPr bwMode="ltGray">
          <a:xfrm>
            <a:off x="7232499" y="-159283"/>
            <a:ext cx="4959501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8" name="Elemento gráfico 7" descr="Engrenagem única">
              <a:extLst>
                <a:ext uri="{FF2B5EF4-FFF2-40B4-BE49-F238E27FC236}">
                  <a16:creationId xmlns:a16="http://schemas.microsoft.com/office/drawing/2014/main" id="{2F9289FC-9317-4EC5-8064-00D341850192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9" name="Elemento Gráfico 8" descr="Engrenagem única">
              <a:extLst>
                <a:ext uri="{FF2B5EF4-FFF2-40B4-BE49-F238E27FC236}">
                  <a16:creationId xmlns:a16="http://schemas.microsoft.com/office/drawing/2014/main" id="{09784D29-4AB9-4581-A176-2BC2AD58F8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10" name="Elemento gráfico 9" descr="Engrenagem única">
              <a:extLst>
                <a:ext uri="{FF2B5EF4-FFF2-40B4-BE49-F238E27FC236}">
                  <a16:creationId xmlns:a16="http://schemas.microsoft.com/office/drawing/2014/main" id="{25EF2775-3EFB-4A64-8FAF-4D8B56AE073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11" name="Elemento gráfico 10" descr="Engrenagem única">
              <a:extLst>
                <a:ext uri="{FF2B5EF4-FFF2-40B4-BE49-F238E27FC236}">
                  <a16:creationId xmlns:a16="http://schemas.microsoft.com/office/drawing/2014/main" id="{A34C11DA-4074-454D-800C-0FC5FBF1CD1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5" name="Imagem 4" descr="ShadowShort.png HD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F5CF604-0A79-4024-8D39-5C6EA8531008}" type="datetime1">
              <a:rPr lang="pt-BR" noProof="0" smtClean="0"/>
              <a:t>18/08/2022</a:t>
            </a:fld>
            <a:endParaRPr lang="pt-BR" noProof="0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E3FA76C-C565-46B6-8652-D75785E2521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735406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hashOverlay-FullResolve.png"/>
          <p:cNvPicPr>
            <a:picLocks noChangeAspect="1"/>
          </p:cNvPicPr>
          <p:nvPr/>
        </p:nvPicPr>
        <p:blipFill>
          <a:blip r:embed="rId20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BR" noProof="0" dirty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D1BEE040-5C88-4F52-8C0C-C6ABAF030F87}" type="datetime1">
              <a:rPr lang="pt-BR" noProof="0" smtClean="0"/>
              <a:t>18/08/2022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9E3FA76C-C565-46B6-8652-D75785E2521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832264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79" r:id="rId5"/>
    <p:sldLayoutId id="2147483665" r:id="rId6"/>
    <p:sldLayoutId id="2147483680" r:id="rId7"/>
    <p:sldLayoutId id="2147483666" r:id="rId8"/>
    <p:sldLayoutId id="2147483667" r:id="rId9"/>
    <p:sldLayoutId id="2147483668" r:id="rId10"/>
    <p:sldLayoutId id="2147483681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8" r:id="rId17"/>
    <p:sldLayoutId id="2147483675" r:id="rId18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0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1.svg"/><Relationship Id="rId9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jpeg"/><Relationship Id="rId4" Type="http://schemas.openxmlformats.org/officeDocument/2006/relationships/image" Target="../media/image11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1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1.png"/><Relationship Id="rId4" Type="http://schemas.openxmlformats.org/officeDocument/2006/relationships/image" Target="../media/image11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2.png"/><Relationship Id="rId4" Type="http://schemas.openxmlformats.org/officeDocument/2006/relationships/image" Target="../media/image11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3.png"/><Relationship Id="rId4" Type="http://schemas.openxmlformats.org/officeDocument/2006/relationships/image" Target="../media/image11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4.jpeg"/><Relationship Id="rId4" Type="http://schemas.openxmlformats.org/officeDocument/2006/relationships/image" Target="../media/image11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5.png"/><Relationship Id="rId4" Type="http://schemas.openxmlformats.org/officeDocument/2006/relationships/image" Target="../media/image11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6.png"/><Relationship Id="rId4" Type="http://schemas.openxmlformats.org/officeDocument/2006/relationships/image" Target="../media/image11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7.png"/><Relationship Id="rId4" Type="http://schemas.openxmlformats.org/officeDocument/2006/relationships/image" Target="../media/image11.sv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1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1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0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1.svg"/><Relationship Id="rId9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98BBFB-4314-436C-A688-96F483D693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 anchor="ctr" anchorCtr="0"/>
          <a:lstStyle/>
          <a:p>
            <a:pPr rtl="0"/>
            <a:r>
              <a:rPr lang="pt-BR" dirty="0"/>
              <a:t>Auditoria Interna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AA173D3-8B7E-4F91-B862-AC30CB0D27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pt-BR" sz="2800" dirty="0"/>
              <a:t>Prof. Mateus Santini, MSc.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63CE74EA-1AB5-4B4E-B5C6-6B7508A55F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670" y="2816804"/>
            <a:ext cx="827059" cy="1224393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11ED21FF-8FF4-4F28-A3FB-F446B39725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07468" y="2816803"/>
            <a:ext cx="1167447" cy="1224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5309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E567241F-CEE1-4EC5-9EBB-623C7506C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Necessidades e expectativas dos stakeholders?</a:t>
            </a:r>
          </a:p>
        </p:txBody>
      </p:sp>
      <p:pic>
        <p:nvPicPr>
          <p:cNvPr id="9" name="Elemento Gráfico 4" descr="Finalidade">
            <a:extLst>
              <a:ext uri="{FF2B5EF4-FFF2-40B4-BE49-F238E27FC236}">
                <a16:creationId xmlns:a16="http://schemas.microsoft.com/office/drawing/2014/main" id="{84D81C58-74DC-4893-8C91-FDF7D180BB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003486" y="826943"/>
            <a:ext cx="936000" cy="936000"/>
          </a:xfrm>
          <a:prstGeom prst="rect">
            <a:avLst/>
          </a:prstGeom>
        </p:spPr>
      </p:pic>
      <p:pic>
        <p:nvPicPr>
          <p:cNvPr id="1026" name="Picture 2" descr="Fornecedor de hotéis - ícones de pessoas grátis">
            <a:extLst>
              <a:ext uri="{FF2B5EF4-FFF2-40B4-BE49-F238E27FC236}">
                <a16:creationId xmlns:a16="http://schemas.microsoft.com/office/drawing/2014/main" id="{E8588BBC-A677-4088-8319-586278D3D0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390" y="2442143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nvestidor - ícones de o negócio grátis">
            <a:extLst>
              <a:ext uri="{FF2B5EF4-FFF2-40B4-BE49-F238E27FC236}">
                <a16:creationId xmlns:a16="http://schemas.microsoft.com/office/drawing/2014/main" id="{7A3622DE-4207-4A3D-B144-40DF3531D6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7814" y="4594956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onsumidor - ícones de computador grátis">
            <a:extLst>
              <a:ext uri="{FF2B5EF4-FFF2-40B4-BE49-F238E27FC236}">
                <a16:creationId xmlns:a16="http://schemas.microsoft.com/office/drawing/2014/main" id="{B02507F7-62F6-47B0-987B-AB3479A920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0520" y="2447054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omunidade - ícones de mãos e gestos grátis">
            <a:extLst>
              <a:ext uri="{FF2B5EF4-FFF2-40B4-BE49-F238E27FC236}">
                <a16:creationId xmlns:a16="http://schemas.microsoft.com/office/drawing/2014/main" id="{028DB7CA-B90F-4BA9-AACA-11754AEFB1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8787" y="4483835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4A034368-5C8E-4749-ABF9-C14AD6FB1A3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103870" y="2549227"/>
            <a:ext cx="1080000" cy="1080000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07E348CD-DD85-4B42-B1CA-FC86DEE321D2}"/>
              </a:ext>
            </a:extLst>
          </p:cNvPr>
          <p:cNvSpPr txBox="1"/>
          <p:nvPr/>
        </p:nvSpPr>
        <p:spPr>
          <a:xfrm>
            <a:off x="7612380" y="3655814"/>
            <a:ext cx="2548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COLABORADORES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1BC9E7E8-513D-45E8-BD59-E8D5ED087DEF}"/>
              </a:ext>
            </a:extLst>
          </p:cNvPr>
          <p:cNvSpPr txBox="1"/>
          <p:nvPr/>
        </p:nvSpPr>
        <p:spPr>
          <a:xfrm>
            <a:off x="5601551" y="5674956"/>
            <a:ext cx="1713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COMUNIDADE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510CC0F2-22DE-468C-8EBF-4D6300EB272B}"/>
              </a:ext>
            </a:extLst>
          </p:cNvPr>
          <p:cNvSpPr txBox="1"/>
          <p:nvPr/>
        </p:nvSpPr>
        <p:spPr>
          <a:xfrm>
            <a:off x="4088131" y="3522143"/>
            <a:ext cx="1713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CLIENTES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975A937D-929D-47AC-A393-A90A6C0B4A59}"/>
              </a:ext>
            </a:extLst>
          </p:cNvPr>
          <p:cNvSpPr txBox="1"/>
          <p:nvPr/>
        </p:nvSpPr>
        <p:spPr>
          <a:xfrm>
            <a:off x="2010989" y="5674956"/>
            <a:ext cx="1713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INVESTIDORES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0FCA9728-CF32-4DD6-9054-CACBC21A372A}"/>
              </a:ext>
            </a:extLst>
          </p:cNvPr>
          <p:cNvSpPr txBox="1"/>
          <p:nvPr/>
        </p:nvSpPr>
        <p:spPr>
          <a:xfrm>
            <a:off x="417695" y="3605971"/>
            <a:ext cx="1971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FORNECEDORES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FF7E5034-1205-4272-8FDB-94C578E21BF0}"/>
              </a:ext>
            </a:extLst>
          </p:cNvPr>
          <p:cNvSpPr txBox="1"/>
          <p:nvPr/>
        </p:nvSpPr>
        <p:spPr>
          <a:xfrm>
            <a:off x="417694" y="3899060"/>
            <a:ext cx="29901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i="1" dirty="0">
                <a:solidFill>
                  <a:schemeClr val="bg1"/>
                </a:solidFill>
              </a:rPr>
              <a:t>Receber em dia;</a:t>
            </a:r>
          </a:p>
          <a:p>
            <a:r>
              <a:rPr lang="pt-BR" sz="1600" b="1" i="1" dirty="0">
                <a:solidFill>
                  <a:schemeClr val="bg1"/>
                </a:solidFill>
              </a:rPr>
              <a:t>Receber da forma correta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367E00F8-CC7A-4962-B773-1540CC24CA23}"/>
              </a:ext>
            </a:extLst>
          </p:cNvPr>
          <p:cNvSpPr txBox="1"/>
          <p:nvPr/>
        </p:nvSpPr>
        <p:spPr>
          <a:xfrm>
            <a:off x="2010989" y="5995456"/>
            <a:ext cx="35905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i="1" dirty="0">
                <a:solidFill>
                  <a:schemeClr val="bg1"/>
                </a:solidFill>
              </a:rPr>
              <a:t>Obter retornos financeiros;</a:t>
            </a:r>
          </a:p>
          <a:p>
            <a:r>
              <a:rPr lang="pt-BR" sz="1600" b="1" i="1" dirty="0">
                <a:solidFill>
                  <a:schemeClr val="bg1"/>
                </a:solidFill>
              </a:rPr>
              <a:t>Não ser envolvido em escândalos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ACCDB9D1-D3A1-4BAA-B7E4-1B1E32F8BE91}"/>
              </a:ext>
            </a:extLst>
          </p:cNvPr>
          <p:cNvSpPr txBox="1"/>
          <p:nvPr/>
        </p:nvSpPr>
        <p:spPr>
          <a:xfrm>
            <a:off x="4021818" y="3788319"/>
            <a:ext cx="35905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i="1" dirty="0">
                <a:solidFill>
                  <a:schemeClr val="bg1"/>
                </a:solidFill>
              </a:rPr>
              <a:t>Custo-benefício;</a:t>
            </a:r>
          </a:p>
          <a:p>
            <a:r>
              <a:rPr lang="pt-BR" sz="1600" b="1" i="1" dirty="0">
                <a:solidFill>
                  <a:schemeClr val="bg1"/>
                </a:solidFill>
              </a:rPr>
              <a:t>Qualidade no produto/serviço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F762357F-41A8-4FA1-A407-F67F8AF66B2A}"/>
              </a:ext>
            </a:extLst>
          </p:cNvPr>
          <p:cNvSpPr txBox="1"/>
          <p:nvPr/>
        </p:nvSpPr>
        <p:spPr>
          <a:xfrm>
            <a:off x="5601551" y="5970048"/>
            <a:ext cx="35905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i="1" dirty="0">
                <a:solidFill>
                  <a:schemeClr val="bg1"/>
                </a:solidFill>
              </a:rPr>
              <a:t>Gerar emprego;</a:t>
            </a:r>
          </a:p>
          <a:p>
            <a:r>
              <a:rPr lang="pt-BR" sz="1600" b="1" i="1" dirty="0">
                <a:solidFill>
                  <a:schemeClr val="bg1"/>
                </a:solidFill>
              </a:rPr>
              <a:t>Não poluir a região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C9FCC46C-C146-45AB-9571-5F8451A8526A}"/>
              </a:ext>
            </a:extLst>
          </p:cNvPr>
          <p:cNvSpPr txBox="1"/>
          <p:nvPr/>
        </p:nvSpPr>
        <p:spPr>
          <a:xfrm>
            <a:off x="7627699" y="3924222"/>
            <a:ext cx="35905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i="1" dirty="0">
                <a:solidFill>
                  <a:schemeClr val="bg1"/>
                </a:solidFill>
              </a:rPr>
              <a:t>Receber em dia;</a:t>
            </a:r>
          </a:p>
          <a:p>
            <a:r>
              <a:rPr lang="pt-BR" sz="1600" b="1" i="1" dirty="0">
                <a:solidFill>
                  <a:schemeClr val="bg1"/>
                </a:solidFill>
              </a:rPr>
              <a:t>Ambiente seguro de trabalho</a:t>
            </a:r>
          </a:p>
        </p:txBody>
      </p:sp>
    </p:spTree>
    <p:extLst>
      <p:ext uri="{BB962C8B-B14F-4D97-AF65-F5344CB8AC3E}">
        <p14:creationId xmlns:p14="http://schemas.microsoft.com/office/powerpoint/2010/main" val="2111376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19" grpId="0"/>
      <p:bldP spid="2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E567241F-CEE1-4EC5-9EBB-623C7506C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Necessidades e expectativas dos stakeholders?</a:t>
            </a:r>
          </a:p>
        </p:txBody>
      </p:sp>
      <p:pic>
        <p:nvPicPr>
          <p:cNvPr id="9" name="Elemento Gráfico 4" descr="Finalidade">
            <a:extLst>
              <a:ext uri="{FF2B5EF4-FFF2-40B4-BE49-F238E27FC236}">
                <a16:creationId xmlns:a16="http://schemas.microsoft.com/office/drawing/2014/main" id="{84D81C58-74DC-4893-8C91-FDF7D180BB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003486" y="826943"/>
            <a:ext cx="936000" cy="936000"/>
          </a:xfrm>
          <a:prstGeom prst="rect">
            <a:avLst/>
          </a:prstGeom>
        </p:spPr>
      </p:pic>
      <p:pic>
        <p:nvPicPr>
          <p:cNvPr id="2052" name="Picture 4" descr="DIÁRIO DE IDEIAS - TRADER = EQUILIBRISTA DE PRATOS - YouTube">
            <a:extLst>
              <a:ext uri="{FF2B5EF4-FFF2-40B4-BE49-F238E27FC236}">
                <a16:creationId xmlns:a16="http://schemas.microsoft.com/office/drawing/2014/main" id="{297BE9A9-E492-445E-BB98-1412A1FC6F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80247"/>
            <a:ext cx="6743700" cy="5057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34934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E567241F-CEE1-4EC5-9EBB-623C7506C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Atuação da Auditoria Interna</a:t>
            </a:r>
          </a:p>
        </p:txBody>
      </p:sp>
      <p:pic>
        <p:nvPicPr>
          <p:cNvPr id="9" name="Elemento Gráfico 4" descr="Finalidade">
            <a:extLst>
              <a:ext uri="{FF2B5EF4-FFF2-40B4-BE49-F238E27FC236}">
                <a16:creationId xmlns:a16="http://schemas.microsoft.com/office/drawing/2014/main" id="{84D81C58-74DC-4893-8C91-FDF7D180BB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003486" y="826943"/>
            <a:ext cx="936000" cy="936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14B0815-D46E-46EC-8010-9767ED4B17C5}"/>
              </a:ext>
            </a:extLst>
          </p:cNvPr>
          <p:cNvSpPr/>
          <p:nvPr/>
        </p:nvSpPr>
        <p:spPr>
          <a:xfrm>
            <a:off x="7224452" y="2591693"/>
            <a:ext cx="4393642" cy="107721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600" b="1" dirty="0">
                <a:latin typeface="+mn-lt"/>
              </a:rPr>
              <a:t>1º Linha de Defesa:</a:t>
            </a:r>
            <a:r>
              <a:rPr lang="pt-BR" sz="1600" dirty="0">
                <a:latin typeface="+mn-lt"/>
              </a:rPr>
              <a:t> </a:t>
            </a:r>
            <a:r>
              <a:rPr lang="pt-BR" sz="1600" b="1" dirty="0">
                <a:solidFill>
                  <a:schemeClr val="accent1"/>
                </a:solidFill>
                <a:latin typeface="+mn-lt"/>
              </a:rPr>
              <a:t>Gestão</a:t>
            </a:r>
            <a:r>
              <a:rPr lang="pt-BR" sz="1600" dirty="0">
                <a:latin typeface="+mn-lt"/>
              </a:rPr>
              <a:t> como executores do processo de gerenciamento de riscos e dos sistemas de controles internos da organização.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81F01AB8-1516-490C-AF0F-D808FE3C67C3}"/>
              </a:ext>
            </a:extLst>
          </p:cNvPr>
          <p:cNvSpPr/>
          <p:nvPr/>
        </p:nvSpPr>
        <p:spPr>
          <a:xfrm>
            <a:off x="7224452" y="3791467"/>
            <a:ext cx="4393642" cy="107721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600" b="1" dirty="0">
                <a:latin typeface="+mn-lt"/>
              </a:rPr>
              <a:t>2º Linha de Defesa: </a:t>
            </a:r>
            <a:r>
              <a:rPr lang="pt-BR" sz="1600" b="1" dirty="0">
                <a:solidFill>
                  <a:schemeClr val="accent1"/>
                </a:solidFill>
                <a:latin typeface="+mn-lt"/>
              </a:rPr>
              <a:t>Áreas de apoio à gestão</a:t>
            </a:r>
            <a:r>
              <a:rPr lang="pt-BR" sz="1600" dirty="0">
                <a:latin typeface="+mn-lt"/>
              </a:rPr>
              <a:t>. </a:t>
            </a:r>
            <a:r>
              <a:rPr lang="pt-BR" sz="1600" dirty="0" err="1">
                <a:latin typeface="+mn-lt"/>
              </a:rPr>
              <a:t>Ex</a:t>
            </a:r>
            <a:r>
              <a:rPr lang="pt-BR" sz="1600" dirty="0">
                <a:latin typeface="+mn-lt"/>
              </a:rPr>
              <a:t>: especialistas em controles internos, gestão de riscos, processos, </a:t>
            </a:r>
            <a:r>
              <a:rPr lang="pt-BR" sz="1600" dirty="0" err="1">
                <a:latin typeface="+mn-lt"/>
              </a:rPr>
              <a:t>compliance</a:t>
            </a:r>
            <a:r>
              <a:rPr lang="pt-BR" sz="1600" dirty="0">
                <a:latin typeface="+mn-lt"/>
              </a:rPr>
              <a:t>, etc.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68BA49C9-0CFD-4B18-8DBE-EBA909FB5241}"/>
              </a:ext>
            </a:extLst>
          </p:cNvPr>
          <p:cNvSpPr/>
          <p:nvPr/>
        </p:nvSpPr>
        <p:spPr>
          <a:xfrm>
            <a:off x="7224453" y="4933443"/>
            <a:ext cx="4393642" cy="107721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600" b="1" dirty="0">
                <a:latin typeface="+mn-lt"/>
              </a:rPr>
              <a:t>3º Linha de Defesa: </a:t>
            </a:r>
            <a:r>
              <a:rPr lang="pt-BR" sz="1600" b="1" dirty="0">
                <a:solidFill>
                  <a:schemeClr val="accent1"/>
                </a:solidFill>
                <a:latin typeface="+mn-lt"/>
              </a:rPr>
              <a:t>Auditoria Interna </a:t>
            </a:r>
            <a:r>
              <a:rPr lang="pt-BR" sz="1600" dirty="0">
                <a:latin typeface="+mn-lt"/>
              </a:rPr>
              <a:t>a qual tem como objetivo uma avaliação objetiva e independente da gestão dos riscos, controles e governança da organização. 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A17B9EE5-ACFE-42D1-97D9-420860121A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9644" y="2075498"/>
            <a:ext cx="6305550" cy="469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6100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98BBFB-4314-436C-A688-96F483D693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 anchor="ctr" anchorCtr="0"/>
          <a:lstStyle/>
          <a:p>
            <a:pPr rtl="0"/>
            <a:r>
              <a:rPr lang="pt-BR" dirty="0"/>
              <a:t>Gestão por Processos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63CE74EA-1AB5-4B4E-B5C6-6B7508A55F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670" y="2816804"/>
            <a:ext cx="827059" cy="1224393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11ED21FF-8FF4-4F28-A3FB-F446B39725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07468" y="2816803"/>
            <a:ext cx="1167447" cy="1224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9756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Elemento Gráfico 4" descr="Finalidade">
            <a:extLst>
              <a:ext uri="{FF2B5EF4-FFF2-40B4-BE49-F238E27FC236}">
                <a16:creationId xmlns:a16="http://schemas.microsoft.com/office/drawing/2014/main" id="{84D81C58-74DC-4893-8C91-FDF7D180BB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003486" y="826943"/>
            <a:ext cx="936000" cy="936000"/>
          </a:xfrm>
          <a:prstGeom prst="rect">
            <a:avLst/>
          </a:prstGeom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36EB130D-4C9E-42C2-A7B7-B164286D74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940" y="1633620"/>
            <a:ext cx="6374130" cy="3590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83585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Elemento Gráfico 4" descr="Finalidade">
            <a:extLst>
              <a:ext uri="{FF2B5EF4-FFF2-40B4-BE49-F238E27FC236}">
                <a16:creationId xmlns:a16="http://schemas.microsoft.com/office/drawing/2014/main" id="{84D81C58-74DC-4893-8C91-FDF7D180BB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003486" y="826943"/>
            <a:ext cx="936000" cy="936000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B7F6E5F3-B4AA-466D-A163-A848C7FC17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2514" y="1294943"/>
            <a:ext cx="10287000" cy="461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4147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Elemento Gráfico 4" descr="Finalidade">
            <a:extLst>
              <a:ext uri="{FF2B5EF4-FFF2-40B4-BE49-F238E27FC236}">
                <a16:creationId xmlns:a16="http://schemas.microsoft.com/office/drawing/2014/main" id="{84D81C58-74DC-4893-8C91-FDF7D180BB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003486" y="826943"/>
            <a:ext cx="936000" cy="936000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BF5A8490-6CB6-4576-A855-774754391F6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5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2036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Elemento Gráfico 4" descr="Finalidade">
            <a:extLst>
              <a:ext uri="{FF2B5EF4-FFF2-40B4-BE49-F238E27FC236}">
                <a16:creationId xmlns:a16="http://schemas.microsoft.com/office/drawing/2014/main" id="{84D81C58-74DC-4893-8C91-FDF7D180BB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003486" y="826943"/>
            <a:ext cx="936000" cy="936000"/>
          </a:xfrm>
          <a:prstGeom prst="rect">
            <a:avLst/>
          </a:prstGeom>
        </p:spPr>
      </p:pic>
      <p:pic>
        <p:nvPicPr>
          <p:cNvPr id="5122" name="Picture 2" descr="Impactos do novo coronavírus na cadeia de Óleo e Gás">
            <a:extLst>
              <a:ext uri="{FF2B5EF4-FFF2-40B4-BE49-F238E27FC236}">
                <a16:creationId xmlns:a16="http://schemas.microsoft.com/office/drawing/2014/main" id="{0AD3ECCA-6BCC-4476-8975-98928FF4A5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25" y="1762943"/>
            <a:ext cx="9100855" cy="3006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07560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Elemento Gráfico 4" descr="Finalidade">
            <a:extLst>
              <a:ext uri="{FF2B5EF4-FFF2-40B4-BE49-F238E27FC236}">
                <a16:creationId xmlns:a16="http://schemas.microsoft.com/office/drawing/2014/main" id="{84D81C58-74DC-4893-8C91-FDF7D180BB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003486" y="826943"/>
            <a:ext cx="936000" cy="936000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0C48721C-4947-4972-8B4C-058656C7806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544" r="15848"/>
          <a:stretch/>
        </p:blipFill>
        <p:spPr>
          <a:xfrm>
            <a:off x="492544" y="417195"/>
            <a:ext cx="8101762" cy="6023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222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Elemento Gráfico 4" descr="Finalidade">
            <a:extLst>
              <a:ext uri="{FF2B5EF4-FFF2-40B4-BE49-F238E27FC236}">
                <a16:creationId xmlns:a16="http://schemas.microsoft.com/office/drawing/2014/main" id="{84D81C58-74DC-4893-8C91-FDF7D180BB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003486" y="826943"/>
            <a:ext cx="936000" cy="936000"/>
          </a:xfrm>
          <a:prstGeom prst="rect">
            <a:avLst/>
          </a:prstGeom>
        </p:spPr>
      </p:pic>
      <p:pic>
        <p:nvPicPr>
          <p:cNvPr id="4098" name="Picture 2" descr="Hierarquia de processos: saiba tudo + aprenda a estruturar seu porfólio">
            <a:extLst>
              <a:ext uri="{FF2B5EF4-FFF2-40B4-BE49-F238E27FC236}">
                <a16:creationId xmlns:a16="http://schemas.microsoft.com/office/drawing/2014/main" id="{0FEF7300-FF66-43A9-BD29-B9C23BFC3E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404" y="-147484"/>
            <a:ext cx="7234135" cy="7005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8771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E567241F-CEE1-4EC5-9EBB-623C7506C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Auditoria Interna – o que é?</a:t>
            </a:r>
          </a:p>
        </p:txBody>
      </p:sp>
      <p:pic>
        <p:nvPicPr>
          <p:cNvPr id="9" name="Elemento Gráfico 4" descr="Finalidade">
            <a:extLst>
              <a:ext uri="{FF2B5EF4-FFF2-40B4-BE49-F238E27FC236}">
                <a16:creationId xmlns:a16="http://schemas.microsoft.com/office/drawing/2014/main" id="{84D81C58-74DC-4893-8C91-FDF7D180BB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003486" y="826943"/>
            <a:ext cx="936000" cy="936000"/>
          </a:xfrm>
          <a:prstGeom prst="rect">
            <a:avLst/>
          </a:prstGeom>
        </p:spPr>
      </p:pic>
      <p:sp>
        <p:nvSpPr>
          <p:cNvPr id="30" name="CaixaDeTexto 29">
            <a:extLst>
              <a:ext uri="{FF2B5EF4-FFF2-40B4-BE49-F238E27FC236}">
                <a16:creationId xmlns:a16="http://schemas.microsoft.com/office/drawing/2014/main" id="{37218C7C-28C1-433F-B165-D125C17CF4B2}"/>
              </a:ext>
            </a:extLst>
          </p:cNvPr>
          <p:cNvSpPr txBox="1"/>
          <p:nvPr/>
        </p:nvSpPr>
        <p:spPr>
          <a:xfrm>
            <a:off x="417431" y="2690336"/>
            <a:ext cx="778383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b="1" i="0" dirty="0">
                <a:effectLst/>
                <a:latin typeface="Raleway" panose="020B0604020202020204" pitchFamily="2" charset="0"/>
              </a:rPr>
              <a:t>A auditoria interna é uma das principais ferramentas para a organização, pois ela é responsável pelo controle e acompanhamento dos processos organizacionais em todos os seus aspectos, de forma que influencia nas decisões dos gestores e dos investidores</a:t>
            </a:r>
            <a:endParaRPr lang="pt-BR" b="1" dirty="0"/>
          </a:p>
        </p:txBody>
      </p:sp>
      <p:pic>
        <p:nvPicPr>
          <p:cNvPr id="3076" name="Picture 4" descr="Auditoria - ícones de arquivos e pastas grátis">
            <a:extLst>
              <a:ext uri="{FF2B5EF4-FFF2-40B4-BE49-F238E27FC236}">
                <a16:creationId xmlns:a16="http://schemas.microsoft.com/office/drawing/2014/main" id="{3A093B6D-C0C8-433C-84D4-90F4E7C4B4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1850" y="4167664"/>
            <a:ext cx="2194560" cy="2194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7391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Elemento Gráfico 4" descr="Finalidade">
            <a:extLst>
              <a:ext uri="{FF2B5EF4-FFF2-40B4-BE49-F238E27FC236}">
                <a16:creationId xmlns:a16="http://schemas.microsoft.com/office/drawing/2014/main" id="{84D81C58-74DC-4893-8C91-FDF7D180BB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003486" y="826943"/>
            <a:ext cx="936000" cy="936000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25C54F59-2CAB-4694-BE8C-A9FBDBB70FB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8523" b="11781"/>
          <a:stretch/>
        </p:blipFill>
        <p:spPr>
          <a:xfrm>
            <a:off x="721995" y="1485900"/>
            <a:ext cx="9289611" cy="4046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8402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98BBFB-4314-436C-A688-96F483D693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 anchor="ctr" anchorCtr="0"/>
          <a:lstStyle/>
          <a:p>
            <a:pPr rtl="0"/>
            <a:r>
              <a:rPr lang="pt-BR" dirty="0"/>
              <a:t>Dinâmica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63CE74EA-1AB5-4B4E-B5C6-6B7508A55F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670" y="2816804"/>
            <a:ext cx="827059" cy="1224393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11ED21FF-8FF4-4F28-A3FB-F446B39725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07468" y="2816803"/>
            <a:ext cx="1167447" cy="1224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6752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Elemento Gráfico 4" descr="Finalidade">
            <a:extLst>
              <a:ext uri="{FF2B5EF4-FFF2-40B4-BE49-F238E27FC236}">
                <a16:creationId xmlns:a16="http://schemas.microsoft.com/office/drawing/2014/main" id="{84D81C58-74DC-4893-8C91-FDF7D180BB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003486" y="826943"/>
            <a:ext cx="936000" cy="936000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92CC04D4-3884-41F1-9E2F-9D85479A42C7}"/>
              </a:ext>
            </a:extLst>
          </p:cNvPr>
          <p:cNvSpPr txBox="1"/>
          <p:nvPr/>
        </p:nvSpPr>
        <p:spPr>
          <a:xfrm>
            <a:off x="525780" y="1110277"/>
            <a:ext cx="794385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pt-BR" sz="2400" dirty="0"/>
              <a:t>Fazer a leitura do material: </a:t>
            </a:r>
            <a:r>
              <a:rPr lang="pt-BR" sz="2400" i="1" dirty="0"/>
              <a:t>Os 8 atributos – Excelência em Auditoria</a:t>
            </a:r>
          </a:p>
          <a:p>
            <a:endParaRPr lang="pt-BR" sz="2400" i="1" dirty="0"/>
          </a:p>
          <a:p>
            <a:pPr marL="342900" indent="-342900" algn="l">
              <a:buFontTx/>
              <a:buChar char="-"/>
            </a:pPr>
            <a:r>
              <a:rPr lang="pt-BR" sz="2400" b="0" i="0" dirty="0">
                <a:effectLst/>
              </a:rPr>
              <a:t>Montar um mapa mental com os 8 atributos, inserindo a tua opinião sobre cada um. </a:t>
            </a:r>
          </a:p>
          <a:p>
            <a:pPr marL="342900" indent="-342900" algn="l">
              <a:buFontTx/>
              <a:buChar char="-"/>
            </a:pPr>
            <a:endParaRPr lang="pt-BR" sz="2400" dirty="0"/>
          </a:p>
          <a:p>
            <a:pPr marL="342900" indent="-342900" algn="l">
              <a:buFontTx/>
              <a:buChar char="-"/>
            </a:pPr>
            <a:r>
              <a:rPr lang="pt-BR" sz="2400" b="0" i="0" dirty="0">
                <a:effectLst/>
              </a:rPr>
              <a:t>Como sugestão, utilizar o </a:t>
            </a:r>
            <a:r>
              <a:rPr lang="pt-BR" sz="2400" b="0" i="0" dirty="0" err="1">
                <a:effectLst/>
              </a:rPr>
              <a:t>mindmeister</a:t>
            </a:r>
            <a:r>
              <a:rPr lang="pt-BR" sz="2400" dirty="0"/>
              <a:t>, miro ou </a:t>
            </a:r>
            <a:r>
              <a:rPr lang="pt-BR" sz="2400" b="0" i="0" dirty="0" err="1">
                <a:effectLst/>
              </a:rPr>
              <a:t>goconqr</a:t>
            </a:r>
            <a:r>
              <a:rPr lang="pt-BR" sz="2400" b="0" i="0" dirty="0">
                <a:effectLst/>
              </a:rPr>
              <a:t> e postar o arquivo no Moodle.</a:t>
            </a:r>
          </a:p>
          <a:p>
            <a:pPr marL="342900" indent="-342900" algn="l">
              <a:buFontTx/>
              <a:buChar char="-"/>
            </a:pPr>
            <a:endParaRPr lang="pt-BR" sz="2400" dirty="0"/>
          </a:p>
          <a:p>
            <a:pPr marL="342900" indent="-342900" algn="l">
              <a:buFontTx/>
              <a:buChar char="-"/>
            </a:pPr>
            <a:r>
              <a:rPr lang="pt-BR" sz="2400" b="0" i="0" dirty="0">
                <a:effectLst/>
              </a:rPr>
              <a:t>Qualquer forma de mapa mental é válida, até em PPT. O importante é fazer!</a:t>
            </a:r>
          </a:p>
          <a:p>
            <a:pPr algn="l"/>
            <a:endParaRPr lang="pt-BR" sz="2400" b="0" i="0" dirty="0">
              <a:solidFill>
                <a:srgbClr val="212529"/>
              </a:solidFill>
              <a:effectLst/>
              <a:latin typeface="-apple-system"/>
            </a:endParaRPr>
          </a:p>
          <a:p>
            <a:endParaRPr lang="pt-BR" sz="2400" i="1" dirty="0"/>
          </a:p>
        </p:txBody>
      </p:sp>
      <p:sp>
        <p:nvSpPr>
          <p:cNvPr id="5" name="AutoShape 4" descr="CADEIA DE VALOR DA SSP-GO (Substituída pela Cadeia de Valor Integrada do Estado de Goiás - CVI)">
            <a:extLst>
              <a:ext uri="{FF2B5EF4-FFF2-40B4-BE49-F238E27FC236}">
                <a16:creationId xmlns:a16="http://schemas.microsoft.com/office/drawing/2014/main" id="{5042CC7F-A68F-4AAA-9CF5-73B5C09A91E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296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E567241F-CEE1-4EC5-9EBB-623C7506C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Auditoria Interna – como está organizada?</a:t>
            </a:r>
          </a:p>
        </p:txBody>
      </p:sp>
      <p:pic>
        <p:nvPicPr>
          <p:cNvPr id="9" name="Elemento Gráfico 4" descr="Finalidade">
            <a:extLst>
              <a:ext uri="{FF2B5EF4-FFF2-40B4-BE49-F238E27FC236}">
                <a16:creationId xmlns:a16="http://schemas.microsoft.com/office/drawing/2014/main" id="{84D81C58-74DC-4893-8C91-FDF7D180BB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003486" y="826943"/>
            <a:ext cx="936000" cy="936000"/>
          </a:xfrm>
          <a:prstGeom prst="rect">
            <a:avLst/>
          </a:prstGeom>
        </p:spPr>
      </p:pic>
      <p:sp>
        <p:nvSpPr>
          <p:cNvPr id="30" name="CaixaDeTexto 29">
            <a:extLst>
              <a:ext uri="{FF2B5EF4-FFF2-40B4-BE49-F238E27FC236}">
                <a16:creationId xmlns:a16="http://schemas.microsoft.com/office/drawing/2014/main" id="{37218C7C-28C1-433F-B165-D125C17CF4B2}"/>
              </a:ext>
            </a:extLst>
          </p:cNvPr>
          <p:cNvSpPr txBox="1"/>
          <p:nvPr/>
        </p:nvSpPr>
        <p:spPr>
          <a:xfrm>
            <a:off x="417431" y="2427446"/>
            <a:ext cx="778383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b="1" i="0" dirty="0">
                <a:effectLst/>
                <a:latin typeface="Raleway" panose="020B0604020202020204" pitchFamily="2" charset="0"/>
              </a:rPr>
              <a:t>O departamento de auditoria interna é um departamento autônomo sem relações de dependência direta com os demais departamentos da organização se subordinando a presidência organizacional, expressando maior autonomia para melhor execução de seu trabalho</a:t>
            </a:r>
            <a:endParaRPr lang="pt-BR" b="1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2578A51-BBC0-4EE1-B6AB-1DAB5DC10F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73816" y="4015740"/>
            <a:ext cx="4671060" cy="2491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503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E567241F-CEE1-4EC5-9EBB-623C7506C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Auditoria Interna – qual o propósito?</a:t>
            </a:r>
          </a:p>
        </p:txBody>
      </p:sp>
      <p:pic>
        <p:nvPicPr>
          <p:cNvPr id="9" name="Elemento Gráfico 4" descr="Finalidade">
            <a:extLst>
              <a:ext uri="{FF2B5EF4-FFF2-40B4-BE49-F238E27FC236}">
                <a16:creationId xmlns:a16="http://schemas.microsoft.com/office/drawing/2014/main" id="{84D81C58-74DC-4893-8C91-FDF7D180BB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003486" y="826943"/>
            <a:ext cx="936000" cy="936000"/>
          </a:xfrm>
          <a:prstGeom prst="rect">
            <a:avLst/>
          </a:prstGeom>
        </p:spPr>
      </p:pic>
      <p:sp>
        <p:nvSpPr>
          <p:cNvPr id="30" name="CaixaDeTexto 29">
            <a:extLst>
              <a:ext uri="{FF2B5EF4-FFF2-40B4-BE49-F238E27FC236}">
                <a16:creationId xmlns:a16="http://schemas.microsoft.com/office/drawing/2014/main" id="{37218C7C-28C1-433F-B165-D125C17CF4B2}"/>
              </a:ext>
            </a:extLst>
          </p:cNvPr>
          <p:cNvSpPr txBox="1"/>
          <p:nvPr/>
        </p:nvSpPr>
        <p:spPr>
          <a:xfrm>
            <a:off x="371711" y="2964656"/>
            <a:ext cx="778383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b="1" dirty="0"/>
              <a:t>O principal propósito da auditoria interna é fornecer um subsídio para que a administração consiga cumprir suas funções e obrigações, viabilizando a objetividade nas análises, simplificando o trabalho e otimizando as operações pertinentes ao negócio</a:t>
            </a:r>
          </a:p>
        </p:txBody>
      </p:sp>
    </p:spTree>
    <p:extLst>
      <p:ext uri="{BB962C8B-B14F-4D97-AF65-F5344CB8AC3E}">
        <p14:creationId xmlns:p14="http://schemas.microsoft.com/office/powerpoint/2010/main" val="2095968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E567241F-CEE1-4EC5-9EBB-623C7506C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Auditoria Interna – benefícios</a:t>
            </a:r>
          </a:p>
        </p:txBody>
      </p:sp>
      <p:pic>
        <p:nvPicPr>
          <p:cNvPr id="9" name="Elemento Gráfico 4" descr="Finalidade">
            <a:extLst>
              <a:ext uri="{FF2B5EF4-FFF2-40B4-BE49-F238E27FC236}">
                <a16:creationId xmlns:a16="http://schemas.microsoft.com/office/drawing/2014/main" id="{84D81C58-74DC-4893-8C91-FDF7D180BB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003486" y="826943"/>
            <a:ext cx="936000" cy="936000"/>
          </a:xfrm>
          <a:prstGeom prst="rect">
            <a:avLst/>
          </a:prstGeom>
        </p:spPr>
      </p:pic>
      <p:sp>
        <p:nvSpPr>
          <p:cNvPr id="30" name="CaixaDeTexto 29">
            <a:extLst>
              <a:ext uri="{FF2B5EF4-FFF2-40B4-BE49-F238E27FC236}">
                <a16:creationId xmlns:a16="http://schemas.microsoft.com/office/drawing/2014/main" id="{37218C7C-28C1-433F-B165-D125C17CF4B2}"/>
              </a:ext>
            </a:extLst>
          </p:cNvPr>
          <p:cNvSpPr txBox="1"/>
          <p:nvPr/>
        </p:nvSpPr>
        <p:spPr>
          <a:xfrm>
            <a:off x="383141" y="2884646"/>
            <a:ext cx="778383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b="1" dirty="0"/>
              <a:t>A auditoria interna tem papel importante no processo de influenciar e persuadir a alta administração e seus membros, de forma a ajuda-los na melhoria de seus negócios, identificando pontos de problema e com sugestões de correção, para obter seu apoio que é essencial ao desenvolvimento do serviço em toda a empresa.</a:t>
            </a:r>
          </a:p>
        </p:txBody>
      </p:sp>
    </p:spTree>
    <p:extLst>
      <p:ext uri="{BB962C8B-B14F-4D97-AF65-F5344CB8AC3E}">
        <p14:creationId xmlns:p14="http://schemas.microsoft.com/office/powerpoint/2010/main" val="42185916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E567241F-CEE1-4EC5-9EBB-623C7506C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Auditoria Interna – benefícios</a:t>
            </a:r>
          </a:p>
        </p:txBody>
      </p:sp>
      <p:pic>
        <p:nvPicPr>
          <p:cNvPr id="9" name="Elemento Gráfico 4" descr="Finalidade">
            <a:extLst>
              <a:ext uri="{FF2B5EF4-FFF2-40B4-BE49-F238E27FC236}">
                <a16:creationId xmlns:a16="http://schemas.microsoft.com/office/drawing/2014/main" id="{84D81C58-74DC-4893-8C91-FDF7D180BB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003486" y="826943"/>
            <a:ext cx="936000" cy="936000"/>
          </a:xfrm>
          <a:prstGeom prst="rect">
            <a:avLst/>
          </a:prstGeom>
        </p:spPr>
      </p:pic>
      <p:sp>
        <p:nvSpPr>
          <p:cNvPr id="30" name="CaixaDeTexto 29">
            <a:extLst>
              <a:ext uri="{FF2B5EF4-FFF2-40B4-BE49-F238E27FC236}">
                <a16:creationId xmlns:a16="http://schemas.microsoft.com/office/drawing/2014/main" id="{37218C7C-28C1-433F-B165-D125C17CF4B2}"/>
              </a:ext>
            </a:extLst>
          </p:cNvPr>
          <p:cNvSpPr txBox="1"/>
          <p:nvPr/>
        </p:nvSpPr>
        <p:spPr>
          <a:xfrm>
            <a:off x="588880" y="2207679"/>
            <a:ext cx="9263779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Tx/>
              <a:buChar char="-"/>
            </a:pPr>
            <a:r>
              <a:rPr lang="pt-BR" b="1" dirty="0"/>
              <a:t>fomenta e leva conhecimento para a alta administração do cenário real de desempenho organizacional, seus riscos, pontos críticos, problemáticas e necessidades de mudança ou melhorias, sugerindo soluções; </a:t>
            </a:r>
          </a:p>
          <a:p>
            <a:pPr marL="285750" indent="-285750" algn="just">
              <a:buFontTx/>
              <a:buChar char="-"/>
            </a:pPr>
            <a:endParaRPr lang="pt-BR" b="1" dirty="0"/>
          </a:p>
          <a:p>
            <a:pPr marL="285750" indent="-285750" algn="just">
              <a:buFontTx/>
              <a:buChar char="-"/>
            </a:pPr>
            <a:r>
              <a:rPr lang="pt-BR" b="1" dirty="0"/>
              <a:t>expressa os desvios nos processos decisórios e no planejamento organizacional; </a:t>
            </a:r>
          </a:p>
          <a:p>
            <a:pPr marL="285750" indent="-285750" algn="just">
              <a:buFontTx/>
              <a:buChar char="-"/>
            </a:pPr>
            <a:endParaRPr lang="pt-BR" b="1" dirty="0"/>
          </a:p>
          <a:p>
            <a:pPr marL="285750" indent="-285750" algn="just">
              <a:buFontTx/>
              <a:buChar char="-"/>
            </a:pPr>
            <a:r>
              <a:rPr lang="pt-BR" b="1" dirty="0"/>
              <a:t>é mensurada pelos resultados atingidos na assessoria à alta administração e à estrutura da organização, no que tange ao seguimento das políticas traçadas, das leis que são aplicadas e dos normativos internos; </a:t>
            </a:r>
          </a:p>
          <a:p>
            <a:pPr marL="285750" indent="-285750" algn="just">
              <a:buFontTx/>
              <a:buChar char="-"/>
            </a:pPr>
            <a:endParaRPr lang="pt-BR" b="1" dirty="0"/>
          </a:p>
          <a:p>
            <a:pPr marL="285750" indent="-285750" algn="just">
              <a:buFontTx/>
              <a:buChar char="-"/>
            </a:pPr>
            <a:r>
              <a:rPr lang="pt-BR" b="1" dirty="0"/>
              <a:t>delineia sugestões para a melhoria dos processos de controle já implantados e também em estudos de viabilização; </a:t>
            </a:r>
          </a:p>
          <a:p>
            <a:pPr marL="285750" indent="-285750" algn="just">
              <a:buFontTx/>
              <a:buChar char="-"/>
            </a:pPr>
            <a:endParaRPr lang="pt-BR" b="1" dirty="0"/>
          </a:p>
          <a:p>
            <a:pPr marL="285750" indent="-285750" algn="just">
              <a:buFontTx/>
              <a:buChar char="-"/>
            </a:pPr>
            <a:r>
              <a:rPr lang="pt-BR" b="1" dirty="0"/>
              <a:t>garante que os processos de controles e rotinas tenham uma execução correta.</a:t>
            </a:r>
          </a:p>
        </p:txBody>
      </p:sp>
    </p:spTree>
    <p:extLst>
      <p:ext uri="{BB962C8B-B14F-4D97-AF65-F5344CB8AC3E}">
        <p14:creationId xmlns:p14="http://schemas.microsoft.com/office/powerpoint/2010/main" val="20953773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98BBFB-4314-436C-A688-96F483D693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 anchor="ctr" anchorCtr="0"/>
          <a:lstStyle/>
          <a:p>
            <a:pPr rtl="0"/>
            <a:r>
              <a:rPr lang="pt-BR" dirty="0"/>
              <a:t>Stakeholders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63CE74EA-1AB5-4B4E-B5C6-6B7508A55F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670" y="2816804"/>
            <a:ext cx="827059" cy="1224393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11ED21FF-8FF4-4F28-A3FB-F446B39725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07468" y="2816803"/>
            <a:ext cx="1167447" cy="1224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824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E567241F-CEE1-4EC5-9EBB-623C7506C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O que é isso – stakeholders?</a:t>
            </a:r>
          </a:p>
        </p:txBody>
      </p:sp>
      <p:pic>
        <p:nvPicPr>
          <p:cNvPr id="9" name="Elemento Gráfico 4" descr="Finalidade">
            <a:extLst>
              <a:ext uri="{FF2B5EF4-FFF2-40B4-BE49-F238E27FC236}">
                <a16:creationId xmlns:a16="http://schemas.microsoft.com/office/drawing/2014/main" id="{84D81C58-74DC-4893-8C91-FDF7D180BB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003486" y="826943"/>
            <a:ext cx="936000" cy="936000"/>
          </a:xfrm>
          <a:prstGeom prst="rect">
            <a:avLst/>
          </a:prstGeom>
        </p:spPr>
      </p:pic>
      <p:sp>
        <p:nvSpPr>
          <p:cNvPr id="30" name="CaixaDeTexto 29">
            <a:extLst>
              <a:ext uri="{FF2B5EF4-FFF2-40B4-BE49-F238E27FC236}">
                <a16:creationId xmlns:a16="http://schemas.microsoft.com/office/drawing/2014/main" id="{37218C7C-28C1-433F-B165-D125C17CF4B2}"/>
              </a:ext>
            </a:extLst>
          </p:cNvPr>
          <p:cNvSpPr txBox="1"/>
          <p:nvPr/>
        </p:nvSpPr>
        <p:spPr>
          <a:xfrm>
            <a:off x="480060" y="3105834"/>
            <a:ext cx="9263779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b="1" dirty="0"/>
              <a:t>Os stakeholders são, todos os grupos de pessoas ou organizações que podem ter algum tipo de interesse pelas ações de uma determinada empresa. </a:t>
            </a:r>
          </a:p>
          <a:p>
            <a:pPr algn="just"/>
            <a:r>
              <a:rPr lang="pt-BR" b="1" dirty="0"/>
              <a:t>´</a:t>
            </a:r>
          </a:p>
          <a:p>
            <a:pPr marL="285750" indent="-285750" algn="just">
              <a:buFontTx/>
              <a:buChar char="-"/>
            </a:pPr>
            <a:r>
              <a:rPr lang="pt-BR" b="1" dirty="0"/>
              <a:t>QUEM AFETA;</a:t>
            </a:r>
          </a:p>
          <a:p>
            <a:pPr marL="285750" indent="-285750" algn="just">
              <a:buFontTx/>
              <a:buChar char="-"/>
            </a:pPr>
            <a:endParaRPr lang="pt-BR" b="1" dirty="0"/>
          </a:p>
          <a:p>
            <a:pPr marL="285750" indent="-285750" algn="just">
              <a:buFontTx/>
              <a:buChar char="-"/>
            </a:pPr>
            <a:r>
              <a:rPr lang="pt-BR" b="1" dirty="0"/>
              <a:t>É AFETADO; E</a:t>
            </a:r>
          </a:p>
          <a:p>
            <a:pPr marL="285750" indent="-285750" algn="just">
              <a:buFontTx/>
              <a:buChar char="-"/>
            </a:pPr>
            <a:endParaRPr lang="pt-BR" b="1" dirty="0"/>
          </a:p>
          <a:p>
            <a:pPr marL="285750" indent="-285750" algn="just">
              <a:buFontTx/>
              <a:buChar char="-"/>
            </a:pPr>
            <a:r>
              <a:rPr lang="pt-BR" b="1" dirty="0"/>
              <a:t>SE SENTE AFETADO.</a:t>
            </a:r>
          </a:p>
        </p:txBody>
      </p:sp>
    </p:spTree>
    <p:extLst>
      <p:ext uri="{BB962C8B-B14F-4D97-AF65-F5344CB8AC3E}">
        <p14:creationId xmlns:p14="http://schemas.microsoft.com/office/powerpoint/2010/main" val="13010177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E567241F-CEE1-4EC5-9EBB-623C7506C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Quem são os stakeholders?</a:t>
            </a:r>
          </a:p>
        </p:txBody>
      </p:sp>
      <p:pic>
        <p:nvPicPr>
          <p:cNvPr id="9" name="Elemento Gráfico 4" descr="Finalidade">
            <a:extLst>
              <a:ext uri="{FF2B5EF4-FFF2-40B4-BE49-F238E27FC236}">
                <a16:creationId xmlns:a16="http://schemas.microsoft.com/office/drawing/2014/main" id="{84D81C58-74DC-4893-8C91-FDF7D180BB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003486" y="826943"/>
            <a:ext cx="936000" cy="936000"/>
          </a:xfrm>
          <a:prstGeom prst="rect">
            <a:avLst/>
          </a:prstGeom>
        </p:spPr>
      </p:pic>
      <p:pic>
        <p:nvPicPr>
          <p:cNvPr id="1026" name="Picture 2" descr="Fornecedor de hotéis - ícones de pessoas grátis">
            <a:extLst>
              <a:ext uri="{FF2B5EF4-FFF2-40B4-BE49-F238E27FC236}">
                <a16:creationId xmlns:a16="http://schemas.microsoft.com/office/drawing/2014/main" id="{E8588BBC-A677-4088-8319-586278D3D0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390" y="2442143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nvestidor - ícones de o negócio grátis">
            <a:extLst>
              <a:ext uri="{FF2B5EF4-FFF2-40B4-BE49-F238E27FC236}">
                <a16:creationId xmlns:a16="http://schemas.microsoft.com/office/drawing/2014/main" id="{7A3622DE-4207-4A3D-B144-40DF3531D6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7814" y="4594956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onsumidor - ícones de computador grátis">
            <a:extLst>
              <a:ext uri="{FF2B5EF4-FFF2-40B4-BE49-F238E27FC236}">
                <a16:creationId xmlns:a16="http://schemas.microsoft.com/office/drawing/2014/main" id="{B02507F7-62F6-47B0-987B-AB3479A920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0520" y="2447054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omunidade - ícones de mãos e gestos grátis">
            <a:extLst>
              <a:ext uri="{FF2B5EF4-FFF2-40B4-BE49-F238E27FC236}">
                <a16:creationId xmlns:a16="http://schemas.microsoft.com/office/drawing/2014/main" id="{028DB7CA-B90F-4BA9-AACA-11754AEFB1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8787" y="4483835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4A034368-5C8E-4749-ABF9-C14AD6FB1A3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103870" y="2549227"/>
            <a:ext cx="1080000" cy="1080000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07E348CD-DD85-4B42-B1CA-FC86DEE321D2}"/>
              </a:ext>
            </a:extLst>
          </p:cNvPr>
          <p:cNvSpPr txBox="1"/>
          <p:nvPr/>
        </p:nvSpPr>
        <p:spPr>
          <a:xfrm>
            <a:off x="7612380" y="3655814"/>
            <a:ext cx="2548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COLABORADORES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1BC9E7E8-513D-45E8-BD59-E8D5ED087DEF}"/>
              </a:ext>
            </a:extLst>
          </p:cNvPr>
          <p:cNvSpPr txBox="1"/>
          <p:nvPr/>
        </p:nvSpPr>
        <p:spPr>
          <a:xfrm>
            <a:off x="5601551" y="5674956"/>
            <a:ext cx="1713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COMUNIDADE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510CC0F2-22DE-468C-8EBF-4D6300EB272B}"/>
              </a:ext>
            </a:extLst>
          </p:cNvPr>
          <p:cNvSpPr txBox="1"/>
          <p:nvPr/>
        </p:nvSpPr>
        <p:spPr>
          <a:xfrm>
            <a:off x="4088131" y="3522143"/>
            <a:ext cx="1713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CLIENTES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975A937D-929D-47AC-A393-A90A6C0B4A59}"/>
              </a:ext>
            </a:extLst>
          </p:cNvPr>
          <p:cNvSpPr txBox="1"/>
          <p:nvPr/>
        </p:nvSpPr>
        <p:spPr>
          <a:xfrm>
            <a:off x="2010989" y="5674956"/>
            <a:ext cx="1713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INVESTIDORES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0FCA9728-CF32-4DD6-9054-CACBC21A372A}"/>
              </a:ext>
            </a:extLst>
          </p:cNvPr>
          <p:cNvSpPr txBox="1"/>
          <p:nvPr/>
        </p:nvSpPr>
        <p:spPr>
          <a:xfrm>
            <a:off x="417695" y="3605971"/>
            <a:ext cx="1971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FORNECEDORES</a:t>
            </a:r>
          </a:p>
        </p:txBody>
      </p:sp>
    </p:spTree>
    <p:extLst>
      <p:ext uri="{BB962C8B-B14F-4D97-AF65-F5344CB8AC3E}">
        <p14:creationId xmlns:p14="http://schemas.microsoft.com/office/powerpoint/2010/main" val="1143069342"/>
      </p:ext>
    </p:extLst>
  </p:cSld>
  <p:clrMapOvr>
    <a:masterClrMapping/>
  </p:clrMapOvr>
</p:sld>
</file>

<file path=ppt/theme/theme1.xml><?xml version="1.0" encoding="utf-8"?>
<a:theme xmlns:a="http://schemas.openxmlformats.org/drawingml/2006/main" name="Berlim">
  <a:themeElements>
    <a:clrScheme name="Personalizada 1">
      <a:dk1>
        <a:sysClr val="windowText" lastClr="000000"/>
      </a:dk1>
      <a:lt1>
        <a:sysClr val="window" lastClr="FFFFFF"/>
      </a:lt1>
      <a:dk2>
        <a:srgbClr val="388356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Custom 11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a:spPr>
      <a:bodyPr/>
      <a:lstStyle/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30450815_TF67421116" id="{826EFCB1-945D-4EB2-9757-017EB46C4383}" vid="{720FC11F-67B1-4BDE-BAFE-AAE181A0A51E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26D6F43F-4C69-4843-A937-9D003759F97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5873FAD-10D7-4DE7-A029-14288C05F59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1DDD245-D6FC-4A3B-8DDB-348DE94B95C6}">
  <ds:schemaRefs>
    <ds:schemaRef ds:uri="fb0879af-3eba-417a-a55a-ffe6dcd6ca77"/>
    <ds:schemaRef ds:uri="http://purl.org/dc/elements/1.1/"/>
    <ds:schemaRef ds:uri="http://schemas.microsoft.com/office/2006/metadata/properties"/>
    <ds:schemaRef ds:uri="http://schemas.microsoft.com/sharepoint/v3"/>
    <ds:schemaRef ds:uri="http://purl.org/dc/terms/"/>
    <ds:schemaRef ds:uri="http://schemas.openxmlformats.org/package/2006/metadata/core-properties"/>
    <ds:schemaRef ds:uri="6dc4bcd6-49db-4c07-9060-8acfc67cef9f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598</Words>
  <Application>Microsoft Office PowerPoint</Application>
  <PresentationFormat>Widescreen</PresentationFormat>
  <Paragraphs>87</Paragraphs>
  <Slides>22</Slides>
  <Notes>22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8" baseType="lpstr">
      <vt:lpstr>-apple-system</vt:lpstr>
      <vt:lpstr>Arial</vt:lpstr>
      <vt:lpstr>Calibri</vt:lpstr>
      <vt:lpstr>Raleway</vt:lpstr>
      <vt:lpstr>Trebuchet MS</vt:lpstr>
      <vt:lpstr>Berlim</vt:lpstr>
      <vt:lpstr>Auditoria Interna</vt:lpstr>
      <vt:lpstr>Auditoria Interna – o que é?</vt:lpstr>
      <vt:lpstr>Auditoria Interna – como está organizada?</vt:lpstr>
      <vt:lpstr>Auditoria Interna – qual o propósito?</vt:lpstr>
      <vt:lpstr>Auditoria Interna – benefícios</vt:lpstr>
      <vt:lpstr>Auditoria Interna – benefícios</vt:lpstr>
      <vt:lpstr>Stakeholders</vt:lpstr>
      <vt:lpstr>O que é isso – stakeholders?</vt:lpstr>
      <vt:lpstr>Quem são os stakeholders?</vt:lpstr>
      <vt:lpstr>Necessidades e expectativas dos stakeholders?</vt:lpstr>
      <vt:lpstr>Necessidades e expectativas dos stakeholders?</vt:lpstr>
      <vt:lpstr>Atuação da Auditoria Interna</vt:lpstr>
      <vt:lpstr>Gestão por Processos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Dinâmica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2019-08-05T18:35:24Z</dcterms:created>
  <dcterms:modified xsi:type="dcterms:W3CDTF">2022-08-18T16:37:20Z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