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7" r:id="rId5"/>
    <p:sldId id="279" r:id="rId6"/>
    <p:sldId id="294" r:id="rId7"/>
    <p:sldId id="281" r:id="rId8"/>
    <p:sldId id="295" r:id="rId9"/>
    <p:sldId id="296" r:id="rId10"/>
    <p:sldId id="297" r:id="rId11"/>
    <p:sldId id="282" r:id="rId12"/>
    <p:sldId id="283" r:id="rId13"/>
    <p:sldId id="280" r:id="rId14"/>
    <p:sldId id="284" r:id="rId15"/>
    <p:sldId id="285" r:id="rId16"/>
    <p:sldId id="286" r:id="rId17"/>
    <p:sldId id="300" r:id="rId18"/>
    <p:sldId id="287" r:id="rId19"/>
    <p:sldId id="288" r:id="rId20"/>
    <p:sldId id="290" r:id="rId21"/>
    <p:sldId id="292" r:id="rId22"/>
    <p:sldId id="291" r:id="rId23"/>
    <p:sldId id="298" r:id="rId24"/>
    <p:sldId id="299" r:id="rId2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76280B"/>
    <a:srgbClr val="942D0B"/>
    <a:srgbClr val="FFFFFF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6408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0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BDC0E0-6D25-4D12-AC6D-1B44423A2F65}" type="doc">
      <dgm:prSet loTypeId="urn:microsoft.com/office/officeart/2005/8/layout/default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7D80D50-10AC-4B2E-8097-5509DAAC922B}">
      <dgm:prSet phldrT="[Texto]"/>
      <dgm:spPr/>
      <dgm:t>
        <a:bodyPr/>
        <a:lstStyle/>
        <a:p>
          <a:r>
            <a:rPr lang="pt-BR" dirty="0"/>
            <a:t>Políticas e Procedimentos</a:t>
          </a:r>
        </a:p>
      </dgm:t>
    </dgm:pt>
    <dgm:pt modelId="{4225F5D5-4CA6-4395-A1C1-872AF18E48FF}" type="parTrans" cxnId="{CBAB4594-5442-4963-9D73-C2497BF1719B}">
      <dgm:prSet/>
      <dgm:spPr/>
      <dgm:t>
        <a:bodyPr/>
        <a:lstStyle/>
        <a:p>
          <a:endParaRPr lang="pt-BR"/>
        </a:p>
      </dgm:t>
    </dgm:pt>
    <dgm:pt modelId="{882E409A-2FA9-4E59-BC12-FBED99D877A7}" type="sibTrans" cxnId="{CBAB4594-5442-4963-9D73-C2497BF1719B}">
      <dgm:prSet/>
      <dgm:spPr/>
      <dgm:t>
        <a:bodyPr/>
        <a:lstStyle/>
        <a:p>
          <a:endParaRPr lang="pt-BR"/>
        </a:p>
      </dgm:t>
    </dgm:pt>
    <dgm:pt modelId="{853AA2F4-91F1-427E-B1B3-B0B0F0DAE4DE}">
      <dgm:prSet phldrT="[Texto]"/>
      <dgm:spPr/>
      <dgm:t>
        <a:bodyPr/>
        <a:lstStyle/>
        <a:p>
          <a:r>
            <a:rPr lang="pt-BR" dirty="0"/>
            <a:t>Treinamentos</a:t>
          </a:r>
        </a:p>
      </dgm:t>
    </dgm:pt>
    <dgm:pt modelId="{9354286E-1EA3-4F10-94FA-E27BFA941738}" type="parTrans" cxnId="{4332FDC3-6BFE-4384-AFEF-6E46C5C29839}">
      <dgm:prSet/>
      <dgm:spPr/>
      <dgm:t>
        <a:bodyPr/>
        <a:lstStyle/>
        <a:p>
          <a:endParaRPr lang="pt-BR"/>
        </a:p>
      </dgm:t>
    </dgm:pt>
    <dgm:pt modelId="{808682CF-DDD3-4E7B-ABB9-D921AA60A8EA}" type="sibTrans" cxnId="{4332FDC3-6BFE-4384-AFEF-6E46C5C29839}">
      <dgm:prSet/>
      <dgm:spPr/>
      <dgm:t>
        <a:bodyPr/>
        <a:lstStyle/>
        <a:p>
          <a:endParaRPr lang="pt-BR"/>
        </a:p>
      </dgm:t>
    </dgm:pt>
    <dgm:pt modelId="{2EB054ED-C980-4FBD-9538-59331FB7F04A}">
      <dgm:prSet phldrT="[Texto]"/>
      <dgm:spPr/>
      <dgm:t>
        <a:bodyPr/>
        <a:lstStyle/>
        <a:p>
          <a:r>
            <a:rPr lang="pt-BR" dirty="0"/>
            <a:t>Código de Ética</a:t>
          </a:r>
        </a:p>
      </dgm:t>
    </dgm:pt>
    <dgm:pt modelId="{083B0FBB-F200-4BEC-83E5-9E08BAB9D759}" type="parTrans" cxnId="{C2E4FF2D-1524-46CE-8D95-BAC0570C2E77}">
      <dgm:prSet/>
      <dgm:spPr/>
      <dgm:t>
        <a:bodyPr/>
        <a:lstStyle/>
        <a:p>
          <a:endParaRPr lang="pt-BR"/>
        </a:p>
      </dgm:t>
    </dgm:pt>
    <dgm:pt modelId="{6F7988E1-4D54-40E5-8A6C-3B8823812C59}" type="sibTrans" cxnId="{C2E4FF2D-1524-46CE-8D95-BAC0570C2E77}">
      <dgm:prSet/>
      <dgm:spPr/>
      <dgm:t>
        <a:bodyPr/>
        <a:lstStyle/>
        <a:p>
          <a:endParaRPr lang="pt-BR"/>
        </a:p>
      </dgm:t>
    </dgm:pt>
    <dgm:pt modelId="{9343A4CA-E2EE-4283-8BFB-C1B8BF31AB9B}">
      <dgm:prSet phldrT="[Texto]"/>
      <dgm:spPr/>
      <dgm:t>
        <a:bodyPr/>
        <a:lstStyle/>
        <a:p>
          <a:r>
            <a:rPr lang="pt-BR" dirty="0"/>
            <a:t>Política de Consequências</a:t>
          </a:r>
        </a:p>
      </dgm:t>
    </dgm:pt>
    <dgm:pt modelId="{26209330-8A77-4A83-8CE0-26C050EEBD20}" type="parTrans" cxnId="{2DB85FC9-7DD7-4EAA-A7DF-D116990139A6}">
      <dgm:prSet/>
      <dgm:spPr/>
      <dgm:t>
        <a:bodyPr/>
        <a:lstStyle/>
        <a:p>
          <a:endParaRPr lang="pt-BR"/>
        </a:p>
      </dgm:t>
    </dgm:pt>
    <dgm:pt modelId="{947ABE1F-2512-427B-A91D-912E06CA0F9A}" type="sibTrans" cxnId="{2DB85FC9-7DD7-4EAA-A7DF-D116990139A6}">
      <dgm:prSet/>
      <dgm:spPr/>
      <dgm:t>
        <a:bodyPr/>
        <a:lstStyle/>
        <a:p>
          <a:endParaRPr lang="pt-BR"/>
        </a:p>
      </dgm:t>
    </dgm:pt>
    <dgm:pt modelId="{DFD26EB9-7A1E-408F-BD1F-8C04BB3723F2}">
      <dgm:prSet phldrT="[Texto]"/>
      <dgm:spPr/>
      <dgm:t>
        <a:bodyPr/>
        <a:lstStyle/>
        <a:p>
          <a:r>
            <a:rPr lang="pt-BR" dirty="0"/>
            <a:t>Gestão de terceiros</a:t>
          </a:r>
        </a:p>
      </dgm:t>
    </dgm:pt>
    <dgm:pt modelId="{D3ADF843-2856-4C0D-92A2-4F7D1752C6FB}" type="parTrans" cxnId="{11A6AD01-52F9-4F3C-9637-0CD142BF3945}">
      <dgm:prSet/>
      <dgm:spPr/>
      <dgm:t>
        <a:bodyPr/>
        <a:lstStyle/>
        <a:p>
          <a:endParaRPr lang="pt-BR"/>
        </a:p>
      </dgm:t>
    </dgm:pt>
    <dgm:pt modelId="{E8859E84-D7FD-4A87-9792-6C9ECFDEA071}" type="sibTrans" cxnId="{11A6AD01-52F9-4F3C-9637-0CD142BF3945}">
      <dgm:prSet/>
      <dgm:spPr/>
      <dgm:t>
        <a:bodyPr/>
        <a:lstStyle/>
        <a:p>
          <a:endParaRPr lang="pt-BR"/>
        </a:p>
      </dgm:t>
    </dgm:pt>
    <dgm:pt modelId="{46775EF4-0F89-46E0-B276-AFDD85EA9639}">
      <dgm:prSet phldrT="[Texto]"/>
      <dgm:spPr/>
      <dgm:t>
        <a:bodyPr/>
        <a:lstStyle/>
        <a:p>
          <a:r>
            <a:rPr lang="pt-BR" dirty="0"/>
            <a:t>Segregação de funções</a:t>
          </a:r>
        </a:p>
      </dgm:t>
    </dgm:pt>
    <dgm:pt modelId="{BC0CCBDA-30EF-4613-A4E6-7C1532EB2CC1}" type="parTrans" cxnId="{93A1E357-79ED-4D97-A4F4-FD1C38B2BC2B}">
      <dgm:prSet/>
      <dgm:spPr/>
      <dgm:t>
        <a:bodyPr/>
        <a:lstStyle/>
        <a:p>
          <a:endParaRPr lang="pt-BR"/>
        </a:p>
      </dgm:t>
    </dgm:pt>
    <dgm:pt modelId="{774B5A31-4220-4DA1-A66D-EDCC762760BD}" type="sibTrans" cxnId="{93A1E357-79ED-4D97-A4F4-FD1C38B2BC2B}">
      <dgm:prSet/>
      <dgm:spPr/>
      <dgm:t>
        <a:bodyPr/>
        <a:lstStyle/>
        <a:p>
          <a:endParaRPr lang="pt-BR"/>
        </a:p>
      </dgm:t>
    </dgm:pt>
    <dgm:pt modelId="{F165E125-F351-48A2-8DF1-8A5D6A5A3C86}">
      <dgm:prSet phldrT="[Texto]"/>
      <dgm:spPr/>
      <dgm:t>
        <a:bodyPr/>
        <a:lstStyle/>
        <a:p>
          <a:r>
            <a:rPr lang="pt-BR" dirty="0"/>
            <a:t>Transparência das informações</a:t>
          </a:r>
        </a:p>
      </dgm:t>
    </dgm:pt>
    <dgm:pt modelId="{680EA69B-C3D5-42BC-8986-5183A4452664}" type="parTrans" cxnId="{5D977225-5CA8-47BE-96C3-9E0B3332F143}">
      <dgm:prSet/>
      <dgm:spPr/>
      <dgm:t>
        <a:bodyPr/>
        <a:lstStyle/>
        <a:p>
          <a:endParaRPr lang="pt-BR"/>
        </a:p>
      </dgm:t>
    </dgm:pt>
    <dgm:pt modelId="{5FDB6E0E-660B-4A38-B3DB-68116BB38094}" type="sibTrans" cxnId="{5D977225-5CA8-47BE-96C3-9E0B3332F143}">
      <dgm:prSet/>
      <dgm:spPr/>
      <dgm:t>
        <a:bodyPr/>
        <a:lstStyle/>
        <a:p>
          <a:endParaRPr lang="pt-BR"/>
        </a:p>
      </dgm:t>
    </dgm:pt>
    <dgm:pt modelId="{994E578E-D4D4-4569-B342-08DA4D60A8B9}">
      <dgm:prSet phldrT="[Texto]"/>
      <dgm:spPr/>
      <dgm:t>
        <a:bodyPr/>
        <a:lstStyle/>
        <a:p>
          <a:r>
            <a:rPr lang="pt-BR" dirty="0"/>
            <a:t>Canal de denúncias</a:t>
          </a:r>
        </a:p>
      </dgm:t>
    </dgm:pt>
    <dgm:pt modelId="{06FECE18-EC42-42CA-B986-C21BCF426F53}" type="parTrans" cxnId="{A0DE2BF0-4F94-49CC-A62B-520132BBE1D9}">
      <dgm:prSet/>
      <dgm:spPr/>
      <dgm:t>
        <a:bodyPr/>
        <a:lstStyle/>
        <a:p>
          <a:endParaRPr lang="pt-BR"/>
        </a:p>
      </dgm:t>
    </dgm:pt>
    <dgm:pt modelId="{DCC6B7F6-92A7-4580-986A-398F674DC105}" type="sibTrans" cxnId="{A0DE2BF0-4F94-49CC-A62B-520132BBE1D9}">
      <dgm:prSet/>
      <dgm:spPr/>
      <dgm:t>
        <a:bodyPr/>
        <a:lstStyle/>
        <a:p>
          <a:endParaRPr lang="pt-BR"/>
        </a:p>
      </dgm:t>
    </dgm:pt>
    <dgm:pt modelId="{ADA82A0B-F984-492B-AD2D-D2AC0221CDE8}">
      <dgm:prSet phldrT="[Texto]"/>
      <dgm:spPr/>
      <dgm:t>
        <a:bodyPr/>
        <a:lstStyle/>
        <a:p>
          <a:r>
            <a:rPr lang="pt-BR" dirty="0"/>
            <a:t>Auditorias Internas</a:t>
          </a:r>
        </a:p>
      </dgm:t>
    </dgm:pt>
    <dgm:pt modelId="{766A4988-47E6-4FAF-AEB9-A73D09C9AE5E}" type="parTrans" cxnId="{AFE66570-A87C-4D1B-AD27-07B437359B8C}">
      <dgm:prSet/>
      <dgm:spPr/>
      <dgm:t>
        <a:bodyPr/>
        <a:lstStyle/>
        <a:p>
          <a:endParaRPr lang="pt-BR"/>
        </a:p>
      </dgm:t>
    </dgm:pt>
    <dgm:pt modelId="{4F782FAD-032A-4055-961D-8AB8C567C8C8}" type="sibTrans" cxnId="{AFE66570-A87C-4D1B-AD27-07B437359B8C}">
      <dgm:prSet/>
      <dgm:spPr/>
      <dgm:t>
        <a:bodyPr/>
        <a:lstStyle/>
        <a:p>
          <a:endParaRPr lang="pt-BR"/>
        </a:p>
      </dgm:t>
    </dgm:pt>
    <dgm:pt modelId="{F6E7D695-2F93-4FA7-9FB6-374B48D17F67}">
      <dgm:prSet phldrT="[Texto]"/>
      <dgm:spPr/>
      <dgm:t>
        <a:bodyPr/>
        <a:lstStyle/>
        <a:p>
          <a:r>
            <a:rPr lang="pt-BR" dirty="0"/>
            <a:t>Travas sistêmicas</a:t>
          </a:r>
        </a:p>
      </dgm:t>
    </dgm:pt>
    <dgm:pt modelId="{6C2F8CAD-3D0B-4C1E-9B47-77FC7A96B25D}" type="parTrans" cxnId="{D9E3CA37-7048-410A-87AB-91AB0DB7BA4B}">
      <dgm:prSet/>
      <dgm:spPr/>
    </dgm:pt>
    <dgm:pt modelId="{6C6957AE-53B2-4584-A273-E2CCB7109E90}" type="sibTrans" cxnId="{D9E3CA37-7048-410A-87AB-91AB0DB7BA4B}">
      <dgm:prSet/>
      <dgm:spPr/>
    </dgm:pt>
    <dgm:pt modelId="{31FF731F-14EA-44E2-9DD5-26D3E153B46B}">
      <dgm:prSet phldrT="[Texto]"/>
      <dgm:spPr/>
      <dgm:t>
        <a:bodyPr/>
        <a:lstStyle/>
        <a:p>
          <a:r>
            <a:rPr lang="pt-BR" dirty="0"/>
            <a:t>Dupla aprovação</a:t>
          </a:r>
        </a:p>
      </dgm:t>
    </dgm:pt>
    <dgm:pt modelId="{BAF6164E-CDDF-4D4E-A78B-BEF688DA55AE}" type="parTrans" cxnId="{124E3240-FBEF-4404-B9DD-EAFFE80CDD30}">
      <dgm:prSet/>
      <dgm:spPr/>
    </dgm:pt>
    <dgm:pt modelId="{EBE12D9F-86F0-4642-BCE6-5539964B7AF2}" type="sibTrans" cxnId="{124E3240-FBEF-4404-B9DD-EAFFE80CDD30}">
      <dgm:prSet/>
      <dgm:spPr/>
    </dgm:pt>
    <dgm:pt modelId="{A94BBA7B-854D-4689-A220-FC75996E5664}">
      <dgm:prSet phldrT="[Texto]"/>
      <dgm:spPr/>
      <dgm:t>
        <a:bodyPr/>
        <a:lstStyle/>
        <a:p>
          <a:r>
            <a:rPr lang="pt-BR" dirty="0"/>
            <a:t>Controle de Qualidade</a:t>
          </a:r>
        </a:p>
      </dgm:t>
    </dgm:pt>
    <dgm:pt modelId="{EC1B4C0B-C38E-46ED-9BB1-A9E4C31C0BAC}" type="parTrans" cxnId="{8B961B97-69F7-4117-BD1D-D6511BC08B75}">
      <dgm:prSet/>
      <dgm:spPr/>
    </dgm:pt>
    <dgm:pt modelId="{879D51EF-5F29-474C-947B-2C5D303D2B43}" type="sibTrans" cxnId="{8B961B97-69F7-4117-BD1D-D6511BC08B75}">
      <dgm:prSet/>
      <dgm:spPr/>
    </dgm:pt>
    <dgm:pt modelId="{869592F3-31E8-4E6E-804A-D23E35BCC613}" type="pres">
      <dgm:prSet presAssocID="{62BDC0E0-6D25-4D12-AC6D-1B44423A2F65}" presName="diagram" presStyleCnt="0">
        <dgm:presLayoutVars>
          <dgm:dir/>
          <dgm:resizeHandles val="exact"/>
        </dgm:presLayoutVars>
      </dgm:prSet>
      <dgm:spPr/>
    </dgm:pt>
    <dgm:pt modelId="{DA7D54EA-4A9F-41EA-9995-435D037D5F02}" type="pres">
      <dgm:prSet presAssocID="{17D80D50-10AC-4B2E-8097-5509DAAC922B}" presName="node" presStyleLbl="node1" presStyleIdx="0" presStyleCnt="12">
        <dgm:presLayoutVars>
          <dgm:bulletEnabled val="1"/>
        </dgm:presLayoutVars>
      </dgm:prSet>
      <dgm:spPr/>
    </dgm:pt>
    <dgm:pt modelId="{3AE727C2-4E91-430D-A666-1E3DCB211D10}" type="pres">
      <dgm:prSet presAssocID="{882E409A-2FA9-4E59-BC12-FBED99D877A7}" presName="sibTrans" presStyleCnt="0"/>
      <dgm:spPr/>
    </dgm:pt>
    <dgm:pt modelId="{EE94349C-18C3-4461-A52A-810745F57319}" type="pres">
      <dgm:prSet presAssocID="{853AA2F4-91F1-427E-B1B3-B0B0F0DAE4DE}" presName="node" presStyleLbl="node1" presStyleIdx="1" presStyleCnt="12">
        <dgm:presLayoutVars>
          <dgm:bulletEnabled val="1"/>
        </dgm:presLayoutVars>
      </dgm:prSet>
      <dgm:spPr/>
    </dgm:pt>
    <dgm:pt modelId="{F19490B6-0410-4136-84E3-DDAE79409312}" type="pres">
      <dgm:prSet presAssocID="{808682CF-DDD3-4E7B-ABB9-D921AA60A8EA}" presName="sibTrans" presStyleCnt="0"/>
      <dgm:spPr/>
    </dgm:pt>
    <dgm:pt modelId="{863C76E5-CF8E-4DA8-9743-8D58656075A7}" type="pres">
      <dgm:prSet presAssocID="{2EB054ED-C980-4FBD-9538-59331FB7F04A}" presName="node" presStyleLbl="node1" presStyleIdx="2" presStyleCnt="12">
        <dgm:presLayoutVars>
          <dgm:bulletEnabled val="1"/>
        </dgm:presLayoutVars>
      </dgm:prSet>
      <dgm:spPr/>
    </dgm:pt>
    <dgm:pt modelId="{12139614-F901-4E64-90D3-61321E520656}" type="pres">
      <dgm:prSet presAssocID="{6F7988E1-4D54-40E5-8A6C-3B8823812C59}" presName="sibTrans" presStyleCnt="0"/>
      <dgm:spPr/>
    </dgm:pt>
    <dgm:pt modelId="{C246DE84-6CF1-4B3A-8C7F-1A372AF2221E}" type="pres">
      <dgm:prSet presAssocID="{9343A4CA-E2EE-4283-8BFB-C1B8BF31AB9B}" presName="node" presStyleLbl="node1" presStyleIdx="3" presStyleCnt="12">
        <dgm:presLayoutVars>
          <dgm:bulletEnabled val="1"/>
        </dgm:presLayoutVars>
      </dgm:prSet>
      <dgm:spPr/>
    </dgm:pt>
    <dgm:pt modelId="{FF2EC6FE-6F06-45FD-9E1D-4FB6B5A448BE}" type="pres">
      <dgm:prSet presAssocID="{947ABE1F-2512-427B-A91D-912E06CA0F9A}" presName="sibTrans" presStyleCnt="0"/>
      <dgm:spPr/>
    </dgm:pt>
    <dgm:pt modelId="{C34A1CEC-ED71-46E4-A8EE-33C639A3AB19}" type="pres">
      <dgm:prSet presAssocID="{DFD26EB9-7A1E-408F-BD1F-8C04BB3723F2}" presName="node" presStyleLbl="node1" presStyleIdx="4" presStyleCnt="12">
        <dgm:presLayoutVars>
          <dgm:bulletEnabled val="1"/>
        </dgm:presLayoutVars>
      </dgm:prSet>
      <dgm:spPr/>
    </dgm:pt>
    <dgm:pt modelId="{3E413C95-204C-4D7C-AD67-FE7912C638CE}" type="pres">
      <dgm:prSet presAssocID="{E8859E84-D7FD-4A87-9792-6C9ECFDEA071}" presName="sibTrans" presStyleCnt="0"/>
      <dgm:spPr/>
    </dgm:pt>
    <dgm:pt modelId="{2CCC68A6-2FD0-48F5-B717-0E1B211C1EAC}" type="pres">
      <dgm:prSet presAssocID="{46775EF4-0F89-46E0-B276-AFDD85EA9639}" presName="node" presStyleLbl="node1" presStyleIdx="5" presStyleCnt="12">
        <dgm:presLayoutVars>
          <dgm:bulletEnabled val="1"/>
        </dgm:presLayoutVars>
      </dgm:prSet>
      <dgm:spPr/>
    </dgm:pt>
    <dgm:pt modelId="{BF9AA885-ECF6-411D-A5A4-21C1B68DBA9F}" type="pres">
      <dgm:prSet presAssocID="{774B5A31-4220-4DA1-A66D-EDCC762760BD}" presName="sibTrans" presStyleCnt="0"/>
      <dgm:spPr/>
    </dgm:pt>
    <dgm:pt modelId="{B05F5121-4E8E-4D06-8F91-862F7FA6F976}" type="pres">
      <dgm:prSet presAssocID="{F165E125-F351-48A2-8DF1-8A5D6A5A3C86}" presName="node" presStyleLbl="node1" presStyleIdx="6" presStyleCnt="12">
        <dgm:presLayoutVars>
          <dgm:bulletEnabled val="1"/>
        </dgm:presLayoutVars>
      </dgm:prSet>
      <dgm:spPr/>
    </dgm:pt>
    <dgm:pt modelId="{1481B5F5-7AAF-42B3-8B01-4F4846EF51DE}" type="pres">
      <dgm:prSet presAssocID="{5FDB6E0E-660B-4A38-B3DB-68116BB38094}" presName="sibTrans" presStyleCnt="0"/>
      <dgm:spPr/>
    </dgm:pt>
    <dgm:pt modelId="{C7EE7C72-A430-4DF5-A342-EA907B1FF354}" type="pres">
      <dgm:prSet presAssocID="{994E578E-D4D4-4569-B342-08DA4D60A8B9}" presName="node" presStyleLbl="node1" presStyleIdx="7" presStyleCnt="12">
        <dgm:presLayoutVars>
          <dgm:bulletEnabled val="1"/>
        </dgm:presLayoutVars>
      </dgm:prSet>
      <dgm:spPr/>
    </dgm:pt>
    <dgm:pt modelId="{AF3F7C16-9AD0-4584-8A6F-8F4CA587DC6C}" type="pres">
      <dgm:prSet presAssocID="{DCC6B7F6-92A7-4580-986A-398F674DC105}" presName="sibTrans" presStyleCnt="0"/>
      <dgm:spPr/>
    </dgm:pt>
    <dgm:pt modelId="{618E16C5-0CA7-4715-9ED9-D052143D8D96}" type="pres">
      <dgm:prSet presAssocID="{ADA82A0B-F984-492B-AD2D-D2AC0221CDE8}" presName="node" presStyleLbl="node1" presStyleIdx="8" presStyleCnt="12">
        <dgm:presLayoutVars>
          <dgm:bulletEnabled val="1"/>
        </dgm:presLayoutVars>
      </dgm:prSet>
      <dgm:spPr/>
    </dgm:pt>
    <dgm:pt modelId="{F8FA67BC-B403-4A42-8128-9F16A5DA9D15}" type="pres">
      <dgm:prSet presAssocID="{4F782FAD-032A-4055-961D-8AB8C567C8C8}" presName="sibTrans" presStyleCnt="0"/>
      <dgm:spPr/>
    </dgm:pt>
    <dgm:pt modelId="{1B19120E-4023-4AAA-A8C5-954D68AC795A}" type="pres">
      <dgm:prSet presAssocID="{F6E7D695-2F93-4FA7-9FB6-374B48D17F67}" presName="node" presStyleLbl="node1" presStyleIdx="9" presStyleCnt="12">
        <dgm:presLayoutVars>
          <dgm:bulletEnabled val="1"/>
        </dgm:presLayoutVars>
      </dgm:prSet>
      <dgm:spPr/>
    </dgm:pt>
    <dgm:pt modelId="{672A337E-B183-4D76-922F-E417EF9E4FC0}" type="pres">
      <dgm:prSet presAssocID="{6C6957AE-53B2-4584-A273-E2CCB7109E90}" presName="sibTrans" presStyleCnt="0"/>
      <dgm:spPr/>
    </dgm:pt>
    <dgm:pt modelId="{4BAFAA30-A6FB-46F2-8D6F-BE56764CFDDD}" type="pres">
      <dgm:prSet presAssocID="{31FF731F-14EA-44E2-9DD5-26D3E153B46B}" presName="node" presStyleLbl="node1" presStyleIdx="10" presStyleCnt="12">
        <dgm:presLayoutVars>
          <dgm:bulletEnabled val="1"/>
        </dgm:presLayoutVars>
      </dgm:prSet>
      <dgm:spPr/>
    </dgm:pt>
    <dgm:pt modelId="{9949ADB7-F923-4F01-A276-7193CEB0F052}" type="pres">
      <dgm:prSet presAssocID="{EBE12D9F-86F0-4642-BCE6-5539964B7AF2}" presName="sibTrans" presStyleCnt="0"/>
      <dgm:spPr/>
    </dgm:pt>
    <dgm:pt modelId="{5AFE6397-1566-46CF-92EA-DE139573838B}" type="pres">
      <dgm:prSet presAssocID="{A94BBA7B-854D-4689-A220-FC75996E5664}" presName="node" presStyleLbl="node1" presStyleIdx="11" presStyleCnt="12">
        <dgm:presLayoutVars>
          <dgm:bulletEnabled val="1"/>
        </dgm:presLayoutVars>
      </dgm:prSet>
      <dgm:spPr/>
    </dgm:pt>
  </dgm:ptLst>
  <dgm:cxnLst>
    <dgm:cxn modelId="{11A6AD01-52F9-4F3C-9637-0CD142BF3945}" srcId="{62BDC0E0-6D25-4D12-AC6D-1B44423A2F65}" destId="{DFD26EB9-7A1E-408F-BD1F-8C04BB3723F2}" srcOrd="4" destOrd="0" parTransId="{D3ADF843-2856-4C0D-92A2-4F7D1752C6FB}" sibTransId="{E8859E84-D7FD-4A87-9792-6C9ECFDEA071}"/>
    <dgm:cxn modelId="{036E1124-0B80-444D-84E6-3DF588B81714}" type="presOf" srcId="{994E578E-D4D4-4569-B342-08DA4D60A8B9}" destId="{C7EE7C72-A430-4DF5-A342-EA907B1FF354}" srcOrd="0" destOrd="0" presId="urn:microsoft.com/office/officeart/2005/8/layout/default"/>
    <dgm:cxn modelId="{79340E25-EE20-4201-A08B-9FCC5D4BCE3B}" type="presOf" srcId="{46775EF4-0F89-46E0-B276-AFDD85EA9639}" destId="{2CCC68A6-2FD0-48F5-B717-0E1B211C1EAC}" srcOrd="0" destOrd="0" presId="urn:microsoft.com/office/officeart/2005/8/layout/default"/>
    <dgm:cxn modelId="{5D977225-5CA8-47BE-96C3-9E0B3332F143}" srcId="{62BDC0E0-6D25-4D12-AC6D-1B44423A2F65}" destId="{F165E125-F351-48A2-8DF1-8A5D6A5A3C86}" srcOrd="6" destOrd="0" parTransId="{680EA69B-C3D5-42BC-8986-5183A4452664}" sibTransId="{5FDB6E0E-660B-4A38-B3DB-68116BB38094}"/>
    <dgm:cxn modelId="{C2E4FF2D-1524-46CE-8D95-BAC0570C2E77}" srcId="{62BDC0E0-6D25-4D12-AC6D-1B44423A2F65}" destId="{2EB054ED-C980-4FBD-9538-59331FB7F04A}" srcOrd="2" destOrd="0" parTransId="{083B0FBB-F200-4BEC-83E5-9E08BAB9D759}" sibTransId="{6F7988E1-4D54-40E5-8A6C-3B8823812C59}"/>
    <dgm:cxn modelId="{AFC60E2E-3A7D-4D17-A92E-1BF826864322}" type="presOf" srcId="{31FF731F-14EA-44E2-9DD5-26D3E153B46B}" destId="{4BAFAA30-A6FB-46F2-8D6F-BE56764CFDDD}" srcOrd="0" destOrd="0" presId="urn:microsoft.com/office/officeart/2005/8/layout/default"/>
    <dgm:cxn modelId="{D9E3CA37-7048-410A-87AB-91AB0DB7BA4B}" srcId="{62BDC0E0-6D25-4D12-AC6D-1B44423A2F65}" destId="{F6E7D695-2F93-4FA7-9FB6-374B48D17F67}" srcOrd="9" destOrd="0" parTransId="{6C2F8CAD-3D0B-4C1E-9B47-77FC7A96B25D}" sibTransId="{6C6957AE-53B2-4584-A273-E2CCB7109E90}"/>
    <dgm:cxn modelId="{124E3240-FBEF-4404-B9DD-EAFFE80CDD30}" srcId="{62BDC0E0-6D25-4D12-AC6D-1B44423A2F65}" destId="{31FF731F-14EA-44E2-9DD5-26D3E153B46B}" srcOrd="10" destOrd="0" parTransId="{BAF6164E-CDDF-4D4E-A78B-BEF688DA55AE}" sibTransId="{EBE12D9F-86F0-4642-BCE6-5539964B7AF2}"/>
    <dgm:cxn modelId="{DF9D4B44-5DA8-44C9-9DFE-524284C58292}" type="presOf" srcId="{9343A4CA-E2EE-4283-8BFB-C1B8BF31AB9B}" destId="{C246DE84-6CF1-4B3A-8C7F-1A372AF2221E}" srcOrd="0" destOrd="0" presId="urn:microsoft.com/office/officeart/2005/8/layout/default"/>
    <dgm:cxn modelId="{CD7BE069-045E-430B-9BBD-962F5142A0BF}" type="presOf" srcId="{17D80D50-10AC-4B2E-8097-5509DAAC922B}" destId="{DA7D54EA-4A9F-41EA-9995-435D037D5F02}" srcOrd="0" destOrd="0" presId="urn:microsoft.com/office/officeart/2005/8/layout/default"/>
    <dgm:cxn modelId="{D560746D-0C78-463A-B65F-40BE4E9A301D}" type="presOf" srcId="{ADA82A0B-F984-492B-AD2D-D2AC0221CDE8}" destId="{618E16C5-0CA7-4715-9ED9-D052143D8D96}" srcOrd="0" destOrd="0" presId="urn:microsoft.com/office/officeart/2005/8/layout/default"/>
    <dgm:cxn modelId="{AFE66570-A87C-4D1B-AD27-07B437359B8C}" srcId="{62BDC0E0-6D25-4D12-AC6D-1B44423A2F65}" destId="{ADA82A0B-F984-492B-AD2D-D2AC0221CDE8}" srcOrd="8" destOrd="0" parTransId="{766A4988-47E6-4FAF-AEB9-A73D09C9AE5E}" sibTransId="{4F782FAD-032A-4055-961D-8AB8C567C8C8}"/>
    <dgm:cxn modelId="{93A1E357-79ED-4D97-A4F4-FD1C38B2BC2B}" srcId="{62BDC0E0-6D25-4D12-AC6D-1B44423A2F65}" destId="{46775EF4-0F89-46E0-B276-AFDD85EA9639}" srcOrd="5" destOrd="0" parTransId="{BC0CCBDA-30EF-4613-A4E6-7C1532EB2CC1}" sibTransId="{774B5A31-4220-4DA1-A66D-EDCC762760BD}"/>
    <dgm:cxn modelId="{CBAB4594-5442-4963-9D73-C2497BF1719B}" srcId="{62BDC0E0-6D25-4D12-AC6D-1B44423A2F65}" destId="{17D80D50-10AC-4B2E-8097-5509DAAC922B}" srcOrd="0" destOrd="0" parTransId="{4225F5D5-4CA6-4395-A1C1-872AF18E48FF}" sibTransId="{882E409A-2FA9-4E59-BC12-FBED99D877A7}"/>
    <dgm:cxn modelId="{8B961B97-69F7-4117-BD1D-D6511BC08B75}" srcId="{62BDC0E0-6D25-4D12-AC6D-1B44423A2F65}" destId="{A94BBA7B-854D-4689-A220-FC75996E5664}" srcOrd="11" destOrd="0" parTransId="{EC1B4C0B-C38E-46ED-9BB1-A9E4C31C0BAC}" sibTransId="{879D51EF-5F29-474C-947B-2C5D303D2B43}"/>
    <dgm:cxn modelId="{DF74659A-7520-4B58-9A24-05B9AE2EB82F}" type="presOf" srcId="{DFD26EB9-7A1E-408F-BD1F-8C04BB3723F2}" destId="{C34A1CEC-ED71-46E4-A8EE-33C639A3AB19}" srcOrd="0" destOrd="0" presId="urn:microsoft.com/office/officeart/2005/8/layout/default"/>
    <dgm:cxn modelId="{1E508FB1-A92C-4160-BA78-703B2B5B574E}" type="presOf" srcId="{A94BBA7B-854D-4689-A220-FC75996E5664}" destId="{5AFE6397-1566-46CF-92EA-DE139573838B}" srcOrd="0" destOrd="0" presId="urn:microsoft.com/office/officeart/2005/8/layout/default"/>
    <dgm:cxn modelId="{C5C358C0-5028-405E-B4DF-AA2988AF67D4}" type="presOf" srcId="{F165E125-F351-48A2-8DF1-8A5D6A5A3C86}" destId="{B05F5121-4E8E-4D06-8F91-862F7FA6F976}" srcOrd="0" destOrd="0" presId="urn:microsoft.com/office/officeart/2005/8/layout/default"/>
    <dgm:cxn modelId="{4332FDC3-6BFE-4384-AFEF-6E46C5C29839}" srcId="{62BDC0E0-6D25-4D12-AC6D-1B44423A2F65}" destId="{853AA2F4-91F1-427E-B1B3-B0B0F0DAE4DE}" srcOrd="1" destOrd="0" parTransId="{9354286E-1EA3-4F10-94FA-E27BFA941738}" sibTransId="{808682CF-DDD3-4E7B-ABB9-D921AA60A8EA}"/>
    <dgm:cxn modelId="{2DB85FC9-7DD7-4EAA-A7DF-D116990139A6}" srcId="{62BDC0E0-6D25-4D12-AC6D-1B44423A2F65}" destId="{9343A4CA-E2EE-4283-8BFB-C1B8BF31AB9B}" srcOrd="3" destOrd="0" parTransId="{26209330-8A77-4A83-8CE0-26C050EEBD20}" sibTransId="{947ABE1F-2512-427B-A91D-912E06CA0F9A}"/>
    <dgm:cxn modelId="{D918C9CA-C611-4DEC-9D53-EDCA9D420F7C}" type="presOf" srcId="{62BDC0E0-6D25-4D12-AC6D-1B44423A2F65}" destId="{869592F3-31E8-4E6E-804A-D23E35BCC613}" srcOrd="0" destOrd="0" presId="urn:microsoft.com/office/officeart/2005/8/layout/default"/>
    <dgm:cxn modelId="{AB2959DC-94DD-4EB5-8BC7-8C7DEF005419}" type="presOf" srcId="{F6E7D695-2F93-4FA7-9FB6-374B48D17F67}" destId="{1B19120E-4023-4AAA-A8C5-954D68AC795A}" srcOrd="0" destOrd="0" presId="urn:microsoft.com/office/officeart/2005/8/layout/default"/>
    <dgm:cxn modelId="{68CDDBE5-4337-47B9-B2B8-3F4C9305DE27}" type="presOf" srcId="{853AA2F4-91F1-427E-B1B3-B0B0F0DAE4DE}" destId="{EE94349C-18C3-4461-A52A-810745F57319}" srcOrd="0" destOrd="0" presId="urn:microsoft.com/office/officeart/2005/8/layout/default"/>
    <dgm:cxn modelId="{7F000DE7-C270-4A6C-89A8-56D1E1C4CA88}" type="presOf" srcId="{2EB054ED-C980-4FBD-9538-59331FB7F04A}" destId="{863C76E5-CF8E-4DA8-9743-8D58656075A7}" srcOrd="0" destOrd="0" presId="urn:microsoft.com/office/officeart/2005/8/layout/default"/>
    <dgm:cxn modelId="{A0DE2BF0-4F94-49CC-A62B-520132BBE1D9}" srcId="{62BDC0E0-6D25-4D12-AC6D-1B44423A2F65}" destId="{994E578E-D4D4-4569-B342-08DA4D60A8B9}" srcOrd="7" destOrd="0" parTransId="{06FECE18-EC42-42CA-B986-C21BCF426F53}" sibTransId="{DCC6B7F6-92A7-4580-986A-398F674DC105}"/>
    <dgm:cxn modelId="{E7AAD689-226D-4A54-B751-0B51071BC472}" type="presParOf" srcId="{869592F3-31E8-4E6E-804A-D23E35BCC613}" destId="{DA7D54EA-4A9F-41EA-9995-435D037D5F02}" srcOrd="0" destOrd="0" presId="urn:microsoft.com/office/officeart/2005/8/layout/default"/>
    <dgm:cxn modelId="{91E9225B-CF8A-4DF2-82FA-B7D320FF50DD}" type="presParOf" srcId="{869592F3-31E8-4E6E-804A-D23E35BCC613}" destId="{3AE727C2-4E91-430D-A666-1E3DCB211D10}" srcOrd="1" destOrd="0" presId="urn:microsoft.com/office/officeart/2005/8/layout/default"/>
    <dgm:cxn modelId="{51FC6673-5A75-47F6-AEF4-DD635D3C4945}" type="presParOf" srcId="{869592F3-31E8-4E6E-804A-D23E35BCC613}" destId="{EE94349C-18C3-4461-A52A-810745F57319}" srcOrd="2" destOrd="0" presId="urn:microsoft.com/office/officeart/2005/8/layout/default"/>
    <dgm:cxn modelId="{A5AFF21E-7A91-4D31-9653-91D7C5705713}" type="presParOf" srcId="{869592F3-31E8-4E6E-804A-D23E35BCC613}" destId="{F19490B6-0410-4136-84E3-DDAE79409312}" srcOrd="3" destOrd="0" presId="urn:microsoft.com/office/officeart/2005/8/layout/default"/>
    <dgm:cxn modelId="{11422B70-BC7D-41D5-9DB5-052A31B649CD}" type="presParOf" srcId="{869592F3-31E8-4E6E-804A-D23E35BCC613}" destId="{863C76E5-CF8E-4DA8-9743-8D58656075A7}" srcOrd="4" destOrd="0" presId="urn:microsoft.com/office/officeart/2005/8/layout/default"/>
    <dgm:cxn modelId="{38D0129C-84AA-42A3-8B02-50775C1BDFCB}" type="presParOf" srcId="{869592F3-31E8-4E6E-804A-D23E35BCC613}" destId="{12139614-F901-4E64-90D3-61321E520656}" srcOrd="5" destOrd="0" presId="urn:microsoft.com/office/officeart/2005/8/layout/default"/>
    <dgm:cxn modelId="{878EB22C-83DF-4923-9401-9775FD12709D}" type="presParOf" srcId="{869592F3-31E8-4E6E-804A-D23E35BCC613}" destId="{C246DE84-6CF1-4B3A-8C7F-1A372AF2221E}" srcOrd="6" destOrd="0" presId="urn:microsoft.com/office/officeart/2005/8/layout/default"/>
    <dgm:cxn modelId="{CF9C4CC9-F4FE-41E2-9D27-96268E294DA9}" type="presParOf" srcId="{869592F3-31E8-4E6E-804A-D23E35BCC613}" destId="{FF2EC6FE-6F06-45FD-9E1D-4FB6B5A448BE}" srcOrd="7" destOrd="0" presId="urn:microsoft.com/office/officeart/2005/8/layout/default"/>
    <dgm:cxn modelId="{DF70F16E-6335-486E-8457-3BD3D1DCC952}" type="presParOf" srcId="{869592F3-31E8-4E6E-804A-D23E35BCC613}" destId="{C34A1CEC-ED71-46E4-A8EE-33C639A3AB19}" srcOrd="8" destOrd="0" presId="urn:microsoft.com/office/officeart/2005/8/layout/default"/>
    <dgm:cxn modelId="{FF36B463-B4B7-49CC-A5B6-9D4D7CB1C1FB}" type="presParOf" srcId="{869592F3-31E8-4E6E-804A-D23E35BCC613}" destId="{3E413C95-204C-4D7C-AD67-FE7912C638CE}" srcOrd="9" destOrd="0" presId="urn:microsoft.com/office/officeart/2005/8/layout/default"/>
    <dgm:cxn modelId="{09A171A2-9B25-443E-AC88-7048B45B63EA}" type="presParOf" srcId="{869592F3-31E8-4E6E-804A-D23E35BCC613}" destId="{2CCC68A6-2FD0-48F5-B717-0E1B211C1EAC}" srcOrd="10" destOrd="0" presId="urn:microsoft.com/office/officeart/2005/8/layout/default"/>
    <dgm:cxn modelId="{C2BABDC3-B17E-4102-8AD8-1E5152040F78}" type="presParOf" srcId="{869592F3-31E8-4E6E-804A-D23E35BCC613}" destId="{BF9AA885-ECF6-411D-A5A4-21C1B68DBA9F}" srcOrd="11" destOrd="0" presId="urn:microsoft.com/office/officeart/2005/8/layout/default"/>
    <dgm:cxn modelId="{F1D89333-1860-4EBC-90D7-AFD027550BE3}" type="presParOf" srcId="{869592F3-31E8-4E6E-804A-D23E35BCC613}" destId="{B05F5121-4E8E-4D06-8F91-862F7FA6F976}" srcOrd="12" destOrd="0" presId="urn:microsoft.com/office/officeart/2005/8/layout/default"/>
    <dgm:cxn modelId="{3D37BA21-F25B-413E-A8F2-9868AF68BC83}" type="presParOf" srcId="{869592F3-31E8-4E6E-804A-D23E35BCC613}" destId="{1481B5F5-7AAF-42B3-8B01-4F4846EF51DE}" srcOrd="13" destOrd="0" presId="urn:microsoft.com/office/officeart/2005/8/layout/default"/>
    <dgm:cxn modelId="{92A6A3ED-C448-4632-BBBF-28EEB85E9972}" type="presParOf" srcId="{869592F3-31E8-4E6E-804A-D23E35BCC613}" destId="{C7EE7C72-A430-4DF5-A342-EA907B1FF354}" srcOrd="14" destOrd="0" presId="urn:microsoft.com/office/officeart/2005/8/layout/default"/>
    <dgm:cxn modelId="{A7F9D173-AB33-40C3-A7EE-CA862585F210}" type="presParOf" srcId="{869592F3-31E8-4E6E-804A-D23E35BCC613}" destId="{AF3F7C16-9AD0-4584-8A6F-8F4CA587DC6C}" srcOrd="15" destOrd="0" presId="urn:microsoft.com/office/officeart/2005/8/layout/default"/>
    <dgm:cxn modelId="{0DFF4901-362D-47E9-A485-618FC9C1BFDF}" type="presParOf" srcId="{869592F3-31E8-4E6E-804A-D23E35BCC613}" destId="{618E16C5-0CA7-4715-9ED9-D052143D8D96}" srcOrd="16" destOrd="0" presId="urn:microsoft.com/office/officeart/2005/8/layout/default"/>
    <dgm:cxn modelId="{78177948-9D94-4A2B-A6FB-5D545BE570CD}" type="presParOf" srcId="{869592F3-31E8-4E6E-804A-D23E35BCC613}" destId="{F8FA67BC-B403-4A42-8128-9F16A5DA9D15}" srcOrd="17" destOrd="0" presId="urn:microsoft.com/office/officeart/2005/8/layout/default"/>
    <dgm:cxn modelId="{B584BA14-62D5-4345-ABF3-B3EEEA834A89}" type="presParOf" srcId="{869592F3-31E8-4E6E-804A-D23E35BCC613}" destId="{1B19120E-4023-4AAA-A8C5-954D68AC795A}" srcOrd="18" destOrd="0" presId="urn:microsoft.com/office/officeart/2005/8/layout/default"/>
    <dgm:cxn modelId="{9C9EC8A7-2FB6-4233-8057-DA5D461209B8}" type="presParOf" srcId="{869592F3-31E8-4E6E-804A-D23E35BCC613}" destId="{672A337E-B183-4D76-922F-E417EF9E4FC0}" srcOrd="19" destOrd="0" presId="urn:microsoft.com/office/officeart/2005/8/layout/default"/>
    <dgm:cxn modelId="{9806DF12-35AF-4277-8415-D8D8A9A49733}" type="presParOf" srcId="{869592F3-31E8-4E6E-804A-D23E35BCC613}" destId="{4BAFAA30-A6FB-46F2-8D6F-BE56764CFDDD}" srcOrd="20" destOrd="0" presId="urn:microsoft.com/office/officeart/2005/8/layout/default"/>
    <dgm:cxn modelId="{57604DD5-7F44-43A3-B01B-F36651887C13}" type="presParOf" srcId="{869592F3-31E8-4E6E-804A-D23E35BCC613}" destId="{9949ADB7-F923-4F01-A276-7193CEB0F052}" srcOrd="21" destOrd="0" presId="urn:microsoft.com/office/officeart/2005/8/layout/default"/>
    <dgm:cxn modelId="{D17F458D-5E8A-481F-8B49-BE69C85A00BD}" type="presParOf" srcId="{869592F3-31E8-4E6E-804A-D23E35BCC613}" destId="{5AFE6397-1566-46CF-92EA-DE139573838B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E8FD2C-B8B0-4970-83B7-AE13C2561290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C5DE2D1-F9C7-4A48-B57F-781CB97CADAB}">
      <dgm:prSet phldrT="[Texto]" custT="1"/>
      <dgm:spPr/>
      <dgm:t>
        <a:bodyPr/>
        <a:lstStyle/>
        <a:p>
          <a:pPr>
            <a:buAutoNum type="arabicPeriod"/>
          </a:pPr>
          <a:r>
            <a:rPr lang="pt-BR" sz="1600" dirty="0"/>
            <a:t>1. Auditoria operacional e de sistemas em produção: abrange os procedimentos e resultados dos sistemas de informação já implantados (características preventiva, detectiva e corretiva).</a:t>
          </a:r>
        </a:p>
      </dgm:t>
    </dgm:pt>
    <dgm:pt modelId="{39B0A857-01B0-48B7-B53F-A760741DB439}" type="parTrans" cxnId="{AA3953DE-A8AF-4864-98EE-08818D5C8315}">
      <dgm:prSet/>
      <dgm:spPr/>
      <dgm:t>
        <a:bodyPr/>
        <a:lstStyle/>
        <a:p>
          <a:endParaRPr lang="pt-BR" sz="1400"/>
        </a:p>
      </dgm:t>
    </dgm:pt>
    <dgm:pt modelId="{4FB7409F-02E8-47F5-BB18-88B528510F40}" type="sibTrans" cxnId="{AA3953DE-A8AF-4864-98EE-08818D5C8315}">
      <dgm:prSet/>
      <dgm:spPr/>
      <dgm:t>
        <a:bodyPr/>
        <a:lstStyle/>
        <a:p>
          <a:endParaRPr lang="pt-BR" sz="1400"/>
        </a:p>
      </dgm:t>
    </dgm:pt>
    <dgm:pt modelId="{368F199D-BB3C-4802-B156-433CEC81C908}">
      <dgm:prSet phldrT="[Texto]" custT="1"/>
      <dgm:spPr/>
      <dgm:t>
        <a:bodyPr/>
        <a:lstStyle/>
        <a:p>
          <a:r>
            <a:rPr lang="pt-BR" sz="1600" dirty="0"/>
            <a:t>2. Auditoria durante o desenvolvimento de sistemas: abrange todo o processo de construção de sistemas de informação, desde a fase de levantamento do sistema a ser informatizado até o teste e a implantação (característica preventiva).</a:t>
          </a:r>
        </a:p>
      </dgm:t>
    </dgm:pt>
    <dgm:pt modelId="{FBBF1B05-DF5D-45EC-81F0-DFD06B806810}" type="parTrans" cxnId="{DA648D3D-B792-49ED-8A7A-FE0471C0DC78}">
      <dgm:prSet/>
      <dgm:spPr/>
      <dgm:t>
        <a:bodyPr/>
        <a:lstStyle/>
        <a:p>
          <a:endParaRPr lang="pt-BR" sz="1400"/>
        </a:p>
      </dgm:t>
    </dgm:pt>
    <dgm:pt modelId="{80662E61-43B1-4472-98D9-9B18C0E8B327}" type="sibTrans" cxnId="{DA648D3D-B792-49ED-8A7A-FE0471C0DC78}">
      <dgm:prSet/>
      <dgm:spPr/>
      <dgm:t>
        <a:bodyPr/>
        <a:lstStyle/>
        <a:p>
          <a:endParaRPr lang="pt-BR" sz="1400"/>
        </a:p>
      </dgm:t>
    </dgm:pt>
    <dgm:pt modelId="{469C6691-2004-4866-9220-7E69936EBF9A}">
      <dgm:prSet phldrT="[Texto]" custT="1"/>
      <dgm:spPr/>
      <dgm:t>
        <a:bodyPr/>
        <a:lstStyle/>
        <a:p>
          <a:r>
            <a:rPr lang="pt-BR" sz="1600" dirty="0"/>
            <a:t>3. Auditoria do ambiente de tecnologia da informação: abrange a análise do ambiente de informática em termos de estrutura orgânica, contratos de software</a:t>
          </a:r>
        </a:p>
      </dgm:t>
    </dgm:pt>
    <dgm:pt modelId="{CAD8AE56-D03F-4439-AAF4-643C98947567}" type="parTrans" cxnId="{57AE10B0-14DE-452E-AF23-194D0EB6A794}">
      <dgm:prSet/>
      <dgm:spPr/>
      <dgm:t>
        <a:bodyPr/>
        <a:lstStyle/>
        <a:p>
          <a:endParaRPr lang="pt-BR" sz="1400"/>
        </a:p>
      </dgm:t>
    </dgm:pt>
    <dgm:pt modelId="{F86881D3-13CF-4137-B231-E8A1D9DF9920}" type="sibTrans" cxnId="{57AE10B0-14DE-452E-AF23-194D0EB6A794}">
      <dgm:prSet/>
      <dgm:spPr/>
      <dgm:t>
        <a:bodyPr/>
        <a:lstStyle/>
        <a:p>
          <a:endParaRPr lang="pt-BR" sz="1400"/>
        </a:p>
      </dgm:t>
    </dgm:pt>
    <dgm:pt modelId="{823CECC3-EFA0-4E4E-A0F9-C4E648CB724D}" type="pres">
      <dgm:prSet presAssocID="{F7E8FD2C-B8B0-4970-83B7-AE13C2561290}" presName="linear" presStyleCnt="0">
        <dgm:presLayoutVars>
          <dgm:dir/>
          <dgm:animLvl val="lvl"/>
          <dgm:resizeHandles val="exact"/>
        </dgm:presLayoutVars>
      </dgm:prSet>
      <dgm:spPr/>
    </dgm:pt>
    <dgm:pt modelId="{4C7BA62E-9787-4221-BA4B-A19F28AE3B65}" type="pres">
      <dgm:prSet presAssocID="{6C5DE2D1-F9C7-4A48-B57F-781CB97CADAB}" presName="parentLin" presStyleCnt="0"/>
      <dgm:spPr/>
    </dgm:pt>
    <dgm:pt modelId="{E96C7370-D478-4389-A9AB-D45DC2A72653}" type="pres">
      <dgm:prSet presAssocID="{6C5DE2D1-F9C7-4A48-B57F-781CB97CADAB}" presName="parentLeftMargin" presStyleLbl="node1" presStyleIdx="0" presStyleCnt="3"/>
      <dgm:spPr/>
    </dgm:pt>
    <dgm:pt modelId="{6307D7D7-DE08-4977-999E-78E62132C3A7}" type="pres">
      <dgm:prSet presAssocID="{6C5DE2D1-F9C7-4A48-B57F-781CB97CADA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AF70C93-125B-48B6-8C2F-99C59F0C6804}" type="pres">
      <dgm:prSet presAssocID="{6C5DE2D1-F9C7-4A48-B57F-781CB97CADAB}" presName="negativeSpace" presStyleCnt="0"/>
      <dgm:spPr/>
    </dgm:pt>
    <dgm:pt modelId="{0CD02BC9-8651-46AA-BEE0-D1B34CA21596}" type="pres">
      <dgm:prSet presAssocID="{6C5DE2D1-F9C7-4A48-B57F-781CB97CADAB}" presName="childText" presStyleLbl="conFgAcc1" presStyleIdx="0" presStyleCnt="3">
        <dgm:presLayoutVars>
          <dgm:bulletEnabled val="1"/>
        </dgm:presLayoutVars>
      </dgm:prSet>
      <dgm:spPr/>
    </dgm:pt>
    <dgm:pt modelId="{E51A0052-86D3-46D3-86D4-AB9DD0D7C926}" type="pres">
      <dgm:prSet presAssocID="{4FB7409F-02E8-47F5-BB18-88B528510F40}" presName="spaceBetweenRectangles" presStyleCnt="0"/>
      <dgm:spPr/>
    </dgm:pt>
    <dgm:pt modelId="{86D0B069-0038-412D-ADFC-581F03E43DAE}" type="pres">
      <dgm:prSet presAssocID="{368F199D-BB3C-4802-B156-433CEC81C908}" presName="parentLin" presStyleCnt="0"/>
      <dgm:spPr/>
    </dgm:pt>
    <dgm:pt modelId="{91848D66-B725-4787-AFD6-B1171AD33D28}" type="pres">
      <dgm:prSet presAssocID="{368F199D-BB3C-4802-B156-433CEC81C908}" presName="parentLeftMargin" presStyleLbl="node1" presStyleIdx="0" presStyleCnt="3"/>
      <dgm:spPr/>
    </dgm:pt>
    <dgm:pt modelId="{2ACC9952-F396-41B7-A2EF-B630714D7607}" type="pres">
      <dgm:prSet presAssocID="{368F199D-BB3C-4802-B156-433CEC81C9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39C8D4-5B0B-428D-928A-A2C09BF93CAC}" type="pres">
      <dgm:prSet presAssocID="{368F199D-BB3C-4802-B156-433CEC81C908}" presName="negativeSpace" presStyleCnt="0"/>
      <dgm:spPr/>
    </dgm:pt>
    <dgm:pt modelId="{9D765D63-DD6E-4886-943E-917C4311F67D}" type="pres">
      <dgm:prSet presAssocID="{368F199D-BB3C-4802-B156-433CEC81C908}" presName="childText" presStyleLbl="conFgAcc1" presStyleIdx="1" presStyleCnt="3">
        <dgm:presLayoutVars>
          <dgm:bulletEnabled val="1"/>
        </dgm:presLayoutVars>
      </dgm:prSet>
      <dgm:spPr/>
    </dgm:pt>
    <dgm:pt modelId="{85BA27C1-8416-4021-983D-0DC026D7E651}" type="pres">
      <dgm:prSet presAssocID="{80662E61-43B1-4472-98D9-9B18C0E8B327}" presName="spaceBetweenRectangles" presStyleCnt="0"/>
      <dgm:spPr/>
    </dgm:pt>
    <dgm:pt modelId="{BE86598F-7666-4657-93C5-E3BD0D19F972}" type="pres">
      <dgm:prSet presAssocID="{469C6691-2004-4866-9220-7E69936EBF9A}" presName="parentLin" presStyleCnt="0"/>
      <dgm:spPr/>
    </dgm:pt>
    <dgm:pt modelId="{AF2F5F75-9279-446D-A67B-62B987C881D3}" type="pres">
      <dgm:prSet presAssocID="{469C6691-2004-4866-9220-7E69936EBF9A}" presName="parentLeftMargin" presStyleLbl="node1" presStyleIdx="1" presStyleCnt="3"/>
      <dgm:spPr/>
    </dgm:pt>
    <dgm:pt modelId="{5877174D-8F46-4580-86D3-E52FCA3771D0}" type="pres">
      <dgm:prSet presAssocID="{469C6691-2004-4866-9220-7E69936EBF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38FA9B6-884D-4173-9E36-97F341ACE71D}" type="pres">
      <dgm:prSet presAssocID="{469C6691-2004-4866-9220-7E69936EBF9A}" presName="negativeSpace" presStyleCnt="0"/>
      <dgm:spPr/>
    </dgm:pt>
    <dgm:pt modelId="{6939CCF4-DF90-4242-83FB-639CE4C3A914}" type="pres">
      <dgm:prSet presAssocID="{469C6691-2004-4866-9220-7E69936EBF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F7FD505-723E-49B5-9AEA-0D10784B4281}" type="presOf" srcId="{F7E8FD2C-B8B0-4970-83B7-AE13C2561290}" destId="{823CECC3-EFA0-4E4E-A0F9-C4E648CB724D}" srcOrd="0" destOrd="0" presId="urn:microsoft.com/office/officeart/2005/8/layout/list1"/>
    <dgm:cxn modelId="{DF11E310-88AA-4D41-8B6D-CF960A824508}" type="presOf" srcId="{6C5DE2D1-F9C7-4A48-B57F-781CB97CADAB}" destId="{6307D7D7-DE08-4977-999E-78E62132C3A7}" srcOrd="1" destOrd="0" presId="urn:microsoft.com/office/officeart/2005/8/layout/list1"/>
    <dgm:cxn modelId="{DA648D3D-B792-49ED-8A7A-FE0471C0DC78}" srcId="{F7E8FD2C-B8B0-4970-83B7-AE13C2561290}" destId="{368F199D-BB3C-4802-B156-433CEC81C908}" srcOrd="1" destOrd="0" parTransId="{FBBF1B05-DF5D-45EC-81F0-DFD06B806810}" sibTransId="{80662E61-43B1-4472-98D9-9B18C0E8B327}"/>
    <dgm:cxn modelId="{1C5D8E4E-035B-4149-90CA-D4F22A68A8FB}" type="presOf" srcId="{469C6691-2004-4866-9220-7E69936EBF9A}" destId="{AF2F5F75-9279-446D-A67B-62B987C881D3}" srcOrd="0" destOrd="0" presId="urn:microsoft.com/office/officeart/2005/8/layout/list1"/>
    <dgm:cxn modelId="{B1CD0151-0D20-4E66-BFBC-78381D6A297D}" type="presOf" srcId="{368F199D-BB3C-4802-B156-433CEC81C908}" destId="{2ACC9952-F396-41B7-A2EF-B630714D7607}" srcOrd="1" destOrd="0" presId="urn:microsoft.com/office/officeart/2005/8/layout/list1"/>
    <dgm:cxn modelId="{D8415F8B-C249-4150-8272-B6D9EEEBDF5D}" type="presOf" srcId="{6C5DE2D1-F9C7-4A48-B57F-781CB97CADAB}" destId="{E96C7370-D478-4389-A9AB-D45DC2A72653}" srcOrd="0" destOrd="0" presId="urn:microsoft.com/office/officeart/2005/8/layout/list1"/>
    <dgm:cxn modelId="{57AE10B0-14DE-452E-AF23-194D0EB6A794}" srcId="{F7E8FD2C-B8B0-4970-83B7-AE13C2561290}" destId="{469C6691-2004-4866-9220-7E69936EBF9A}" srcOrd="2" destOrd="0" parTransId="{CAD8AE56-D03F-4439-AAF4-643C98947567}" sibTransId="{F86881D3-13CF-4137-B231-E8A1D9DF9920}"/>
    <dgm:cxn modelId="{AA3953DE-A8AF-4864-98EE-08818D5C8315}" srcId="{F7E8FD2C-B8B0-4970-83B7-AE13C2561290}" destId="{6C5DE2D1-F9C7-4A48-B57F-781CB97CADAB}" srcOrd="0" destOrd="0" parTransId="{39B0A857-01B0-48B7-B53F-A760741DB439}" sibTransId="{4FB7409F-02E8-47F5-BB18-88B528510F40}"/>
    <dgm:cxn modelId="{79C126E5-423F-4FA0-92B2-C3A483819385}" type="presOf" srcId="{368F199D-BB3C-4802-B156-433CEC81C908}" destId="{91848D66-B725-4787-AFD6-B1171AD33D28}" srcOrd="0" destOrd="0" presId="urn:microsoft.com/office/officeart/2005/8/layout/list1"/>
    <dgm:cxn modelId="{20989FEA-D8B1-4E13-AB31-30683C2C1335}" type="presOf" srcId="{469C6691-2004-4866-9220-7E69936EBF9A}" destId="{5877174D-8F46-4580-86D3-E52FCA3771D0}" srcOrd="1" destOrd="0" presId="urn:microsoft.com/office/officeart/2005/8/layout/list1"/>
    <dgm:cxn modelId="{D76CCBB5-FE7E-4E08-AB34-C8B53B70BECF}" type="presParOf" srcId="{823CECC3-EFA0-4E4E-A0F9-C4E648CB724D}" destId="{4C7BA62E-9787-4221-BA4B-A19F28AE3B65}" srcOrd="0" destOrd="0" presId="urn:microsoft.com/office/officeart/2005/8/layout/list1"/>
    <dgm:cxn modelId="{643A7FC8-5906-4680-B015-4C06EB5A898A}" type="presParOf" srcId="{4C7BA62E-9787-4221-BA4B-A19F28AE3B65}" destId="{E96C7370-D478-4389-A9AB-D45DC2A72653}" srcOrd="0" destOrd="0" presId="urn:microsoft.com/office/officeart/2005/8/layout/list1"/>
    <dgm:cxn modelId="{2EA08F94-0971-4891-B3BA-9D0A6524029D}" type="presParOf" srcId="{4C7BA62E-9787-4221-BA4B-A19F28AE3B65}" destId="{6307D7D7-DE08-4977-999E-78E62132C3A7}" srcOrd="1" destOrd="0" presId="urn:microsoft.com/office/officeart/2005/8/layout/list1"/>
    <dgm:cxn modelId="{20D807AA-1E81-461D-9CF1-AA4B473F5F2C}" type="presParOf" srcId="{823CECC3-EFA0-4E4E-A0F9-C4E648CB724D}" destId="{3AF70C93-125B-48B6-8C2F-99C59F0C6804}" srcOrd="1" destOrd="0" presId="urn:microsoft.com/office/officeart/2005/8/layout/list1"/>
    <dgm:cxn modelId="{AC127EE8-B126-4ADB-9FFC-08D88573B517}" type="presParOf" srcId="{823CECC3-EFA0-4E4E-A0F9-C4E648CB724D}" destId="{0CD02BC9-8651-46AA-BEE0-D1B34CA21596}" srcOrd="2" destOrd="0" presId="urn:microsoft.com/office/officeart/2005/8/layout/list1"/>
    <dgm:cxn modelId="{3262F346-A7FB-460F-A5D4-353C89BE6182}" type="presParOf" srcId="{823CECC3-EFA0-4E4E-A0F9-C4E648CB724D}" destId="{E51A0052-86D3-46D3-86D4-AB9DD0D7C926}" srcOrd="3" destOrd="0" presId="urn:microsoft.com/office/officeart/2005/8/layout/list1"/>
    <dgm:cxn modelId="{7EA94F26-3754-441F-B742-7031D62CB872}" type="presParOf" srcId="{823CECC3-EFA0-4E4E-A0F9-C4E648CB724D}" destId="{86D0B069-0038-412D-ADFC-581F03E43DAE}" srcOrd="4" destOrd="0" presId="urn:microsoft.com/office/officeart/2005/8/layout/list1"/>
    <dgm:cxn modelId="{6DADC20C-6857-4941-B087-DB23CBD49806}" type="presParOf" srcId="{86D0B069-0038-412D-ADFC-581F03E43DAE}" destId="{91848D66-B725-4787-AFD6-B1171AD33D28}" srcOrd="0" destOrd="0" presId="urn:microsoft.com/office/officeart/2005/8/layout/list1"/>
    <dgm:cxn modelId="{7C0D0F43-8E1C-4629-B960-2192F0E5554F}" type="presParOf" srcId="{86D0B069-0038-412D-ADFC-581F03E43DAE}" destId="{2ACC9952-F396-41B7-A2EF-B630714D7607}" srcOrd="1" destOrd="0" presId="urn:microsoft.com/office/officeart/2005/8/layout/list1"/>
    <dgm:cxn modelId="{839322B5-09C1-4898-B4C3-FBA35F472891}" type="presParOf" srcId="{823CECC3-EFA0-4E4E-A0F9-C4E648CB724D}" destId="{1239C8D4-5B0B-428D-928A-A2C09BF93CAC}" srcOrd="5" destOrd="0" presId="urn:microsoft.com/office/officeart/2005/8/layout/list1"/>
    <dgm:cxn modelId="{92210F4C-E0E4-4E98-96C1-0DFE9E33E31A}" type="presParOf" srcId="{823CECC3-EFA0-4E4E-A0F9-C4E648CB724D}" destId="{9D765D63-DD6E-4886-943E-917C4311F67D}" srcOrd="6" destOrd="0" presId="urn:microsoft.com/office/officeart/2005/8/layout/list1"/>
    <dgm:cxn modelId="{64ED79B3-38DC-4F80-BA7F-93B90F0D140E}" type="presParOf" srcId="{823CECC3-EFA0-4E4E-A0F9-C4E648CB724D}" destId="{85BA27C1-8416-4021-983D-0DC026D7E651}" srcOrd="7" destOrd="0" presId="urn:microsoft.com/office/officeart/2005/8/layout/list1"/>
    <dgm:cxn modelId="{187B8171-7869-42F4-9FB1-4C3795FF8AC3}" type="presParOf" srcId="{823CECC3-EFA0-4E4E-A0F9-C4E648CB724D}" destId="{BE86598F-7666-4657-93C5-E3BD0D19F972}" srcOrd="8" destOrd="0" presId="urn:microsoft.com/office/officeart/2005/8/layout/list1"/>
    <dgm:cxn modelId="{C861D960-6C85-4DDF-9DC4-A431464B992E}" type="presParOf" srcId="{BE86598F-7666-4657-93C5-E3BD0D19F972}" destId="{AF2F5F75-9279-446D-A67B-62B987C881D3}" srcOrd="0" destOrd="0" presId="urn:microsoft.com/office/officeart/2005/8/layout/list1"/>
    <dgm:cxn modelId="{659846CF-176A-4CB0-A491-1484CC322C9C}" type="presParOf" srcId="{BE86598F-7666-4657-93C5-E3BD0D19F972}" destId="{5877174D-8F46-4580-86D3-E52FCA3771D0}" srcOrd="1" destOrd="0" presId="urn:microsoft.com/office/officeart/2005/8/layout/list1"/>
    <dgm:cxn modelId="{55330D32-199F-4509-BCBC-490B1C6C1985}" type="presParOf" srcId="{823CECC3-EFA0-4E4E-A0F9-C4E648CB724D}" destId="{438FA9B6-884D-4173-9E36-97F341ACE71D}" srcOrd="9" destOrd="0" presId="urn:microsoft.com/office/officeart/2005/8/layout/list1"/>
    <dgm:cxn modelId="{E7F54872-8D49-465C-802B-56F74D5560BF}" type="presParOf" srcId="{823CECC3-EFA0-4E4E-A0F9-C4E648CB724D}" destId="{6939CCF4-DF90-4242-83FB-639CE4C3A91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D54EA-4A9F-41EA-9995-435D037D5F02}">
      <dsp:nvSpPr>
        <dsp:cNvPr id="0" name=""/>
        <dsp:cNvSpPr/>
      </dsp:nvSpPr>
      <dsp:spPr>
        <a:xfrm>
          <a:off x="777032" y="662"/>
          <a:ext cx="1680299" cy="10081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Políticas e Procedimentos</a:t>
          </a:r>
        </a:p>
      </dsp:txBody>
      <dsp:txXfrm>
        <a:off x="777032" y="662"/>
        <a:ext cx="1680299" cy="1008179"/>
      </dsp:txXfrm>
    </dsp:sp>
    <dsp:sp modelId="{EE94349C-18C3-4461-A52A-810745F57319}">
      <dsp:nvSpPr>
        <dsp:cNvPr id="0" name=""/>
        <dsp:cNvSpPr/>
      </dsp:nvSpPr>
      <dsp:spPr>
        <a:xfrm>
          <a:off x="2625362" y="662"/>
          <a:ext cx="1680299" cy="10081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Treinamentos</a:t>
          </a:r>
        </a:p>
      </dsp:txBody>
      <dsp:txXfrm>
        <a:off x="2625362" y="662"/>
        <a:ext cx="1680299" cy="1008179"/>
      </dsp:txXfrm>
    </dsp:sp>
    <dsp:sp modelId="{863C76E5-CF8E-4DA8-9743-8D58656075A7}">
      <dsp:nvSpPr>
        <dsp:cNvPr id="0" name=""/>
        <dsp:cNvSpPr/>
      </dsp:nvSpPr>
      <dsp:spPr>
        <a:xfrm>
          <a:off x="4473692" y="662"/>
          <a:ext cx="1680299" cy="10081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Código de Ética</a:t>
          </a:r>
        </a:p>
      </dsp:txBody>
      <dsp:txXfrm>
        <a:off x="4473692" y="662"/>
        <a:ext cx="1680299" cy="1008179"/>
      </dsp:txXfrm>
    </dsp:sp>
    <dsp:sp modelId="{C246DE84-6CF1-4B3A-8C7F-1A372AF2221E}">
      <dsp:nvSpPr>
        <dsp:cNvPr id="0" name=""/>
        <dsp:cNvSpPr/>
      </dsp:nvSpPr>
      <dsp:spPr>
        <a:xfrm>
          <a:off x="777032" y="1176872"/>
          <a:ext cx="1680299" cy="10081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Política de Consequências</a:t>
          </a:r>
        </a:p>
      </dsp:txBody>
      <dsp:txXfrm>
        <a:off x="777032" y="1176872"/>
        <a:ext cx="1680299" cy="1008179"/>
      </dsp:txXfrm>
    </dsp:sp>
    <dsp:sp modelId="{C34A1CEC-ED71-46E4-A8EE-33C639A3AB19}">
      <dsp:nvSpPr>
        <dsp:cNvPr id="0" name=""/>
        <dsp:cNvSpPr/>
      </dsp:nvSpPr>
      <dsp:spPr>
        <a:xfrm>
          <a:off x="2625362" y="1176872"/>
          <a:ext cx="1680299" cy="10081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Gestão de terceiros</a:t>
          </a:r>
        </a:p>
      </dsp:txBody>
      <dsp:txXfrm>
        <a:off x="2625362" y="1176872"/>
        <a:ext cx="1680299" cy="1008179"/>
      </dsp:txXfrm>
    </dsp:sp>
    <dsp:sp modelId="{2CCC68A6-2FD0-48F5-B717-0E1B211C1EAC}">
      <dsp:nvSpPr>
        <dsp:cNvPr id="0" name=""/>
        <dsp:cNvSpPr/>
      </dsp:nvSpPr>
      <dsp:spPr>
        <a:xfrm>
          <a:off x="4473692" y="1176872"/>
          <a:ext cx="1680299" cy="10081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Segregação de funções</a:t>
          </a:r>
        </a:p>
      </dsp:txBody>
      <dsp:txXfrm>
        <a:off x="4473692" y="1176872"/>
        <a:ext cx="1680299" cy="1008179"/>
      </dsp:txXfrm>
    </dsp:sp>
    <dsp:sp modelId="{B05F5121-4E8E-4D06-8F91-862F7FA6F976}">
      <dsp:nvSpPr>
        <dsp:cNvPr id="0" name=""/>
        <dsp:cNvSpPr/>
      </dsp:nvSpPr>
      <dsp:spPr>
        <a:xfrm>
          <a:off x="777032" y="2353081"/>
          <a:ext cx="1680299" cy="10081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Transparência das informações</a:t>
          </a:r>
        </a:p>
      </dsp:txBody>
      <dsp:txXfrm>
        <a:off x="777032" y="2353081"/>
        <a:ext cx="1680299" cy="1008179"/>
      </dsp:txXfrm>
    </dsp:sp>
    <dsp:sp modelId="{C7EE7C72-A430-4DF5-A342-EA907B1FF354}">
      <dsp:nvSpPr>
        <dsp:cNvPr id="0" name=""/>
        <dsp:cNvSpPr/>
      </dsp:nvSpPr>
      <dsp:spPr>
        <a:xfrm>
          <a:off x="2625362" y="2353081"/>
          <a:ext cx="1680299" cy="10081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Canal de denúncias</a:t>
          </a:r>
        </a:p>
      </dsp:txBody>
      <dsp:txXfrm>
        <a:off x="2625362" y="2353081"/>
        <a:ext cx="1680299" cy="1008179"/>
      </dsp:txXfrm>
    </dsp:sp>
    <dsp:sp modelId="{618E16C5-0CA7-4715-9ED9-D052143D8D96}">
      <dsp:nvSpPr>
        <dsp:cNvPr id="0" name=""/>
        <dsp:cNvSpPr/>
      </dsp:nvSpPr>
      <dsp:spPr>
        <a:xfrm>
          <a:off x="4473692" y="2353081"/>
          <a:ext cx="1680299" cy="10081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Auditorias Internas</a:t>
          </a:r>
        </a:p>
      </dsp:txBody>
      <dsp:txXfrm>
        <a:off x="4473692" y="2353081"/>
        <a:ext cx="1680299" cy="1008179"/>
      </dsp:txXfrm>
    </dsp:sp>
    <dsp:sp modelId="{1B19120E-4023-4AAA-A8C5-954D68AC795A}">
      <dsp:nvSpPr>
        <dsp:cNvPr id="0" name=""/>
        <dsp:cNvSpPr/>
      </dsp:nvSpPr>
      <dsp:spPr>
        <a:xfrm>
          <a:off x="777032" y="3529291"/>
          <a:ext cx="1680299" cy="10081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Travas sistêmicas</a:t>
          </a:r>
        </a:p>
      </dsp:txBody>
      <dsp:txXfrm>
        <a:off x="777032" y="3529291"/>
        <a:ext cx="1680299" cy="1008179"/>
      </dsp:txXfrm>
    </dsp:sp>
    <dsp:sp modelId="{4BAFAA30-A6FB-46F2-8D6F-BE56764CFDDD}">
      <dsp:nvSpPr>
        <dsp:cNvPr id="0" name=""/>
        <dsp:cNvSpPr/>
      </dsp:nvSpPr>
      <dsp:spPr>
        <a:xfrm>
          <a:off x="2625362" y="3529291"/>
          <a:ext cx="1680299" cy="10081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Dupla aprovação</a:t>
          </a:r>
        </a:p>
      </dsp:txBody>
      <dsp:txXfrm>
        <a:off x="2625362" y="3529291"/>
        <a:ext cx="1680299" cy="1008179"/>
      </dsp:txXfrm>
    </dsp:sp>
    <dsp:sp modelId="{5AFE6397-1566-46CF-92EA-DE139573838B}">
      <dsp:nvSpPr>
        <dsp:cNvPr id="0" name=""/>
        <dsp:cNvSpPr/>
      </dsp:nvSpPr>
      <dsp:spPr>
        <a:xfrm>
          <a:off x="4473692" y="3529291"/>
          <a:ext cx="1680299" cy="100817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Controle de Qualidade</a:t>
          </a:r>
        </a:p>
      </dsp:txBody>
      <dsp:txXfrm>
        <a:off x="4473692" y="3529291"/>
        <a:ext cx="1680299" cy="1008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02BC9-8651-46AA-BEE0-D1B34CA21596}">
      <dsp:nvSpPr>
        <dsp:cNvPr id="0" name=""/>
        <dsp:cNvSpPr/>
      </dsp:nvSpPr>
      <dsp:spPr>
        <a:xfrm>
          <a:off x="0" y="536557"/>
          <a:ext cx="974198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07D7D7-DE08-4977-999E-78E62132C3A7}">
      <dsp:nvSpPr>
        <dsp:cNvPr id="0" name=""/>
        <dsp:cNvSpPr/>
      </dsp:nvSpPr>
      <dsp:spPr>
        <a:xfrm>
          <a:off x="487099" y="5197"/>
          <a:ext cx="6819391" cy="1062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757" tIns="0" rIns="25775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1. Auditoria operacional e de sistemas em produção: abrange os procedimentos e resultados dos sistemas de informação já implantados (características preventiva, detectiva e corretiva).</a:t>
          </a:r>
        </a:p>
      </dsp:txBody>
      <dsp:txXfrm>
        <a:off x="538977" y="57075"/>
        <a:ext cx="6715635" cy="958964"/>
      </dsp:txXfrm>
    </dsp:sp>
    <dsp:sp modelId="{9D765D63-DD6E-4886-943E-917C4311F67D}">
      <dsp:nvSpPr>
        <dsp:cNvPr id="0" name=""/>
        <dsp:cNvSpPr/>
      </dsp:nvSpPr>
      <dsp:spPr>
        <a:xfrm>
          <a:off x="0" y="2169517"/>
          <a:ext cx="974198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ACC9952-F396-41B7-A2EF-B630714D7607}">
      <dsp:nvSpPr>
        <dsp:cNvPr id="0" name=""/>
        <dsp:cNvSpPr/>
      </dsp:nvSpPr>
      <dsp:spPr>
        <a:xfrm>
          <a:off x="487099" y="1638157"/>
          <a:ext cx="6819391" cy="1062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757" tIns="0" rIns="25775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2. Auditoria durante o desenvolvimento de sistemas: abrange todo o processo de construção de sistemas de informação, desde a fase de levantamento do sistema a ser informatizado até o teste e a implantação (característica preventiva).</a:t>
          </a:r>
        </a:p>
      </dsp:txBody>
      <dsp:txXfrm>
        <a:off x="538977" y="1690035"/>
        <a:ext cx="6715635" cy="958964"/>
      </dsp:txXfrm>
    </dsp:sp>
    <dsp:sp modelId="{6939CCF4-DF90-4242-83FB-639CE4C3A914}">
      <dsp:nvSpPr>
        <dsp:cNvPr id="0" name=""/>
        <dsp:cNvSpPr/>
      </dsp:nvSpPr>
      <dsp:spPr>
        <a:xfrm>
          <a:off x="0" y="3802477"/>
          <a:ext cx="9741988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877174D-8F46-4580-86D3-E52FCA3771D0}">
      <dsp:nvSpPr>
        <dsp:cNvPr id="0" name=""/>
        <dsp:cNvSpPr/>
      </dsp:nvSpPr>
      <dsp:spPr>
        <a:xfrm>
          <a:off x="487099" y="3271117"/>
          <a:ext cx="6819391" cy="1062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7757" tIns="0" rIns="25775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3. Auditoria do ambiente de tecnologia da informação: abrange a análise do ambiente de informática em termos de estrutura orgânica, contratos de software</a:t>
          </a:r>
        </a:p>
      </dsp:txBody>
      <dsp:txXfrm>
        <a:off x="538977" y="3322995"/>
        <a:ext cx="6715635" cy="95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92FFF-8E20-4C74-9E0C-E519BE998525}" type="datetime1">
              <a:rPr lang="pt-BR" smtClean="0"/>
              <a:t>01/09/2022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B5B09-25C0-45BF-B254-5930C69D1B6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497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9C68D-9811-4DD1-9B75-7411ABCA3F0C}" type="datetime1">
              <a:rPr lang="pt-BR" smtClean="0"/>
              <a:pPr/>
              <a:t>01/09/2022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D79418-37EB-4378-AD22-89DBB000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Anotações do apresentador: </a:t>
            </a:r>
          </a:p>
          <a:p>
            <a:pPr rtl="0"/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Qual é o propósito de compartilhar esta reflexão?</a:t>
            </a:r>
          </a:p>
          <a:p>
            <a:pPr rtl="0"/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É o final de uma unidade ou o projeto?  </a:t>
            </a:r>
          </a:p>
          <a:p>
            <a:pPr rtl="0"/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Você está compartilhando essa reflexão, na realização de uma meta de aprendizagem que você definiu para si mesmo?  </a:t>
            </a:r>
          </a:p>
          <a:p>
            <a:pPr rtl="0"/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É o final de um curso?  </a:t>
            </a:r>
          </a:p>
          <a:p>
            <a:pPr rtl="0"/>
            <a:endParaRPr lang="pt-BR" baseline="0" dirty="0"/>
          </a:p>
          <a:p>
            <a:pPr rtl="0"/>
            <a:r>
              <a:rPr lang="pt-BR" dirty="0"/>
              <a:t>Declare seu objetivo com a reflexão ou até mesmo a finalidade da experiência de aprendizagem ou meta de aprendizagem.  Seja claro e específicos ao declarar a sua finalidade.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4734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Anotações do apresentador: </a:t>
            </a:r>
          </a:p>
          <a:p>
            <a:pPr rtl="0"/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Qual é o propósito de compartilhar esta reflexão?</a:t>
            </a:r>
          </a:p>
          <a:p>
            <a:pPr rtl="0"/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É o final de uma unidade ou o projeto?  </a:t>
            </a:r>
          </a:p>
          <a:p>
            <a:pPr rtl="0"/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Você está compartilhando essa reflexão, na realização de uma meta de aprendizagem que você definiu para si mesmo?  </a:t>
            </a:r>
          </a:p>
          <a:p>
            <a:pPr rtl="0"/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É o final de um curso?  </a:t>
            </a:r>
          </a:p>
          <a:p>
            <a:pPr rtl="0"/>
            <a:endParaRPr lang="pt-BR" baseline="0" dirty="0"/>
          </a:p>
          <a:p>
            <a:pPr rtl="0"/>
            <a:r>
              <a:rPr lang="pt-BR" dirty="0"/>
              <a:t>Declare seu objetivo com a reflexão ou até mesmo a finalidade da experiência de aprendizagem ou meta de aprendizagem.  Seja claro e específicos ao declarar a sua finalidade.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2893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Anotações do apresentador: </a:t>
            </a:r>
          </a:p>
          <a:p>
            <a:pPr rtl="0"/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Qual é o propósito de compartilhar esta reflexão?</a:t>
            </a:r>
          </a:p>
          <a:p>
            <a:pPr rtl="0"/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É o final de uma unidade ou o projeto?  </a:t>
            </a:r>
          </a:p>
          <a:p>
            <a:pPr rtl="0"/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Você está compartilhando essa reflexão, na realização de uma meta de aprendizagem que você definiu para si mesmo?  </a:t>
            </a:r>
          </a:p>
          <a:p>
            <a:pPr rtl="0"/>
            <a:r>
              <a:rPr lang="pt-BR" i="1" dirty="0">
                <a:latin typeface="Segoe UI" panose="020B0502040204020203" pitchFamily="34" charset="0"/>
                <a:cs typeface="Segoe UI" panose="020B0502040204020203" pitchFamily="34" charset="0"/>
              </a:rPr>
              <a:t>É o final de um curso?  </a:t>
            </a:r>
          </a:p>
          <a:p>
            <a:pPr rtl="0"/>
            <a:endParaRPr lang="pt-BR" baseline="0" dirty="0"/>
          </a:p>
          <a:p>
            <a:pPr rtl="0"/>
            <a:r>
              <a:rPr lang="pt-BR" dirty="0"/>
              <a:t>Declare seu objetivo com a reflexão ou até mesmo a finalidade da experiência de aprendizagem ou meta de aprendizagem.  Seja claro e específicos ao declarar a sua finalidade.</a:t>
            </a:r>
          </a:p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782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Elemento gráfico 9" descr="Engrenagem única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Elemento gráfico 10" descr="Engrenagem única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tângulo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rtlCol="0" anchor="b">
            <a:no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 rtlCol="0"/>
          <a:lstStyle/>
          <a:p>
            <a:pPr rtl="0"/>
            <a:fld id="{1CBE24BD-5EA3-4DDB-993F-8CCA40637673}" type="datetime1">
              <a:rPr lang="pt-BR" noProof="0" smtClean="0"/>
              <a:t>01/09/2022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Elemento gráfico 17" descr="Engrenagem única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Elemento gráfico 19" descr="Engrenagem única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Elemento gráfico 20" descr="Engrenagem única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002234BE-A7D4-4818-BFF0-B670B1A897CC}" type="datetime1">
              <a:rPr lang="pt-BR" noProof="0" smtClean="0"/>
              <a:t>01/09/2022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Elemento gráfico 17" descr="Engrenagem única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Elemento gráfico 19" descr="Engrenagem única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Elemento gráfico 20" descr="Engrenagem única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9F321201-0D97-4FBA-8255-00AC256E30A1}" type="datetime1">
              <a:rPr lang="pt-BR" noProof="0" smtClean="0"/>
              <a:t>01/09/2022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6" name="Espaço Reservado para Imagem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m 8" descr="ShadowShort.png H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rtlCol="0" anchor="ctr" anchorCtr="0">
            <a:normAutofit/>
          </a:bodyPr>
          <a:lstStyle>
            <a:lvl1pPr>
              <a:defRPr sz="2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8C16A6-E182-4D86-87C1-0F0839B56A72}" type="datetime1">
              <a:rPr lang="pt-BR" noProof="0" smtClean="0"/>
              <a:t>01/09/2022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3" name="Espaço reservado para o SmartArt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 rtlCol="0"/>
          <a:lstStyle/>
          <a:p>
            <a:pPr rtl="0"/>
            <a:r>
              <a:rPr lang="pt-BR" noProof="0"/>
              <a:t>Clique no ícone para adicionar elemento gráfico SmartArt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Imagem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9C6699-F3ED-440C-A1E4-89B458A8C06C}" type="datetime1">
              <a:rPr lang="pt-BR" noProof="0" smtClean="0"/>
              <a:t>01/09/2022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Elemento gráfico 19" descr="Engrenagem única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Elemento gráfico 20" descr="Engrenagem única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Elemento gráfico 21" descr="Engrenagem única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Imagem 10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Imagem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tângulo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3E5534-29C4-4F50-B515-3D42BA885905}" type="datetime1">
              <a:rPr lang="pt-BR" noProof="0" smtClean="0"/>
              <a:t>01/09/2022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6" name="Caixa de texto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Caixa de texto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Imagem 8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tângulo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 rtlCol="0"/>
          <a:lstStyle/>
          <a:p>
            <a:pPr rtl="0"/>
            <a:fld id="{78948BD1-E397-4FD0-82E9-F253BE12C8E5}" type="datetime1">
              <a:rPr lang="pt-BR" noProof="0" smtClean="0"/>
              <a:t>01/09/2022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Elemento gráfico 23" descr="Engrenagem única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Elemento gráfico 24" descr="Engrenagem única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Elemento gráfico 25" descr="Engrenagem única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Elemento gráfico 26" descr="Engrenagem única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Imagem 12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Imagem 13" descr="ShadowShort.png H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tângulo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D92F66-9667-400C-9E70-19C9F2B0DE9A}" type="datetime1">
              <a:rPr lang="pt-BR" noProof="0" smtClean="0"/>
              <a:t>01/09/2022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Elemento gráfico 19" descr="Engrenagem única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Elemento gráfico 20" descr="Engrenagem única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Elemento gráfico 21" descr="Engrenagem única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Elemento gráfico 22" descr="Engrenagem única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Imagem 12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Imagem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tângulo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 rtlCol="0"/>
          <a:lstStyle/>
          <a:p>
            <a:pPr rtl="0"/>
            <a:fld id="{71D72BF1-4445-4A54-9294-7C4618C09555}" type="datetime1">
              <a:rPr lang="pt-BR" noProof="0" smtClean="0"/>
              <a:t>01/09/2022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pt-BR" sz="2400" noProof="0" dirty="0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ítulo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06132" y="735087"/>
            <a:ext cx="3060802" cy="1080938"/>
          </a:xfrm>
        </p:spPr>
        <p:txBody>
          <a:bodyPr rtlCol="0" anchor="ctr" anchorCtr="0"/>
          <a:lstStyle>
            <a:lvl1pPr algn="ctr">
              <a:defRPr b="0"/>
            </a:lvl1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53" name="Espaço Reservado para Texto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5" name="Espaço Reservado para Texto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7" name="Espaço Reservado para Conteúdo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8" name="Espaço Reservado para Conteúdo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9" name="Espaço Reservado para Conteúdo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ns 3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Elemento gráfico 28" descr="Engrenagem única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Elemento gráfico 30" descr="Engrenagem única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Elemento gráfico 31" descr="Engrenagem única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Elemento gráfico 32" descr="Engrenagem única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Imagem 14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m 15" descr="ShadowShort.png H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tâ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12AB4-60D3-4D2A-928E-EF8465A80177}" type="datetime1">
              <a:rPr lang="pt-BR" noProof="0" smtClean="0"/>
              <a:t>01/09/2022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Vari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Elemento gráfico 11" descr="Engrenagem única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Imagem 14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Imagem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tângulo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1E4AC3-DCAA-4FA0-8A16-6EC48CAE3F06}" type="datetime1">
              <a:rPr lang="pt-BR" noProof="0" smtClean="0"/>
              <a:t>01/09/2022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4" name="Espaço Reservado para Texto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5" name="Espaço Reservado para Texto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6" name="Espaço Reservado para Texto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rtlCol="0"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Elemento gráfico 11" descr="Engrenagem única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Imagem 6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Imagem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801D68-7834-4AD7-ACF0-0A700D2D0396}" type="datetime1">
              <a:rPr lang="pt-BR" noProof="0" smtClean="0"/>
              <a:t>01/09/2022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Imagem 8" descr="ShadowShort.png H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8A07C0-AD2F-4C9D-8A27-F081A402E3C2}" type="datetime1">
              <a:rPr lang="pt-BR" noProof="0" smtClean="0"/>
              <a:t>01/09/2022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is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rtlCol="0"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BC0BAEAC-B6CE-4DF5-86F9-B5EBE335BEEB}" type="datetime1">
              <a:rPr lang="pt-BR" noProof="0" smtClean="0"/>
              <a:t>01/09/2022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Elemento gráfico 17" descr="Engrenagem única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Elemento gráfico 18" descr="Engrenagem única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Imagem 9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Imagem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ângulo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0F4B1-E862-4095-AEE3-4B67A1338272}" type="datetime1">
              <a:rPr lang="pt-BR" noProof="0" smtClean="0"/>
              <a:t>01/09/2022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Elemento gráfico 15" descr="Engrenagem única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Elemento gráfico 16" descr="Engrenagem única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Imagem 7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213E9157-68AC-43BA-853D-74EF6C78DF0E}" type="datetime1">
              <a:rPr lang="pt-BR" noProof="0" smtClean="0"/>
              <a:t>01/09/2022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Elemento gráfico 10" descr="Engrenagem única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Elemento gráfico 11" descr="Engrenagem única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Elemento gráfico 12" descr="Engrenagem única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Elemento gráfico 13" descr="Engrenagem única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Elemento gráfico 14" descr="Engrenagem única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Imagem 5" descr="ShadowLong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Imagem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tângulo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87E3C-37AB-4748-9233-38F32897ADA8}" type="datetime1">
              <a:rPr lang="pt-BR" noProof="0" smtClean="0"/>
              <a:t>01/09/2022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Elemento gráfico 7" descr="Engrenagem única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Elemento Gráfico 8" descr="Engrenagem única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Elemento gráfico 9" descr="Engrenagem única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Elemento gráfico 10" descr="Engrenagem única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Imagem 4" descr="ShadowShort.png H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5CF604-0A79-4024-8D39-5C6EA8531008}" type="datetime1">
              <a:rPr lang="pt-BR" noProof="0" smtClean="0"/>
              <a:t>01/09/2022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1BEE040-5C88-4F52-8C0C-C6ABAF030F87}" type="datetime1">
              <a:rPr lang="pt-BR" noProof="0" smtClean="0"/>
              <a:t>01/09/2022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3FA76C-C565-46B6-8652-D75785E2521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67" r:id="rId9"/>
    <p:sldLayoutId id="2147483668" r:id="rId10"/>
    <p:sldLayoutId id="2147483681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8" r:id="rId17"/>
    <p:sldLayoutId id="2147483675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isaca.org/credentialin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Identificação do ambiente de controle</a:t>
            </a:r>
          </a:p>
        </p:txBody>
      </p:sp>
      <p:pic>
        <p:nvPicPr>
          <p:cNvPr id="5" name="Elemento Gráfico 4" descr="Finalidade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4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33B2E63-1A1D-4CB5-A30A-C4DDD3E2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566D151-7863-4A24-AAD4-FAA7FC010897}"/>
              </a:ext>
            </a:extLst>
          </p:cNvPr>
          <p:cNvSpPr/>
          <p:nvPr/>
        </p:nvSpPr>
        <p:spPr>
          <a:xfrm>
            <a:off x="680321" y="2120337"/>
            <a:ext cx="96138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endParaRPr lang="pt-BR" sz="2400" dirty="0"/>
          </a:p>
          <a:p>
            <a:endParaRPr lang="pt-BR" sz="2400" dirty="0"/>
          </a:p>
        </p:txBody>
      </p:sp>
      <p:pic>
        <p:nvPicPr>
          <p:cNvPr id="7" name="Gráfico 6" descr="Espiral">
            <a:extLst>
              <a:ext uri="{FF2B5EF4-FFF2-40B4-BE49-F238E27FC236}">
                <a16:creationId xmlns:a16="http://schemas.microsoft.com/office/drawing/2014/main" id="{6CD661EE-07B2-4177-8991-95A46ACB2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922" y="836497"/>
            <a:ext cx="914400" cy="9144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4BB2ECA-DD2B-4D38-8C10-B2B4B447D45A}"/>
              </a:ext>
            </a:extLst>
          </p:cNvPr>
          <p:cNvSpPr txBox="1"/>
          <p:nvPr/>
        </p:nvSpPr>
        <p:spPr>
          <a:xfrm>
            <a:off x="10294182" y="6275320"/>
            <a:ext cx="134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GIL (2018)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00910D7-3FBC-4033-806D-B2FF3C44E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944026"/>
              </p:ext>
            </p:extLst>
          </p:nvPr>
        </p:nvGraphicFramePr>
        <p:xfrm>
          <a:off x="552194" y="2120337"/>
          <a:ext cx="9741988" cy="471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7813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39098CF-21FB-4AF0-8198-5FBB3CDB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69" y="400257"/>
            <a:ext cx="10922661" cy="6057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813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DB1706A-03A9-4048-B88A-B6D453796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64" y="901872"/>
            <a:ext cx="11534071" cy="505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9415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Auditoria do ambiente de tecnologia da informação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C2A41D-6B6E-4DD0-A7BD-E8CA00126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400" dirty="0"/>
              <a:t>Quais literaturas buscar?</a:t>
            </a:r>
          </a:p>
          <a:p>
            <a:pPr rtl="0"/>
            <a:endParaRPr lang="pt-BR" sz="2400" dirty="0"/>
          </a:p>
          <a:p>
            <a:pPr rtl="0"/>
            <a:endParaRPr lang="pt-BR" sz="2400" dirty="0"/>
          </a:p>
        </p:txBody>
      </p:sp>
      <p:pic>
        <p:nvPicPr>
          <p:cNvPr id="5" name="Elemento Gráfico 4" descr="Finalidade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66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33B2E63-1A1D-4CB5-A30A-C4DDD3E2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 da Informação – família ISO 27000</a:t>
            </a:r>
          </a:p>
        </p:txBody>
      </p:sp>
      <p:pic>
        <p:nvPicPr>
          <p:cNvPr id="7" name="Gráfico 6" descr="Espiral">
            <a:extLst>
              <a:ext uri="{FF2B5EF4-FFF2-40B4-BE49-F238E27FC236}">
                <a16:creationId xmlns:a16="http://schemas.microsoft.com/office/drawing/2014/main" id="{6CD661EE-07B2-4177-8991-95A46ACB2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922" y="836497"/>
            <a:ext cx="914400" cy="9144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8982491-E031-45B7-9C14-256A7242940F}"/>
              </a:ext>
            </a:extLst>
          </p:cNvPr>
          <p:cNvSpPr txBox="1"/>
          <p:nvPr/>
        </p:nvSpPr>
        <p:spPr>
          <a:xfrm>
            <a:off x="10294182" y="6275320"/>
            <a:ext cx="134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GIL (2018)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55187E5-47E6-42B3-8232-476894C28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713" y="2261689"/>
            <a:ext cx="6124575" cy="419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31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33B2E63-1A1D-4CB5-A30A-C4DDD3E2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Segurança da Informação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566D151-7863-4A24-AAD4-FAA7FC010897}"/>
              </a:ext>
            </a:extLst>
          </p:cNvPr>
          <p:cNvSpPr/>
          <p:nvPr/>
        </p:nvSpPr>
        <p:spPr>
          <a:xfrm>
            <a:off x="680321" y="2120337"/>
            <a:ext cx="102726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Associação Brasileira de Normas Técnicas (ABNT) NBR ISO/IEC 27002 – Tecnologia da informação – Técnicas de segurança – Código de prática para a gestão da segurança da informação</a:t>
            </a:r>
          </a:p>
        </p:txBody>
      </p:sp>
      <p:pic>
        <p:nvPicPr>
          <p:cNvPr id="7" name="Gráfico 6" descr="Espiral">
            <a:extLst>
              <a:ext uri="{FF2B5EF4-FFF2-40B4-BE49-F238E27FC236}">
                <a16:creationId xmlns:a16="http://schemas.microsoft.com/office/drawing/2014/main" id="{6CD661EE-07B2-4177-8991-95A46ACB2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922" y="836497"/>
            <a:ext cx="914400" cy="9144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8982491-E031-45B7-9C14-256A7242940F}"/>
              </a:ext>
            </a:extLst>
          </p:cNvPr>
          <p:cNvSpPr txBox="1"/>
          <p:nvPr/>
        </p:nvSpPr>
        <p:spPr>
          <a:xfrm>
            <a:off x="10294182" y="6275320"/>
            <a:ext cx="134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GIL (2018)</a:t>
            </a:r>
          </a:p>
        </p:txBody>
      </p:sp>
    </p:spTree>
    <p:extLst>
      <p:ext uri="{BB962C8B-B14F-4D97-AF65-F5344CB8AC3E}">
        <p14:creationId xmlns:p14="http://schemas.microsoft.com/office/powerpoint/2010/main" val="254883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Espiral">
            <a:extLst>
              <a:ext uri="{FF2B5EF4-FFF2-40B4-BE49-F238E27FC236}">
                <a16:creationId xmlns:a16="http://schemas.microsoft.com/office/drawing/2014/main" id="{6CD661EE-07B2-4177-8991-95A46ACB2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922" y="836497"/>
            <a:ext cx="914400" cy="914400"/>
          </a:xfrm>
          <a:prstGeom prst="rect">
            <a:avLst/>
          </a:prstGeom>
        </p:spPr>
      </p:pic>
      <p:pic>
        <p:nvPicPr>
          <p:cNvPr id="3074" name="Picture 2" descr="Mapa Mental – ISO 27002 – Código de Prática para a Gestão de Segurança da  Informação - Diego Macêdo">
            <a:extLst>
              <a:ext uri="{FF2B5EF4-FFF2-40B4-BE49-F238E27FC236}">
                <a16:creationId xmlns:a16="http://schemas.microsoft.com/office/drawing/2014/main" id="{BF23BB1B-DEF8-46BB-B020-93C3DA14C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" y="87947"/>
            <a:ext cx="8420100" cy="668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713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33B2E63-1A1D-4CB5-A30A-C4DDD3E2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Levantamento e caracterização do ambiente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566D151-7863-4A24-AAD4-FAA7FC010897}"/>
              </a:ext>
            </a:extLst>
          </p:cNvPr>
          <p:cNvSpPr/>
          <p:nvPr/>
        </p:nvSpPr>
        <p:spPr>
          <a:xfrm>
            <a:off x="680321" y="2120337"/>
            <a:ext cx="11511679" cy="279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inventário dos recursos de hardware, tanto mainframe como micros, redes, equipamentos auxiliares e contratos de leasing, assistência técnica etc.;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inventário dos recursos tecnológicos de software básico e suporte aos aplicativos, banco de dados, redes, telecomunicações e respectivos contratos;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recursos humanos, cargos e funções;</a:t>
            </a:r>
          </a:p>
        </p:txBody>
      </p:sp>
      <p:pic>
        <p:nvPicPr>
          <p:cNvPr id="7" name="Gráfico 6" descr="Espiral">
            <a:extLst>
              <a:ext uri="{FF2B5EF4-FFF2-40B4-BE49-F238E27FC236}">
                <a16:creationId xmlns:a16="http://schemas.microsoft.com/office/drawing/2014/main" id="{6CD661EE-07B2-4177-8991-95A46ACB2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922" y="836497"/>
            <a:ext cx="914400" cy="9144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8982491-E031-45B7-9C14-256A7242940F}"/>
              </a:ext>
            </a:extLst>
          </p:cNvPr>
          <p:cNvSpPr txBox="1"/>
          <p:nvPr/>
        </p:nvSpPr>
        <p:spPr>
          <a:xfrm>
            <a:off x="10294182" y="6275320"/>
            <a:ext cx="134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GIL (2018)</a:t>
            </a:r>
          </a:p>
        </p:txBody>
      </p:sp>
    </p:spTree>
    <p:extLst>
      <p:ext uri="{BB962C8B-B14F-4D97-AF65-F5344CB8AC3E}">
        <p14:creationId xmlns:p14="http://schemas.microsoft.com/office/powerpoint/2010/main" val="1514122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33B2E63-1A1D-4CB5-A30A-C4DDD3E2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Levantamento e caracterização do ambiente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566D151-7863-4A24-AAD4-FAA7FC010897}"/>
              </a:ext>
            </a:extLst>
          </p:cNvPr>
          <p:cNvSpPr/>
          <p:nvPr/>
        </p:nvSpPr>
        <p:spPr>
          <a:xfrm>
            <a:off x="680321" y="2120337"/>
            <a:ext cx="11511679" cy="279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normas e procedimentos administrativos e operacionais da área; fluxo de procedimentos operacionais e de controle; sistema de apuração e distribuição de custos;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controle de utilização dos recursos computacionais e tecnológicos para diversas áreas, tanto internas quanto externas, envolvidas com a organização.</a:t>
            </a:r>
          </a:p>
        </p:txBody>
      </p:sp>
      <p:pic>
        <p:nvPicPr>
          <p:cNvPr id="7" name="Gráfico 6" descr="Espiral">
            <a:extLst>
              <a:ext uri="{FF2B5EF4-FFF2-40B4-BE49-F238E27FC236}">
                <a16:creationId xmlns:a16="http://schemas.microsoft.com/office/drawing/2014/main" id="{6CD661EE-07B2-4177-8991-95A46ACB2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922" y="836497"/>
            <a:ext cx="914400" cy="9144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8982491-E031-45B7-9C14-256A7242940F}"/>
              </a:ext>
            </a:extLst>
          </p:cNvPr>
          <p:cNvSpPr txBox="1"/>
          <p:nvPr/>
        </p:nvSpPr>
        <p:spPr>
          <a:xfrm>
            <a:off x="10294182" y="6275320"/>
            <a:ext cx="134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GIL (2018)</a:t>
            </a:r>
          </a:p>
        </p:txBody>
      </p:sp>
    </p:spTree>
    <p:extLst>
      <p:ext uri="{BB962C8B-B14F-4D97-AF65-F5344CB8AC3E}">
        <p14:creationId xmlns:p14="http://schemas.microsoft.com/office/powerpoint/2010/main" val="166229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33B2E63-1A1D-4CB5-A30A-C4DDD3E2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Identificação, inventário, eleição e seleção dos pontos de controle para auditoria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566D151-7863-4A24-AAD4-FAA7FC010897}"/>
              </a:ext>
            </a:extLst>
          </p:cNvPr>
          <p:cNvSpPr/>
          <p:nvPr/>
        </p:nvSpPr>
        <p:spPr>
          <a:xfrm>
            <a:off x="680321" y="2120337"/>
            <a:ext cx="115116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1. Infraestrutura física</a:t>
            </a:r>
          </a:p>
          <a:p>
            <a:r>
              <a:rPr lang="pt-BR" sz="2400" dirty="0"/>
              <a:t>2. Organização funcional e tecnológica do ambiente</a:t>
            </a:r>
          </a:p>
          <a:p>
            <a:r>
              <a:rPr lang="pt-BR" sz="2400" dirty="0"/>
              <a:t>3. Segurança ambiental e fatores humanos </a:t>
            </a:r>
          </a:p>
          <a:p>
            <a:r>
              <a:rPr lang="pt-BR" sz="2400" dirty="0"/>
              <a:t>4. Planos de segurança e de contingência </a:t>
            </a:r>
          </a:p>
          <a:p>
            <a:r>
              <a:rPr lang="pt-BR" sz="2400" dirty="0"/>
              <a:t>5. Segurança física e lógica de mídias magnética </a:t>
            </a:r>
          </a:p>
          <a:p>
            <a:r>
              <a:rPr lang="pt-BR" sz="2400" dirty="0"/>
              <a:t>6. Redes, teleprocessamento e microinformática</a:t>
            </a:r>
          </a:p>
          <a:p>
            <a:r>
              <a:rPr lang="pt-BR" sz="2400" dirty="0"/>
              <a:t>7. Ambiente web ou internet</a:t>
            </a:r>
          </a:p>
          <a:p>
            <a:r>
              <a:rPr lang="pt-BR" sz="2400" dirty="0"/>
              <a:t>8. Controle de operação e de uso de recursos tecnológicos</a:t>
            </a:r>
          </a:p>
          <a:p>
            <a:r>
              <a:rPr lang="pt-BR" sz="2400" dirty="0"/>
              <a:t>9. Controle de acesso físico e lógico</a:t>
            </a:r>
          </a:p>
          <a:p>
            <a:r>
              <a:rPr lang="pt-BR" sz="2400" dirty="0"/>
              <a:t>10. Banco de dados e sistemas de informação</a:t>
            </a:r>
          </a:p>
        </p:txBody>
      </p:sp>
      <p:pic>
        <p:nvPicPr>
          <p:cNvPr id="7" name="Gráfico 6" descr="Espiral">
            <a:extLst>
              <a:ext uri="{FF2B5EF4-FFF2-40B4-BE49-F238E27FC236}">
                <a16:creationId xmlns:a16="http://schemas.microsoft.com/office/drawing/2014/main" id="{6CD661EE-07B2-4177-8991-95A46ACB2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922" y="836497"/>
            <a:ext cx="914400" cy="9144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8982491-E031-45B7-9C14-256A7242940F}"/>
              </a:ext>
            </a:extLst>
          </p:cNvPr>
          <p:cNvSpPr txBox="1"/>
          <p:nvPr/>
        </p:nvSpPr>
        <p:spPr>
          <a:xfrm>
            <a:off x="10294182" y="6275320"/>
            <a:ext cx="134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GIL (2018)</a:t>
            </a:r>
          </a:p>
        </p:txBody>
      </p:sp>
    </p:spTree>
    <p:extLst>
      <p:ext uri="{BB962C8B-B14F-4D97-AF65-F5344CB8AC3E}">
        <p14:creationId xmlns:p14="http://schemas.microsoft.com/office/powerpoint/2010/main" val="27060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33B2E63-1A1D-4CB5-A30A-C4DDD3E2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Interno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566D151-7863-4A24-AAD4-FAA7FC010897}"/>
              </a:ext>
            </a:extLst>
          </p:cNvPr>
          <p:cNvSpPr/>
          <p:nvPr/>
        </p:nvSpPr>
        <p:spPr>
          <a:xfrm>
            <a:off x="680321" y="2120337"/>
            <a:ext cx="96138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Segundo GIL (2008), os controles são ferramentas que podem estar integradas, ou não, a determinado sistema de informação aplicativo, visando à obtenção de proteção contra as ameaças presentes ou potenciais no ambiente da organização. </a:t>
            </a:r>
          </a:p>
          <a:p>
            <a:endParaRPr lang="pt-BR" sz="2400" dirty="0"/>
          </a:p>
          <a:p>
            <a:r>
              <a:rPr lang="pt-BR" sz="2400" dirty="0">
                <a:solidFill>
                  <a:srgbClr val="FFFF00"/>
                </a:solidFill>
              </a:rPr>
              <a:t># eficácia e a garantia = revisão e avaliação periódica</a:t>
            </a:r>
          </a:p>
        </p:txBody>
      </p:sp>
      <p:pic>
        <p:nvPicPr>
          <p:cNvPr id="7" name="Gráfico 6" descr="Espiral">
            <a:extLst>
              <a:ext uri="{FF2B5EF4-FFF2-40B4-BE49-F238E27FC236}">
                <a16:creationId xmlns:a16="http://schemas.microsoft.com/office/drawing/2014/main" id="{6CD661EE-07B2-4177-8991-95A46ACB2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922" y="8364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82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7E30B-392D-4691-8125-129E25A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Certificações profissionais na área</a:t>
            </a:r>
          </a:p>
        </p:txBody>
      </p:sp>
      <p:pic>
        <p:nvPicPr>
          <p:cNvPr id="5" name="Elemento Gráfico 4" descr="Finalidade">
            <a:extLst>
              <a:ext uri="{FF2B5EF4-FFF2-40B4-BE49-F238E27FC236}">
                <a16:creationId xmlns:a16="http://schemas.microsoft.com/office/drawing/2014/main" id="{28F7ACE2-5D39-488F-AF39-9DEDFF0FF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03486" y="2947289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83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33B2E63-1A1D-4CB5-A30A-C4DDD3E2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Certificações profissionais da área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566D151-7863-4A24-AAD4-FAA7FC010897}"/>
              </a:ext>
            </a:extLst>
          </p:cNvPr>
          <p:cNvSpPr/>
          <p:nvPr/>
        </p:nvSpPr>
        <p:spPr>
          <a:xfrm>
            <a:off x="680321" y="2120337"/>
            <a:ext cx="115116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Certified Information Security Manager (CISM)</a:t>
            </a:r>
          </a:p>
          <a:p>
            <a:pPr marL="457200" indent="-457200">
              <a:buAutoNum type="arabicPeriod"/>
            </a:pPr>
            <a:r>
              <a:rPr lang="en-US" sz="2400" dirty="0"/>
              <a:t>Certified Risk and Information Systems Control (CRISC)</a:t>
            </a:r>
          </a:p>
          <a:p>
            <a:pPr marL="457200" indent="-457200">
              <a:buAutoNum type="arabicPeriod"/>
            </a:pPr>
            <a:r>
              <a:rPr lang="en-US" sz="2400" dirty="0"/>
              <a:t>Certified in the Governance of Enterprise IT (CGEIT)</a:t>
            </a:r>
          </a:p>
          <a:p>
            <a:pPr marL="457200" indent="-457200">
              <a:buAutoNum type="arabicPeriod"/>
            </a:pPr>
            <a:r>
              <a:rPr lang="pt-BR" sz="2400" dirty="0"/>
              <a:t>CSX </a:t>
            </a:r>
            <a:r>
              <a:rPr lang="pt-BR" sz="2400" dirty="0" err="1"/>
              <a:t>Cybersecurity</a:t>
            </a:r>
            <a:r>
              <a:rPr lang="pt-BR" sz="2400" dirty="0"/>
              <a:t> </a:t>
            </a:r>
            <a:r>
              <a:rPr lang="pt-BR" sz="2400" dirty="0" err="1"/>
              <a:t>Practitioner</a:t>
            </a:r>
            <a:r>
              <a:rPr lang="pt-BR" sz="2400" dirty="0"/>
              <a:t> (CSX-P)</a:t>
            </a:r>
          </a:p>
          <a:p>
            <a:pPr marL="457200" indent="-457200">
              <a:buAutoNum type="arabicPeriod" startAt="5"/>
            </a:pPr>
            <a:r>
              <a:rPr lang="en-US" sz="2400" dirty="0"/>
              <a:t>Certified Data Privacy Solutions Engineer (CDPSE)</a:t>
            </a:r>
          </a:p>
          <a:p>
            <a:pPr marL="457200" indent="-457200">
              <a:buAutoNum type="arabicPeriod" startAt="5"/>
            </a:pPr>
            <a:endParaRPr lang="en-US" sz="2400" dirty="0"/>
          </a:p>
        </p:txBody>
      </p:sp>
      <p:pic>
        <p:nvPicPr>
          <p:cNvPr id="7" name="Gráfico 6" descr="Espiral">
            <a:extLst>
              <a:ext uri="{FF2B5EF4-FFF2-40B4-BE49-F238E27FC236}">
                <a16:creationId xmlns:a16="http://schemas.microsoft.com/office/drawing/2014/main" id="{6CD661EE-07B2-4177-8991-95A46ACB2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922" y="836497"/>
            <a:ext cx="914400" cy="9144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8982491-E031-45B7-9C14-256A7242940F}"/>
              </a:ext>
            </a:extLst>
          </p:cNvPr>
          <p:cNvSpPr txBox="1"/>
          <p:nvPr/>
        </p:nvSpPr>
        <p:spPr>
          <a:xfrm>
            <a:off x="10294182" y="6275320"/>
            <a:ext cx="134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GIL (2018)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8FD7764-89F4-41F4-BD07-3860C24C0B7D}"/>
              </a:ext>
            </a:extLst>
          </p:cNvPr>
          <p:cNvSpPr txBox="1"/>
          <p:nvPr/>
        </p:nvSpPr>
        <p:spPr>
          <a:xfrm>
            <a:off x="781050" y="45301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https://www.isaca.org/credentialing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238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33B2E63-1A1D-4CB5-A30A-C4DDD3E2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controles internos</a:t>
            </a:r>
          </a:p>
        </p:txBody>
      </p:sp>
      <p:pic>
        <p:nvPicPr>
          <p:cNvPr id="7" name="Gráfico 6" descr="Espiral">
            <a:extLst>
              <a:ext uri="{FF2B5EF4-FFF2-40B4-BE49-F238E27FC236}">
                <a16:creationId xmlns:a16="http://schemas.microsoft.com/office/drawing/2014/main" id="{6CD661EE-07B2-4177-8991-95A46ACB2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922" y="836497"/>
            <a:ext cx="914400" cy="914400"/>
          </a:xfrm>
          <a:prstGeom prst="rect">
            <a:avLst/>
          </a:prstGeom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A4C20A6-674A-47D9-8206-78582D24C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203657"/>
              </p:ext>
            </p:extLst>
          </p:nvPr>
        </p:nvGraphicFramePr>
        <p:xfrm>
          <a:off x="2336800" y="2110317"/>
          <a:ext cx="6931025" cy="4538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2978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33B2E63-1A1D-4CB5-A30A-C4DDD3E2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Interno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566D151-7863-4A24-AAD4-FAA7FC010897}"/>
              </a:ext>
            </a:extLst>
          </p:cNvPr>
          <p:cNvSpPr/>
          <p:nvPr/>
        </p:nvSpPr>
        <p:spPr>
          <a:xfrm>
            <a:off x="680321" y="2120337"/>
            <a:ext cx="102726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Segundo Instituto Americano dos Contadores Públicos Certificados (AICPA) e </a:t>
            </a:r>
            <a:r>
              <a:rPr lang="en-US" sz="2400" i="1" dirty="0"/>
              <a:t>Committee of Sponsoring Organizations of the Treadway Commission</a:t>
            </a:r>
            <a:r>
              <a:rPr lang="en-US" sz="2400" dirty="0"/>
              <a:t> (COSO)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Controle deve atender: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proteger os bens;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conferir a exatidão e a fidelidade dos dados contábeis;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promover a eficiência operacional;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estimular a obediência às diretrizes administrativas estabelecidas.</a:t>
            </a:r>
            <a:endParaRPr lang="pt-BR" sz="2400" dirty="0">
              <a:solidFill>
                <a:srgbClr val="FFFF00"/>
              </a:solidFill>
            </a:endParaRPr>
          </a:p>
        </p:txBody>
      </p:sp>
      <p:pic>
        <p:nvPicPr>
          <p:cNvPr id="7" name="Gráfico 6" descr="Espiral">
            <a:extLst>
              <a:ext uri="{FF2B5EF4-FFF2-40B4-BE49-F238E27FC236}">
                <a16:creationId xmlns:a16="http://schemas.microsoft.com/office/drawing/2014/main" id="{6CD661EE-07B2-4177-8991-95A46ACB2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922" y="836497"/>
            <a:ext cx="914400" cy="9144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8982491-E031-45B7-9C14-256A7242940F}"/>
              </a:ext>
            </a:extLst>
          </p:cNvPr>
          <p:cNvSpPr txBox="1"/>
          <p:nvPr/>
        </p:nvSpPr>
        <p:spPr>
          <a:xfrm>
            <a:off x="10294182" y="6275320"/>
            <a:ext cx="134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GIL (2018)</a:t>
            </a:r>
          </a:p>
        </p:txBody>
      </p:sp>
    </p:spTree>
    <p:extLst>
      <p:ext uri="{BB962C8B-B14F-4D97-AF65-F5344CB8AC3E}">
        <p14:creationId xmlns:p14="http://schemas.microsoft.com/office/powerpoint/2010/main" val="84499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Espiral">
            <a:extLst>
              <a:ext uri="{FF2B5EF4-FFF2-40B4-BE49-F238E27FC236}">
                <a16:creationId xmlns:a16="http://schemas.microsoft.com/office/drawing/2014/main" id="{6CD661EE-07B2-4177-8991-95A46ACB2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922" y="836497"/>
            <a:ext cx="914400" cy="9144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8982491-E031-45B7-9C14-256A7242940F}"/>
              </a:ext>
            </a:extLst>
          </p:cNvPr>
          <p:cNvSpPr txBox="1"/>
          <p:nvPr/>
        </p:nvSpPr>
        <p:spPr>
          <a:xfrm>
            <a:off x="10134599" y="6361045"/>
            <a:ext cx="193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 SOUZA (2019)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029814-1AA1-455A-8650-DA20EB691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41" y="314263"/>
            <a:ext cx="8681833" cy="596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Espiral">
            <a:extLst>
              <a:ext uri="{FF2B5EF4-FFF2-40B4-BE49-F238E27FC236}">
                <a16:creationId xmlns:a16="http://schemas.microsoft.com/office/drawing/2014/main" id="{6CD661EE-07B2-4177-8991-95A46ACB2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922" y="836497"/>
            <a:ext cx="914400" cy="9144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8982491-E031-45B7-9C14-256A7242940F}"/>
              </a:ext>
            </a:extLst>
          </p:cNvPr>
          <p:cNvSpPr txBox="1"/>
          <p:nvPr/>
        </p:nvSpPr>
        <p:spPr>
          <a:xfrm>
            <a:off x="10438003" y="6444734"/>
            <a:ext cx="193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PARDINI (2020)</a:t>
            </a:r>
          </a:p>
        </p:txBody>
      </p:sp>
      <p:pic>
        <p:nvPicPr>
          <p:cNvPr id="1026" name="Picture 2" descr="Testando Controle Interno">
            <a:extLst>
              <a:ext uri="{FF2B5EF4-FFF2-40B4-BE49-F238E27FC236}">
                <a16:creationId xmlns:a16="http://schemas.microsoft.com/office/drawing/2014/main" id="{80BF9B4A-A93C-4551-91B1-5250FD9B98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44"/>
          <a:stretch/>
        </p:blipFill>
        <p:spPr bwMode="auto">
          <a:xfrm>
            <a:off x="399795" y="114300"/>
            <a:ext cx="10038208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472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Espiral">
            <a:extLst>
              <a:ext uri="{FF2B5EF4-FFF2-40B4-BE49-F238E27FC236}">
                <a16:creationId xmlns:a16="http://schemas.microsoft.com/office/drawing/2014/main" id="{6CD661EE-07B2-4177-8991-95A46ACB2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922" y="836497"/>
            <a:ext cx="914400" cy="9144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8982491-E031-45B7-9C14-256A7242940F}"/>
              </a:ext>
            </a:extLst>
          </p:cNvPr>
          <p:cNvSpPr txBox="1"/>
          <p:nvPr/>
        </p:nvSpPr>
        <p:spPr>
          <a:xfrm>
            <a:off x="10438003" y="6444734"/>
            <a:ext cx="193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PARDINI (2022)</a:t>
            </a:r>
          </a:p>
        </p:txBody>
      </p:sp>
      <p:pic>
        <p:nvPicPr>
          <p:cNvPr id="2050" name="Picture 2" descr="pardini 16062022">
            <a:extLst>
              <a:ext uri="{FF2B5EF4-FFF2-40B4-BE49-F238E27FC236}">
                <a16:creationId xmlns:a16="http://schemas.microsoft.com/office/drawing/2014/main" id="{7A8E611B-66A9-4B3D-939E-548334BF7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22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33B2E63-1A1D-4CB5-A30A-C4DDD3E2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Interno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566D151-7863-4A24-AAD4-FAA7FC010897}"/>
              </a:ext>
            </a:extLst>
          </p:cNvPr>
          <p:cNvSpPr/>
          <p:nvPr/>
        </p:nvSpPr>
        <p:spPr>
          <a:xfrm>
            <a:off x="680321" y="2120337"/>
            <a:ext cx="102726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Conforme a natureza das especificações dos itens da definição de controle interno, e para permitir uma melhor identificação dos seus parâmetros, pode-se classificá-lo em dois subconjuntos:</a:t>
            </a:r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Controle interno contábil;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controle interno administrativo.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FFFF00"/>
              </a:solidFill>
            </a:endParaRPr>
          </a:p>
          <a:p>
            <a:r>
              <a:rPr lang="pt-BR" sz="2400" dirty="0">
                <a:solidFill>
                  <a:srgbClr val="FFFF00"/>
                </a:solidFill>
              </a:rPr>
              <a:t>Permite estabelecer os objetivos e as responsabilidades na área entre as auditorias externa e interna.</a:t>
            </a:r>
          </a:p>
          <a:p>
            <a:endParaRPr lang="pt-BR" sz="2400" dirty="0">
              <a:solidFill>
                <a:srgbClr val="FFFF00"/>
              </a:solidFill>
            </a:endParaRPr>
          </a:p>
          <a:p>
            <a:r>
              <a:rPr lang="pt-BR" sz="2400" dirty="0"/>
              <a:t>Não impede exames de forma integrada </a:t>
            </a:r>
          </a:p>
        </p:txBody>
      </p:sp>
      <p:pic>
        <p:nvPicPr>
          <p:cNvPr id="7" name="Gráfico 6" descr="Espiral">
            <a:extLst>
              <a:ext uri="{FF2B5EF4-FFF2-40B4-BE49-F238E27FC236}">
                <a16:creationId xmlns:a16="http://schemas.microsoft.com/office/drawing/2014/main" id="{6CD661EE-07B2-4177-8991-95A46ACB2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2922" y="836497"/>
            <a:ext cx="914400" cy="9144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2FA7DD5-E2E9-44C5-99AF-270E07553680}"/>
              </a:ext>
            </a:extLst>
          </p:cNvPr>
          <p:cNvSpPr txBox="1"/>
          <p:nvPr/>
        </p:nvSpPr>
        <p:spPr>
          <a:xfrm>
            <a:off x="10294182" y="6275320"/>
            <a:ext cx="134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GIL (2018)</a:t>
            </a:r>
          </a:p>
        </p:txBody>
      </p:sp>
    </p:spTree>
    <p:extLst>
      <p:ext uri="{BB962C8B-B14F-4D97-AF65-F5344CB8AC3E}">
        <p14:creationId xmlns:p14="http://schemas.microsoft.com/office/powerpoint/2010/main" val="35301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B87FBE0-B9D2-453A-B5A6-3FEE99A6D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7" y="1196809"/>
            <a:ext cx="11308826" cy="4464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52224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Personalizada 1">
      <a:dk1>
        <a:sysClr val="windowText" lastClr="000000"/>
      </a:dk1>
      <a:lt1>
        <a:sysClr val="window" lastClr="FFFFFF"/>
      </a:lt1>
      <a:dk2>
        <a:srgbClr val="388356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50815_TF67421116" id="{826EFCB1-945D-4EB2-9757-017EB46C4383}" vid="{720FC11F-67B1-4BDE-BAFE-AAE181A0A51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DDD245-D6FC-4A3B-8DDB-348DE94B95C6}">
  <ds:schemaRefs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6D6F43F-4C69-4843-A937-9D003759F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873FAD-10D7-4DE7-A029-14288C05F59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907</Words>
  <Application>Microsoft Office PowerPoint</Application>
  <PresentationFormat>Widescreen</PresentationFormat>
  <Paragraphs>108</Paragraphs>
  <Slides>21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Segoe UI</vt:lpstr>
      <vt:lpstr>Trebuchet MS</vt:lpstr>
      <vt:lpstr>Berlim</vt:lpstr>
      <vt:lpstr>Identificação do ambiente de controle</vt:lpstr>
      <vt:lpstr>Controle Interno</vt:lpstr>
      <vt:lpstr>Exemplos de controles internos</vt:lpstr>
      <vt:lpstr>Controle Interno</vt:lpstr>
      <vt:lpstr>Apresentação do PowerPoint</vt:lpstr>
      <vt:lpstr>Apresentação do PowerPoint</vt:lpstr>
      <vt:lpstr>Apresentação do PowerPoint</vt:lpstr>
      <vt:lpstr>Controle Interno</vt:lpstr>
      <vt:lpstr>Apresentação do PowerPoint</vt:lpstr>
      <vt:lpstr>Objetivos</vt:lpstr>
      <vt:lpstr>Apresentação do PowerPoint</vt:lpstr>
      <vt:lpstr>Apresentação do PowerPoint</vt:lpstr>
      <vt:lpstr>Auditoria do ambiente de tecnologia da informação</vt:lpstr>
      <vt:lpstr>Segurança da Informação – família ISO 27000</vt:lpstr>
      <vt:lpstr>Segurança da Informação</vt:lpstr>
      <vt:lpstr>Apresentação do PowerPoint</vt:lpstr>
      <vt:lpstr>Levantamento e caracterização do ambiente</vt:lpstr>
      <vt:lpstr>Levantamento e caracterização do ambiente</vt:lpstr>
      <vt:lpstr>Identificação, inventário, eleição e seleção dos pontos de controle para auditoria</vt:lpstr>
      <vt:lpstr>Certificações profissionais na área</vt:lpstr>
      <vt:lpstr>Certificações profissionais da área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2019-08-05T18:35:24Z</dcterms:created>
  <dcterms:modified xsi:type="dcterms:W3CDTF">2022-09-01T18:10:17Z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