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75" r:id="rId6"/>
    <p:sldId id="264" r:id="rId7"/>
    <p:sldId id="276" r:id="rId8"/>
    <p:sldId id="277" r:id="rId9"/>
    <p:sldId id="260" r:id="rId10"/>
    <p:sldId id="261"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8" r:id="rId24"/>
    <p:sldId id="279" r:id="rId25"/>
    <p:sldId id="280" r:id="rId26"/>
    <p:sldId id="281" r:id="rId27"/>
    <p:sldId id="282" r:id="rId28"/>
    <p:sldId id="283" r:id="rId29"/>
    <p:sldId id="284" r:id="rId30"/>
    <p:sldId id="28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3604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05987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6360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Shape 16"/>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lstStyle>
            <a:lvl1pPr marR="0" lvl="0" algn="r" rtl="0">
              <a:lnSpc>
                <a:spcPct val="9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lstStyle>
            <a:lvl1pPr marR="0" lvl="0" algn="r" rtl="0">
              <a:lnSpc>
                <a:spcPct val="120000"/>
              </a:lnSpc>
              <a:spcBef>
                <a:spcPts val="1000"/>
              </a:spcBef>
              <a:spcAft>
                <a:spcPts val="0"/>
              </a:spcAft>
              <a:buClr>
                <a:schemeClr val="accent6"/>
              </a:buClr>
              <a:buSzPts val="1620"/>
              <a:buFont typeface="Noto Sans Symbols"/>
              <a:buNone/>
              <a:defRPr sz="1800" b="0" i="0" u="none" strike="noStrike" cap="none">
                <a:solidFill>
                  <a:schemeClr val="lt1"/>
                </a:solidFill>
                <a:latin typeface="Arial"/>
                <a:ea typeface="Arial"/>
                <a:cs typeface="Arial"/>
                <a:sym typeface="Arial"/>
              </a:defRPr>
            </a:lvl1pPr>
            <a:lvl2pPr marR="0" lvl="1" algn="ctr" rtl="0">
              <a:lnSpc>
                <a:spcPct val="120000"/>
              </a:lnSpc>
              <a:spcBef>
                <a:spcPts val="600"/>
              </a:spcBef>
              <a:spcAft>
                <a:spcPts val="0"/>
              </a:spcAft>
              <a:buClr>
                <a:schemeClr val="accent6"/>
              </a:buClr>
              <a:buSzPts val="1620"/>
              <a:buFont typeface="Noto Sans Symbols"/>
              <a:buNone/>
              <a:defRPr sz="1800" b="0" i="0" u="none" strike="noStrike" cap="none">
                <a:solidFill>
                  <a:schemeClr val="lt1"/>
                </a:solidFill>
                <a:latin typeface="Arial"/>
                <a:ea typeface="Arial"/>
                <a:cs typeface="Arial"/>
                <a:sym typeface="Arial"/>
              </a:defRPr>
            </a:lvl2pPr>
            <a:lvl3pPr marR="0" lvl="2" algn="ctr" rtl="0">
              <a:lnSpc>
                <a:spcPct val="120000"/>
              </a:lnSpc>
              <a:spcBef>
                <a:spcPts val="600"/>
              </a:spcBef>
              <a:spcAft>
                <a:spcPts val="0"/>
              </a:spcAft>
              <a:buClr>
                <a:schemeClr val="accent6"/>
              </a:buClr>
              <a:buSzPts val="1620"/>
              <a:buFont typeface="Noto Sans Symbols"/>
              <a:buNone/>
              <a:defRPr sz="1800" b="0" i="0" u="none" strike="noStrike" cap="none">
                <a:solidFill>
                  <a:schemeClr val="lt1"/>
                </a:solidFill>
                <a:latin typeface="Arial"/>
                <a:ea typeface="Arial"/>
                <a:cs typeface="Arial"/>
                <a:sym typeface="Arial"/>
              </a:defRPr>
            </a:lvl3pPr>
            <a:lvl4pPr marR="0" lvl="3" algn="ctr"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4pPr>
            <a:lvl5pPr marR="0" lvl="4" algn="ctr"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5pPr>
            <a:lvl6pPr marR="0" lvl="5" algn="ctr"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6pPr>
            <a:lvl7pPr marR="0" lvl="6" algn="ctr"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7pPr>
            <a:lvl8pPr marR="0" lvl="7" algn="ctr"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8pPr>
            <a:lvl9pPr marR="0" lvl="8" algn="ctr" rtl="0">
              <a:lnSpc>
                <a:spcPct val="120000"/>
              </a:lnSpc>
              <a:spcBef>
                <a:spcPts val="600"/>
              </a:spcBef>
              <a:spcAft>
                <a:spcPts val="60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9pPr>
          </a:lstStyle>
          <a:p>
            <a:endParaRPr/>
          </a:p>
        </p:txBody>
      </p:sp>
      <p:sp>
        <p:nvSpPr>
          <p:cNvPr id="20" name="Shape 2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1" name="Shape 2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
        <p:nvSpPr>
          <p:cNvPr id="23" name="Shape 23"/>
          <p:cNvSpPr txBox="1"/>
          <p:nvPr/>
        </p:nvSpPr>
        <p:spPr>
          <a:xfrm>
            <a:off x="2191282" y="3262852"/>
            <a:ext cx="415636"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8"/>
        <p:cNvGrpSpPr/>
        <p:nvPr/>
      </p:nvGrpSpPr>
      <p:grpSpPr>
        <a:xfrm>
          <a:off x="0" y="0"/>
          <a:ext cx="0" cy="0"/>
          <a:chOff x="0" y="0"/>
          <a:chExt cx="0" cy="0"/>
        </a:xfrm>
      </p:grpSpPr>
      <p:sp>
        <p:nvSpPr>
          <p:cNvPr id="99" name="Shape 9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txBox="1"/>
          <p:nvPr/>
        </p:nvSpPr>
        <p:spPr>
          <a:xfrm>
            <a:off x="2194236"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2" name="Shape 102"/>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3" name="Shape 103"/>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04" name="Shape 10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5" name="Shape 10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6" name="Shape 10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a:solidFill>
                  <a:schemeClr val="lt1"/>
                </a:solidFill>
                <a:latin typeface="Arial"/>
                <a:ea typeface="Arial"/>
                <a:cs typeface="Arial"/>
                <a:sym typeface="Arial"/>
              </a:defRPr>
            </a:lvl1pPr>
            <a:lvl2pPr marL="0" marR="0" lvl="1" indent="0" algn="r" rtl="0">
              <a:spcBef>
                <a:spcPts val="0"/>
              </a:spcBef>
              <a:buNone/>
              <a:defRPr sz="1800">
                <a:solidFill>
                  <a:schemeClr val="lt1"/>
                </a:solidFill>
                <a:latin typeface="Arial"/>
                <a:ea typeface="Arial"/>
                <a:cs typeface="Arial"/>
                <a:sym typeface="Arial"/>
              </a:defRPr>
            </a:lvl2pPr>
            <a:lvl3pPr marL="0" marR="0" lvl="2" indent="0" algn="r" rtl="0">
              <a:spcBef>
                <a:spcPts val="0"/>
              </a:spcBef>
              <a:buNone/>
              <a:defRPr sz="1800">
                <a:solidFill>
                  <a:schemeClr val="lt1"/>
                </a:solidFill>
                <a:latin typeface="Arial"/>
                <a:ea typeface="Arial"/>
                <a:cs typeface="Arial"/>
                <a:sym typeface="Arial"/>
              </a:defRPr>
            </a:lvl3pPr>
            <a:lvl4pPr marL="0" marR="0" lvl="3" indent="0" algn="r" rtl="0">
              <a:spcBef>
                <a:spcPts val="0"/>
              </a:spcBef>
              <a:buNone/>
              <a:defRPr sz="1800">
                <a:solidFill>
                  <a:schemeClr val="lt1"/>
                </a:solidFill>
                <a:latin typeface="Arial"/>
                <a:ea typeface="Arial"/>
                <a:cs typeface="Arial"/>
                <a:sym typeface="Arial"/>
              </a:defRPr>
            </a:lvl4pPr>
            <a:lvl5pPr marL="0" marR="0" lvl="4" indent="0" algn="r" rtl="0">
              <a:spcBef>
                <a:spcPts val="0"/>
              </a:spcBef>
              <a:buNone/>
              <a:defRPr sz="1800">
                <a:solidFill>
                  <a:schemeClr val="lt1"/>
                </a:solidFill>
                <a:latin typeface="Arial"/>
                <a:ea typeface="Arial"/>
                <a:cs typeface="Arial"/>
                <a:sym typeface="Arial"/>
              </a:defRPr>
            </a:lvl5pPr>
            <a:lvl6pPr marL="0" marR="0" lvl="5" indent="0" algn="r" rtl="0">
              <a:spcBef>
                <a:spcPts val="0"/>
              </a:spcBef>
              <a:buNone/>
              <a:defRPr sz="1800">
                <a:solidFill>
                  <a:schemeClr val="lt1"/>
                </a:solidFill>
                <a:latin typeface="Arial"/>
                <a:ea typeface="Arial"/>
                <a:cs typeface="Arial"/>
                <a:sym typeface="Arial"/>
              </a:defRPr>
            </a:lvl6pPr>
            <a:lvl7pPr marL="0" marR="0" lvl="6" indent="0" algn="r" rtl="0">
              <a:spcBef>
                <a:spcPts val="0"/>
              </a:spcBef>
              <a:buNone/>
              <a:defRPr sz="1800">
                <a:solidFill>
                  <a:schemeClr val="lt1"/>
                </a:solidFill>
                <a:latin typeface="Arial"/>
                <a:ea typeface="Arial"/>
                <a:cs typeface="Arial"/>
                <a:sym typeface="Arial"/>
              </a:defRPr>
            </a:lvl7pPr>
            <a:lvl8pPr marL="0" marR="0" lvl="7" indent="0" algn="r" rtl="0">
              <a:spcBef>
                <a:spcPts val="0"/>
              </a:spcBef>
              <a:buNone/>
              <a:defRPr sz="1800">
                <a:solidFill>
                  <a:schemeClr val="lt1"/>
                </a:solidFill>
                <a:latin typeface="Arial"/>
                <a:ea typeface="Arial"/>
                <a:cs typeface="Arial"/>
                <a:sym typeface="Arial"/>
              </a:defRPr>
            </a:lvl8pPr>
            <a:lvl9pPr marL="0" marR="0" lvl="8" indent="0" algn="r"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7"/>
        <p:cNvGrpSpPr/>
        <p:nvPr/>
      </p:nvGrpSpPr>
      <p:grpSpPr>
        <a:xfrm>
          <a:off x="0" y="0"/>
          <a:ext cx="0" cy="0"/>
          <a:chOff x="0" y="0"/>
          <a:chExt cx="0" cy="0"/>
        </a:xfrm>
      </p:grpSpPr>
      <p:sp>
        <p:nvSpPr>
          <p:cNvPr id="108" name="Shape 10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txBox="1"/>
          <p:nvPr/>
        </p:nvSpPr>
        <p:spPr>
          <a:xfrm rot="5400000">
            <a:off x="10337141" y="416061"/>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1" name="Shape 111"/>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2" name="Shape 112"/>
          <p:cNvSpPr txBox="1">
            <a:spLocks noGrp="1"/>
          </p:cNvSpPr>
          <p:nvPr>
            <p:ph type="body" idx="1"/>
          </p:nvPr>
        </p:nvSpPr>
        <p:spPr>
          <a:xfrm rot="5400000">
            <a:off x="3302435" y="276725"/>
            <a:ext cx="5079534" cy="6466903"/>
          </a:xfrm>
          <a:prstGeom prst="rect">
            <a:avLst/>
          </a:prstGeom>
          <a:noFill/>
          <a:ln>
            <a:noFill/>
          </a:ln>
        </p:spPr>
        <p:txBody>
          <a:bodyPr spcFirstLastPara="1" wrap="square" lIns="91425" tIns="45700" rIns="91425" bIns="45700" anchor="t"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3" name="Shape 11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4" name="Shape 11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5" name="Shape 11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a:solidFill>
                  <a:schemeClr val="lt1"/>
                </a:solidFill>
                <a:latin typeface="Arial"/>
                <a:ea typeface="Arial"/>
                <a:cs typeface="Arial"/>
                <a:sym typeface="Arial"/>
              </a:defRPr>
            </a:lvl1pPr>
            <a:lvl2pPr marL="0" marR="0" lvl="1" indent="0" algn="r" rtl="0">
              <a:spcBef>
                <a:spcPts val="0"/>
              </a:spcBef>
              <a:buNone/>
              <a:defRPr sz="1800">
                <a:solidFill>
                  <a:schemeClr val="lt1"/>
                </a:solidFill>
                <a:latin typeface="Arial"/>
                <a:ea typeface="Arial"/>
                <a:cs typeface="Arial"/>
                <a:sym typeface="Arial"/>
              </a:defRPr>
            </a:lvl2pPr>
            <a:lvl3pPr marL="0" marR="0" lvl="2" indent="0" algn="r" rtl="0">
              <a:spcBef>
                <a:spcPts val="0"/>
              </a:spcBef>
              <a:buNone/>
              <a:defRPr sz="1800">
                <a:solidFill>
                  <a:schemeClr val="lt1"/>
                </a:solidFill>
                <a:latin typeface="Arial"/>
                <a:ea typeface="Arial"/>
                <a:cs typeface="Arial"/>
                <a:sym typeface="Arial"/>
              </a:defRPr>
            </a:lvl3pPr>
            <a:lvl4pPr marL="0" marR="0" lvl="3" indent="0" algn="r" rtl="0">
              <a:spcBef>
                <a:spcPts val="0"/>
              </a:spcBef>
              <a:buNone/>
              <a:defRPr sz="1800">
                <a:solidFill>
                  <a:schemeClr val="lt1"/>
                </a:solidFill>
                <a:latin typeface="Arial"/>
                <a:ea typeface="Arial"/>
                <a:cs typeface="Arial"/>
                <a:sym typeface="Arial"/>
              </a:defRPr>
            </a:lvl4pPr>
            <a:lvl5pPr marL="0" marR="0" lvl="4" indent="0" algn="r" rtl="0">
              <a:spcBef>
                <a:spcPts val="0"/>
              </a:spcBef>
              <a:buNone/>
              <a:defRPr sz="1800">
                <a:solidFill>
                  <a:schemeClr val="lt1"/>
                </a:solidFill>
                <a:latin typeface="Arial"/>
                <a:ea typeface="Arial"/>
                <a:cs typeface="Arial"/>
                <a:sym typeface="Arial"/>
              </a:defRPr>
            </a:lvl5pPr>
            <a:lvl6pPr marL="0" marR="0" lvl="5" indent="0" algn="r" rtl="0">
              <a:spcBef>
                <a:spcPts val="0"/>
              </a:spcBef>
              <a:buNone/>
              <a:defRPr sz="1800">
                <a:solidFill>
                  <a:schemeClr val="lt1"/>
                </a:solidFill>
                <a:latin typeface="Arial"/>
                <a:ea typeface="Arial"/>
                <a:cs typeface="Arial"/>
                <a:sym typeface="Arial"/>
              </a:defRPr>
            </a:lvl6pPr>
            <a:lvl7pPr marL="0" marR="0" lvl="6" indent="0" algn="r" rtl="0">
              <a:spcBef>
                <a:spcPts val="0"/>
              </a:spcBef>
              <a:buNone/>
              <a:defRPr sz="1800">
                <a:solidFill>
                  <a:schemeClr val="lt1"/>
                </a:solidFill>
                <a:latin typeface="Arial"/>
                <a:ea typeface="Arial"/>
                <a:cs typeface="Arial"/>
                <a:sym typeface="Arial"/>
              </a:defRPr>
            </a:lvl7pPr>
            <a:lvl8pPr marL="0" marR="0" lvl="7" indent="0" algn="r" rtl="0">
              <a:spcBef>
                <a:spcPts val="0"/>
              </a:spcBef>
              <a:buNone/>
              <a:defRPr sz="1800">
                <a:solidFill>
                  <a:schemeClr val="lt1"/>
                </a:solidFill>
                <a:latin typeface="Arial"/>
                <a:ea typeface="Arial"/>
                <a:cs typeface="Arial"/>
                <a:sym typeface="Arial"/>
              </a:defRPr>
            </a:lvl8pPr>
            <a:lvl9pPr marL="0" marR="0" lvl="8" indent="0" algn="r"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Shape 2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Shape 28"/>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29" name="Shape 2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0" name="Shape 3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
        <p:nvSpPr>
          <p:cNvPr id="32" name="Shape 32"/>
          <p:cNvSpPr txBox="1"/>
          <p:nvPr/>
        </p:nvSpPr>
        <p:spPr>
          <a:xfrm>
            <a:off x="2194943"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3"/>
        <p:cNvGrpSpPr/>
        <p:nvPr/>
      </p:nvGrpSpPr>
      <p:grpSpPr>
        <a:xfrm>
          <a:off x="0" y="0"/>
          <a:ext cx="0" cy="0"/>
          <a:chOff x="0" y="0"/>
          <a:chExt cx="0" cy="0"/>
        </a:xfrm>
      </p:grpSpPr>
      <p:sp>
        <p:nvSpPr>
          <p:cNvPr id="34" name="Shape 3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7" name="Shape 3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39"/>
        <p:cNvGrpSpPr/>
        <p:nvPr/>
      </p:nvGrpSpPr>
      <p:grpSpPr>
        <a:xfrm>
          <a:off x="0" y="0"/>
          <a:ext cx="0" cy="0"/>
          <a:chOff x="0" y="0"/>
          <a:chExt cx="0" cy="0"/>
        </a:xfrm>
      </p:grpSpPr>
      <p:sp>
        <p:nvSpPr>
          <p:cNvPr id="40" name="Shape 4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txBox="1"/>
          <p:nvPr/>
        </p:nvSpPr>
        <p:spPr>
          <a:xfrm>
            <a:off x="1554154" y="1127550"/>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43" name="Shape 43"/>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Shape 44"/>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45" name="Shape 45"/>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1pPr>
            <a:lvl2pPr marL="914400" marR="0" lvl="1" indent="-228600" algn="l" rtl="0">
              <a:lnSpc>
                <a:spcPct val="120000"/>
              </a:lnSpc>
              <a:spcBef>
                <a:spcPts val="600"/>
              </a:spcBef>
              <a:spcAft>
                <a:spcPts val="0"/>
              </a:spcAft>
              <a:buClr>
                <a:schemeClr val="accent6"/>
              </a:buClr>
              <a:buSzPts val="1260"/>
              <a:buFont typeface="Noto Sans Symbols"/>
              <a:buNone/>
              <a:defRPr sz="1400" b="0" i="0" u="none" strike="noStrike" cap="none">
                <a:solidFill>
                  <a:schemeClr val="lt1"/>
                </a:solidFill>
                <a:latin typeface="Arial"/>
                <a:ea typeface="Arial"/>
                <a:cs typeface="Arial"/>
                <a:sym typeface="Arial"/>
              </a:defRPr>
            </a:lvl2pPr>
            <a:lvl3pPr marL="1371600" marR="0" lvl="2" indent="-228600" algn="l" rtl="0">
              <a:lnSpc>
                <a:spcPct val="120000"/>
              </a:lnSpc>
              <a:spcBef>
                <a:spcPts val="600"/>
              </a:spcBef>
              <a:spcAft>
                <a:spcPts val="0"/>
              </a:spcAft>
              <a:buClr>
                <a:schemeClr val="accent6"/>
              </a:buClr>
              <a:buSzPts val="1080"/>
              <a:buFont typeface="Noto Sans Symbols"/>
              <a:buNone/>
              <a:defRPr sz="1200" b="0" i="0" u="none" strike="noStrike" cap="none">
                <a:solidFill>
                  <a:schemeClr val="lt1"/>
                </a:solidFill>
                <a:latin typeface="Arial"/>
                <a:ea typeface="Arial"/>
                <a:cs typeface="Arial"/>
                <a:sym typeface="Arial"/>
              </a:defRPr>
            </a:lvl3pPr>
            <a:lvl4pPr marL="1828800" marR="0" lvl="3"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4pPr>
            <a:lvl5pPr marL="2286000" marR="0" lvl="4"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5pPr>
            <a:lvl6pPr marL="2743200" marR="0" lvl="5"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6pPr>
            <a:lvl7pPr marL="3200400" marR="0" lvl="6"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7pPr>
            <a:lvl8pPr marL="3657600" marR="0" lvl="7"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8pPr>
            <a:lvl9pPr marL="4114800" marR="0" lvl="8" indent="-228600" algn="l" rtl="0">
              <a:lnSpc>
                <a:spcPct val="120000"/>
              </a:lnSpc>
              <a:spcBef>
                <a:spcPts val="600"/>
              </a:spcBef>
              <a:spcAft>
                <a:spcPts val="60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9pPr>
          </a:lstStyle>
          <a:p>
            <a:endParaRPr/>
          </a:p>
        </p:txBody>
      </p:sp>
      <p:sp>
        <p:nvSpPr>
          <p:cNvPr id="46" name="Shape 4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7" name="Shape 4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a:solidFill>
                  <a:schemeClr val="lt1"/>
                </a:solidFill>
                <a:latin typeface="Arial"/>
                <a:ea typeface="Arial"/>
                <a:cs typeface="Arial"/>
                <a:sym typeface="Arial"/>
              </a:defRPr>
            </a:lvl1pPr>
            <a:lvl2pPr marL="0" marR="0" lvl="1" indent="0" algn="r" rtl="0">
              <a:spcBef>
                <a:spcPts val="0"/>
              </a:spcBef>
              <a:buNone/>
              <a:defRPr sz="1800">
                <a:solidFill>
                  <a:schemeClr val="lt1"/>
                </a:solidFill>
                <a:latin typeface="Arial"/>
                <a:ea typeface="Arial"/>
                <a:cs typeface="Arial"/>
                <a:sym typeface="Arial"/>
              </a:defRPr>
            </a:lvl2pPr>
            <a:lvl3pPr marL="0" marR="0" lvl="2" indent="0" algn="r" rtl="0">
              <a:spcBef>
                <a:spcPts val="0"/>
              </a:spcBef>
              <a:buNone/>
              <a:defRPr sz="1800">
                <a:solidFill>
                  <a:schemeClr val="lt1"/>
                </a:solidFill>
                <a:latin typeface="Arial"/>
                <a:ea typeface="Arial"/>
                <a:cs typeface="Arial"/>
                <a:sym typeface="Arial"/>
              </a:defRPr>
            </a:lvl3pPr>
            <a:lvl4pPr marL="0" marR="0" lvl="3" indent="0" algn="r" rtl="0">
              <a:spcBef>
                <a:spcPts val="0"/>
              </a:spcBef>
              <a:buNone/>
              <a:defRPr sz="1800">
                <a:solidFill>
                  <a:schemeClr val="lt1"/>
                </a:solidFill>
                <a:latin typeface="Arial"/>
                <a:ea typeface="Arial"/>
                <a:cs typeface="Arial"/>
                <a:sym typeface="Arial"/>
              </a:defRPr>
            </a:lvl4pPr>
            <a:lvl5pPr marL="0" marR="0" lvl="4" indent="0" algn="r" rtl="0">
              <a:spcBef>
                <a:spcPts val="0"/>
              </a:spcBef>
              <a:buNone/>
              <a:defRPr sz="1800">
                <a:solidFill>
                  <a:schemeClr val="lt1"/>
                </a:solidFill>
                <a:latin typeface="Arial"/>
                <a:ea typeface="Arial"/>
                <a:cs typeface="Arial"/>
                <a:sym typeface="Arial"/>
              </a:defRPr>
            </a:lvl5pPr>
            <a:lvl6pPr marL="0" marR="0" lvl="5" indent="0" algn="r" rtl="0">
              <a:spcBef>
                <a:spcPts val="0"/>
              </a:spcBef>
              <a:buNone/>
              <a:defRPr sz="1800">
                <a:solidFill>
                  <a:schemeClr val="lt1"/>
                </a:solidFill>
                <a:latin typeface="Arial"/>
                <a:ea typeface="Arial"/>
                <a:cs typeface="Arial"/>
                <a:sym typeface="Arial"/>
              </a:defRPr>
            </a:lvl6pPr>
            <a:lvl7pPr marL="0" marR="0" lvl="6" indent="0" algn="r" rtl="0">
              <a:spcBef>
                <a:spcPts val="0"/>
              </a:spcBef>
              <a:buNone/>
              <a:defRPr sz="1800">
                <a:solidFill>
                  <a:schemeClr val="lt1"/>
                </a:solidFill>
                <a:latin typeface="Arial"/>
                <a:ea typeface="Arial"/>
                <a:cs typeface="Arial"/>
                <a:sym typeface="Arial"/>
              </a:defRPr>
            </a:lvl7pPr>
            <a:lvl8pPr marL="0" marR="0" lvl="7" indent="0" algn="r" rtl="0">
              <a:spcBef>
                <a:spcPts val="0"/>
              </a:spcBef>
              <a:buNone/>
              <a:defRPr sz="1800">
                <a:solidFill>
                  <a:schemeClr val="lt1"/>
                </a:solidFill>
                <a:latin typeface="Arial"/>
                <a:ea typeface="Arial"/>
                <a:cs typeface="Arial"/>
                <a:sym typeface="Arial"/>
              </a:defRPr>
            </a:lvl8pPr>
            <a:lvl9pPr marL="0" marR="0" lvl="8" indent="0" algn="r"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9"/>
        <p:cNvGrpSpPr/>
        <p:nvPr/>
      </p:nvGrpSpPr>
      <p:grpSpPr>
        <a:xfrm>
          <a:off x="0" y="0"/>
          <a:ext cx="0" cy="0"/>
          <a:chOff x="0" y="0"/>
          <a:chExt cx="0" cy="0"/>
        </a:xfrm>
      </p:grpSpPr>
      <p:sp>
        <p:nvSpPr>
          <p:cNvPr id="50" name="Shape 5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p:nvPr/>
        </p:nvSpPr>
        <p:spPr>
          <a:xfrm>
            <a:off x="2191843" y="2962586"/>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53" name="Shape 53"/>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lstStyle>
            <a:lvl1pPr marR="0" lvl="0" algn="r" rtl="0">
              <a:lnSpc>
                <a:spcPct val="9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Shape 54"/>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lstStyle>
            <a:lvl1pPr marL="457200" marR="0" lvl="0" indent="-228600" algn="r" rtl="0">
              <a:lnSpc>
                <a:spcPct val="120000"/>
              </a:lnSpc>
              <a:spcBef>
                <a:spcPts val="1000"/>
              </a:spcBef>
              <a:spcAft>
                <a:spcPts val="0"/>
              </a:spcAft>
              <a:buClr>
                <a:schemeClr val="accent6"/>
              </a:buClr>
              <a:buSzPts val="1620"/>
              <a:buFont typeface="Noto Sans Symbols"/>
              <a:buNone/>
              <a:defRPr sz="1800" b="0" i="0" u="none" strike="noStrike" cap="none">
                <a:solidFill>
                  <a:schemeClr val="lt1"/>
                </a:solidFill>
                <a:latin typeface="Arial"/>
                <a:ea typeface="Arial"/>
                <a:cs typeface="Arial"/>
                <a:sym typeface="Arial"/>
              </a:defRPr>
            </a:lvl1pPr>
            <a:lvl2pPr marL="914400" marR="0" lvl="1" indent="-228600" algn="l" rtl="0">
              <a:lnSpc>
                <a:spcPct val="120000"/>
              </a:lnSpc>
              <a:spcBef>
                <a:spcPts val="600"/>
              </a:spcBef>
              <a:spcAft>
                <a:spcPts val="0"/>
              </a:spcAft>
              <a:buClr>
                <a:schemeClr val="accent6"/>
              </a:buClr>
              <a:buSzPts val="1620"/>
              <a:buFont typeface="Noto Sans Symbols"/>
              <a:buNone/>
              <a:defRPr sz="1800" b="0" i="0" u="none" strike="noStrike" cap="none">
                <a:solidFill>
                  <a:schemeClr val="lt1"/>
                </a:solidFill>
                <a:latin typeface="Arial"/>
                <a:ea typeface="Arial"/>
                <a:cs typeface="Arial"/>
                <a:sym typeface="Arial"/>
              </a:defRPr>
            </a:lvl2pPr>
            <a:lvl3pPr marL="1371600" marR="0" lvl="2" indent="-228600" algn="l" rtl="0">
              <a:lnSpc>
                <a:spcPct val="120000"/>
              </a:lnSpc>
              <a:spcBef>
                <a:spcPts val="600"/>
              </a:spcBef>
              <a:spcAft>
                <a:spcPts val="0"/>
              </a:spcAft>
              <a:buClr>
                <a:schemeClr val="accent6"/>
              </a:buClr>
              <a:buSzPts val="1620"/>
              <a:buFont typeface="Noto Sans Symbols"/>
              <a:buNone/>
              <a:defRPr sz="1800" b="0" i="0" u="none" strike="noStrike" cap="none">
                <a:solidFill>
                  <a:schemeClr val="lt1"/>
                </a:solidFill>
                <a:latin typeface="Arial"/>
                <a:ea typeface="Arial"/>
                <a:cs typeface="Arial"/>
                <a:sym typeface="Arial"/>
              </a:defRPr>
            </a:lvl3pPr>
            <a:lvl4pPr marL="1828800" marR="0" lvl="3" indent="-228600" algn="l"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4pPr>
            <a:lvl5pPr marL="2286000" marR="0" lvl="4" indent="-228600" algn="l"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5pPr>
            <a:lvl6pPr marL="2743200" marR="0" lvl="5" indent="-228600" algn="l"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6pPr>
            <a:lvl7pPr marL="3200400" marR="0" lvl="6" indent="-228600" algn="l"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7pPr>
            <a:lvl8pPr marL="3657600" marR="0" lvl="7" indent="-228600" algn="l" rtl="0">
              <a:lnSpc>
                <a:spcPct val="120000"/>
              </a:lnSpc>
              <a:spcBef>
                <a:spcPts val="600"/>
              </a:spcBef>
              <a:spcAft>
                <a:spcPts val="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8pPr>
            <a:lvl9pPr marL="4114800" marR="0" lvl="8" indent="-228600" algn="l" rtl="0">
              <a:lnSpc>
                <a:spcPct val="120000"/>
              </a:lnSpc>
              <a:spcBef>
                <a:spcPts val="600"/>
              </a:spcBef>
              <a:spcAft>
                <a:spcPts val="600"/>
              </a:spcAft>
              <a:buClr>
                <a:schemeClr val="accent6"/>
              </a:buClr>
              <a:buSzPts val="1440"/>
              <a:buFont typeface="Noto Sans Symbols"/>
              <a:buNone/>
              <a:defRPr sz="1600" b="0" i="0" u="none" strike="noStrike" cap="none">
                <a:solidFill>
                  <a:schemeClr val="lt1"/>
                </a:solidFill>
                <a:latin typeface="Arial"/>
                <a:ea typeface="Arial"/>
                <a:cs typeface="Arial"/>
                <a:sym typeface="Arial"/>
              </a:defRPr>
            </a:lvl9pPr>
          </a:lstStyle>
          <a:p>
            <a:endParaRPr/>
          </a:p>
        </p:txBody>
      </p:sp>
      <p:sp>
        <p:nvSpPr>
          <p:cNvPr id="55" name="Shape 5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6" name="Shape 5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a:solidFill>
                  <a:schemeClr val="lt1"/>
                </a:solidFill>
                <a:latin typeface="Arial"/>
                <a:ea typeface="Arial"/>
                <a:cs typeface="Arial"/>
                <a:sym typeface="Arial"/>
              </a:defRPr>
            </a:lvl1pPr>
            <a:lvl2pPr marL="0" marR="0" lvl="1" indent="0" algn="r" rtl="0">
              <a:spcBef>
                <a:spcPts val="0"/>
              </a:spcBef>
              <a:buNone/>
              <a:defRPr sz="1800">
                <a:solidFill>
                  <a:schemeClr val="lt1"/>
                </a:solidFill>
                <a:latin typeface="Arial"/>
                <a:ea typeface="Arial"/>
                <a:cs typeface="Arial"/>
                <a:sym typeface="Arial"/>
              </a:defRPr>
            </a:lvl2pPr>
            <a:lvl3pPr marL="0" marR="0" lvl="2" indent="0" algn="r" rtl="0">
              <a:spcBef>
                <a:spcPts val="0"/>
              </a:spcBef>
              <a:buNone/>
              <a:defRPr sz="1800">
                <a:solidFill>
                  <a:schemeClr val="lt1"/>
                </a:solidFill>
                <a:latin typeface="Arial"/>
                <a:ea typeface="Arial"/>
                <a:cs typeface="Arial"/>
                <a:sym typeface="Arial"/>
              </a:defRPr>
            </a:lvl3pPr>
            <a:lvl4pPr marL="0" marR="0" lvl="3" indent="0" algn="r" rtl="0">
              <a:spcBef>
                <a:spcPts val="0"/>
              </a:spcBef>
              <a:buNone/>
              <a:defRPr sz="1800">
                <a:solidFill>
                  <a:schemeClr val="lt1"/>
                </a:solidFill>
                <a:latin typeface="Arial"/>
                <a:ea typeface="Arial"/>
                <a:cs typeface="Arial"/>
                <a:sym typeface="Arial"/>
              </a:defRPr>
            </a:lvl4pPr>
            <a:lvl5pPr marL="0" marR="0" lvl="4" indent="0" algn="r" rtl="0">
              <a:spcBef>
                <a:spcPts val="0"/>
              </a:spcBef>
              <a:buNone/>
              <a:defRPr sz="1800">
                <a:solidFill>
                  <a:schemeClr val="lt1"/>
                </a:solidFill>
                <a:latin typeface="Arial"/>
                <a:ea typeface="Arial"/>
                <a:cs typeface="Arial"/>
                <a:sym typeface="Arial"/>
              </a:defRPr>
            </a:lvl5pPr>
            <a:lvl6pPr marL="0" marR="0" lvl="5" indent="0" algn="r" rtl="0">
              <a:spcBef>
                <a:spcPts val="0"/>
              </a:spcBef>
              <a:buNone/>
              <a:defRPr sz="1800">
                <a:solidFill>
                  <a:schemeClr val="lt1"/>
                </a:solidFill>
                <a:latin typeface="Arial"/>
                <a:ea typeface="Arial"/>
                <a:cs typeface="Arial"/>
                <a:sym typeface="Arial"/>
              </a:defRPr>
            </a:lvl6pPr>
            <a:lvl7pPr marL="0" marR="0" lvl="6" indent="0" algn="r" rtl="0">
              <a:spcBef>
                <a:spcPts val="0"/>
              </a:spcBef>
              <a:buNone/>
              <a:defRPr sz="1800">
                <a:solidFill>
                  <a:schemeClr val="lt1"/>
                </a:solidFill>
                <a:latin typeface="Arial"/>
                <a:ea typeface="Arial"/>
                <a:cs typeface="Arial"/>
                <a:sym typeface="Arial"/>
              </a:defRPr>
            </a:lvl7pPr>
            <a:lvl8pPr marL="0" marR="0" lvl="7" indent="0" algn="r" rtl="0">
              <a:spcBef>
                <a:spcPts val="0"/>
              </a:spcBef>
              <a:buNone/>
              <a:defRPr sz="1800">
                <a:solidFill>
                  <a:schemeClr val="lt1"/>
                </a:solidFill>
                <a:latin typeface="Arial"/>
                <a:ea typeface="Arial"/>
                <a:cs typeface="Arial"/>
                <a:sym typeface="Arial"/>
              </a:defRPr>
            </a:lvl8pPr>
            <a:lvl9pPr marL="0" marR="0" lvl="8" indent="0" algn="r"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8"/>
        <p:cNvGrpSpPr/>
        <p:nvPr/>
      </p:nvGrpSpPr>
      <p:grpSpPr>
        <a:xfrm>
          <a:off x="0" y="0"/>
          <a:ext cx="0" cy="0"/>
          <a:chOff x="0" y="0"/>
          <a:chExt cx="0" cy="0"/>
        </a:xfrm>
      </p:grpSpPr>
      <p:sp>
        <p:nvSpPr>
          <p:cNvPr id="59" name="Shape 5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Shape 62"/>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63" name="Shape 63"/>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65" name="Shape 6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a:solidFill>
                  <a:schemeClr val="lt1"/>
                </a:solidFill>
                <a:latin typeface="Arial"/>
                <a:ea typeface="Arial"/>
                <a:cs typeface="Arial"/>
                <a:sym typeface="Arial"/>
              </a:defRPr>
            </a:lvl1pPr>
            <a:lvl2pPr marL="0" marR="0" lvl="1" indent="0" algn="r" rtl="0">
              <a:spcBef>
                <a:spcPts val="0"/>
              </a:spcBef>
              <a:buNone/>
              <a:defRPr sz="1800">
                <a:solidFill>
                  <a:schemeClr val="lt1"/>
                </a:solidFill>
                <a:latin typeface="Arial"/>
                <a:ea typeface="Arial"/>
                <a:cs typeface="Arial"/>
                <a:sym typeface="Arial"/>
              </a:defRPr>
            </a:lvl2pPr>
            <a:lvl3pPr marL="0" marR="0" lvl="2" indent="0" algn="r" rtl="0">
              <a:spcBef>
                <a:spcPts val="0"/>
              </a:spcBef>
              <a:buNone/>
              <a:defRPr sz="1800">
                <a:solidFill>
                  <a:schemeClr val="lt1"/>
                </a:solidFill>
                <a:latin typeface="Arial"/>
                <a:ea typeface="Arial"/>
                <a:cs typeface="Arial"/>
                <a:sym typeface="Arial"/>
              </a:defRPr>
            </a:lvl3pPr>
            <a:lvl4pPr marL="0" marR="0" lvl="3" indent="0" algn="r" rtl="0">
              <a:spcBef>
                <a:spcPts val="0"/>
              </a:spcBef>
              <a:buNone/>
              <a:defRPr sz="1800">
                <a:solidFill>
                  <a:schemeClr val="lt1"/>
                </a:solidFill>
                <a:latin typeface="Arial"/>
                <a:ea typeface="Arial"/>
                <a:cs typeface="Arial"/>
                <a:sym typeface="Arial"/>
              </a:defRPr>
            </a:lvl4pPr>
            <a:lvl5pPr marL="0" marR="0" lvl="4" indent="0" algn="r" rtl="0">
              <a:spcBef>
                <a:spcPts val="0"/>
              </a:spcBef>
              <a:buNone/>
              <a:defRPr sz="1800">
                <a:solidFill>
                  <a:schemeClr val="lt1"/>
                </a:solidFill>
                <a:latin typeface="Arial"/>
                <a:ea typeface="Arial"/>
                <a:cs typeface="Arial"/>
                <a:sym typeface="Arial"/>
              </a:defRPr>
            </a:lvl5pPr>
            <a:lvl6pPr marL="0" marR="0" lvl="5" indent="0" algn="r" rtl="0">
              <a:spcBef>
                <a:spcPts val="0"/>
              </a:spcBef>
              <a:buNone/>
              <a:defRPr sz="1800">
                <a:solidFill>
                  <a:schemeClr val="lt1"/>
                </a:solidFill>
                <a:latin typeface="Arial"/>
                <a:ea typeface="Arial"/>
                <a:cs typeface="Arial"/>
                <a:sym typeface="Arial"/>
              </a:defRPr>
            </a:lvl6pPr>
            <a:lvl7pPr marL="0" marR="0" lvl="6" indent="0" algn="r" rtl="0">
              <a:spcBef>
                <a:spcPts val="0"/>
              </a:spcBef>
              <a:buNone/>
              <a:defRPr sz="1800">
                <a:solidFill>
                  <a:schemeClr val="lt1"/>
                </a:solidFill>
                <a:latin typeface="Arial"/>
                <a:ea typeface="Arial"/>
                <a:cs typeface="Arial"/>
                <a:sym typeface="Arial"/>
              </a:defRPr>
            </a:lvl7pPr>
            <a:lvl8pPr marL="0" marR="0" lvl="7" indent="0" algn="r" rtl="0">
              <a:spcBef>
                <a:spcPts val="0"/>
              </a:spcBef>
              <a:buNone/>
              <a:defRPr sz="1800">
                <a:solidFill>
                  <a:schemeClr val="lt1"/>
                </a:solidFill>
                <a:latin typeface="Arial"/>
                <a:ea typeface="Arial"/>
                <a:cs typeface="Arial"/>
                <a:sym typeface="Arial"/>
              </a:defRPr>
            </a:lvl8pPr>
            <a:lvl9pPr marL="0" marR="0" lvl="8" indent="0" algn="r"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
        <p:nvSpPr>
          <p:cNvPr id="67" name="Shape 67"/>
          <p:cNvSpPr txBox="1"/>
          <p:nvPr/>
        </p:nvSpPr>
        <p:spPr>
          <a:xfrm>
            <a:off x="2196172" y="641223"/>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8"/>
        <p:cNvGrpSpPr/>
        <p:nvPr/>
      </p:nvGrpSpPr>
      <p:grpSpPr>
        <a:xfrm>
          <a:off x="0" y="0"/>
          <a:ext cx="0" cy="0"/>
          <a:chOff x="0" y="0"/>
          <a:chExt cx="0" cy="0"/>
        </a:xfrm>
      </p:grpSpPr>
      <p:sp>
        <p:nvSpPr>
          <p:cNvPr id="69" name="Shape 6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txBox="1"/>
          <p:nvPr/>
        </p:nvSpPr>
        <p:spPr>
          <a:xfrm>
            <a:off x="2193650" y="636424"/>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72" name="Shape 72"/>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Shape 73"/>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1000"/>
              </a:spcBef>
              <a:spcAft>
                <a:spcPts val="0"/>
              </a:spcAft>
              <a:buClr>
                <a:schemeClr val="accent6"/>
              </a:buClr>
              <a:buSzPts val="1980"/>
              <a:buFont typeface="Noto Sans Symbols"/>
              <a:buNone/>
              <a:defRPr sz="2200" b="0" i="0" u="none" strike="noStrike" cap="none">
                <a:solidFill>
                  <a:schemeClr val="accent6"/>
                </a:solidFill>
                <a:latin typeface="Arial"/>
                <a:ea typeface="Arial"/>
                <a:cs typeface="Arial"/>
                <a:sym typeface="Arial"/>
              </a:defRPr>
            </a:lvl1pPr>
            <a:lvl2pPr marL="914400" marR="0" lvl="1" indent="-228600" algn="l" rtl="0">
              <a:lnSpc>
                <a:spcPct val="120000"/>
              </a:lnSpc>
              <a:spcBef>
                <a:spcPts val="600"/>
              </a:spcBef>
              <a:spcAft>
                <a:spcPts val="0"/>
              </a:spcAft>
              <a:buClr>
                <a:schemeClr val="accent6"/>
              </a:buClr>
              <a:buSzPts val="1800"/>
              <a:buFont typeface="Noto Sans Symbols"/>
              <a:buNone/>
              <a:defRPr sz="2000" b="1" i="0" u="none" strike="noStrike" cap="none">
                <a:solidFill>
                  <a:schemeClr val="lt1"/>
                </a:solidFill>
                <a:latin typeface="Arial"/>
                <a:ea typeface="Arial"/>
                <a:cs typeface="Arial"/>
                <a:sym typeface="Arial"/>
              </a:defRPr>
            </a:lvl2pPr>
            <a:lvl3pPr marL="1371600" marR="0" lvl="2" indent="-228600" algn="l" rtl="0">
              <a:lnSpc>
                <a:spcPct val="120000"/>
              </a:lnSpc>
              <a:spcBef>
                <a:spcPts val="600"/>
              </a:spcBef>
              <a:spcAft>
                <a:spcPts val="0"/>
              </a:spcAft>
              <a:buClr>
                <a:schemeClr val="accent6"/>
              </a:buClr>
              <a:buSzPts val="1620"/>
              <a:buFont typeface="Noto Sans Symbols"/>
              <a:buNone/>
              <a:defRPr sz="1800" b="1" i="0" u="none" strike="noStrike" cap="none">
                <a:solidFill>
                  <a:schemeClr val="lt1"/>
                </a:solidFill>
                <a:latin typeface="Arial"/>
                <a:ea typeface="Arial"/>
                <a:cs typeface="Arial"/>
                <a:sym typeface="Arial"/>
              </a:defRPr>
            </a:lvl3pPr>
            <a:lvl4pPr marL="1828800" marR="0" lvl="3"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4pPr>
            <a:lvl5pPr marL="2286000" marR="0" lvl="4"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5pPr>
            <a:lvl6pPr marL="2743200" marR="0" lvl="5"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6pPr>
            <a:lvl7pPr marL="3200400" marR="0" lvl="6"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7pPr>
            <a:lvl8pPr marL="3657600" marR="0" lvl="7"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8pPr>
            <a:lvl9pPr marL="4114800" marR="0" lvl="8" indent="-228600" algn="l" rtl="0">
              <a:lnSpc>
                <a:spcPct val="120000"/>
              </a:lnSpc>
              <a:spcBef>
                <a:spcPts val="600"/>
              </a:spcBef>
              <a:spcAft>
                <a:spcPts val="60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9pPr>
          </a:lstStyle>
          <a:p>
            <a:endParaRPr/>
          </a:p>
        </p:txBody>
      </p:sp>
      <p:sp>
        <p:nvSpPr>
          <p:cNvPr id="74" name="Shape 74"/>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75" name="Shape 75"/>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1000"/>
              </a:spcBef>
              <a:spcAft>
                <a:spcPts val="0"/>
              </a:spcAft>
              <a:buClr>
                <a:schemeClr val="accent6"/>
              </a:buClr>
              <a:buSzPts val="1980"/>
              <a:buFont typeface="Noto Sans Symbols"/>
              <a:buNone/>
              <a:defRPr sz="2200" b="0" i="0" u="none" strike="noStrike" cap="none">
                <a:solidFill>
                  <a:schemeClr val="accent6"/>
                </a:solidFill>
                <a:latin typeface="Arial"/>
                <a:ea typeface="Arial"/>
                <a:cs typeface="Arial"/>
                <a:sym typeface="Arial"/>
              </a:defRPr>
            </a:lvl1pPr>
            <a:lvl2pPr marL="914400" marR="0" lvl="1" indent="-228600" algn="l" rtl="0">
              <a:lnSpc>
                <a:spcPct val="120000"/>
              </a:lnSpc>
              <a:spcBef>
                <a:spcPts val="600"/>
              </a:spcBef>
              <a:spcAft>
                <a:spcPts val="0"/>
              </a:spcAft>
              <a:buClr>
                <a:schemeClr val="accent6"/>
              </a:buClr>
              <a:buSzPts val="1800"/>
              <a:buFont typeface="Noto Sans Symbols"/>
              <a:buNone/>
              <a:defRPr sz="2000" b="1" i="0" u="none" strike="noStrike" cap="none">
                <a:solidFill>
                  <a:schemeClr val="lt1"/>
                </a:solidFill>
                <a:latin typeface="Arial"/>
                <a:ea typeface="Arial"/>
                <a:cs typeface="Arial"/>
                <a:sym typeface="Arial"/>
              </a:defRPr>
            </a:lvl2pPr>
            <a:lvl3pPr marL="1371600" marR="0" lvl="2" indent="-228600" algn="l" rtl="0">
              <a:lnSpc>
                <a:spcPct val="120000"/>
              </a:lnSpc>
              <a:spcBef>
                <a:spcPts val="600"/>
              </a:spcBef>
              <a:spcAft>
                <a:spcPts val="0"/>
              </a:spcAft>
              <a:buClr>
                <a:schemeClr val="accent6"/>
              </a:buClr>
              <a:buSzPts val="1620"/>
              <a:buFont typeface="Noto Sans Symbols"/>
              <a:buNone/>
              <a:defRPr sz="1800" b="1" i="0" u="none" strike="noStrike" cap="none">
                <a:solidFill>
                  <a:schemeClr val="lt1"/>
                </a:solidFill>
                <a:latin typeface="Arial"/>
                <a:ea typeface="Arial"/>
                <a:cs typeface="Arial"/>
                <a:sym typeface="Arial"/>
              </a:defRPr>
            </a:lvl3pPr>
            <a:lvl4pPr marL="1828800" marR="0" lvl="3"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4pPr>
            <a:lvl5pPr marL="2286000" marR="0" lvl="4"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5pPr>
            <a:lvl6pPr marL="2743200" marR="0" lvl="5"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6pPr>
            <a:lvl7pPr marL="3200400" marR="0" lvl="6"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7pPr>
            <a:lvl8pPr marL="3657600" marR="0" lvl="7" indent="-228600" algn="l" rtl="0">
              <a:lnSpc>
                <a:spcPct val="120000"/>
              </a:lnSpc>
              <a:spcBef>
                <a:spcPts val="600"/>
              </a:spcBef>
              <a:spcAft>
                <a:spcPts val="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8pPr>
            <a:lvl9pPr marL="4114800" marR="0" lvl="8" indent="-228600" algn="l" rtl="0">
              <a:lnSpc>
                <a:spcPct val="120000"/>
              </a:lnSpc>
              <a:spcBef>
                <a:spcPts val="600"/>
              </a:spcBef>
              <a:spcAft>
                <a:spcPts val="600"/>
              </a:spcAft>
              <a:buClr>
                <a:schemeClr val="accent6"/>
              </a:buClr>
              <a:buSzPts val="1440"/>
              <a:buFont typeface="Noto Sans Symbols"/>
              <a:buNone/>
              <a:defRPr sz="1600" b="1" i="0" u="none" strike="noStrike" cap="none">
                <a:solidFill>
                  <a:schemeClr val="lt1"/>
                </a:solidFill>
                <a:latin typeface="Arial"/>
                <a:ea typeface="Arial"/>
                <a:cs typeface="Arial"/>
                <a:sym typeface="Arial"/>
              </a:defRPr>
            </a:lvl9pPr>
          </a:lstStyle>
          <a:p>
            <a:endParaRPr/>
          </a:p>
        </p:txBody>
      </p:sp>
      <p:sp>
        <p:nvSpPr>
          <p:cNvPr id="76" name="Shape 76"/>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77" name="Shape 7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8" name="Shape 7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a:solidFill>
                  <a:schemeClr val="lt1"/>
                </a:solidFill>
                <a:latin typeface="Arial"/>
                <a:ea typeface="Arial"/>
                <a:cs typeface="Arial"/>
                <a:sym typeface="Arial"/>
              </a:defRPr>
            </a:lvl1pPr>
            <a:lvl2pPr marL="0" marR="0" lvl="1" indent="0" algn="r" rtl="0">
              <a:spcBef>
                <a:spcPts val="0"/>
              </a:spcBef>
              <a:buNone/>
              <a:defRPr sz="1800">
                <a:solidFill>
                  <a:schemeClr val="lt1"/>
                </a:solidFill>
                <a:latin typeface="Arial"/>
                <a:ea typeface="Arial"/>
                <a:cs typeface="Arial"/>
                <a:sym typeface="Arial"/>
              </a:defRPr>
            </a:lvl2pPr>
            <a:lvl3pPr marL="0" marR="0" lvl="2" indent="0" algn="r" rtl="0">
              <a:spcBef>
                <a:spcPts val="0"/>
              </a:spcBef>
              <a:buNone/>
              <a:defRPr sz="1800">
                <a:solidFill>
                  <a:schemeClr val="lt1"/>
                </a:solidFill>
                <a:latin typeface="Arial"/>
                <a:ea typeface="Arial"/>
                <a:cs typeface="Arial"/>
                <a:sym typeface="Arial"/>
              </a:defRPr>
            </a:lvl3pPr>
            <a:lvl4pPr marL="0" marR="0" lvl="3" indent="0" algn="r" rtl="0">
              <a:spcBef>
                <a:spcPts val="0"/>
              </a:spcBef>
              <a:buNone/>
              <a:defRPr sz="1800">
                <a:solidFill>
                  <a:schemeClr val="lt1"/>
                </a:solidFill>
                <a:latin typeface="Arial"/>
                <a:ea typeface="Arial"/>
                <a:cs typeface="Arial"/>
                <a:sym typeface="Arial"/>
              </a:defRPr>
            </a:lvl4pPr>
            <a:lvl5pPr marL="0" marR="0" lvl="4" indent="0" algn="r" rtl="0">
              <a:spcBef>
                <a:spcPts val="0"/>
              </a:spcBef>
              <a:buNone/>
              <a:defRPr sz="1800">
                <a:solidFill>
                  <a:schemeClr val="lt1"/>
                </a:solidFill>
                <a:latin typeface="Arial"/>
                <a:ea typeface="Arial"/>
                <a:cs typeface="Arial"/>
                <a:sym typeface="Arial"/>
              </a:defRPr>
            </a:lvl5pPr>
            <a:lvl6pPr marL="0" marR="0" lvl="5" indent="0" algn="r" rtl="0">
              <a:spcBef>
                <a:spcPts val="0"/>
              </a:spcBef>
              <a:buNone/>
              <a:defRPr sz="1800">
                <a:solidFill>
                  <a:schemeClr val="lt1"/>
                </a:solidFill>
                <a:latin typeface="Arial"/>
                <a:ea typeface="Arial"/>
                <a:cs typeface="Arial"/>
                <a:sym typeface="Arial"/>
              </a:defRPr>
            </a:lvl6pPr>
            <a:lvl7pPr marL="0" marR="0" lvl="6" indent="0" algn="r" rtl="0">
              <a:spcBef>
                <a:spcPts val="0"/>
              </a:spcBef>
              <a:buNone/>
              <a:defRPr sz="1800">
                <a:solidFill>
                  <a:schemeClr val="lt1"/>
                </a:solidFill>
                <a:latin typeface="Arial"/>
                <a:ea typeface="Arial"/>
                <a:cs typeface="Arial"/>
                <a:sym typeface="Arial"/>
              </a:defRPr>
            </a:lvl7pPr>
            <a:lvl8pPr marL="0" marR="0" lvl="7" indent="0" algn="r" rtl="0">
              <a:spcBef>
                <a:spcPts val="0"/>
              </a:spcBef>
              <a:buNone/>
              <a:defRPr sz="1800">
                <a:solidFill>
                  <a:schemeClr val="lt1"/>
                </a:solidFill>
                <a:latin typeface="Arial"/>
                <a:ea typeface="Arial"/>
                <a:cs typeface="Arial"/>
                <a:sym typeface="Arial"/>
              </a:defRPr>
            </a:lvl8pPr>
            <a:lvl9pPr marL="0" marR="0" lvl="8" indent="0" algn="r"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0"/>
        <p:cNvGrpSpPr/>
        <p:nvPr/>
      </p:nvGrpSpPr>
      <p:grpSpPr>
        <a:xfrm>
          <a:off x="0" y="0"/>
          <a:ext cx="0" cy="0"/>
          <a:chOff x="0" y="0"/>
          <a:chExt cx="0" cy="0"/>
        </a:xfrm>
      </p:grpSpPr>
      <p:sp>
        <p:nvSpPr>
          <p:cNvPr id="81" name="Shape 8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Shape 8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5" name="Shape 8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a:solidFill>
                  <a:schemeClr val="lt1"/>
                </a:solidFill>
                <a:latin typeface="Arial"/>
                <a:ea typeface="Arial"/>
                <a:cs typeface="Arial"/>
                <a:sym typeface="Arial"/>
              </a:defRPr>
            </a:lvl1pPr>
            <a:lvl2pPr marL="0" marR="0" lvl="1" indent="0" algn="r" rtl="0">
              <a:spcBef>
                <a:spcPts val="0"/>
              </a:spcBef>
              <a:buNone/>
              <a:defRPr sz="1800">
                <a:solidFill>
                  <a:schemeClr val="lt1"/>
                </a:solidFill>
                <a:latin typeface="Arial"/>
                <a:ea typeface="Arial"/>
                <a:cs typeface="Arial"/>
                <a:sym typeface="Arial"/>
              </a:defRPr>
            </a:lvl2pPr>
            <a:lvl3pPr marL="0" marR="0" lvl="2" indent="0" algn="r" rtl="0">
              <a:spcBef>
                <a:spcPts val="0"/>
              </a:spcBef>
              <a:buNone/>
              <a:defRPr sz="1800">
                <a:solidFill>
                  <a:schemeClr val="lt1"/>
                </a:solidFill>
                <a:latin typeface="Arial"/>
                <a:ea typeface="Arial"/>
                <a:cs typeface="Arial"/>
                <a:sym typeface="Arial"/>
              </a:defRPr>
            </a:lvl3pPr>
            <a:lvl4pPr marL="0" marR="0" lvl="3" indent="0" algn="r" rtl="0">
              <a:spcBef>
                <a:spcPts val="0"/>
              </a:spcBef>
              <a:buNone/>
              <a:defRPr sz="1800">
                <a:solidFill>
                  <a:schemeClr val="lt1"/>
                </a:solidFill>
                <a:latin typeface="Arial"/>
                <a:ea typeface="Arial"/>
                <a:cs typeface="Arial"/>
                <a:sym typeface="Arial"/>
              </a:defRPr>
            </a:lvl4pPr>
            <a:lvl5pPr marL="0" marR="0" lvl="4" indent="0" algn="r" rtl="0">
              <a:spcBef>
                <a:spcPts val="0"/>
              </a:spcBef>
              <a:buNone/>
              <a:defRPr sz="1800">
                <a:solidFill>
                  <a:schemeClr val="lt1"/>
                </a:solidFill>
                <a:latin typeface="Arial"/>
                <a:ea typeface="Arial"/>
                <a:cs typeface="Arial"/>
                <a:sym typeface="Arial"/>
              </a:defRPr>
            </a:lvl5pPr>
            <a:lvl6pPr marL="0" marR="0" lvl="5" indent="0" algn="r" rtl="0">
              <a:spcBef>
                <a:spcPts val="0"/>
              </a:spcBef>
              <a:buNone/>
              <a:defRPr sz="1800">
                <a:solidFill>
                  <a:schemeClr val="lt1"/>
                </a:solidFill>
                <a:latin typeface="Arial"/>
                <a:ea typeface="Arial"/>
                <a:cs typeface="Arial"/>
                <a:sym typeface="Arial"/>
              </a:defRPr>
            </a:lvl6pPr>
            <a:lvl7pPr marL="0" marR="0" lvl="6" indent="0" algn="r" rtl="0">
              <a:spcBef>
                <a:spcPts val="0"/>
              </a:spcBef>
              <a:buNone/>
              <a:defRPr sz="1800">
                <a:solidFill>
                  <a:schemeClr val="lt1"/>
                </a:solidFill>
                <a:latin typeface="Arial"/>
                <a:ea typeface="Arial"/>
                <a:cs typeface="Arial"/>
                <a:sym typeface="Arial"/>
              </a:defRPr>
            </a:lvl7pPr>
            <a:lvl8pPr marL="0" marR="0" lvl="7" indent="0" algn="r" rtl="0">
              <a:spcBef>
                <a:spcPts val="0"/>
              </a:spcBef>
              <a:buNone/>
              <a:defRPr sz="1800">
                <a:solidFill>
                  <a:schemeClr val="lt1"/>
                </a:solidFill>
                <a:latin typeface="Arial"/>
                <a:ea typeface="Arial"/>
                <a:cs typeface="Arial"/>
                <a:sym typeface="Arial"/>
              </a:defRPr>
            </a:lvl8pPr>
            <a:lvl9pPr marL="0" marR="0" lvl="8" indent="0" algn="r"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
        <p:nvSpPr>
          <p:cNvPr id="87" name="Shape 87"/>
          <p:cNvSpPr txBox="1"/>
          <p:nvPr/>
        </p:nvSpPr>
        <p:spPr>
          <a:xfrm>
            <a:off x="2196172" y="641226"/>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8"/>
        <p:cNvGrpSpPr/>
        <p:nvPr/>
      </p:nvGrpSpPr>
      <p:grpSpPr>
        <a:xfrm>
          <a:off x="0" y="0"/>
          <a:ext cx="0" cy="0"/>
          <a:chOff x="0" y="0"/>
          <a:chExt cx="0" cy="0"/>
        </a:xfrm>
      </p:grpSpPr>
      <p:sp>
        <p:nvSpPr>
          <p:cNvPr id="89" name="Shape 8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a:spLocks noGrp="1"/>
          </p:cNvSpPr>
          <p:nvPr>
            <p:ph type="pic" idx="2"/>
          </p:nvPr>
        </p:nvSpPr>
        <p:spPr>
          <a:xfrm>
            <a:off x="6747062" y="3229"/>
            <a:ext cx="4629734" cy="6858000"/>
          </a:xfrm>
          <a:prstGeom prst="rect">
            <a:avLst/>
          </a:prstGeom>
          <a:solidFill>
            <a:schemeClr val="lt1">
              <a:alpha val="9803"/>
            </a:schemeClr>
          </a:solidFill>
          <a:ln>
            <a:noFill/>
          </a:ln>
        </p:spPr>
        <p:txBody>
          <a:bodyPr spcFirstLastPara="1" wrap="square" lIns="91425" tIns="45700" rIns="91425" bIns="45700" anchor="t" anchorCtr="0"/>
          <a:lstStyle>
            <a:lvl1pPr marR="0" lvl="0" algn="ctr" rtl="0">
              <a:lnSpc>
                <a:spcPct val="120000"/>
              </a:lnSpc>
              <a:spcBef>
                <a:spcPts val="10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2160"/>
              <a:buFont typeface="Noto Sans Symbols"/>
              <a:buNone/>
              <a:defRPr sz="24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9pPr>
          </a:lstStyle>
          <a:p>
            <a:endParaRPr/>
          </a:p>
        </p:txBody>
      </p:sp>
      <p:sp>
        <p:nvSpPr>
          <p:cNvPr id="92" name="Shape 92"/>
          <p:cNvSpPr txBox="1"/>
          <p:nvPr/>
        </p:nvSpPr>
        <p:spPr>
          <a:xfrm>
            <a:off x="1554686" y="1127550"/>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3" name="Shape 93"/>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Shape 94"/>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1pPr>
            <a:lvl2pPr marL="914400" marR="0" lvl="1" indent="-228600" algn="l" rtl="0">
              <a:lnSpc>
                <a:spcPct val="120000"/>
              </a:lnSpc>
              <a:spcBef>
                <a:spcPts val="600"/>
              </a:spcBef>
              <a:spcAft>
                <a:spcPts val="0"/>
              </a:spcAft>
              <a:buClr>
                <a:schemeClr val="accent6"/>
              </a:buClr>
              <a:buSzPts val="1260"/>
              <a:buFont typeface="Noto Sans Symbols"/>
              <a:buNone/>
              <a:defRPr sz="1400" b="0" i="0" u="none" strike="noStrike" cap="none">
                <a:solidFill>
                  <a:schemeClr val="lt1"/>
                </a:solidFill>
                <a:latin typeface="Arial"/>
                <a:ea typeface="Arial"/>
                <a:cs typeface="Arial"/>
                <a:sym typeface="Arial"/>
              </a:defRPr>
            </a:lvl2pPr>
            <a:lvl3pPr marL="1371600" marR="0" lvl="2" indent="-228600" algn="l" rtl="0">
              <a:lnSpc>
                <a:spcPct val="120000"/>
              </a:lnSpc>
              <a:spcBef>
                <a:spcPts val="600"/>
              </a:spcBef>
              <a:spcAft>
                <a:spcPts val="0"/>
              </a:spcAft>
              <a:buClr>
                <a:schemeClr val="accent6"/>
              </a:buClr>
              <a:buSzPts val="1080"/>
              <a:buFont typeface="Noto Sans Symbols"/>
              <a:buNone/>
              <a:defRPr sz="1200" b="0" i="0" u="none" strike="noStrike" cap="none">
                <a:solidFill>
                  <a:schemeClr val="lt1"/>
                </a:solidFill>
                <a:latin typeface="Arial"/>
                <a:ea typeface="Arial"/>
                <a:cs typeface="Arial"/>
                <a:sym typeface="Arial"/>
              </a:defRPr>
            </a:lvl3pPr>
            <a:lvl4pPr marL="1828800" marR="0" lvl="3"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4pPr>
            <a:lvl5pPr marL="2286000" marR="0" lvl="4"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5pPr>
            <a:lvl6pPr marL="2743200" marR="0" lvl="5"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6pPr>
            <a:lvl7pPr marL="3200400" marR="0" lvl="6"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7pPr>
            <a:lvl8pPr marL="3657600" marR="0" lvl="7" indent="-228600" algn="l" rtl="0">
              <a:lnSpc>
                <a:spcPct val="120000"/>
              </a:lnSpc>
              <a:spcBef>
                <a:spcPts val="600"/>
              </a:spcBef>
              <a:spcAft>
                <a:spcPts val="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8pPr>
            <a:lvl9pPr marL="4114800" marR="0" lvl="8" indent="-228600" algn="l" rtl="0">
              <a:lnSpc>
                <a:spcPct val="120000"/>
              </a:lnSpc>
              <a:spcBef>
                <a:spcPts val="600"/>
              </a:spcBef>
              <a:spcAft>
                <a:spcPts val="600"/>
              </a:spcAft>
              <a:buClr>
                <a:schemeClr val="accent6"/>
              </a:buClr>
              <a:buSzPts val="900"/>
              <a:buFont typeface="Noto Sans Symbols"/>
              <a:buNone/>
              <a:defRPr sz="1000" b="0" i="0" u="none" strike="noStrike" cap="none">
                <a:solidFill>
                  <a:schemeClr val="lt1"/>
                </a:solidFill>
                <a:latin typeface="Arial"/>
                <a:ea typeface="Arial"/>
                <a:cs typeface="Arial"/>
                <a:sym typeface="Arial"/>
              </a:defRPr>
            </a:lvl9pPr>
          </a:lstStyle>
          <a:p>
            <a:endParaRPr/>
          </a:p>
        </p:txBody>
      </p:sp>
      <p:sp>
        <p:nvSpPr>
          <p:cNvPr id="95" name="Shape 9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6" name="Shape 9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a:solidFill>
                  <a:schemeClr val="lt1"/>
                </a:solidFill>
                <a:latin typeface="Arial"/>
                <a:ea typeface="Arial"/>
                <a:cs typeface="Arial"/>
                <a:sym typeface="Arial"/>
              </a:defRPr>
            </a:lvl1pPr>
            <a:lvl2pPr marL="0" marR="0" lvl="1" indent="0" algn="r" rtl="0">
              <a:spcBef>
                <a:spcPts val="0"/>
              </a:spcBef>
              <a:buNone/>
              <a:defRPr sz="1800">
                <a:solidFill>
                  <a:schemeClr val="lt1"/>
                </a:solidFill>
                <a:latin typeface="Arial"/>
                <a:ea typeface="Arial"/>
                <a:cs typeface="Arial"/>
                <a:sym typeface="Arial"/>
              </a:defRPr>
            </a:lvl2pPr>
            <a:lvl3pPr marL="0" marR="0" lvl="2" indent="0" algn="r" rtl="0">
              <a:spcBef>
                <a:spcPts val="0"/>
              </a:spcBef>
              <a:buNone/>
              <a:defRPr sz="1800">
                <a:solidFill>
                  <a:schemeClr val="lt1"/>
                </a:solidFill>
                <a:latin typeface="Arial"/>
                <a:ea typeface="Arial"/>
                <a:cs typeface="Arial"/>
                <a:sym typeface="Arial"/>
              </a:defRPr>
            </a:lvl3pPr>
            <a:lvl4pPr marL="0" marR="0" lvl="3" indent="0" algn="r" rtl="0">
              <a:spcBef>
                <a:spcPts val="0"/>
              </a:spcBef>
              <a:buNone/>
              <a:defRPr sz="1800">
                <a:solidFill>
                  <a:schemeClr val="lt1"/>
                </a:solidFill>
                <a:latin typeface="Arial"/>
                <a:ea typeface="Arial"/>
                <a:cs typeface="Arial"/>
                <a:sym typeface="Arial"/>
              </a:defRPr>
            </a:lvl4pPr>
            <a:lvl5pPr marL="0" marR="0" lvl="4" indent="0" algn="r" rtl="0">
              <a:spcBef>
                <a:spcPts val="0"/>
              </a:spcBef>
              <a:buNone/>
              <a:defRPr sz="1800">
                <a:solidFill>
                  <a:schemeClr val="lt1"/>
                </a:solidFill>
                <a:latin typeface="Arial"/>
                <a:ea typeface="Arial"/>
                <a:cs typeface="Arial"/>
                <a:sym typeface="Arial"/>
              </a:defRPr>
            </a:lvl5pPr>
            <a:lvl6pPr marL="0" marR="0" lvl="5" indent="0" algn="r" rtl="0">
              <a:spcBef>
                <a:spcPts val="0"/>
              </a:spcBef>
              <a:buNone/>
              <a:defRPr sz="1800">
                <a:solidFill>
                  <a:schemeClr val="lt1"/>
                </a:solidFill>
                <a:latin typeface="Arial"/>
                <a:ea typeface="Arial"/>
                <a:cs typeface="Arial"/>
                <a:sym typeface="Arial"/>
              </a:defRPr>
            </a:lvl6pPr>
            <a:lvl7pPr marL="0" marR="0" lvl="6" indent="0" algn="r" rtl="0">
              <a:spcBef>
                <a:spcPts val="0"/>
              </a:spcBef>
              <a:buNone/>
              <a:defRPr sz="1800">
                <a:solidFill>
                  <a:schemeClr val="lt1"/>
                </a:solidFill>
                <a:latin typeface="Arial"/>
                <a:ea typeface="Arial"/>
                <a:cs typeface="Arial"/>
                <a:sym typeface="Arial"/>
              </a:defRPr>
            </a:lvl7pPr>
            <a:lvl8pPr marL="0" marR="0" lvl="7" indent="0" algn="r" rtl="0">
              <a:spcBef>
                <a:spcPts val="0"/>
              </a:spcBef>
              <a:buNone/>
              <a:defRPr sz="1800">
                <a:solidFill>
                  <a:schemeClr val="lt1"/>
                </a:solidFill>
                <a:latin typeface="Arial"/>
                <a:ea typeface="Arial"/>
                <a:cs typeface="Arial"/>
                <a:sym typeface="Arial"/>
              </a:defRPr>
            </a:lvl8pPr>
            <a:lvl9pPr marL="0" marR="0" lvl="8" indent="0" algn="r"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Shape 7"/>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Shape 8"/>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Shape 10"/>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Shape 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Shape 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s-MX"/>
              <a:t>‹Nº›</a:t>
            </a:fld>
            <a:endParaRPr/>
          </a:p>
        </p:txBody>
      </p:sp>
      <p:sp>
        <p:nvSpPr>
          <p:cNvPr id="14" name="Shape 14"/>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943213" y="2329832"/>
            <a:ext cx="5518200" cy="2335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7200"/>
              <a:buFont typeface="Arial"/>
              <a:buNone/>
            </a:pPr>
            <a:r>
              <a:rPr lang="es-MX" sz="7200" b="0" i="0" u="none" strike="noStrike" cap="none" dirty="0">
                <a:solidFill>
                  <a:schemeClr val="lt1"/>
                </a:solidFill>
                <a:latin typeface="Arial"/>
                <a:ea typeface="Arial"/>
                <a:cs typeface="Arial"/>
                <a:sym typeface="Arial"/>
              </a:rPr>
              <a:t>ENCODERS</a:t>
            </a:r>
            <a:endParaRPr dirty="0"/>
          </a:p>
        </p:txBody>
      </p:sp>
      <p:sp>
        <p:nvSpPr>
          <p:cNvPr id="121" name="Shape 121"/>
          <p:cNvSpPr txBox="1">
            <a:spLocks noGrp="1"/>
          </p:cNvSpPr>
          <p:nvPr>
            <p:ph type="subTitle" idx="1"/>
          </p:nvPr>
        </p:nvSpPr>
        <p:spPr>
          <a:xfrm>
            <a:off x="3126704" y="409716"/>
            <a:ext cx="5357600" cy="341240"/>
          </a:xfrm>
          <a:prstGeom prst="rect">
            <a:avLst/>
          </a:prstGeom>
          <a:noFill/>
          <a:ln>
            <a:noFill/>
          </a:ln>
        </p:spPr>
        <p:txBody>
          <a:bodyPr spcFirstLastPara="1" wrap="square" lIns="91425" tIns="0" rIns="91425" bIns="45700" anchor="b" anchorCtr="0">
            <a:noAutofit/>
          </a:bodyPr>
          <a:lstStyle/>
          <a:p>
            <a:pPr marL="0" marR="0" lvl="0" indent="0" algn="r" rtl="0">
              <a:lnSpc>
                <a:spcPct val="110000"/>
              </a:lnSpc>
              <a:spcBef>
                <a:spcPts val="0"/>
              </a:spcBef>
              <a:spcAft>
                <a:spcPts val="0"/>
              </a:spcAft>
              <a:buClr>
                <a:schemeClr val="accent6"/>
              </a:buClr>
              <a:buSzPts val="1620"/>
              <a:buFont typeface="Noto Sans Symbols"/>
              <a:buNone/>
            </a:pPr>
            <a:r>
              <a:rPr lang="es-MX" sz="1800" b="0" i="0" u="none" strike="noStrike" cap="none" dirty="0">
                <a:solidFill>
                  <a:schemeClr val="lt1"/>
                </a:solidFill>
                <a:latin typeface="Arial"/>
                <a:ea typeface="Arial"/>
                <a:cs typeface="Arial"/>
                <a:sym typeface="Arial"/>
              </a:rPr>
              <a:t>Control de procesos</a:t>
            </a:r>
            <a:endParaRPr dirty="0"/>
          </a:p>
        </p:txBody>
      </p:sp>
      <p:sp>
        <p:nvSpPr>
          <p:cNvPr id="122" name="Shape 122"/>
          <p:cNvSpPr txBox="1"/>
          <p:nvPr/>
        </p:nvSpPr>
        <p:spPr>
          <a:xfrm>
            <a:off x="1669700" y="5997213"/>
            <a:ext cx="6551835" cy="341240"/>
          </a:xfrm>
          <a:prstGeom prst="rect">
            <a:avLst/>
          </a:prstGeom>
          <a:noFill/>
          <a:ln>
            <a:noFill/>
          </a:ln>
        </p:spPr>
        <p:txBody>
          <a:bodyPr spcFirstLastPara="1" wrap="square" lIns="91425" tIns="0" rIns="91425" bIns="45700" anchor="b" anchorCtr="0">
            <a:noAutofit/>
          </a:bodyPr>
          <a:lstStyle/>
          <a:p>
            <a:pPr marL="0" marR="0" lvl="0" indent="0" algn="ctr" rtl="0">
              <a:lnSpc>
                <a:spcPct val="110000"/>
              </a:lnSpc>
              <a:spcBef>
                <a:spcPts val="0"/>
              </a:spcBef>
              <a:spcAft>
                <a:spcPts val="0"/>
              </a:spcAft>
              <a:buClr>
                <a:schemeClr val="accent6"/>
              </a:buClr>
              <a:buSzPts val="1620"/>
              <a:buFont typeface="Noto Sans Symbols"/>
              <a:buNone/>
            </a:pPr>
            <a:r>
              <a:rPr lang="es-MX" sz="1800" b="0" i="0" u="none" strike="noStrike" cap="none" dirty="0">
                <a:solidFill>
                  <a:schemeClr val="lt1"/>
                </a:solidFill>
                <a:latin typeface="Arial"/>
                <a:ea typeface="Arial"/>
                <a:cs typeface="Arial"/>
                <a:sym typeface="Arial"/>
              </a:rPr>
              <a:t>Schamun Lucas, Sosa Javier, Sueldo Enrique, Ponce Nicolás</a:t>
            </a:r>
            <a:endParaRPr dirty="0"/>
          </a:p>
        </p:txBody>
      </p:sp>
      <p:pic>
        <p:nvPicPr>
          <p:cNvPr id="123" name="Shape 123" descr="Resultado de imagen para logo utn sin fondo"/>
          <p:cNvPicPr preferRelativeResize="0"/>
          <p:nvPr/>
        </p:nvPicPr>
        <p:blipFill rotWithShape="1">
          <a:blip r:embed="rId3">
            <a:alphaModFix/>
          </a:blip>
          <a:srcRect/>
          <a:stretch/>
        </p:blipFill>
        <p:spPr>
          <a:xfrm>
            <a:off x="9738879" y="4995603"/>
            <a:ext cx="1621848" cy="1660463"/>
          </a:xfrm>
          <a:prstGeom prst="rect">
            <a:avLst/>
          </a:prstGeom>
          <a:noFill/>
          <a:ln>
            <a:noFill/>
          </a:ln>
        </p:spPr>
      </p:pic>
      <p:cxnSp>
        <p:nvCxnSpPr>
          <p:cNvPr id="124" name="Shape 124"/>
          <p:cNvCxnSpPr/>
          <p:nvPr/>
        </p:nvCxnSpPr>
        <p:spPr>
          <a:xfrm>
            <a:off x="1943213" y="5669850"/>
            <a:ext cx="60120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2"/>
          </p:nvPr>
        </p:nvSpPr>
        <p:spPr>
          <a:xfrm>
            <a:off x="6954125" y="2018600"/>
            <a:ext cx="4234500" cy="5099700"/>
          </a:xfrm>
          <a:prstGeom prst="rect">
            <a:avLst/>
          </a:prstGeom>
          <a:noFill/>
          <a:ln>
            <a:noFill/>
          </a:ln>
        </p:spPr>
        <p:txBody>
          <a:bodyPr spcFirstLastPara="1" wrap="square" lIns="91425" tIns="45700" rIns="91425" bIns="45700" anchor="t" anchorCtr="0">
            <a:noAutofit/>
          </a:bodyPr>
          <a:lstStyle/>
          <a:p>
            <a:pPr marL="457200" lvl="0" indent="-320040" rtl="0">
              <a:lnSpc>
                <a:spcPct val="100000"/>
              </a:lnSpc>
              <a:spcBef>
                <a:spcPts val="0"/>
              </a:spcBef>
              <a:spcAft>
                <a:spcPts val="0"/>
              </a:spcAft>
              <a:buClr>
                <a:schemeClr val="lt1"/>
              </a:buClr>
              <a:buSzPts val="1440"/>
              <a:buFont typeface="Arial"/>
              <a:buChar char="❖"/>
            </a:pPr>
            <a:r>
              <a:rPr lang="es-MX" sz="2062" dirty="0"/>
              <a:t>Para </a:t>
            </a:r>
            <a:r>
              <a:rPr lang="es-MX" sz="2062" dirty="0" err="1"/>
              <a:t>encoders</a:t>
            </a:r>
            <a:r>
              <a:rPr lang="es-MX" sz="2062" dirty="0"/>
              <a:t> lineales hasta 3 040 mm de curso de medida se utiliza el método de transmisión óptica. </a:t>
            </a:r>
            <a:endParaRPr sz="2062" dirty="0"/>
          </a:p>
          <a:p>
            <a:pPr marL="0" lvl="0" indent="0" rtl="0">
              <a:lnSpc>
                <a:spcPct val="100000"/>
              </a:lnSpc>
              <a:spcBef>
                <a:spcPts val="0"/>
              </a:spcBef>
              <a:spcAft>
                <a:spcPts val="0"/>
              </a:spcAft>
              <a:buNone/>
            </a:pPr>
            <a:endParaRPr sz="2062" dirty="0"/>
          </a:p>
          <a:p>
            <a:pPr marL="457200" lvl="0" indent="-320040" rtl="0">
              <a:lnSpc>
                <a:spcPct val="100000"/>
              </a:lnSpc>
              <a:spcBef>
                <a:spcPts val="0"/>
              </a:spcBef>
              <a:spcAft>
                <a:spcPts val="0"/>
              </a:spcAft>
              <a:buClr>
                <a:schemeClr val="lt1"/>
              </a:buClr>
              <a:buSzPts val="1440"/>
              <a:buFont typeface="Arial"/>
              <a:buChar char="❖"/>
            </a:pPr>
            <a:r>
              <a:rPr lang="es-MX" sz="2062" dirty="0"/>
              <a:t>El haz de luz de los LED atraviesa el cristal graduado y la retícula antes de alcanzar los fotodiodos receptores. </a:t>
            </a:r>
            <a:endParaRPr sz="2062" dirty="0"/>
          </a:p>
          <a:p>
            <a:pPr marL="0" lvl="0" indent="0" rtl="0">
              <a:lnSpc>
                <a:spcPct val="100000"/>
              </a:lnSpc>
              <a:spcBef>
                <a:spcPts val="0"/>
              </a:spcBef>
              <a:spcAft>
                <a:spcPts val="0"/>
              </a:spcAft>
              <a:buNone/>
            </a:pPr>
            <a:endParaRPr sz="2062" dirty="0"/>
          </a:p>
          <a:p>
            <a:pPr marL="457200" lvl="0" indent="-320040" rtl="0">
              <a:lnSpc>
                <a:spcPct val="100000"/>
              </a:lnSpc>
              <a:spcBef>
                <a:spcPts val="0"/>
              </a:spcBef>
              <a:spcAft>
                <a:spcPts val="0"/>
              </a:spcAft>
              <a:buClr>
                <a:schemeClr val="lt1"/>
              </a:buClr>
              <a:buSzPts val="1440"/>
              <a:buFont typeface="Arial"/>
              <a:buChar char="❖"/>
            </a:pPr>
            <a:r>
              <a:rPr lang="es-MX" sz="2062" dirty="0"/>
              <a:t>El período de las señales eléctricas generadas es igual al paso de grabado.</a:t>
            </a:r>
            <a:endParaRPr sz="1000" dirty="0"/>
          </a:p>
          <a:p>
            <a:pPr marL="0" marR="0" lvl="0" indent="0" algn="l" rtl="0">
              <a:lnSpc>
                <a:spcPct val="100000"/>
              </a:lnSpc>
              <a:spcBef>
                <a:spcPts val="0"/>
              </a:spcBef>
              <a:spcAft>
                <a:spcPts val="0"/>
              </a:spcAft>
              <a:buNone/>
            </a:pPr>
            <a:endParaRPr sz="1000" dirty="0"/>
          </a:p>
        </p:txBody>
      </p:sp>
      <p:sp>
        <p:nvSpPr>
          <p:cNvPr id="157" name="Shape 157"/>
          <p:cNvSpPr txBox="1">
            <a:spLocks noGrp="1"/>
          </p:cNvSpPr>
          <p:nvPr>
            <p:ph type="title"/>
          </p:nvPr>
        </p:nvSpPr>
        <p:spPr>
          <a:xfrm>
            <a:off x="1372263" y="1181525"/>
            <a:ext cx="7562400" cy="435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2400"/>
              <a:buFont typeface="Arial"/>
              <a:buNone/>
            </a:pPr>
            <a:r>
              <a:rPr lang="es-MX" sz="2400" b="1" i="0" u="none" strike="noStrike" cap="none" dirty="0">
                <a:solidFill>
                  <a:schemeClr val="lt1"/>
                </a:solidFill>
                <a:latin typeface="Arial"/>
                <a:ea typeface="Arial"/>
                <a:cs typeface="Arial"/>
                <a:sym typeface="Arial"/>
              </a:rPr>
              <a:t>ENCODER LINEAL</a:t>
            </a:r>
            <a:r>
              <a:rPr lang="es-MX" b="1" dirty="0"/>
              <a:t> DE CRISTAL GRADUADO</a:t>
            </a:r>
            <a:endParaRPr dirty="0"/>
          </a:p>
        </p:txBody>
      </p:sp>
      <p:pic>
        <p:nvPicPr>
          <p:cNvPr id="158" name="Shape 158"/>
          <p:cNvPicPr preferRelativeResize="0"/>
          <p:nvPr/>
        </p:nvPicPr>
        <p:blipFill>
          <a:blip r:embed="rId3">
            <a:alphaModFix/>
          </a:blip>
          <a:stretch>
            <a:fillRect/>
          </a:stretch>
        </p:blipFill>
        <p:spPr>
          <a:xfrm>
            <a:off x="1220075" y="2911100"/>
            <a:ext cx="5734050" cy="331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2"/>
          </p:nvPr>
        </p:nvSpPr>
        <p:spPr>
          <a:xfrm>
            <a:off x="6407828" y="2325181"/>
            <a:ext cx="4823100" cy="4679400"/>
          </a:xfrm>
          <a:prstGeom prst="rect">
            <a:avLst/>
          </a:prstGeom>
          <a:noFill/>
          <a:ln>
            <a:noFill/>
          </a:ln>
        </p:spPr>
        <p:txBody>
          <a:bodyPr spcFirstLastPara="1" wrap="square" lIns="91425" tIns="45700" rIns="91425" bIns="45700" anchor="t" anchorCtr="0">
            <a:noAutofit/>
          </a:bodyPr>
          <a:lstStyle/>
          <a:p>
            <a:pPr marL="457200" lvl="0" indent="-320040" rtl="0">
              <a:lnSpc>
                <a:spcPct val="100000"/>
              </a:lnSpc>
              <a:spcBef>
                <a:spcPts val="0"/>
              </a:spcBef>
              <a:spcAft>
                <a:spcPts val="0"/>
              </a:spcAft>
              <a:buClr>
                <a:schemeClr val="lt1"/>
              </a:buClr>
              <a:buSzPts val="1440"/>
              <a:buFont typeface="Arial"/>
              <a:buChar char="❖"/>
            </a:pPr>
            <a:r>
              <a:rPr lang="es-MX" sz="2062" dirty="0"/>
              <a:t>Para cursos de medida superiores a 3040 mm se utiliza el principio de autoimagen por medio de iluminación con luz difusa, reflejada sobre la regla de acero graduado. </a:t>
            </a:r>
            <a:endParaRPr sz="2062" dirty="0"/>
          </a:p>
          <a:p>
            <a:pPr marL="0" lvl="0" indent="0" rtl="0">
              <a:lnSpc>
                <a:spcPct val="100000"/>
              </a:lnSpc>
              <a:spcBef>
                <a:spcPts val="0"/>
              </a:spcBef>
              <a:spcAft>
                <a:spcPts val="0"/>
              </a:spcAft>
              <a:buNone/>
            </a:pPr>
            <a:endParaRPr sz="2062" dirty="0"/>
          </a:p>
          <a:p>
            <a:pPr marL="457200" lvl="0" indent="-320040" rtl="0">
              <a:lnSpc>
                <a:spcPct val="100000"/>
              </a:lnSpc>
              <a:spcBef>
                <a:spcPts val="0"/>
              </a:spcBef>
              <a:spcAft>
                <a:spcPts val="0"/>
              </a:spcAft>
              <a:buClr>
                <a:schemeClr val="lt1"/>
              </a:buClr>
              <a:buSzPts val="1440"/>
              <a:buFont typeface="Arial"/>
              <a:buChar char="❖"/>
            </a:pPr>
            <a:r>
              <a:rPr lang="es-MX" sz="2062" dirty="0"/>
              <a:t>El sistema de lectura está constituido por un LED, como fuente de iluminación de la regla, una red que forma la imagen y un elemento fotodetector monolítico situado en el plano de la imagen.</a:t>
            </a:r>
            <a:br>
              <a:rPr lang="es-MX" sz="2062" dirty="0"/>
            </a:br>
            <a:endParaRPr sz="1000" dirty="0"/>
          </a:p>
          <a:p>
            <a:pPr marL="0" marR="0" lvl="0" indent="0" algn="l" rtl="0">
              <a:lnSpc>
                <a:spcPct val="100000"/>
              </a:lnSpc>
              <a:spcBef>
                <a:spcPts val="0"/>
              </a:spcBef>
              <a:spcAft>
                <a:spcPts val="0"/>
              </a:spcAft>
              <a:buNone/>
            </a:pPr>
            <a:endParaRPr sz="1000" dirty="0"/>
          </a:p>
        </p:txBody>
      </p:sp>
      <p:sp>
        <p:nvSpPr>
          <p:cNvPr id="164" name="Shape 164"/>
          <p:cNvSpPr txBox="1">
            <a:spLocks noGrp="1"/>
          </p:cNvSpPr>
          <p:nvPr>
            <p:ph type="title"/>
          </p:nvPr>
        </p:nvSpPr>
        <p:spPr>
          <a:xfrm>
            <a:off x="1256978" y="1279314"/>
            <a:ext cx="7562400" cy="435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2400"/>
              <a:buFont typeface="Arial"/>
              <a:buNone/>
            </a:pPr>
            <a:r>
              <a:rPr lang="es-MX" sz="2400" b="1" i="0" u="none" strike="noStrike" cap="none" dirty="0">
                <a:solidFill>
                  <a:schemeClr val="lt1"/>
                </a:solidFill>
                <a:latin typeface="Arial"/>
                <a:ea typeface="Arial"/>
                <a:cs typeface="Arial"/>
                <a:sym typeface="Arial"/>
              </a:rPr>
              <a:t>ENCODER LINEAL</a:t>
            </a:r>
            <a:r>
              <a:rPr lang="es-MX" b="1" dirty="0"/>
              <a:t> DE ACERO GRADUADO</a:t>
            </a:r>
            <a:endParaRPr dirty="0"/>
          </a:p>
        </p:txBody>
      </p:sp>
      <p:pic>
        <p:nvPicPr>
          <p:cNvPr id="165" name="Shape 165"/>
          <p:cNvPicPr preferRelativeResize="0"/>
          <p:nvPr/>
        </p:nvPicPr>
        <p:blipFill>
          <a:blip r:embed="rId3">
            <a:alphaModFix/>
          </a:blip>
          <a:stretch>
            <a:fillRect/>
          </a:stretch>
        </p:blipFill>
        <p:spPr>
          <a:xfrm>
            <a:off x="1107403" y="2930150"/>
            <a:ext cx="5191125" cy="329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2"/>
          </p:nvPr>
        </p:nvSpPr>
        <p:spPr>
          <a:xfrm>
            <a:off x="6512750" y="1257275"/>
            <a:ext cx="4677000" cy="1987500"/>
          </a:xfrm>
          <a:prstGeom prst="rect">
            <a:avLst/>
          </a:prstGeom>
          <a:noFill/>
          <a:ln>
            <a:noFill/>
          </a:ln>
        </p:spPr>
        <p:txBody>
          <a:bodyPr spcFirstLastPara="1" wrap="square" lIns="91425" tIns="45700" rIns="91425" bIns="45700" anchor="t" anchorCtr="0">
            <a:noAutofit/>
          </a:bodyPr>
          <a:lstStyle/>
          <a:p>
            <a:pPr marL="457200" marR="0" lvl="0" indent="-320040" algn="l" rtl="0">
              <a:lnSpc>
                <a:spcPct val="120000"/>
              </a:lnSpc>
              <a:spcBef>
                <a:spcPts val="0"/>
              </a:spcBef>
              <a:spcAft>
                <a:spcPts val="0"/>
              </a:spcAft>
              <a:buClr>
                <a:schemeClr val="lt1"/>
              </a:buClr>
              <a:buSzPts val="1440"/>
              <a:buFont typeface="Arial"/>
              <a:buChar char="❖"/>
            </a:pPr>
            <a:r>
              <a:rPr lang="es-MX" sz="2000"/>
              <a:t>L</a:t>
            </a:r>
            <a:r>
              <a:rPr lang="es-MX" sz="2000" b="0" i="0" u="none" strike="noStrike" cap="none">
                <a:solidFill>
                  <a:schemeClr val="lt1"/>
                </a:solidFill>
                <a:latin typeface="Arial"/>
                <a:ea typeface="Arial"/>
                <a:cs typeface="Arial"/>
                <a:sym typeface="Arial"/>
              </a:rPr>
              <a:t>a lectura se realiza sobre un disco, en cuya cara se encuentra la codificación que permite discernir la posición angular con gran precisión.</a:t>
            </a:r>
            <a:br>
              <a:rPr lang="es-MX" sz="3600" b="0" i="0" u="none" strike="noStrike" cap="none">
                <a:solidFill>
                  <a:schemeClr val="lt1"/>
                </a:solidFill>
                <a:latin typeface="Arial"/>
                <a:ea typeface="Arial"/>
                <a:cs typeface="Arial"/>
                <a:sym typeface="Arial"/>
              </a:rPr>
            </a:br>
            <a:endParaRPr sz="1600" b="0" i="0" u="none" strike="noStrike" cap="none">
              <a:solidFill>
                <a:schemeClr val="lt1"/>
              </a:solidFill>
              <a:latin typeface="Arial"/>
              <a:ea typeface="Arial"/>
              <a:cs typeface="Arial"/>
              <a:sym typeface="Arial"/>
            </a:endParaRPr>
          </a:p>
        </p:txBody>
      </p:sp>
      <p:sp>
        <p:nvSpPr>
          <p:cNvPr id="171" name="Shape 171"/>
          <p:cNvSpPr txBox="1">
            <a:spLocks noGrp="1"/>
          </p:cNvSpPr>
          <p:nvPr>
            <p:ph type="title"/>
          </p:nvPr>
        </p:nvSpPr>
        <p:spPr>
          <a:xfrm>
            <a:off x="6670238" y="728271"/>
            <a:ext cx="3488368" cy="43551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2160"/>
              <a:buFont typeface="Arial"/>
              <a:buNone/>
            </a:pPr>
            <a:r>
              <a:rPr lang="es-MX" sz="2160" b="1" i="0" u="none" strike="noStrike" cap="none" dirty="0">
                <a:solidFill>
                  <a:schemeClr val="lt1"/>
                </a:solidFill>
                <a:latin typeface="Arial"/>
                <a:ea typeface="Arial"/>
                <a:cs typeface="Arial"/>
                <a:sym typeface="Arial"/>
              </a:rPr>
              <a:t>ENCODER ROTATORIO</a:t>
            </a:r>
            <a:endParaRPr dirty="0"/>
          </a:p>
        </p:txBody>
      </p:sp>
      <p:sp>
        <p:nvSpPr>
          <p:cNvPr id="172" name="Shape 172"/>
          <p:cNvSpPr txBox="1"/>
          <p:nvPr/>
        </p:nvSpPr>
        <p:spPr>
          <a:xfrm>
            <a:off x="1392500" y="3879275"/>
            <a:ext cx="6909300" cy="2978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accent6"/>
              </a:buClr>
              <a:buSzPts val="1440"/>
              <a:buFont typeface="Noto Sans Symbols"/>
              <a:buNone/>
            </a:pPr>
            <a:r>
              <a:rPr lang="es-MX" sz="2000">
                <a:solidFill>
                  <a:schemeClr val="lt1"/>
                </a:solidFill>
              </a:rPr>
              <a:t>Las características de medición cambian al utilizar codificadores incrementales o absolutos. Los primeros son muchos más cómodos debido a su tamaño pero solo puede medir el cambio de ángulo con respecto a una posición arbitraria. El segundo tipo puede medir el ángulo absoluto a su eje.</a:t>
            </a:r>
            <a:r>
              <a:rPr lang="es-MX" sz="2000">
                <a:solidFill>
                  <a:schemeClr val="lt1"/>
                </a:solidFill>
                <a:latin typeface="Arial"/>
                <a:ea typeface="Arial"/>
                <a:cs typeface="Arial"/>
                <a:sym typeface="Arial"/>
              </a:rPr>
              <a:t>La codificación se realiza mediante cuentas binarias, por lo cual, se pueden obtener más posiciones aumentando el </a:t>
            </a:r>
            <a:r>
              <a:rPr lang="es-MX" sz="2000">
                <a:solidFill>
                  <a:schemeClr val="lt1"/>
                </a:solidFill>
              </a:rPr>
              <a:t>número</a:t>
            </a:r>
            <a:r>
              <a:rPr lang="es-MX" sz="2000">
                <a:solidFill>
                  <a:schemeClr val="lt1"/>
                </a:solidFill>
                <a:latin typeface="Arial"/>
                <a:ea typeface="Arial"/>
                <a:cs typeface="Arial"/>
                <a:sym typeface="Arial"/>
              </a:rPr>
              <a:t> de bits</a:t>
            </a:r>
            <a:r>
              <a:rPr lang="es-MX" sz="1600">
                <a:solidFill>
                  <a:schemeClr val="lt1"/>
                </a:solidFill>
                <a:latin typeface="Arial"/>
                <a:ea typeface="Arial"/>
                <a:cs typeface="Arial"/>
                <a:sym typeface="Arial"/>
              </a:rPr>
              <a:t> </a:t>
            </a:r>
            <a:endParaRPr/>
          </a:p>
        </p:txBody>
      </p:sp>
      <p:pic>
        <p:nvPicPr>
          <p:cNvPr id="173" name="Shape 173"/>
          <p:cNvPicPr preferRelativeResize="0"/>
          <p:nvPr/>
        </p:nvPicPr>
        <p:blipFill rotWithShape="1">
          <a:blip r:embed="rId3">
            <a:alphaModFix/>
          </a:blip>
          <a:srcRect l="40919" t="15834" b="27712"/>
          <a:stretch/>
        </p:blipFill>
        <p:spPr>
          <a:xfrm>
            <a:off x="1096157" y="940875"/>
            <a:ext cx="5250131" cy="2821775"/>
          </a:xfrm>
          <a:prstGeom prst="rect">
            <a:avLst/>
          </a:prstGeom>
          <a:noFill/>
          <a:ln>
            <a:noFill/>
          </a:ln>
        </p:spPr>
      </p:pic>
      <p:pic>
        <p:nvPicPr>
          <p:cNvPr id="174" name="Shape 174"/>
          <p:cNvPicPr preferRelativeResize="0"/>
          <p:nvPr/>
        </p:nvPicPr>
        <p:blipFill rotWithShape="1">
          <a:blip r:embed="rId3">
            <a:alphaModFix/>
          </a:blip>
          <a:srcRect l="-1342" t="2738" r="67359" b="30634"/>
          <a:stretch/>
        </p:blipFill>
        <p:spPr>
          <a:xfrm>
            <a:off x="8301800" y="3408475"/>
            <a:ext cx="3032050" cy="334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1292100" y="1430950"/>
            <a:ext cx="9607800" cy="2645700"/>
          </a:xfrm>
          <a:prstGeom prst="rect">
            <a:avLst/>
          </a:prstGeom>
        </p:spPr>
        <p:txBody>
          <a:bodyPr spcFirstLastPara="1" wrap="square" lIns="91425" tIns="45700" rIns="91425" bIns="45700" anchor="ctr" anchorCtr="0">
            <a:noAutofit/>
          </a:bodyPr>
          <a:lstStyle/>
          <a:p>
            <a:pPr marL="0" lvl="0" indent="0" rtl="0">
              <a:lnSpc>
                <a:spcPct val="115000"/>
              </a:lnSpc>
              <a:spcBef>
                <a:spcPts val="0"/>
              </a:spcBef>
              <a:spcAft>
                <a:spcPts val="0"/>
              </a:spcAft>
              <a:buNone/>
            </a:pPr>
            <a:r>
              <a:rPr lang="es-MX"/>
              <a:t>PRINCIPIO DE FUNCIONAMIENTO</a:t>
            </a:r>
            <a:endParaRPr/>
          </a:p>
          <a:p>
            <a:pPr marL="457200" lvl="0" indent="-342900" rtl="0">
              <a:lnSpc>
                <a:spcPct val="115000"/>
              </a:lnSpc>
              <a:spcBef>
                <a:spcPts val="1500"/>
              </a:spcBef>
              <a:spcAft>
                <a:spcPts val="0"/>
              </a:spcAft>
              <a:buClr>
                <a:srgbClr val="FFFFFF"/>
              </a:buClr>
              <a:buSzPts val="1800"/>
              <a:buChar char="❖"/>
            </a:pPr>
            <a:r>
              <a:rPr lang="es-MX"/>
              <a:t>Detecta el movimiento y la distancia recorrida mediante la detección diferencial de dos valores.</a:t>
            </a:r>
            <a:endParaRPr/>
          </a:p>
          <a:p>
            <a:pPr marL="457200" lvl="0" indent="-342900" rtl="0">
              <a:lnSpc>
                <a:spcPct val="115000"/>
              </a:lnSpc>
              <a:spcBef>
                <a:spcPts val="0"/>
              </a:spcBef>
              <a:spcAft>
                <a:spcPts val="0"/>
              </a:spcAft>
              <a:buClr>
                <a:srgbClr val="FFFFFF"/>
              </a:buClr>
              <a:buSzPts val="1800"/>
              <a:buChar char="❖"/>
            </a:pPr>
            <a:r>
              <a:rPr lang="es-MX"/>
              <a:t>El disco reticulado  (compuesto por  bandas opacas y transparentes) gira conjuntamente al eje cuyo movimiento se desea medir.</a:t>
            </a:r>
            <a:endParaRPr/>
          </a:p>
          <a:p>
            <a:pPr marL="0" lvl="0" indent="0" rtl="0">
              <a:lnSpc>
                <a:spcPct val="115000"/>
              </a:lnSpc>
              <a:spcBef>
                <a:spcPts val="1500"/>
              </a:spcBef>
              <a:spcAft>
                <a:spcPts val="1500"/>
              </a:spcAft>
              <a:buNone/>
            </a:pPr>
            <a:endParaRPr/>
          </a:p>
        </p:txBody>
      </p:sp>
      <p:sp>
        <p:nvSpPr>
          <p:cNvPr id="197" name="Shape 197"/>
          <p:cNvSpPr txBox="1">
            <a:spLocks noGrp="1"/>
          </p:cNvSpPr>
          <p:nvPr>
            <p:ph type="title"/>
          </p:nvPr>
        </p:nvSpPr>
        <p:spPr>
          <a:xfrm>
            <a:off x="2445976" y="703385"/>
            <a:ext cx="7958400" cy="599004"/>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2160"/>
              <a:buFont typeface="Arial"/>
              <a:buNone/>
            </a:pPr>
            <a:r>
              <a:rPr lang="es-MX" dirty="0"/>
              <a:t>DETECCIÓN INCREMENTAL</a:t>
            </a:r>
            <a:endParaRPr dirty="0"/>
          </a:p>
        </p:txBody>
      </p:sp>
      <p:pic>
        <p:nvPicPr>
          <p:cNvPr id="198" name="Shape 198" descr="https://lh3.googleusercontent.com/nnLYtwSMFkQ1Ryg6dBcHZpkCnz7YYIZ-OxusoQ47xbSY5KiVvlmHdKadIZ7QUIZ7445hblO8EeakG43M-QmSdlswICeQPe8qXyBJDx4KbEVxwvNI9NIhLae_H_SKURsBTGgUb3Qf"/>
          <p:cNvPicPr preferRelativeResize="0"/>
          <p:nvPr/>
        </p:nvPicPr>
        <p:blipFill rotWithShape="1">
          <a:blip r:embed="rId3">
            <a:alphaModFix/>
          </a:blip>
          <a:srcRect/>
          <a:stretch/>
        </p:blipFill>
        <p:spPr>
          <a:xfrm>
            <a:off x="7086400" y="4076650"/>
            <a:ext cx="3813500" cy="26457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body" idx="4294967295"/>
          </p:nvPr>
        </p:nvSpPr>
        <p:spPr>
          <a:xfrm>
            <a:off x="1545000" y="1549229"/>
            <a:ext cx="9778200" cy="45912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s-MX" dirty="0"/>
              <a:t>DESVENTAJAS</a:t>
            </a:r>
            <a:endParaRPr dirty="0"/>
          </a:p>
          <a:p>
            <a:pPr marL="457200" lvl="0" indent="-342900" rtl="0">
              <a:lnSpc>
                <a:spcPct val="115000"/>
              </a:lnSpc>
              <a:spcBef>
                <a:spcPts val="1500"/>
              </a:spcBef>
              <a:spcAft>
                <a:spcPts val="0"/>
              </a:spcAft>
              <a:buClr>
                <a:schemeClr val="lt1"/>
              </a:buClr>
              <a:buSzPts val="1800"/>
              <a:buChar char="❖"/>
            </a:pPr>
            <a:r>
              <a:rPr lang="es-MX" dirty="0"/>
              <a:t>Para inicializarse, el sistema necesita posicionar el encoder en un cero predeterminado.</a:t>
            </a:r>
            <a:endParaRPr dirty="0"/>
          </a:p>
          <a:p>
            <a:pPr marL="457200" lvl="0" indent="-342900" rtl="0">
              <a:lnSpc>
                <a:spcPct val="115000"/>
              </a:lnSpc>
              <a:spcBef>
                <a:spcPts val="0"/>
              </a:spcBef>
              <a:spcAft>
                <a:spcPts val="0"/>
              </a:spcAft>
              <a:buClr>
                <a:schemeClr val="lt1"/>
              </a:buClr>
              <a:buSzPts val="1800"/>
              <a:buChar char="❖"/>
            </a:pPr>
            <a:r>
              <a:rPr lang="es-MX" sz="2000" dirty="0"/>
              <a:t>La cuenta </a:t>
            </a:r>
            <a:r>
              <a:rPr lang="es-MX" dirty="0"/>
              <a:t>está</a:t>
            </a:r>
            <a:r>
              <a:rPr lang="es-MX" sz="2000" dirty="0"/>
              <a:t> sujeta a pérdida </a:t>
            </a:r>
            <a:r>
              <a:rPr lang="es-MX" dirty="0"/>
              <a:t>debida  </a:t>
            </a:r>
            <a:r>
              <a:rPr lang="es-MX" sz="2000" dirty="0"/>
              <a:t> una interrupción de energía o corrupción por transit</a:t>
            </a:r>
            <a:r>
              <a:rPr lang="es-MX" dirty="0"/>
              <a:t>orios</a:t>
            </a:r>
            <a:r>
              <a:rPr lang="es-MX" sz="2000" dirty="0"/>
              <a:t> eléctricos.</a:t>
            </a:r>
            <a:endParaRPr sz="2000" dirty="0"/>
          </a:p>
          <a:p>
            <a:pPr marL="0" marR="0" lvl="0" indent="0" algn="l" rtl="0">
              <a:lnSpc>
                <a:spcPct val="115000"/>
              </a:lnSpc>
              <a:spcBef>
                <a:spcPts val="1500"/>
              </a:spcBef>
              <a:spcAft>
                <a:spcPts val="0"/>
              </a:spcAft>
              <a:buNone/>
            </a:pPr>
            <a:r>
              <a:rPr lang="es-MX" dirty="0"/>
              <a:t>VENTAJAS</a:t>
            </a:r>
            <a:endParaRPr dirty="0"/>
          </a:p>
          <a:p>
            <a:pPr marL="457200" marR="0" lvl="0" indent="-355600" algn="l" rtl="0">
              <a:lnSpc>
                <a:spcPct val="115000"/>
              </a:lnSpc>
              <a:spcBef>
                <a:spcPts val="1500"/>
              </a:spcBef>
              <a:spcAft>
                <a:spcPts val="0"/>
              </a:spcAft>
              <a:buClr>
                <a:schemeClr val="lt1"/>
              </a:buClr>
              <a:buSzPts val="2000"/>
              <a:buChar char="❖"/>
            </a:pPr>
            <a:r>
              <a:rPr lang="es-MX" dirty="0"/>
              <a:t>E</a:t>
            </a:r>
            <a:r>
              <a:rPr lang="es-MX" sz="2000" dirty="0"/>
              <a:t>ste sistema es más económico que el encoder </a:t>
            </a:r>
            <a:endParaRPr sz="2000" dirty="0"/>
          </a:p>
          <a:p>
            <a:pPr marL="0" marR="0" lvl="0" indent="0" algn="l" rtl="0">
              <a:lnSpc>
                <a:spcPct val="115000"/>
              </a:lnSpc>
              <a:spcBef>
                <a:spcPts val="1500"/>
              </a:spcBef>
              <a:spcAft>
                <a:spcPts val="1500"/>
              </a:spcAft>
              <a:buNone/>
            </a:pPr>
            <a:r>
              <a:rPr lang="es-MX" dirty="0"/>
              <a:t>     </a:t>
            </a:r>
            <a:endParaRPr sz="2000" dirty="0"/>
          </a:p>
        </p:txBody>
      </p:sp>
      <p:pic>
        <p:nvPicPr>
          <p:cNvPr id="204" name="Shape 204"/>
          <p:cNvPicPr preferRelativeResize="0"/>
          <p:nvPr/>
        </p:nvPicPr>
        <p:blipFill rotWithShape="1">
          <a:blip r:embed="rId3">
            <a:alphaModFix/>
          </a:blip>
          <a:srcRect l="62884" t="57219"/>
          <a:stretch/>
        </p:blipFill>
        <p:spPr>
          <a:xfrm>
            <a:off x="8031475" y="4069675"/>
            <a:ext cx="3110226" cy="2693076"/>
          </a:xfrm>
          <a:prstGeom prst="rect">
            <a:avLst/>
          </a:prstGeom>
          <a:noFill/>
          <a:ln>
            <a:noFill/>
          </a:ln>
        </p:spPr>
      </p:pic>
      <p:sp>
        <p:nvSpPr>
          <p:cNvPr id="205" name="Shape 205"/>
          <p:cNvSpPr txBox="1"/>
          <p:nvPr/>
        </p:nvSpPr>
        <p:spPr>
          <a:xfrm>
            <a:off x="2026775" y="4568250"/>
            <a:ext cx="5669400" cy="2194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500"/>
              </a:spcAft>
              <a:buNone/>
            </a:pPr>
            <a:r>
              <a:rPr lang="es-MX" sz="2000">
                <a:solidFill>
                  <a:schemeClr val="lt1"/>
                </a:solidFill>
              </a:rPr>
              <a:t>absoluto y permite mantener la misma precisión independientemente de la longitud de la pieza.</a:t>
            </a:r>
            <a:endParaRPr/>
          </a:p>
        </p:txBody>
      </p:sp>
      <p:sp>
        <p:nvSpPr>
          <p:cNvPr id="206" name="Shape 206"/>
          <p:cNvSpPr txBox="1">
            <a:spLocks noGrp="1"/>
          </p:cNvSpPr>
          <p:nvPr>
            <p:ph type="title"/>
          </p:nvPr>
        </p:nvSpPr>
        <p:spPr>
          <a:xfrm>
            <a:off x="2375637" y="717571"/>
            <a:ext cx="7958400" cy="65527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2160"/>
              <a:buFont typeface="Arial"/>
              <a:buNone/>
            </a:pPr>
            <a:r>
              <a:rPr lang="es-MX" dirty="0"/>
              <a:t>DETECCIÓN INCREMENTAL</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1385650" y="1381350"/>
            <a:ext cx="5632800" cy="4547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20000"/>
              </a:lnSpc>
              <a:spcBef>
                <a:spcPts val="0"/>
              </a:spcBef>
              <a:spcAft>
                <a:spcPts val="0"/>
              </a:spcAft>
              <a:buClr>
                <a:schemeClr val="lt1"/>
              </a:buClr>
              <a:buSzPts val="2000"/>
              <a:buFont typeface="Noto Sans Symbols"/>
              <a:buChar char="❖"/>
            </a:pPr>
            <a:r>
              <a:rPr lang="es-MX" sz="2000" dirty="0">
                <a:solidFill>
                  <a:schemeClr val="lt1"/>
                </a:solidFill>
              </a:rPr>
              <a:t>Asignan a cada posición angular un valor determinado, incluso durante varias revoluciones.</a:t>
            </a:r>
            <a:endParaRPr sz="2000" dirty="0">
              <a:solidFill>
                <a:schemeClr val="lt1"/>
              </a:solidFill>
            </a:endParaRPr>
          </a:p>
          <a:p>
            <a:pPr marL="457200" marR="0" lvl="0" indent="-355600" algn="l" rtl="0">
              <a:lnSpc>
                <a:spcPct val="120000"/>
              </a:lnSpc>
              <a:spcBef>
                <a:spcPts val="0"/>
              </a:spcBef>
              <a:spcAft>
                <a:spcPts val="0"/>
              </a:spcAft>
              <a:buClr>
                <a:schemeClr val="lt1"/>
              </a:buClr>
              <a:buSzPts val="2000"/>
              <a:buFont typeface="Noto Sans Symbols"/>
              <a:buChar char="❖"/>
            </a:pPr>
            <a:r>
              <a:rPr lang="es-MX" sz="2000" dirty="0">
                <a:solidFill>
                  <a:schemeClr val="lt1"/>
                </a:solidFill>
              </a:rPr>
              <a:t>Habrá tantos canales como bits de salida, estos generan una palabra que representa la posición , velocidad y sentido de giro.</a:t>
            </a:r>
            <a:endParaRPr sz="2000" dirty="0">
              <a:solidFill>
                <a:schemeClr val="lt1"/>
              </a:solidFill>
            </a:endParaRPr>
          </a:p>
          <a:p>
            <a:pPr marL="457200" marR="0" lvl="0" indent="-355600" algn="l" rtl="0">
              <a:lnSpc>
                <a:spcPct val="120000"/>
              </a:lnSpc>
              <a:spcBef>
                <a:spcPts val="0"/>
              </a:spcBef>
              <a:spcAft>
                <a:spcPts val="0"/>
              </a:spcAft>
              <a:buClr>
                <a:schemeClr val="lt1"/>
              </a:buClr>
              <a:buSzPts val="2000"/>
              <a:buFont typeface="Noto Sans Symbols"/>
              <a:buChar char="❖"/>
            </a:pPr>
            <a:r>
              <a:rPr lang="es-MX" sz="2000" dirty="0">
                <a:solidFill>
                  <a:schemeClr val="lt1"/>
                </a:solidFill>
              </a:rPr>
              <a:t>El disco de encoder absoluto está diseñado para producir una palabra digital que distingue N posiciones distintas .</a:t>
            </a:r>
            <a:endParaRPr sz="2000" dirty="0">
              <a:solidFill>
                <a:schemeClr val="lt1"/>
              </a:solidFill>
            </a:endParaRPr>
          </a:p>
          <a:p>
            <a:pPr marL="0" lvl="0" indent="0" rtl="0">
              <a:lnSpc>
                <a:spcPct val="115000"/>
              </a:lnSpc>
              <a:spcBef>
                <a:spcPts val="0"/>
              </a:spcBef>
              <a:spcAft>
                <a:spcPts val="0"/>
              </a:spcAft>
              <a:buNone/>
            </a:pPr>
            <a:endParaRPr sz="2000" dirty="0">
              <a:solidFill>
                <a:schemeClr val="lt1"/>
              </a:solidFill>
            </a:endParaRPr>
          </a:p>
          <a:p>
            <a:pPr marL="0" lvl="0" indent="0" rtl="0">
              <a:lnSpc>
                <a:spcPct val="120000"/>
              </a:lnSpc>
              <a:spcBef>
                <a:spcPts val="0"/>
              </a:spcBef>
              <a:spcAft>
                <a:spcPts val="0"/>
              </a:spcAft>
              <a:buNone/>
            </a:pPr>
            <a:endParaRPr sz="2000" dirty="0">
              <a:solidFill>
                <a:schemeClr val="lt1"/>
              </a:solidFill>
            </a:endParaRPr>
          </a:p>
          <a:p>
            <a:pPr marL="0" lvl="0" indent="0" rtl="0">
              <a:spcBef>
                <a:spcPts val="0"/>
              </a:spcBef>
              <a:spcAft>
                <a:spcPts val="0"/>
              </a:spcAft>
              <a:buNone/>
            </a:pPr>
            <a:endParaRPr dirty="0"/>
          </a:p>
        </p:txBody>
      </p:sp>
      <p:pic>
        <p:nvPicPr>
          <p:cNvPr id="212" name="Shape 212" descr="https://lh4.googleusercontent.com/HqVU-2IOGBaalRHtXPqO9RUuRtNCQtFbClRP1K2GBmY7y7zaE2nbgBPoIAQOjeDb3_h3Xw-rQgYu1DkpL31_FqwfqxUxM0gJWckruba3UAT-MkHGR0GVHqhvcwqo5p2sO5qtg5Ti"/>
          <p:cNvPicPr preferRelativeResize="0">
            <a:picLocks noGrp="1"/>
          </p:cNvPicPr>
          <p:nvPr>
            <p:ph type="body" idx="1"/>
          </p:nvPr>
        </p:nvPicPr>
        <p:blipFill rotWithShape="1">
          <a:blip r:embed="rId3">
            <a:alphaModFix/>
          </a:blip>
          <a:srcRect/>
          <a:stretch/>
        </p:blipFill>
        <p:spPr>
          <a:xfrm>
            <a:off x="7247050" y="1845450"/>
            <a:ext cx="4106700" cy="3386700"/>
          </a:xfrm>
          <a:prstGeom prst="rect">
            <a:avLst/>
          </a:prstGeom>
          <a:noFill/>
          <a:ln>
            <a:noFill/>
          </a:ln>
        </p:spPr>
      </p:pic>
      <p:sp>
        <p:nvSpPr>
          <p:cNvPr id="213" name="Shape 213"/>
          <p:cNvSpPr txBox="1">
            <a:spLocks noGrp="1"/>
          </p:cNvSpPr>
          <p:nvPr>
            <p:ph type="title"/>
          </p:nvPr>
        </p:nvSpPr>
        <p:spPr>
          <a:xfrm>
            <a:off x="2381149" y="768150"/>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DETECCIÓN ABSOLUTA</a:t>
            </a:r>
            <a:endParaRPr dirty="0"/>
          </a:p>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2465555" y="704106"/>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DETECCIÓN ABSOLUTA</a:t>
            </a:r>
            <a:endParaRPr dirty="0"/>
          </a:p>
          <a:p>
            <a:pPr marL="0" lvl="0" indent="0" algn="l" rtl="0">
              <a:spcBef>
                <a:spcPts val="0"/>
              </a:spcBef>
              <a:spcAft>
                <a:spcPts val="0"/>
              </a:spcAft>
              <a:buNone/>
            </a:pPr>
            <a:endParaRPr dirty="0"/>
          </a:p>
        </p:txBody>
      </p:sp>
      <p:sp>
        <p:nvSpPr>
          <p:cNvPr id="219" name="Shape 219"/>
          <p:cNvSpPr txBox="1"/>
          <p:nvPr/>
        </p:nvSpPr>
        <p:spPr>
          <a:xfrm>
            <a:off x="1385650" y="1381350"/>
            <a:ext cx="5632800" cy="4611300"/>
          </a:xfrm>
          <a:prstGeom prst="rect">
            <a:avLst/>
          </a:prstGeom>
          <a:noFill/>
          <a:ln>
            <a:noFill/>
          </a:ln>
        </p:spPr>
        <p:txBody>
          <a:bodyPr spcFirstLastPara="1" wrap="square" lIns="91425" tIns="91425" rIns="91425" bIns="91425" anchor="t" anchorCtr="0">
            <a:noAutofit/>
          </a:bodyPr>
          <a:lstStyle/>
          <a:p>
            <a:pPr marL="457200" lvl="0" indent="-355600" rtl="0">
              <a:lnSpc>
                <a:spcPct val="120000"/>
              </a:lnSpc>
              <a:spcBef>
                <a:spcPts val="0"/>
              </a:spcBef>
              <a:spcAft>
                <a:spcPts val="0"/>
              </a:spcAft>
              <a:buClr>
                <a:schemeClr val="lt1"/>
              </a:buClr>
              <a:buSzPts val="2000"/>
              <a:buFont typeface="Noto Sans Symbols"/>
              <a:buChar char="❖"/>
            </a:pPr>
            <a:r>
              <a:rPr lang="es-MX" sz="2000" dirty="0">
                <a:solidFill>
                  <a:schemeClr val="lt1"/>
                </a:solidFill>
              </a:rPr>
              <a:t>Existen dos tipos de códigos.</a:t>
            </a:r>
            <a:endParaRPr sz="2000" dirty="0">
              <a:solidFill>
                <a:schemeClr val="lt1"/>
              </a:solidFill>
            </a:endParaRPr>
          </a:p>
          <a:p>
            <a:pPr marL="914400" lvl="1" indent="-355600" rtl="0">
              <a:lnSpc>
                <a:spcPct val="115000"/>
              </a:lnSpc>
              <a:spcBef>
                <a:spcPts val="0"/>
              </a:spcBef>
              <a:spcAft>
                <a:spcPts val="0"/>
              </a:spcAft>
              <a:buClr>
                <a:schemeClr val="lt1"/>
              </a:buClr>
              <a:buSzPts val="2000"/>
              <a:buFont typeface="Noto Sans Symbols"/>
              <a:buChar char="➢"/>
            </a:pPr>
            <a:r>
              <a:rPr lang="es-MX" sz="2000" dirty="0">
                <a:solidFill>
                  <a:schemeClr val="lt1"/>
                </a:solidFill>
              </a:rPr>
              <a:t>Binario directo: es más simple para el procesamiento pero problemático para para el encoder ya que el código se toma del disco en rotación y en las transiciones en que cambian los 4 </a:t>
            </a:r>
            <a:r>
              <a:rPr lang="es-MX" sz="2000" dirty="0" err="1">
                <a:solidFill>
                  <a:schemeClr val="lt1"/>
                </a:solidFill>
              </a:rPr>
              <a:t>bit,la</a:t>
            </a:r>
            <a:r>
              <a:rPr lang="es-MX" sz="2000" dirty="0">
                <a:solidFill>
                  <a:schemeClr val="lt1"/>
                </a:solidFill>
              </a:rPr>
              <a:t> lectura efectuada puede ser errónea.</a:t>
            </a:r>
            <a:endParaRPr sz="2000" dirty="0">
              <a:solidFill>
                <a:schemeClr val="lt1"/>
              </a:solidFill>
            </a:endParaRPr>
          </a:p>
          <a:p>
            <a:pPr marL="914400" lvl="1" indent="-355600" rtl="0">
              <a:lnSpc>
                <a:spcPct val="115000"/>
              </a:lnSpc>
              <a:spcBef>
                <a:spcPts val="0"/>
              </a:spcBef>
              <a:spcAft>
                <a:spcPts val="0"/>
              </a:spcAft>
              <a:buClr>
                <a:schemeClr val="lt1"/>
              </a:buClr>
              <a:buSzPts val="2000"/>
              <a:buFont typeface="Noto Sans Symbols"/>
              <a:buChar char="➢"/>
            </a:pPr>
            <a:r>
              <a:rPr lang="es-MX" sz="2000" dirty="0">
                <a:solidFill>
                  <a:schemeClr val="lt1"/>
                </a:solidFill>
              </a:rPr>
              <a:t>Binario GRAY:  En cada transición sólo un bit cambia de estado.</a:t>
            </a:r>
            <a:endParaRPr sz="2000" dirty="0">
              <a:solidFill>
                <a:schemeClr val="lt1"/>
              </a:solidFill>
            </a:endParaRPr>
          </a:p>
          <a:p>
            <a:pPr marL="0" lvl="0" indent="0" rtl="0">
              <a:lnSpc>
                <a:spcPct val="115000"/>
              </a:lnSpc>
              <a:spcBef>
                <a:spcPts val="0"/>
              </a:spcBef>
              <a:spcAft>
                <a:spcPts val="0"/>
              </a:spcAft>
              <a:buNone/>
            </a:pPr>
            <a:endParaRPr sz="2000" dirty="0">
              <a:solidFill>
                <a:schemeClr val="lt1"/>
              </a:solidFill>
            </a:endParaRPr>
          </a:p>
          <a:p>
            <a:pPr marL="0" lvl="0" indent="0" rtl="0">
              <a:lnSpc>
                <a:spcPct val="120000"/>
              </a:lnSpc>
              <a:spcBef>
                <a:spcPts val="0"/>
              </a:spcBef>
              <a:spcAft>
                <a:spcPts val="0"/>
              </a:spcAft>
              <a:buNone/>
            </a:pPr>
            <a:endParaRPr sz="2000" dirty="0">
              <a:solidFill>
                <a:schemeClr val="lt1"/>
              </a:solidFill>
            </a:endParaRPr>
          </a:p>
          <a:p>
            <a:pPr marL="0" lvl="0" indent="0" rtl="0">
              <a:spcBef>
                <a:spcPts val="0"/>
              </a:spcBef>
              <a:spcAft>
                <a:spcPts val="0"/>
              </a:spcAft>
              <a:buNone/>
            </a:pPr>
            <a:endParaRPr dirty="0"/>
          </a:p>
        </p:txBody>
      </p:sp>
      <p:pic>
        <p:nvPicPr>
          <p:cNvPr id="220" name="Shape 220"/>
          <p:cNvPicPr preferRelativeResize="0"/>
          <p:nvPr/>
        </p:nvPicPr>
        <p:blipFill>
          <a:blip r:embed="rId3">
            <a:alphaModFix/>
          </a:blip>
          <a:stretch>
            <a:fillRect/>
          </a:stretch>
        </p:blipFill>
        <p:spPr>
          <a:xfrm>
            <a:off x="7189900" y="1781406"/>
            <a:ext cx="3990975" cy="2028825"/>
          </a:xfrm>
          <a:prstGeom prst="rect">
            <a:avLst/>
          </a:prstGeom>
          <a:noFill/>
          <a:ln>
            <a:noFill/>
          </a:ln>
        </p:spPr>
      </p:pic>
      <p:pic>
        <p:nvPicPr>
          <p:cNvPr id="221" name="Shape 221"/>
          <p:cNvPicPr preferRelativeResize="0"/>
          <p:nvPr/>
        </p:nvPicPr>
        <p:blipFill>
          <a:blip r:embed="rId4">
            <a:alphaModFix/>
          </a:blip>
          <a:stretch>
            <a:fillRect/>
          </a:stretch>
        </p:blipFill>
        <p:spPr>
          <a:xfrm>
            <a:off x="7189900" y="4210281"/>
            <a:ext cx="2447925" cy="203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531475" y="782358"/>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DETECCIÓN ABSOLUTA</a:t>
            </a:r>
            <a:endParaRPr dirty="0"/>
          </a:p>
          <a:p>
            <a:pPr marL="0" lvl="0" indent="0" algn="l" rtl="0">
              <a:spcBef>
                <a:spcPts val="0"/>
              </a:spcBef>
              <a:spcAft>
                <a:spcPts val="0"/>
              </a:spcAft>
              <a:buNone/>
            </a:pPr>
            <a:endParaRPr dirty="0"/>
          </a:p>
        </p:txBody>
      </p:sp>
      <p:sp>
        <p:nvSpPr>
          <p:cNvPr id="227" name="Shape 227"/>
          <p:cNvSpPr txBox="1"/>
          <p:nvPr/>
        </p:nvSpPr>
        <p:spPr>
          <a:xfrm>
            <a:off x="1702125" y="1160125"/>
            <a:ext cx="9663300" cy="38508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2000">
              <a:solidFill>
                <a:schemeClr val="lt1"/>
              </a:solidFill>
            </a:endParaRPr>
          </a:p>
          <a:p>
            <a:pPr marL="0" lvl="0" indent="0" rtl="0">
              <a:lnSpc>
                <a:spcPct val="115000"/>
              </a:lnSpc>
              <a:spcBef>
                <a:spcPts val="0"/>
              </a:spcBef>
              <a:spcAft>
                <a:spcPts val="0"/>
              </a:spcAft>
              <a:buClr>
                <a:schemeClr val="dk1"/>
              </a:buClr>
              <a:buSzPts val="1100"/>
              <a:buFont typeface="Arial"/>
              <a:buNone/>
            </a:pPr>
            <a:r>
              <a:rPr lang="es-MX" sz="2000">
                <a:solidFill>
                  <a:schemeClr val="lt1"/>
                </a:solidFill>
              </a:rPr>
              <a:t>DESVENTAJAS</a:t>
            </a:r>
            <a:endParaRPr sz="2000">
              <a:solidFill>
                <a:schemeClr val="lt1"/>
              </a:solidFill>
            </a:endParaRPr>
          </a:p>
          <a:p>
            <a:pPr marL="457200" lvl="0" indent="-342900" rtl="0">
              <a:lnSpc>
                <a:spcPct val="115000"/>
              </a:lnSpc>
              <a:spcBef>
                <a:spcPts val="1500"/>
              </a:spcBef>
              <a:spcAft>
                <a:spcPts val="0"/>
              </a:spcAft>
              <a:buClr>
                <a:schemeClr val="lt1"/>
              </a:buClr>
              <a:buSzPts val="1800"/>
              <a:buFont typeface="Noto Sans Symbols"/>
              <a:buChar char="❖"/>
            </a:pPr>
            <a:r>
              <a:rPr lang="es-MX" sz="2000">
                <a:solidFill>
                  <a:schemeClr val="lt1"/>
                </a:solidFill>
              </a:rPr>
              <a:t>La cantidad de líneas que necesitamos leer y conectar debido a la complejidad del disco absoluto.</a:t>
            </a:r>
            <a:endParaRPr sz="2000">
              <a:solidFill>
                <a:schemeClr val="lt1"/>
              </a:solidFill>
            </a:endParaRPr>
          </a:p>
          <a:p>
            <a:pPr marL="0" lvl="0" indent="0" rtl="0">
              <a:lnSpc>
                <a:spcPct val="115000"/>
              </a:lnSpc>
              <a:spcBef>
                <a:spcPts val="1500"/>
              </a:spcBef>
              <a:spcAft>
                <a:spcPts val="0"/>
              </a:spcAft>
              <a:buClr>
                <a:schemeClr val="dk1"/>
              </a:buClr>
              <a:buSzPts val="1100"/>
              <a:buFont typeface="Arial"/>
              <a:buNone/>
            </a:pPr>
            <a:r>
              <a:rPr lang="es-MX" sz="2000">
                <a:solidFill>
                  <a:schemeClr val="lt1"/>
                </a:solidFill>
              </a:rPr>
              <a:t>VENTAJAS</a:t>
            </a:r>
            <a:endParaRPr sz="2000">
              <a:solidFill>
                <a:schemeClr val="lt1"/>
              </a:solidFill>
            </a:endParaRPr>
          </a:p>
          <a:p>
            <a:pPr marL="457200" lvl="0" indent="-355600" rtl="0">
              <a:lnSpc>
                <a:spcPct val="120000"/>
              </a:lnSpc>
              <a:spcBef>
                <a:spcPts val="1500"/>
              </a:spcBef>
              <a:spcAft>
                <a:spcPts val="0"/>
              </a:spcAft>
              <a:buClr>
                <a:schemeClr val="lt1"/>
              </a:buClr>
              <a:buSzPts val="2000"/>
              <a:buFont typeface="Noto Sans Symbols"/>
              <a:buChar char="❖"/>
            </a:pPr>
            <a:r>
              <a:rPr lang="es-MX" sz="2000">
                <a:solidFill>
                  <a:schemeClr val="lt1"/>
                </a:solidFill>
              </a:rPr>
              <a:t>Respecto al incremental, es que al recuperarse de una pérdida de energía, la salida dará la posición verdadera inmediatamente sin necesidad de llevarlo a una posición de referencia. </a:t>
            </a:r>
            <a:endParaRPr sz="2000">
              <a:solidFill>
                <a:schemeClr val="lt1"/>
              </a:solidFill>
            </a:endParaRPr>
          </a:p>
          <a:p>
            <a:pPr marL="457200" lvl="0" indent="-355600" rtl="0">
              <a:lnSpc>
                <a:spcPct val="120000"/>
              </a:lnSpc>
              <a:spcBef>
                <a:spcPts val="0"/>
              </a:spcBef>
              <a:spcAft>
                <a:spcPts val="0"/>
              </a:spcAft>
              <a:buClr>
                <a:schemeClr val="lt1"/>
              </a:buClr>
              <a:buSzPts val="2000"/>
              <a:buFont typeface="Noto Sans Symbols"/>
              <a:buChar char="❖"/>
            </a:pPr>
            <a:r>
              <a:rPr lang="es-MX" sz="2000">
                <a:solidFill>
                  <a:schemeClr val="lt1"/>
                </a:solidFill>
              </a:rPr>
              <a:t>En el caso de transitorios eléctricos sólo producirán una pérdida momentánea de los datos.</a:t>
            </a:r>
            <a:endParaRPr sz="2000">
              <a:solidFill>
                <a:schemeClr val="lt1"/>
              </a:solidFill>
            </a:endParaRPr>
          </a:p>
          <a:p>
            <a:pPr marL="0" lvl="0" indent="0" rtl="0">
              <a:lnSpc>
                <a:spcPct val="120000"/>
              </a:lnSpc>
              <a:spcBef>
                <a:spcPts val="0"/>
              </a:spcBef>
              <a:spcAft>
                <a:spcPts val="0"/>
              </a:spcAft>
              <a:buNone/>
            </a:pPr>
            <a:endParaRPr sz="2000">
              <a:solidFill>
                <a:schemeClr val="lt1"/>
              </a:solidFill>
            </a:endParaRPr>
          </a:p>
          <a:p>
            <a:pPr marL="0" lvl="0" indent="0"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2396682" y="771944"/>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ENCODER EN CUADRATURA</a:t>
            </a:r>
            <a:br>
              <a:rPr lang="es-MX" dirty="0"/>
            </a:br>
            <a:endParaRPr dirty="0"/>
          </a:p>
        </p:txBody>
      </p:sp>
      <p:sp>
        <p:nvSpPr>
          <p:cNvPr id="233" name="Shape 233"/>
          <p:cNvSpPr txBox="1">
            <a:spLocks noGrp="1"/>
          </p:cNvSpPr>
          <p:nvPr>
            <p:ph type="body" idx="4294967295"/>
          </p:nvPr>
        </p:nvSpPr>
        <p:spPr>
          <a:xfrm>
            <a:off x="6009457" y="1318287"/>
            <a:ext cx="5025300" cy="2569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20000"/>
              </a:lnSpc>
              <a:spcBef>
                <a:spcPts val="0"/>
              </a:spcBef>
              <a:spcAft>
                <a:spcPts val="0"/>
              </a:spcAft>
              <a:buClr>
                <a:schemeClr val="lt1"/>
              </a:buClr>
              <a:buSzPts val="1800"/>
              <a:buFont typeface="Arial"/>
              <a:buChar char="●"/>
            </a:pPr>
            <a:r>
              <a:rPr lang="es-MX" sz="2000" b="0" i="0" u="none" strike="noStrike" cap="none" dirty="0">
                <a:solidFill>
                  <a:schemeClr val="lt1"/>
                </a:solidFill>
                <a:latin typeface="Arial"/>
                <a:ea typeface="Arial"/>
                <a:cs typeface="Arial"/>
                <a:sym typeface="Arial"/>
              </a:rPr>
              <a:t>Corresponde a un tipo de encoder incremental que utiliza dos sensores ópticos posicionados con un desplazamiento de ¼ de ranura el uno del otro, generando dos señales de pulsos digitales desfasada en 90º o en cuadratura.</a:t>
            </a:r>
            <a:br>
              <a:rPr lang="es-MX" sz="3330" b="0" i="0" u="none" strike="noStrike" cap="none" dirty="0">
                <a:solidFill>
                  <a:schemeClr val="lt1"/>
                </a:solidFill>
                <a:latin typeface="Arial"/>
                <a:ea typeface="Arial"/>
                <a:cs typeface="Arial"/>
                <a:sym typeface="Arial"/>
              </a:rPr>
            </a:br>
            <a:endParaRPr sz="1480" b="0" i="0" u="none" strike="noStrike" cap="none" dirty="0">
              <a:solidFill>
                <a:schemeClr val="lt1"/>
              </a:solidFill>
              <a:latin typeface="Arial"/>
              <a:ea typeface="Arial"/>
              <a:cs typeface="Arial"/>
              <a:sym typeface="Arial"/>
            </a:endParaRPr>
          </a:p>
        </p:txBody>
      </p:sp>
      <p:sp>
        <p:nvSpPr>
          <p:cNvPr id="234" name="Shape 234"/>
          <p:cNvSpPr txBox="1"/>
          <p:nvPr/>
        </p:nvSpPr>
        <p:spPr>
          <a:xfrm>
            <a:off x="1004566" y="4128655"/>
            <a:ext cx="3969300" cy="1565700"/>
          </a:xfrm>
          <a:prstGeom prst="rect">
            <a:avLst/>
          </a:prstGeom>
          <a:noFill/>
          <a:ln>
            <a:noFill/>
          </a:ln>
        </p:spPr>
        <p:txBody>
          <a:bodyPr spcFirstLastPara="1" wrap="square" lIns="91425" tIns="45700" rIns="91425" bIns="45700" anchor="t" anchorCtr="0">
            <a:noAutofit/>
          </a:bodyPr>
          <a:lstStyle/>
          <a:p>
            <a:pPr marL="457200" lvl="0" indent="-355600" rtl="0">
              <a:lnSpc>
                <a:spcPct val="120000"/>
              </a:lnSpc>
              <a:spcBef>
                <a:spcPts val="0"/>
              </a:spcBef>
              <a:spcAft>
                <a:spcPts val="0"/>
              </a:spcAft>
              <a:buClr>
                <a:schemeClr val="lt1"/>
              </a:buClr>
              <a:buSzPts val="2000"/>
              <a:buChar char="●"/>
            </a:pPr>
            <a:r>
              <a:rPr lang="es-MX" sz="2000">
                <a:solidFill>
                  <a:schemeClr val="lt1"/>
                </a:solidFill>
              </a:rPr>
              <a:t>Mediante ellas es posible suministrar los datos de posición, velocidad y dirección de rotación del eje. </a:t>
            </a:r>
            <a:endParaRPr sz="2000">
              <a:solidFill>
                <a:schemeClr val="lt1"/>
              </a:solidFill>
              <a:latin typeface="Arial"/>
              <a:ea typeface="Arial"/>
              <a:cs typeface="Arial"/>
              <a:sym typeface="Arial"/>
            </a:endParaRPr>
          </a:p>
        </p:txBody>
      </p:sp>
      <p:pic>
        <p:nvPicPr>
          <p:cNvPr id="235" name="Shape 235"/>
          <p:cNvPicPr preferRelativeResize="0"/>
          <p:nvPr/>
        </p:nvPicPr>
        <p:blipFill rotWithShape="1">
          <a:blip r:embed="rId3">
            <a:alphaModFix/>
          </a:blip>
          <a:srcRect/>
          <a:stretch/>
        </p:blipFill>
        <p:spPr>
          <a:xfrm>
            <a:off x="1160125" y="1468937"/>
            <a:ext cx="4471515" cy="2414625"/>
          </a:xfrm>
          <a:prstGeom prst="rect">
            <a:avLst/>
          </a:prstGeom>
          <a:noFill/>
          <a:ln>
            <a:noFill/>
          </a:ln>
        </p:spPr>
      </p:pic>
      <p:pic>
        <p:nvPicPr>
          <p:cNvPr id="236" name="Shape 236" descr="Resultado de imagen para gifs encoder "/>
          <p:cNvPicPr preferRelativeResize="0"/>
          <p:nvPr/>
        </p:nvPicPr>
        <p:blipFill rotWithShape="1">
          <a:blip r:embed="rId4">
            <a:alphaModFix/>
          </a:blip>
          <a:srcRect/>
          <a:stretch/>
        </p:blipFill>
        <p:spPr>
          <a:xfrm>
            <a:off x="5098612" y="4041905"/>
            <a:ext cx="5700894" cy="26431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2452953" y="841301"/>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2160"/>
              <a:buFont typeface="Arial"/>
              <a:buNone/>
            </a:pPr>
            <a:r>
              <a:rPr lang="es-MX" dirty="0"/>
              <a:t>ENCODER EN CUADRATURA</a:t>
            </a:r>
            <a:endParaRPr dirty="0"/>
          </a:p>
          <a:p>
            <a:pPr marL="0" lvl="0" indent="0" algn="l" rtl="0">
              <a:spcBef>
                <a:spcPts val="0"/>
              </a:spcBef>
              <a:spcAft>
                <a:spcPts val="0"/>
              </a:spcAft>
              <a:buNone/>
            </a:pPr>
            <a:endParaRPr dirty="0"/>
          </a:p>
        </p:txBody>
      </p:sp>
      <p:sp>
        <p:nvSpPr>
          <p:cNvPr id="242" name="Shape 242"/>
          <p:cNvSpPr txBox="1">
            <a:spLocks noGrp="1"/>
          </p:cNvSpPr>
          <p:nvPr>
            <p:ph type="body" idx="4294967295"/>
          </p:nvPr>
        </p:nvSpPr>
        <p:spPr>
          <a:xfrm>
            <a:off x="1882350" y="4482350"/>
            <a:ext cx="8427300" cy="1915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20000"/>
              </a:lnSpc>
              <a:spcBef>
                <a:spcPts val="0"/>
              </a:spcBef>
              <a:spcAft>
                <a:spcPts val="0"/>
              </a:spcAft>
              <a:buClr>
                <a:schemeClr val="lt1"/>
              </a:buClr>
              <a:buSzPts val="1800"/>
              <a:buFont typeface="Arial"/>
              <a:buChar char="●"/>
            </a:pPr>
            <a:r>
              <a:rPr lang="es-MX" sz="2000"/>
              <a:t>Se incluye una señal de referencia, llamado índice.</a:t>
            </a:r>
            <a:endParaRPr sz="2000"/>
          </a:p>
          <a:p>
            <a:pPr marL="0" marR="0" lvl="0" indent="0" algn="l" rtl="0">
              <a:lnSpc>
                <a:spcPct val="120000"/>
              </a:lnSpc>
              <a:spcBef>
                <a:spcPts val="0"/>
              </a:spcBef>
              <a:spcAft>
                <a:spcPts val="0"/>
              </a:spcAft>
              <a:buNone/>
            </a:pPr>
            <a:endParaRPr sz="2000"/>
          </a:p>
          <a:p>
            <a:pPr marL="457200" marR="0" lvl="0" indent="-342900" algn="l" rtl="0">
              <a:lnSpc>
                <a:spcPct val="120000"/>
              </a:lnSpc>
              <a:spcBef>
                <a:spcPts val="0"/>
              </a:spcBef>
              <a:spcAft>
                <a:spcPts val="0"/>
              </a:spcAft>
              <a:buClr>
                <a:schemeClr val="lt1"/>
              </a:buClr>
              <a:buSzPts val="1800"/>
              <a:buFont typeface="Arial"/>
              <a:buChar char="●"/>
            </a:pPr>
            <a:r>
              <a:rPr lang="es-MX" sz="2000"/>
              <a:t>La duración del pulso puede variar entre un cuarto de período a un período completo de una de las señales en cuadratura.</a:t>
            </a:r>
            <a:br>
              <a:rPr lang="es-MX" sz="3330" b="0" i="0" u="none" strike="noStrike" cap="none">
                <a:solidFill>
                  <a:schemeClr val="lt1"/>
                </a:solidFill>
                <a:latin typeface="Arial"/>
                <a:ea typeface="Arial"/>
                <a:cs typeface="Arial"/>
                <a:sym typeface="Arial"/>
              </a:rPr>
            </a:br>
            <a:endParaRPr sz="1480" b="0" i="0" u="none" strike="noStrike" cap="none">
              <a:solidFill>
                <a:schemeClr val="lt1"/>
              </a:solidFill>
              <a:latin typeface="Arial"/>
              <a:ea typeface="Arial"/>
              <a:cs typeface="Arial"/>
              <a:sym typeface="Arial"/>
            </a:endParaRPr>
          </a:p>
        </p:txBody>
      </p:sp>
      <p:pic>
        <p:nvPicPr>
          <p:cNvPr id="243" name="Shape 243"/>
          <p:cNvPicPr preferRelativeResize="0"/>
          <p:nvPr/>
        </p:nvPicPr>
        <p:blipFill>
          <a:blip r:embed="rId3">
            <a:alphaModFix/>
          </a:blip>
          <a:stretch>
            <a:fillRect/>
          </a:stretch>
        </p:blipFill>
        <p:spPr>
          <a:xfrm>
            <a:off x="3009900" y="1716713"/>
            <a:ext cx="6172200" cy="242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564058" y="122256"/>
            <a:ext cx="7958400" cy="1077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400"/>
              <a:buFont typeface="Arial"/>
              <a:buNone/>
            </a:pPr>
            <a:r>
              <a:rPr lang="es-MX" dirty="0"/>
              <a:t>ÍNDICE</a:t>
            </a:r>
            <a:endParaRPr sz="3400" b="0" i="0" u="none" strike="noStrike" cap="none" dirty="0">
              <a:solidFill>
                <a:schemeClr val="lt1"/>
              </a:solidFill>
              <a:latin typeface="Arial"/>
              <a:ea typeface="Arial"/>
              <a:cs typeface="Arial"/>
              <a:sym typeface="Arial"/>
            </a:endParaRPr>
          </a:p>
        </p:txBody>
      </p:sp>
      <p:sp>
        <p:nvSpPr>
          <p:cNvPr id="130" name="Shape 130"/>
          <p:cNvSpPr txBox="1">
            <a:spLocks noGrp="1"/>
          </p:cNvSpPr>
          <p:nvPr>
            <p:ph type="body" idx="1"/>
          </p:nvPr>
        </p:nvSpPr>
        <p:spPr>
          <a:xfrm>
            <a:off x="1645050" y="3067050"/>
            <a:ext cx="7796400" cy="3135300"/>
          </a:xfrm>
          <a:prstGeom prst="rect">
            <a:avLst/>
          </a:prstGeom>
          <a:noFill/>
          <a:ln>
            <a:noFill/>
          </a:ln>
        </p:spPr>
        <p:txBody>
          <a:bodyPr spcFirstLastPara="1" wrap="square" lIns="91425" tIns="45700" rIns="91425" bIns="45700" anchor="ctr" anchorCtr="0">
            <a:noAutofit/>
          </a:bodyPr>
          <a:lstStyle/>
          <a:p>
            <a:pPr marL="457200" marR="0" lvl="0" indent="-342900" algn="l" rtl="0">
              <a:lnSpc>
                <a:spcPct val="120000"/>
              </a:lnSpc>
              <a:spcBef>
                <a:spcPts val="0"/>
              </a:spcBef>
              <a:spcAft>
                <a:spcPts val="0"/>
              </a:spcAft>
              <a:buClr>
                <a:srgbClr val="FFFFFF"/>
              </a:buClr>
              <a:buSzPts val="1800"/>
              <a:buChar char="❖"/>
            </a:pPr>
            <a:r>
              <a:rPr lang="es-MX" dirty="0"/>
              <a:t>ENCODER</a:t>
            </a:r>
            <a:endParaRPr dirty="0"/>
          </a:p>
          <a:p>
            <a:pPr marL="457200" marR="0" lvl="0" indent="-342900" algn="l" rtl="0">
              <a:lnSpc>
                <a:spcPct val="120000"/>
              </a:lnSpc>
              <a:spcBef>
                <a:spcPts val="0"/>
              </a:spcBef>
              <a:spcAft>
                <a:spcPts val="0"/>
              </a:spcAft>
              <a:buClr>
                <a:srgbClr val="FFFFFF"/>
              </a:buClr>
              <a:buSzPts val="1800"/>
              <a:buChar char="❖"/>
            </a:pPr>
            <a:r>
              <a:rPr lang="es-MX" dirty="0"/>
              <a:t>CLASIFICACIÓN</a:t>
            </a:r>
            <a:endParaRPr dirty="0"/>
          </a:p>
          <a:p>
            <a:pPr marL="457200" marR="0" lvl="0" indent="-342900" algn="l" rtl="0">
              <a:lnSpc>
                <a:spcPct val="120000"/>
              </a:lnSpc>
              <a:spcBef>
                <a:spcPts val="0"/>
              </a:spcBef>
              <a:spcAft>
                <a:spcPts val="0"/>
              </a:spcAft>
              <a:buClr>
                <a:srgbClr val="FFFFFF"/>
              </a:buClr>
              <a:buSzPts val="1800"/>
              <a:buChar char="❖"/>
            </a:pPr>
            <a:r>
              <a:rPr lang="es-MX" dirty="0"/>
              <a:t>ENCODER LINEAL</a:t>
            </a:r>
            <a:endParaRPr dirty="0"/>
          </a:p>
          <a:p>
            <a:pPr marL="914400" marR="0" lvl="1" indent="-331469" algn="l" rtl="0">
              <a:lnSpc>
                <a:spcPct val="120000"/>
              </a:lnSpc>
              <a:spcBef>
                <a:spcPts val="0"/>
              </a:spcBef>
              <a:spcAft>
                <a:spcPts val="0"/>
              </a:spcAft>
              <a:buSzPts val="1620"/>
              <a:buChar char="➢"/>
            </a:pPr>
            <a:r>
              <a:rPr lang="es-MX" dirty="0"/>
              <a:t>CRISTAL GRADUADO</a:t>
            </a:r>
            <a:endParaRPr dirty="0"/>
          </a:p>
          <a:p>
            <a:pPr marL="914400" marR="0" lvl="1" indent="-331469" algn="l" rtl="0">
              <a:lnSpc>
                <a:spcPct val="120000"/>
              </a:lnSpc>
              <a:spcBef>
                <a:spcPts val="0"/>
              </a:spcBef>
              <a:spcAft>
                <a:spcPts val="0"/>
              </a:spcAft>
              <a:buSzPts val="1620"/>
              <a:buChar char="➢"/>
            </a:pPr>
            <a:r>
              <a:rPr lang="es-MX" dirty="0"/>
              <a:t>ACERO GRADUADO</a:t>
            </a:r>
            <a:endParaRPr dirty="0"/>
          </a:p>
          <a:p>
            <a:pPr marL="457200" marR="0" lvl="0" indent="-342900" algn="l" rtl="0">
              <a:lnSpc>
                <a:spcPct val="120000"/>
              </a:lnSpc>
              <a:spcBef>
                <a:spcPts val="0"/>
              </a:spcBef>
              <a:spcAft>
                <a:spcPts val="0"/>
              </a:spcAft>
              <a:buClr>
                <a:srgbClr val="FFFFFF"/>
              </a:buClr>
              <a:buSzPts val="1800"/>
              <a:buChar char="❖"/>
            </a:pPr>
            <a:r>
              <a:rPr lang="es-MX" dirty="0"/>
              <a:t>ENCODER ROTATORIO</a:t>
            </a:r>
            <a:endParaRPr dirty="0"/>
          </a:p>
          <a:p>
            <a:pPr marL="457200" marR="0" lvl="0" indent="-342900" algn="l" rtl="0">
              <a:lnSpc>
                <a:spcPct val="120000"/>
              </a:lnSpc>
              <a:spcBef>
                <a:spcPts val="0"/>
              </a:spcBef>
              <a:spcAft>
                <a:spcPts val="0"/>
              </a:spcAft>
              <a:buClr>
                <a:srgbClr val="FFFFFF"/>
              </a:buClr>
              <a:buSzPts val="1800"/>
              <a:buChar char="❖"/>
            </a:pPr>
            <a:r>
              <a:rPr lang="es-MX" dirty="0"/>
              <a:t>ENCODER CUADRATURA</a:t>
            </a:r>
            <a:endParaRPr dirty="0"/>
          </a:p>
          <a:p>
            <a:pPr marL="457200" marR="0" lvl="0" indent="-342900" algn="l" rtl="0">
              <a:lnSpc>
                <a:spcPct val="120000"/>
              </a:lnSpc>
              <a:spcBef>
                <a:spcPts val="0"/>
              </a:spcBef>
              <a:spcAft>
                <a:spcPts val="0"/>
              </a:spcAft>
              <a:buClr>
                <a:srgbClr val="FFFFFF"/>
              </a:buClr>
              <a:buSzPts val="1800"/>
              <a:buChar char="❖"/>
            </a:pPr>
            <a:r>
              <a:rPr lang="es-MX" dirty="0"/>
              <a:t>DETECCIÓN ABSOLUTA</a:t>
            </a:r>
            <a:endParaRPr dirty="0"/>
          </a:p>
          <a:p>
            <a:pPr marL="457200" marR="0" lvl="0" indent="-342900" algn="l" rtl="0">
              <a:lnSpc>
                <a:spcPct val="120000"/>
              </a:lnSpc>
              <a:spcBef>
                <a:spcPts val="0"/>
              </a:spcBef>
              <a:spcAft>
                <a:spcPts val="0"/>
              </a:spcAft>
              <a:buClr>
                <a:srgbClr val="FFFFFF"/>
              </a:buClr>
              <a:buSzPts val="1800"/>
              <a:buChar char="❖"/>
            </a:pPr>
            <a:r>
              <a:rPr lang="es-MX" dirty="0"/>
              <a:t>DETECCIÓN INCREMENTAL</a:t>
            </a:r>
            <a:endParaRPr dirty="0"/>
          </a:p>
          <a:p>
            <a:pPr marL="457200" marR="0" lvl="0" indent="-342900" algn="l" rtl="0">
              <a:lnSpc>
                <a:spcPct val="120000"/>
              </a:lnSpc>
              <a:spcBef>
                <a:spcPts val="0"/>
              </a:spcBef>
              <a:spcAft>
                <a:spcPts val="0"/>
              </a:spcAft>
              <a:buClr>
                <a:srgbClr val="FFFFFF"/>
              </a:buClr>
              <a:buSzPts val="1800"/>
              <a:buChar char="❖"/>
            </a:pPr>
            <a:r>
              <a:rPr lang="es-MX" dirty="0"/>
              <a:t>ENCODER ÓPTICO</a:t>
            </a:r>
            <a:endParaRPr dirty="0"/>
          </a:p>
          <a:p>
            <a:pPr marL="457200" marR="0" lvl="0" indent="-342900" algn="l" rtl="0">
              <a:lnSpc>
                <a:spcPct val="120000"/>
              </a:lnSpc>
              <a:spcBef>
                <a:spcPts val="0"/>
              </a:spcBef>
              <a:spcAft>
                <a:spcPts val="0"/>
              </a:spcAft>
              <a:buClr>
                <a:srgbClr val="FFFFFF"/>
              </a:buClr>
              <a:buSzPts val="1800"/>
              <a:buChar char="❖"/>
            </a:pPr>
            <a:r>
              <a:rPr lang="es-MX" dirty="0"/>
              <a:t>ENCODER CAPACITIVO</a:t>
            </a:r>
            <a:endParaRPr dirty="0"/>
          </a:p>
          <a:p>
            <a:pPr marL="457200" marR="0" lvl="0" indent="-342900" algn="l" rtl="0">
              <a:lnSpc>
                <a:spcPct val="120000"/>
              </a:lnSpc>
              <a:spcBef>
                <a:spcPts val="0"/>
              </a:spcBef>
              <a:spcAft>
                <a:spcPts val="0"/>
              </a:spcAft>
              <a:buClr>
                <a:srgbClr val="FFFFFF"/>
              </a:buClr>
              <a:buSzPts val="1800"/>
              <a:buChar char="❖"/>
            </a:pPr>
            <a:r>
              <a:rPr lang="es-MX" dirty="0"/>
              <a:t>ENCODER MAGNÉTICO</a:t>
            </a:r>
            <a:endParaRPr dirty="0"/>
          </a:p>
          <a:p>
            <a:pPr marL="457200" marR="0" lvl="0" indent="-342900" algn="l" rtl="0">
              <a:lnSpc>
                <a:spcPct val="120000"/>
              </a:lnSpc>
              <a:spcBef>
                <a:spcPts val="0"/>
              </a:spcBef>
              <a:spcAft>
                <a:spcPts val="0"/>
              </a:spcAft>
              <a:buClr>
                <a:srgbClr val="FFFFFF"/>
              </a:buClr>
              <a:buSzPts val="1800"/>
              <a:buChar char="❖"/>
            </a:pPr>
            <a:r>
              <a:rPr lang="es-MX" dirty="0"/>
              <a:t>RESOLUCIÓN Y PRECISIÓN</a:t>
            </a:r>
            <a:endParaRPr dirty="0"/>
          </a:p>
          <a:p>
            <a:pPr marL="457200" marR="0" lvl="0" indent="-342900" algn="l" rtl="0">
              <a:lnSpc>
                <a:spcPct val="120000"/>
              </a:lnSpc>
              <a:spcBef>
                <a:spcPts val="0"/>
              </a:spcBef>
              <a:spcAft>
                <a:spcPts val="0"/>
              </a:spcAft>
              <a:buClr>
                <a:srgbClr val="FFFFFF"/>
              </a:buClr>
              <a:buSzPts val="1800"/>
              <a:buChar char="❖"/>
            </a:pPr>
            <a:r>
              <a:rPr lang="es-MX" dirty="0"/>
              <a:t>PROBLEMAS</a:t>
            </a:r>
            <a:endParaRPr dirty="0"/>
          </a:p>
          <a:p>
            <a:pPr marL="0" marR="0" lvl="0" indent="0" algn="l" rtl="0">
              <a:lnSpc>
                <a:spcPct val="120000"/>
              </a:lnSpc>
              <a:spcBef>
                <a:spcPts val="0"/>
              </a:spcBef>
              <a:spcAft>
                <a:spcPts val="0"/>
              </a:spcAft>
              <a:buNone/>
            </a:pPr>
            <a:endParaRPr dirty="0"/>
          </a:p>
          <a:p>
            <a:pPr marL="0" marR="0" lvl="0" indent="0" algn="l" rtl="0">
              <a:lnSpc>
                <a:spcPct val="120000"/>
              </a:lnSpc>
              <a:spcBef>
                <a:spcPts val="0"/>
              </a:spcBef>
              <a:spcAft>
                <a:spcPts val="0"/>
              </a:spcAft>
              <a:buNone/>
            </a:pPr>
            <a:endParaRPr dirty="0"/>
          </a:p>
          <a:p>
            <a:pPr marL="0" marR="0" lvl="0" indent="0" algn="l" rtl="0">
              <a:lnSpc>
                <a:spcPct val="120000"/>
              </a:lnSpc>
              <a:spcBef>
                <a:spcPts val="0"/>
              </a:spcBef>
              <a:spcAft>
                <a:spcPts val="0"/>
              </a:spcAft>
              <a:buNone/>
            </a:pPr>
            <a:endParaRPr dirty="0"/>
          </a:p>
          <a:p>
            <a:pPr marL="0" marR="0" lvl="0" indent="0" algn="l" rtl="0">
              <a:lnSpc>
                <a:spcPct val="120000"/>
              </a:lnSpc>
              <a:spcBef>
                <a:spcPts val="0"/>
              </a:spcBef>
              <a:spcAft>
                <a:spcPts val="0"/>
              </a:spcAft>
              <a:buNone/>
            </a:pPr>
            <a:endParaRPr dirty="0"/>
          </a:p>
          <a:p>
            <a:pPr marL="0" marR="0" lvl="0" indent="0" algn="l" rtl="0">
              <a:lnSpc>
                <a:spcPct val="120000"/>
              </a:lnSpc>
              <a:spcBef>
                <a:spcPts val="0"/>
              </a:spcBef>
              <a:spcAft>
                <a:spcPts val="0"/>
              </a:spcAft>
              <a:buNone/>
            </a:pPr>
            <a:endParaRPr dirty="0"/>
          </a:p>
          <a:p>
            <a:pPr marL="0" marR="0" lvl="0" indent="0" algn="l" rtl="0">
              <a:lnSpc>
                <a:spcPct val="120000"/>
              </a:lnSpc>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482575" y="810786"/>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ENCODER EN CUADRATURA</a:t>
            </a:r>
            <a:endParaRPr dirty="0"/>
          </a:p>
          <a:p>
            <a:pPr marL="0" lvl="0" indent="0" algn="l" rtl="0">
              <a:spcBef>
                <a:spcPts val="0"/>
              </a:spcBef>
              <a:spcAft>
                <a:spcPts val="0"/>
              </a:spcAft>
              <a:buNone/>
            </a:pPr>
            <a:endParaRPr dirty="0"/>
          </a:p>
        </p:txBody>
      </p:sp>
      <p:pic>
        <p:nvPicPr>
          <p:cNvPr id="249" name="Shape 249"/>
          <p:cNvPicPr preferRelativeResize="0"/>
          <p:nvPr/>
        </p:nvPicPr>
        <p:blipFill>
          <a:blip r:embed="rId3">
            <a:alphaModFix/>
          </a:blip>
          <a:stretch>
            <a:fillRect/>
          </a:stretch>
        </p:blipFill>
        <p:spPr>
          <a:xfrm>
            <a:off x="1751000" y="1448377"/>
            <a:ext cx="8689975" cy="5037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368018" y="754515"/>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ENCODER EN CUADRATURA</a:t>
            </a:r>
            <a:endParaRPr dirty="0"/>
          </a:p>
          <a:p>
            <a:pPr marL="0" lvl="0" indent="0" algn="l" rtl="0">
              <a:spcBef>
                <a:spcPts val="0"/>
              </a:spcBef>
              <a:spcAft>
                <a:spcPts val="0"/>
              </a:spcAft>
              <a:buNone/>
            </a:pPr>
            <a:endParaRPr dirty="0"/>
          </a:p>
        </p:txBody>
      </p:sp>
      <p:pic>
        <p:nvPicPr>
          <p:cNvPr id="255" name="Shape 255"/>
          <p:cNvPicPr preferRelativeResize="0"/>
          <p:nvPr/>
        </p:nvPicPr>
        <p:blipFill>
          <a:blip r:embed="rId3">
            <a:alphaModFix/>
          </a:blip>
          <a:stretch>
            <a:fillRect/>
          </a:stretch>
        </p:blipFill>
        <p:spPr>
          <a:xfrm>
            <a:off x="2157062" y="1604600"/>
            <a:ext cx="7877874" cy="2551600"/>
          </a:xfrm>
          <a:prstGeom prst="rect">
            <a:avLst/>
          </a:prstGeom>
          <a:noFill/>
          <a:ln>
            <a:noFill/>
          </a:ln>
        </p:spPr>
      </p:pic>
      <p:sp>
        <p:nvSpPr>
          <p:cNvPr id="256" name="Shape 256"/>
          <p:cNvSpPr txBox="1"/>
          <p:nvPr/>
        </p:nvSpPr>
        <p:spPr>
          <a:xfrm>
            <a:off x="1574100" y="3912700"/>
            <a:ext cx="9043800" cy="4155600"/>
          </a:xfrm>
          <a:prstGeom prst="rect">
            <a:avLst/>
          </a:prstGeom>
          <a:noFill/>
          <a:ln>
            <a:noFill/>
          </a:ln>
        </p:spPr>
        <p:txBody>
          <a:bodyPr spcFirstLastPara="1" wrap="square" lIns="91425" tIns="91425" rIns="91425" bIns="91425" anchor="t" anchorCtr="0">
            <a:noAutofit/>
          </a:bodyPr>
          <a:lstStyle/>
          <a:p>
            <a:pPr marL="0" lvl="0" indent="0" rtl="0">
              <a:lnSpc>
                <a:spcPct val="120000"/>
              </a:lnSpc>
              <a:spcBef>
                <a:spcPts val="0"/>
              </a:spcBef>
              <a:spcAft>
                <a:spcPts val="0"/>
              </a:spcAft>
              <a:buNone/>
            </a:pPr>
            <a:endParaRPr sz="2000">
              <a:solidFill>
                <a:schemeClr val="lt1"/>
              </a:solidFill>
            </a:endParaRPr>
          </a:p>
          <a:p>
            <a:pPr marL="457200" lvl="0" indent="-355600" rtl="0">
              <a:lnSpc>
                <a:spcPct val="120000"/>
              </a:lnSpc>
              <a:spcBef>
                <a:spcPts val="0"/>
              </a:spcBef>
              <a:spcAft>
                <a:spcPts val="0"/>
              </a:spcAft>
              <a:buClr>
                <a:schemeClr val="lt1"/>
              </a:buClr>
              <a:buSzPts val="2000"/>
              <a:buChar char="●"/>
            </a:pPr>
            <a:r>
              <a:rPr lang="es-MX" sz="2000">
                <a:solidFill>
                  <a:schemeClr val="lt1"/>
                </a:solidFill>
              </a:rPr>
              <a:t>Con cada detección de giro un contador, se incrementará o decrementará según el sentido.</a:t>
            </a:r>
            <a:endParaRPr sz="2000">
              <a:solidFill>
                <a:schemeClr val="lt1"/>
              </a:solidFill>
            </a:endParaRPr>
          </a:p>
          <a:p>
            <a:pPr marL="457200" lvl="0" indent="-355600" rtl="0">
              <a:lnSpc>
                <a:spcPct val="120000"/>
              </a:lnSpc>
              <a:spcBef>
                <a:spcPts val="0"/>
              </a:spcBef>
              <a:spcAft>
                <a:spcPts val="0"/>
              </a:spcAft>
              <a:buClr>
                <a:schemeClr val="lt1"/>
              </a:buClr>
              <a:buSzPts val="2000"/>
              <a:buChar char="●"/>
            </a:pPr>
            <a:r>
              <a:rPr lang="es-MX" sz="2000">
                <a:solidFill>
                  <a:schemeClr val="lt1"/>
                </a:solidFill>
              </a:rPr>
              <a:t>Se producen dos cambios de estado por ciclo de onda cuadrada.</a:t>
            </a:r>
            <a:endParaRPr sz="2000">
              <a:solidFill>
                <a:schemeClr val="lt1"/>
              </a:solidFill>
            </a:endParaRPr>
          </a:p>
          <a:p>
            <a:pPr marL="457200" lvl="0" indent="-355600" rtl="0">
              <a:lnSpc>
                <a:spcPct val="120000"/>
              </a:lnSpc>
              <a:spcBef>
                <a:spcPts val="0"/>
              </a:spcBef>
              <a:spcAft>
                <a:spcPts val="0"/>
              </a:spcAft>
              <a:buClr>
                <a:schemeClr val="lt1"/>
              </a:buClr>
              <a:buSzPts val="2000"/>
              <a:buChar char="●"/>
            </a:pPr>
            <a:r>
              <a:rPr lang="es-MX" sz="2000">
                <a:solidFill>
                  <a:schemeClr val="lt1"/>
                </a:solidFill>
              </a:rPr>
              <a:t>El circuito detecta ambos cambios de estado en cada ciclo para ambos canales.</a:t>
            </a:r>
            <a:endParaRPr sz="2000">
              <a:solidFill>
                <a:schemeClr val="lt1"/>
              </a:solidFill>
            </a:endParaRPr>
          </a:p>
          <a:p>
            <a:pPr marL="457200" lvl="0" indent="-355600" rtl="0">
              <a:lnSpc>
                <a:spcPct val="120000"/>
              </a:lnSpc>
              <a:spcBef>
                <a:spcPts val="0"/>
              </a:spcBef>
              <a:spcAft>
                <a:spcPts val="0"/>
              </a:spcAft>
              <a:buClr>
                <a:schemeClr val="lt1"/>
              </a:buClr>
              <a:buSzPts val="2000"/>
              <a:buChar char="●"/>
            </a:pPr>
            <a:r>
              <a:rPr lang="es-MX" sz="2000">
                <a:solidFill>
                  <a:schemeClr val="lt1"/>
                </a:solidFill>
              </a:rPr>
              <a:t>Se obtienen 4 pulsos del codificador por cada ciclo.</a:t>
            </a:r>
            <a:endParaRPr sz="2000">
              <a:solidFill>
                <a:schemeClr val="lt1"/>
              </a:solidFill>
            </a:endParaRPr>
          </a:p>
          <a:p>
            <a:pPr marL="0" lvl="0" indent="0" rtl="0">
              <a:lnSpc>
                <a:spcPct val="120000"/>
              </a:lnSpc>
              <a:spcBef>
                <a:spcPts val="0"/>
              </a:spcBef>
              <a:spcAft>
                <a:spcPts val="0"/>
              </a:spcAft>
              <a:buNone/>
            </a:pPr>
            <a:br>
              <a:rPr lang="es-MX" sz="2000">
                <a:solidFill>
                  <a:schemeClr val="lt1"/>
                </a:solidFill>
              </a:rPr>
            </a:br>
            <a:endParaRPr sz="2000">
              <a:solidFill>
                <a:schemeClr val="lt1"/>
              </a:solidFill>
            </a:endParaRPr>
          </a:p>
          <a:p>
            <a:pPr marL="0" lvl="0" indent="0" rtl="0">
              <a:lnSpc>
                <a:spcPct val="120000"/>
              </a:lnSpc>
              <a:spcBef>
                <a:spcPts val="0"/>
              </a:spcBef>
              <a:spcAft>
                <a:spcPts val="0"/>
              </a:spcAft>
              <a:buNone/>
            </a:pPr>
            <a:endParaRPr sz="20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2320375" y="773250"/>
            <a:ext cx="7958400" cy="5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ENCODER EN CUADRATURA</a:t>
            </a:r>
            <a:endParaRPr dirty="0"/>
          </a:p>
          <a:p>
            <a:pPr marL="0" lvl="0" indent="0" algn="l" rtl="0">
              <a:spcBef>
                <a:spcPts val="0"/>
              </a:spcBef>
              <a:spcAft>
                <a:spcPts val="0"/>
              </a:spcAft>
              <a:buNone/>
            </a:pPr>
            <a:endParaRPr dirty="0"/>
          </a:p>
        </p:txBody>
      </p:sp>
      <p:pic>
        <p:nvPicPr>
          <p:cNvPr id="262" name="Shape 262"/>
          <p:cNvPicPr preferRelativeResize="0"/>
          <p:nvPr/>
        </p:nvPicPr>
        <p:blipFill>
          <a:blip r:embed="rId3">
            <a:alphaModFix/>
          </a:blip>
          <a:stretch>
            <a:fillRect/>
          </a:stretch>
        </p:blipFill>
        <p:spPr>
          <a:xfrm>
            <a:off x="1244850" y="1950450"/>
            <a:ext cx="9702300" cy="4585449"/>
          </a:xfrm>
          <a:prstGeom prst="rect">
            <a:avLst/>
          </a:prstGeom>
          <a:noFill/>
          <a:ln>
            <a:noFill/>
          </a:ln>
        </p:spPr>
      </p:pic>
      <p:sp>
        <p:nvSpPr>
          <p:cNvPr id="263" name="Shape 263"/>
          <p:cNvSpPr txBox="1">
            <a:spLocks noGrp="1"/>
          </p:cNvSpPr>
          <p:nvPr>
            <p:ph type="body" idx="4294967295"/>
          </p:nvPr>
        </p:nvSpPr>
        <p:spPr>
          <a:xfrm>
            <a:off x="1183100" y="1264650"/>
            <a:ext cx="8427300" cy="6858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s-MX"/>
              <a:t>CIRCUITO DETECTOR DE SENTIDO</a:t>
            </a:r>
            <a:endParaRPr sz="2000"/>
          </a:p>
          <a:p>
            <a:pPr marL="0" marR="0" lvl="0" indent="0" algn="l" rtl="0">
              <a:lnSpc>
                <a:spcPct val="120000"/>
              </a:lnSpc>
              <a:spcBef>
                <a:spcPts val="0"/>
              </a:spcBef>
              <a:spcAft>
                <a:spcPts val="0"/>
              </a:spcAft>
              <a:buNone/>
            </a:pPr>
            <a:endParaRPr sz="2000"/>
          </a:p>
          <a:p>
            <a:pPr marL="457200" marR="0" lvl="0" indent="-342900" algn="l" rtl="0">
              <a:lnSpc>
                <a:spcPct val="120000"/>
              </a:lnSpc>
              <a:spcBef>
                <a:spcPts val="0"/>
              </a:spcBef>
              <a:spcAft>
                <a:spcPts val="0"/>
              </a:spcAft>
              <a:buClr>
                <a:schemeClr val="lt1"/>
              </a:buClr>
              <a:buSzPts val="1800"/>
              <a:buFont typeface="Arial"/>
              <a:buChar char="●"/>
            </a:pPr>
            <a:r>
              <a:rPr lang="es-MX" sz="2000"/>
              <a:t>La duración del pulso puede variar entre un cuarto de período a un período completo de una de las señales en cuadratura.</a:t>
            </a:r>
            <a:br>
              <a:rPr lang="es-MX" sz="3330" b="0" i="0" u="none" strike="noStrike" cap="none">
                <a:solidFill>
                  <a:schemeClr val="lt1"/>
                </a:solidFill>
                <a:latin typeface="Arial"/>
                <a:ea typeface="Arial"/>
                <a:cs typeface="Arial"/>
                <a:sym typeface="Arial"/>
              </a:rPr>
            </a:br>
            <a:endParaRPr sz="1480" b="0" i="0" u="none" strike="noStrike" cap="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2428875" y="640750"/>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400" dirty="0">
              <a:solidFill>
                <a:srgbClr val="000000"/>
              </a:solidFill>
            </a:endParaRPr>
          </a:p>
          <a:p>
            <a:pPr marL="0" lvl="0" indent="0" algn="l" rtl="0">
              <a:spcBef>
                <a:spcPts val="0"/>
              </a:spcBef>
              <a:spcAft>
                <a:spcPts val="0"/>
              </a:spcAft>
              <a:buNone/>
            </a:pPr>
            <a:r>
              <a:rPr lang="es-MX" dirty="0"/>
              <a:t>ENCODER MAGNÉTICO</a:t>
            </a:r>
            <a:br>
              <a:rPr lang="es-MX" dirty="0"/>
            </a:br>
            <a:endParaRPr dirty="0"/>
          </a:p>
        </p:txBody>
      </p:sp>
      <p:pic>
        <p:nvPicPr>
          <p:cNvPr id="291" name="Shape 291"/>
          <p:cNvPicPr preferRelativeResize="0"/>
          <p:nvPr/>
        </p:nvPicPr>
        <p:blipFill>
          <a:blip r:embed="rId3">
            <a:alphaModFix/>
          </a:blip>
          <a:stretch>
            <a:fillRect/>
          </a:stretch>
        </p:blipFill>
        <p:spPr>
          <a:xfrm>
            <a:off x="1681900" y="2502600"/>
            <a:ext cx="5178900" cy="3884175"/>
          </a:xfrm>
          <a:prstGeom prst="rect">
            <a:avLst/>
          </a:prstGeom>
          <a:noFill/>
          <a:ln>
            <a:noFill/>
          </a:ln>
        </p:spPr>
      </p:pic>
      <p:sp>
        <p:nvSpPr>
          <p:cNvPr id="292" name="Shape 292"/>
          <p:cNvSpPr txBox="1"/>
          <p:nvPr/>
        </p:nvSpPr>
        <p:spPr>
          <a:xfrm>
            <a:off x="1804725" y="1718050"/>
            <a:ext cx="5178900" cy="510300"/>
          </a:xfrm>
          <a:prstGeom prst="rect">
            <a:avLst/>
          </a:prstGeom>
          <a:noFill/>
          <a:ln>
            <a:noFill/>
          </a:ln>
        </p:spPr>
        <p:txBody>
          <a:bodyPr spcFirstLastPara="1" wrap="square" lIns="91425" tIns="91425" rIns="91425" bIns="91425" anchor="t" anchorCtr="0">
            <a:noAutofit/>
          </a:bodyPr>
          <a:lstStyle/>
          <a:p>
            <a:pPr marL="457200" lvl="0" indent="-355600" rtl="0">
              <a:spcBef>
                <a:spcPts val="0"/>
              </a:spcBef>
              <a:spcAft>
                <a:spcPts val="0"/>
              </a:spcAft>
              <a:buClr>
                <a:schemeClr val="lt1"/>
              </a:buClr>
              <a:buSzPts val="2000"/>
              <a:buChar char="❖"/>
            </a:pPr>
            <a:r>
              <a:rPr lang="es-MX" sz="2000">
                <a:solidFill>
                  <a:schemeClr val="lt1"/>
                </a:solidFill>
              </a:rPr>
              <a:t>Ejemplo de sensores magnéticos utilizados:</a:t>
            </a:r>
            <a:endParaRPr sz="2000">
              <a:solidFill>
                <a:schemeClr val="lt1"/>
              </a:solidFill>
            </a:endParaRPr>
          </a:p>
        </p:txBody>
      </p:sp>
      <p:sp>
        <p:nvSpPr>
          <p:cNvPr id="293" name="Shape 293"/>
          <p:cNvSpPr txBox="1"/>
          <p:nvPr/>
        </p:nvSpPr>
        <p:spPr>
          <a:xfrm>
            <a:off x="7266025" y="2149975"/>
            <a:ext cx="3075900" cy="3483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MX" sz="2000">
                <a:solidFill>
                  <a:schemeClr val="lt1"/>
                </a:solidFill>
                <a:latin typeface="Trebuchet MS"/>
                <a:ea typeface="Trebuchet MS"/>
                <a:cs typeface="Trebuchet MS"/>
                <a:sym typeface="Trebuchet MS"/>
              </a:rPr>
              <a:t>Los sensores Hall digitales de tres patillas sólo funcionan con un polo determinado del imán, con el otro polo no hace nada. Esto quiere decir que si ponemos un imán con la cara Norte mirando la parte trasera del sensor, lo activará. </a:t>
            </a:r>
            <a:endParaRPr sz="20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2395576" y="588350"/>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400" dirty="0">
              <a:solidFill>
                <a:srgbClr val="000000"/>
              </a:solidFill>
            </a:endParaRPr>
          </a:p>
          <a:p>
            <a:pPr marL="0" lvl="0" indent="0" algn="l" rtl="0">
              <a:spcBef>
                <a:spcPts val="0"/>
              </a:spcBef>
              <a:spcAft>
                <a:spcPts val="0"/>
              </a:spcAft>
              <a:buNone/>
            </a:pPr>
            <a:r>
              <a:rPr lang="es-MX" dirty="0"/>
              <a:t>ENCODER MAGNÉTICO</a:t>
            </a:r>
            <a:br>
              <a:rPr lang="es-MX" dirty="0"/>
            </a:br>
            <a:endParaRPr dirty="0"/>
          </a:p>
        </p:txBody>
      </p:sp>
      <p:sp>
        <p:nvSpPr>
          <p:cNvPr id="299" name="Shape 299"/>
          <p:cNvSpPr txBox="1"/>
          <p:nvPr/>
        </p:nvSpPr>
        <p:spPr>
          <a:xfrm>
            <a:off x="1804725" y="1718050"/>
            <a:ext cx="6151800" cy="510300"/>
          </a:xfrm>
          <a:prstGeom prst="rect">
            <a:avLst/>
          </a:prstGeom>
          <a:noFill/>
          <a:ln>
            <a:noFill/>
          </a:ln>
        </p:spPr>
        <p:txBody>
          <a:bodyPr spcFirstLastPara="1" wrap="square" lIns="91425" tIns="91425" rIns="91425" bIns="91425" anchor="t" anchorCtr="0">
            <a:noAutofit/>
          </a:bodyPr>
          <a:lstStyle/>
          <a:p>
            <a:pPr marL="457200" lvl="0" indent="-355600" rtl="0">
              <a:spcBef>
                <a:spcPts val="0"/>
              </a:spcBef>
              <a:spcAft>
                <a:spcPts val="0"/>
              </a:spcAft>
              <a:buClr>
                <a:schemeClr val="lt1"/>
              </a:buClr>
              <a:buSzPts val="2000"/>
              <a:buChar char="❖"/>
            </a:pPr>
            <a:r>
              <a:rPr lang="es-MX" sz="2000" dirty="0">
                <a:solidFill>
                  <a:schemeClr val="lt1"/>
                </a:solidFill>
              </a:rPr>
              <a:t>Encoder absoluto magnético en un solo chip </a:t>
            </a:r>
            <a:endParaRPr sz="2000" dirty="0">
              <a:solidFill>
                <a:schemeClr val="lt1"/>
              </a:solidFill>
            </a:endParaRPr>
          </a:p>
        </p:txBody>
      </p:sp>
      <p:sp>
        <p:nvSpPr>
          <p:cNvPr id="300" name="Shape 300"/>
          <p:cNvSpPr txBox="1"/>
          <p:nvPr/>
        </p:nvSpPr>
        <p:spPr>
          <a:xfrm>
            <a:off x="8160550" y="2134275"/>
            <a:ext cx="3075900" cy="3587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MX" sz="2000">
                <a:solidFill>
                  <a:schemeClr val="lt1"/>
                </a:solidFill>
                <a:latin typeface="Trebuchet MS"/>
                <a:ea typeface="Trebuchet MS"/>
                <a:cs typeface="Trebuchet MS"/>
                <a:sym typeface="Trebuchet MS"/>
              </a:rPr>
              <a:t>Existen encoders magnéticos integrados en un chip, solo es necesario agregar un imán para su funcionamiento. Según el ángulo de giro del imán, el chip te da una resolución de 8 a 13 bits dependiendo del modelo.</a:t>
            </a:r>
            <a:endParaRPr sz="2000">
              <a:solidFill>
                <a:schemeClr val="lt1"/>
              </a:solidFill>
            </a:endParaRPr>
          </a:p>
        </p:txBody>
      </p:sp>
      <p:pic>
        <p:nvPicPr>
          <p:cNvPr id="301" name="Shape 301"/>
          <p:cNvPicPr preferRelativeResize="0"/>
          <p:nvPr/>
        </p:nvPicPr>
        <p:blipFill rotWithShape="1">
          <a:blip r:embed="rId3">
            <a:alphaModFix/>
          </a:blip>
          <a:srcRect r="29158"/>
          <a:stretch/>
        </p:blipFill>
        <p:spPr>
          <a:xfrm>
            <a:off x="1047425" y="2280750"/>
            <a:ext cx="6909099" cy="35876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2383800" y="782000"/>
            <a:ext cx="7958400" cy="10773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pPr>
            <a:r>
              <a:rPr lang="es-MX" dirty="0"/>
              <a:t>RESOLUCIÓN Y PRECISIÓN</a:t>
            </a:r>
            <a:endParaRPr dirty="0"/>
          </a:p>
        </p:txBody>
      </p:sp>
      <p:sp>
        <p:nvSpPr>
          <p:cNvPr id="307" name="Shape 307"/>
          <p:cNvSpPr txBox="1">
            <a:spLocks noGrp="1"/>
          </p:cNvSpPr>
          <p:nvPr>
            <p:ph type="body" idx="1"/>
          </p:nvPr>
        </p:nvSpPr>
        <p:spPr>
          <a:xfrm>
            <a:off x="1849800" y="1195275"/>
            <a:ext cx="7796400" cy="1591800"/>
          </a:xfrm>
          <a:prstGeom prst="rect">
            <a:avLst/>
          </a:prstGeom>
        </p:spPr>
        <p:txBody>
          <a:bodyPr spcFirstLastPara="1" wrap="square" lIns="91425" tIns="45700" rIns="91425" bIns="45700" anchor="t" anchorCtr="0">
            <a:noAutofit/>
          </a:bodyPr>
          <a:lstStyle/>
          <a:p>
            <a:pPr marL="0" lvl="0" indent="0">
              <a:spcBef>
                <a:spcPts val="1000"/>
              </a:spcBef>
              <a:spcAft>
                <a:spcPts val="0"/>
              </a:spcAft>
              <a:buNone/>
            </a:pPr>
            <a:r>
              <a:rPr lang="es-MX" dirty="0"/>
              <a:t>RESOLUCIÓN</a:t>
            </a:r>
            <a:endParaRPr dirty="0"/>
          </a:p>
          <a:p>
            <a:pPr marL="457200" lvl="0" indent="-342900" rtl="0">
              <a:spcBef>
                <a:spcPts val="1000"/>
              </a:spcBef>
              <a:spcAft>
                <a:spcPts val="0"/>
              </a:spcAft>
              <a:buSzPts val="1800"/>
              <a:buChar char="❖"/>
            </a:pPr>
            <a:r>
              <a:rPr lang="es-MX" dirty="0"/>
              <a:t>Número de segmentos en una revolución de un eje de encoder (una pulgada o milímetro de una escala lineal).</a:t>
            </a:r>
            <a:endParaRPr dirty="0"/>
          </a:p>
        </p:txBody>
      </p:sp>
      <p:pic>
        <p:nvPicPr>
          <p:cNvPr id="308" name="Shape 308"/>
          <p:cNvPicPr preferRelativeResize="0"/>
          <p:nvPr/>
        </p:nvPicPr>
        <p:blipFill rotWithShape="1">
          <a:blip r:embed="rId3">
            <a:alphaModFix/>
          </a:blip>
          <a:srcRect l="22747" t="33825" r="24899" b="9132"/>
          <a:stretch/>
        </p:blipFill>
        <p:spPr>
          <a:xfrm>
            <a:off x="5577700" y="3200350"/>
            <a:ext cx="5440799" cy="3246099"/>
          </a:xfrm>
          <a:prstGeom prst="rect">
            <a:avLst/>
          </a:prstGeom>
          <a:noFill/>
          <a:ln>
            <a:noFill/>
          </a:ln>
        </p:spPr>
      </p:pic>
      <p:sp>
        <p:nvSpPr>
          <p:cNvPr id="309" name="Shape 309"/>
          <p:cNvSpPr txBox="1"/>
          <p:nvPr/>
        </p:nvSpPr>
        <p:spPr>
          <a:xfrm>
            <a:off x="1849800" y="2432825"/>
            <a:ext cx="3225000" cy="3246000"/>
          </a:xfrm>
          <a:prstGeom prst="rect">
            <a:avLst/>
          </a:prstGeom>
          <a:noFill/>
          <a:ln>
            <a:noFill/>
          </a:ln>
        </p:spPr>
        <p:txBody>
          <a:bodyPr spcFirstLastPara="1" wrap="square" lIns="91425" tIns="91425" rIns="91425" bIns="91425" anchor="t" anchorCtr="0">
            <a:noAutofit/>
          </a:bodyPr>
          <a:lstStyle/>
          <a:p>
            <a:pPr marL="457200" lvl="0" indent="-342900" rtl="0">
              <a:lnSpc>
                <a:spcPct val="120000"/>
              </a:lnSpc>
              <a:spcBef>
                <a:spcPts val="1000"/>
              </a:spcBef>
              <a:spcAft>
                <a:spcPts val="0"/>
              </a:spcAft>
              <a:buClr>
                <a:schemeClr val="accent6"/>
              </a:buClr>
              <a:buSzPts val="1800"/>
              <a:buFont typeface="Noto Sans Symbols"/>
              <a:buChar char="❖"/>
            </a:pPr>
            <a:r>
              <a:rPr lang="es-MX" sz="2000">
                <a:solidFill>
                  <a:schemeClr val="lt1"/>
                </a:solidFill>
              </a:rPr>
              <a:t>Los encoders rotativos típicamente tienen 10,000 (PPR).</a:t>
            </a:r>
            <a:endParaRPr sz="2000">
              <a:solidFill>
                <a:schemeClr val="lt1"/>
              </a:solidFill>
            </a:endParaRPr>
          </a:p>
          <a:p>
            <a:pPr marL="457200" lvl="0" indent="-342900" rtl="0">
              <a:lnSpc>
                <a:spcPct val="120000"/>
              </a:lnSpc>
              <a:spcBef>
                <a:spcPts val="0"/>
              </a:spcBef>
              <a:spcAft>
                <a:spcPts val="0"/>
              </a:spcAft>
              <a:buClr>
                <a:schemeClr val="accent6"/>
              </a:buClr>
              <a:buSzPts val="1800"/>
              <a:buFont typeface="Noto Sans Symbols"/>
              <a:buChar char="❖"/>
            </a:pPr>
            <a:r>
              <a:rPr lang="es-MX" sz="2000">
                <a:solidFill>
                  <a:schemeClr val="lt1"/>
                </a:solidFill>
              </a:rPr>
              <a:t>Los encoders lineales están disponibles con resoluciones medidas en micrones.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2450985" y="761570"/>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RESOLUCIÓN Y PRECISIÓN</a:t>
            </a:r>
            <a:endParaRPr dirty="0"/>
          </a:p>
        </p:txBody>
      </p:sp>
      <p:sp>
        <p:nvSpPr>
          <p:cNvPr id="315" name="Shape 315"/>
          <p:cNvSpPr txBox="1">
            <a:spLocks noGrp="1"/>
          </p:cNvSpPr>
          <p:nvPr>
            <p:ph type="body" idx="1"/>
          </p:nvPr>
        </p:nvSpPr>
        <p:spPr>
          <a:xfrm>
            <a:off x="1210675" y="1477338"/>
            <a:ext cx="9889200" cy="1773900"/>
          </a:xfrm>
          <a:prstGeom prst="rect">
            <a:avLst/>
          </a:prstGeom>
        </p:spPr>
        <p:txBody>
          <a:bodyPr spcFirstLastPara="1" wrap="square" lIns="91425" tIns="45700" rIns="91425" bIns="45700" anchor="t" anchorCtr="0">
            <a:noAutofit/>
          </a:bodyPr>
          <a:lstStyle/>
          <a:p>
            <a:pPr marL="457200" lvl="0" indent="-342900" rtl="0">
              <a:lnSpc>
                <a:spcPct val="115000"/>
              </a:lnSpc>
              <a:spcBef>
                <a:spcPts val="0"/>
              </a:spcBef>
              <a:spcAft>
                <a:spcPts val="0"/>
              </a:spcAft>
              <a:buSzPts val="1800"/>
              <a:buChar char="❖"/>
            </a:pPr>
            <a:r>
              <a:rPr lang="es-MX" dirty="0"/>
              <a:t>Se divide una distancia “X” en 24 segmentos  o bits. “X” representa 360° de rotación del eje, por lo que un giro se resuelve en 24 partes, no uniformes.</a:t>
            </a:r>
            <a:endParaRPr dirty="0"/>
          </a:p>
        </p:txBody>
      </p:sp>
      <p:pic>
        <p:nvPicPr>
          <p:cNvPr id="316" name="Shape 316"/>
          <p:cNvPicPr preferRelativeResize="0"/>
          <p:nvPr/>
        </p:nvPicPr>
        <p:blipFill>
          <a:blip r:embed="rId3">
            <a:alphaModFix/>
          </a:blip>
          <a:stretch>
            <a:fillRect/>
          </a:stretch>
        </p:blipFill>
        <p:spPr>
          <a:xfrm>
            <a:off x="3325825" y="2731113"/>
            <a:ext cx="4994725" cy="1077300"/>
          </a:xfrm>
          <a:prstGeom prst="rect">
            <a:avLst/>
          </a:prstGeom>
          <a:noFill/>
          <a:ln>
            <a:noFill/>
          </a:ln>
        </p:spPr>
      </p:pic>
      <p:pic>
        <p:nvPicPr>
          <p:cNvPr id="317" name="Shape 317"/>
          <p:cNvPicPr preferRelativeResize="0"/>
          <p:nvPr/>
        </p:nvPicPr>
        <p:blipFill>
          <a:blip r:embed="rId4">
            <a:alphaModFix/>
          </a:blip>
          <a:stretch>
            <a:fillRect/>
          </a:stretch>
        </p:blipFill>
        <p:spPr>
          <a:xfrm>
            <a:off x="3454513" y="5226075"/>
            <a:ext cx="4994725" cy="1077300"/>
          </a:xfrm>
          <a:prstGeom prst="rect">
            <a:avLst/>
          </a:prstGeom>
          <a:noFill/>
          <a:ln>
            <a:noFill/>
          </a:ln>
        </p:spPr>
      </p:pic>
      <p:sp>
        <p:nvSpPr>
          <p:cNvPr id="318" name="Shape 318"/>
          <p:cNvSpPr txBox="1">
            <a:spLocks noGrp="1"/>
          </p:cNvSpPr>
          <p:nvPr>
            <p:ph type="body" idx="1"/>
          </p:nvPr>
        </p:nvSpPr>
        <p:spPr>
          <a:xfrm>
            <a:off x="1210675" y="4162650"/>
            <a:ext cx="9889200" cy="1773900"/>
          </a:xfrm>
          <a:prstGeom prst="rect">
            <a:avLst/>
          </a:prstGeom>
        </p:spPr>
        <p:txBody>
          <a:bodyPr spcFirstLastPara="1" wrap="square" lIns="91425" tIns="45700" rIns="91425" bIns="45700" anchor="t" anchorCtr="0">
            <a:noAutofit/>
          </a:bodyPr>
          <a:lstStyle/>
          <a:p>
            <a:pPr marL="457200" lvl="0" indent="-342900" rtl="0">
              <a:lnSpc>
                <a:spcPct val="115000"/>
              </a:lnSpc>
              <a:spcBef>
                <a:spcPts val="0"/>
              </a:spcBef>
              <a:spcAft>
                <a:spcPts val="0"/>
              </a:spcAft>
              <a:buSzPts val="1800"/>
              <a:buChar char="❖"/>
            </a:pPr>
            <a:r>
              <a:rPr lang="es-MX"/>
              <a:t>Por otra parte, si se divide en 24 partes iguales, cada incremento representa 1/24 de revolución. Por lo que tendrá resolución y precisión a la vez.</a:t>
            </a:r>
            <a:endParaRPr/>
          </a:p>
          <a:p>
            <a:pPr marL="0" lvl="0" indent="0" rtl="0">
              <a:spcBef>
                <a:spcPts val="1500"/>
              </a:spcBef>
              <a:spcAft>
                <a:spcPts val="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pPr>
            <a:r>
              <a:rPr lang="es-MX"/>
              <a:t>PROBLEMAS EN LOS ENCODERS</a:t>
            </a:r>
            <a:endParaRPr/>
          </a:p>
        </p:txBody>
      </p:sp>
      <p:sp>
        <p:nvSpPr>
          <p:cNvPr id="324" name="Shape 324"/>
          <p:cNvSpPr txBox="1">
            <a:spLocks noGrp="1"/>
          </p:cNvSpPr>
          <p:nvPr>
            <p:ph type="body" idx="1"/>
          </p:nvPr>
        </p:nvSpPr>
        <p:spPr>
          <a:xfrm>
            <a:off x="2271400" y="1732950"/>
            <a:ext cx="8068500" cy="2445000"/>
          </a:xfrm>
          <a:prstGeom prst="rect">
            <a:avLst/>
          </a:prstGeom>
        </p:spPr>
        <p:txBody>
          <a:bodyPr spcFirstLastPara="1" wrap="square" lIns="91425" tIns="45700" rIns="91425" bIns="45700" anchor="t" anchorCtr="0">
            <a:noAutofit/>
          </a:bodyPr>
          <a:lstStyle/>
          <a:p>
            <a:pPr marL="457200" lvl="0" indent="-342900" rtl="0">
              <a:spcBef>
                <a:spcPts val="1000"/>
              </a:spcBef>
              <a:spcAft>
                <a:spcPts val="0"/>
              </a:spcAft>
              <a:buSzPts val="1800"/>
              <a:buChar char="❖"/>
            </a:pPr>
            <a:r>
              <a:rPr lang="es-MX" dirty="0"/>
              <a:t>Los problemas más frecuentes en la transmisión de señales de un encoder son distorsión en la señal y ruido eléctrico. </a:t>
            </a:r>
            <a:endParaRPr dirty="0"/>
          </a:p>
          <a:p>
            <a:pPr marL="457200" lvl="0" indent="-342900" rtl="0">
              <a:spcBef>
                <a:spcPts val="0"/>
              </a:spcBef>
              <a:spcAft>
                <a:spcPts val="0"/>
              </a:spcAft>
              <a:buSzPts val="1800"/>
              <a:buChar char="❖"/>
            </a:pPr>
            <a:r>
              <a:rPr lang="es-MX" dirty="0"/>
              <a:t>Cualquiera de estos puede resultar en ganancia o pérdida de conteo de encoder. </a:t>
            </a:r>
            <a:endParaRPr dirty="0"/>
          </a:p>
          <a:p>
            <a:pPr marL="457200" lvl="0" indent="-342900">
              <a:spcBef>
                <a:spcPts val="0"/>
              </a:spcBef>
              <a:spcAft>
                <a:spcPts val="0"/>
              </a:spcAft>
              <a:buSzPts val="1800"/>
              <a:buChar char="❖"/>
            </a:pPr>
            <a:r>
              <a:rPr lang="es-MX" dirty="0"/>
              <a:t>Muchos problemas se pueden evitar con buenas prácticas de instalación.</a:t>
            </a:r>
            <a:endParaRPr dirty="0"/>
          </a:p>
        </p:txBody>
      </p:sp>
      <p:pic>
        <p:nvPicPr>
          <p:cNvPr id="325" name="Shape 325"/>
          <p:cNvPicPr preferRelativeResize="0"/>
          <p:nvPr/>
        </p:nvPicPr>
        <p:blipFill rotWithShape="1">
          <a:blip r:embed="rId3">
            <a:alphaModFix/>
          </a:blip>
          <a:srcRect b="31726"/>
          <a:stretch/>
        </p:blipFill>
        <p:spPr>
          <a:xfrm>
            <a:off x="2271400" y="4471825"/>
            <a:ext cx="8068500" cy="174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a:t>PROBLEMAS EN LOS ENCODERS</a:t>
            </a:r>
            <a:endParaRPr/>
          </a:p>
        </p:txBody>
      </p:sp>
      <p:sp>
        <p:nvSpPr>
          <p:cNvPr id="331" name="Shape 331"/>
          <p:cNvSpPr txBox="1">
            <a:spLocks noGrp="1"/>
          </p:cNvSpPr>
          <p:nvPr>
            <p:ph type="body" idx="1"/>
          </p:nvPr>
        </p:nvSpPr>
        <p:spPr>
          <a:xfrm>
            <a:off x="2286625" y="1641500"/>
            <a:ext cx="8068500" cy="3265800"/>
          </a:xfrm>
          <a:prstGeom prst="rect">
            <a:avLst/>
          </a:prstGeom>
        </p:spPr>
        <p:txBody>
          <a:bodyPr spcFirstLastPara="1" wrap="square" lIns="91425" tIns="45700" rIns="91425" bIns="45700" anchor="t" anchorCtr="0">
            <a:noAutofit/>
          </a:bodyPr>
          <a:lstStyle/>
          <a:p>
            <a:pPr marL="0" lvl="0" indent="0" rtl="0">
              <a:spcBef>
                <a:spcPts val="1000"/>
              </a:spcBef>
              <a:spcAft>
                <a:spcPts val="0"/>
              </a:spcAft>
              <a:buNone/>
            </a:pPr>
            <a:r>
              <a:rPr lang="es-MX" dirty="0"/>
              <a:t>RUIDO ELÉCTRICO</a:t>
            </a:r>
            <a:endParaRPr dirty="0"/>
          </a:p>
          <a:p>
            <a:pPr marL="457200" lvl="0" indent="-342900" rtl="0">
              <a:spcBef>
                <a:spcPts val="1000"/>
              </a:spcBef>
              <a:spcAft>
                <a:spcPts val="0"/>
              </a:spcAft>
              <a:buSzPts val="1800"/>
              <a:buChar char="❖"/>
            </a:pPr>
            <a:r>
              <a:rPr lang="es-MX" dirty="0"/>
              <a:t>El ruido de irradiado de transformadores o conductores electrónicos pueden ser inducidos a las líneas de señal causando pulsos de signos indeseables. </a:t>
            </a:r>
            <a:endParaRPr dirty="0"/>
          </a:p>
          <a:p>
            <a:pPr marL="457200" lvl="0" indent="-342900" rtl="0">
              <a:spcBef>
                <a:spcPts val="0"/>
              </a:spcBef>
              <a:spcAft>
                <a:spcPts val="0"/>
              </a:spcAft>
              <a:buSzPts val="1800"/>
              <a:buChar char="❖"/>
            </a:pPr>
            <a:r>
              <a:rPr lang="es-MX" dirty="0"/>
              <a:t>El encoder puede llegar a dirigir sonido dentro de un equipo de líneas sensibles adyacentes a esta. </a:t>
            </a:r>
            <a:endParaRPr dirty="0"/>
          </a:p>
          <a:p>
            <a:pPr marL="457200" lvl="0" indent="-342900" rtl="0">
              <a:spcBef>
                <a:spcPts val="0"/>
              </a:spcBef>
              <a:spcAft>
                <a:spcPts val="0"/>
              </a:spcAft>
              <a:buSzPts val="1800"/>
              <a:buChar char="❖"/>
            </a:pPr>
            <a:r>
              <a:rPr lang="es-MX" dirty="0" err="1"/>
              <a:t>Solución:emplear</a:t>
            </a:r>
            <a:r>
              <a:rPr lang="es-MX" dirty="0"/>
              <a:t> conductores protegidos de alta calidad y conectar la malla solamente al extremo final del instrumento.</a:t>
            </a:r>
            <a:br>
              <a:rPr lang="es-MX" dirty="0"/>
            </a:br>
            <a:endParaRPr dirty="0"/>
          </a:p>
        </p:txBody>
      </p:sp>
      <p:pic>
        <p:nvPicPr>
          <p:cNvPr id="332" name="Shape 332"/>
          <p:cNvPicPr preferRelativeResize="0"/>
          <p:nvPr/>
        </p:nvPicPr>
        <p:blipFill rotWithShape="1">
          <a:blip r:embed="rId3">
            <a:alphaModFix/>
          </a:blip>
          <a:srcRect l="25084" t="35839" r="23088" b="51393"/>
          <a:stretch/>
        </p:blipFill>
        <p:spPr>
          <a:xfrm>
            <a:off x="2470625" y="5105400"/>
            <a:ext cx="7426200" cy="1336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a:t>PROBLEMAS EN LOS ENCODERS</a:t>
            </a:r>
            <a:endParaRPr/>
          </a:p>
        </p:txBody>
      </p:sp>
      <p:sp>
        <p:nvSpPr>
          <p:cNvPr id="338" name="Shape 338"/>
          <p:cNvSpPr txBox="1">
            <a:spLocks noGrp="1"/>
          </p:cNvSpPr>
          <p:nvPr>
            <p:ph type="body" idx="1"/>
          </p:nvPr>
        </p:nvSpPr>
        <p:spPr>
          <a:xfrm>
            <a:off x="2242200" y="1534800"/>
            <a:ext cx="8697600" cy="2457300"/>
          </a:xfrm>
          <a:prstGeom prst="rect">
            <a:avLst/>
          </a:prstGeom>
        </p:spPr>
        <p:txBody>
          <a:bodyPr spcFirstLastPara="1" wrap="square" lIns="91425" tIns="45700" rIns="91425" bIns="45700" anchor="t" anchorCtr="0">
            <a:noAutofit/>
          </a:bodyPr>
          <a:lstStyle/>
          <a:p>
            <a:pPr marL="0" lvl="0" indent="0" rtl="0">
              <a:spcBef>
                <a:spcPts val="1000"/>
              </a:spcBef>
              <a:spcAft>
                <a:spcPts val="0"/>
              </a:spcAft>
              <a:buNone/>
            </a:pPr>
            <a:r>
              <a:rPr lang="es-MX"/>
              <a:t>DISTORSIÓN DE LA SEÑAL</a:t>
            </a:r>
            <a:endParaRPr/>
          </a:p>
          <a:p>
            <a:pPr marL="457200" lvl="0" indent="-342900" rtl="0">
              <a:spcBef>
                <a:spcPts val="1000"/>
              </a:spcBef>
              <a:spcAft>
                <a:spcPts val="0"/>
              </a:spcAft>
              <a:buSzPts val="1800"/>
              <a:buChar char="❖"/>
            </a:pPr>
            <a:r>
              <a:rPr lang="es-MX"/>
              <a:t>La principal causa es la longitud del cable (su capacidad).</a:t>
            </a:r>
            <a:endParaRPr/>
          </a:p>
          <a:p>
            <a:pPr marL="457200" lvl="0" indent="-342900" rtl="0">
              <a:spcBef>
                <a:spcPts val="0"/>
              </a:spcBef>
              <a:spcAft>
                <a:spcPts val="0"/>
              </a:spcAft>
              <a:buSzPts val="1800"/>
              <a:buChar char="❖"/>
            </a:pPr>
            <a:r>
              <a:rPr lang="es-MX"/>
              <a:t>La señal electrónica recibida responderán a un “0” o un “1” lógico. La región entre 0 y 1 es indefinida, y la transición debe de ser muy rápida.</a:t>
            </a:r>
            <a:endParaRPr/>
          </a:p>
          <a:p>
            <a:pPr marL="0" lvl="0" indent="0" rtl="0">
              <a:spcBef>
                <a:spcPts val="1000"/>
              </a:spcBef>
              <a:spcAft>
                <a:spcPts val="600"/>
              </a:spcAft>
              <a:buNone/>
            </a:pPr>
            <a:endParaRPr/>
          </a:p>
        </p:txBody>
      </p:sp>
      <p:pic>
        <p:nvPicPr>
          <p:cNvPr id="339" name="Shape 339"/>
          <p:cNvPicPr preferRelativeResize="0"/>
          <p:nvPr/>
        </p:nvPicPr>
        <p:blipFill rotWithShape="1">
          <a:blip r:embed="rId3">
            <a:alphaModFix/>
          </a:blip>
          <a:srcRect l="34024" t="28791" r="34465" b="34366"/>
          <a:stretch/>
        </p:blipFill>
        <p:spPr>
          <a:xfrm>
            <a:off x="6979925" y="3678550"/>
            <a:ext cx="4205200" cy="2630800"/>
          </a:xfrm>
          <a:prstGeom prst="rect">
            <a:avLst/>
          </a:prstGeom>
          <a:noFill/>
          <a:ln>
            <a:noFill/>
          </a:ln>
        </p:spPr>
      </p:pic>
      <p:sp>
        <p:nvSpPr>
          <p:cNvPr id="340" name="Shape 340"/>
          <p:cNvSpPr txBox="1"/>
          <p:nvPr/>
        </p:nvSpPr>
        <p:spPr>
          <a:xfrm>
            <a:off x="2242200" y="3322325"/>
            <a:ext cx="4556700" cy="2895600"/>
          </a:xfrm>
          <a:prstGeom prst="rect">
            <a:avLst/>
          </a:prstGeom>
          <a:noFill/>
          <a:ln>
            <a:noFill/>
          </a:ln>
        </p:spPr>
        <p:txBody>
          <a:bodyPr spcFirstLastPara="1" wrap="square" lIns="91425" tIns="91425" rIns="91425" bIns="91425" anchor="t" anchorCtr="0">
            <a:noAutofit/>
          </a:bodyPr>
          <a:lstStyle/>
          <a:p>
            <a:pPr marL="457200" lvl="0" indent="-342900" rtl="0">
              <a:lnSpc>
                <a:spcPct val="120000"/>
              </a:lnSpc>
              <a:spcBef>
                <a:spcPts val="1000"/>
              </a:spcBef>
              <a:spcAft>
                <a:spcPts val="0"/>
              </a:spcAft>
              <a:buClr>
                <a:schemeClr val="accent6"/>
              </a:buClr>
              <a:buSzPts val="1800"/>
              <a:buFont typeface="Noto Sans Symbols"/>
              <a:buChar char="❖"/>
            </a:pPr>
            <a:r>
              <a:rPr lang="es-MX" sz="2000" dirty="0">
                <a:solidFill>
                  <a:schemeClr val="lt1"/>
                </a:solidFill>
              </a:rPr>
              <a:t>Cuando el borde principal de la forma de la onda es distorsionada, el tiempo de transición </a:t>
            </a:r>
            <a:r>
              <a:rPr lang="es-MX" sz="2000" dirty="0" err="1">
                <a:solidFill>
                  <a:schemeClr val="lt1"/>
                </a:solidFill>
              </a:rPr>
              <a:t>incrementa,el</a:t>
            </a:r>
            <a:r>
              <a:rPr lang="es-MX" sz="2000" dirty="0">
                <a:solidFill>
                  <a:schemeClr val="lt1"/>
                </a:solidFill>
              </a:rPr>
              <a:t> receptor se vuelve inestable y el conteo del encoder puede incrementarse o perderse.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p:nvPr/>
        </p:nvSpPr>
        <p:spPr>
          <a:xfrm>
            <a:off x="2036617" y="775855"/>
            <a:ext cx="768927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3200" dirty="0">
                <a:solidFill>
                  <a:schemeClr val="lt1"/>
                </a:solidFill>
              </a:rPr>
              <a:t>Encoder</a:t>
            </a:r>
            <a:endParaRPr dirty="0"/>
          </a:p>
        </p:txBody>
      </p:sp>
      <p:sp>
        <p:nvSpPr>
          <p:cNvPr id="136" name="Shape 136"/>
          <p:cNvSpPr/>
          <p:nvPr/>
        </p:nvSpPr>
        <p:spPr>
          <a:xfrm>
            <a:off x="1427018" y="1360630"/>
            <a:ext cx="7675418"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a:p>
            <a:pPr marL="0" marR="0" lvl="0" indent="0" algn="l" rtl="0">
              <a:spcBef>
                <a:spcPts val="0"/>
              </a:spcBef>
              <a:spcAft>
                <a:spcPts val="0"/>
              </a:spcAft>
              <a:buNone/>
            </a:pPr>
            <a:r>
              <a:rPr lang="es-MX" sz="1800" dirty="0">
                <a:solidFill>
                  <a:schemeClr val="lt1"/>
                </a:solidFill>
                <a:latin typeface="Arial"/>
                <a:ea typeface="Arial"/>
                <a:cs typeface="Arial"/>
                <a:sym typeface="Arial"/>
              </a:rPr>
              <a:t> </a:t>
            </a:r>
            <a:endParaRPr dirty="0"/>
          </a:p>
          <a:p>
            <a:pPr marL="457200" marR="0" lvl="0" indent="-342900" algn="l" rtl="0">
              <a:spcBef>
                <a:spcPts val="0"/>
              </a:spcBef>
              <a:spcAft>
                <a:spcPts val="0"/>
              </a:spcAft>
              <a:buClr>
                <a:schemeClr val="lt1"/>
              </a:buClr>
              <a:buSzPts val="1800"/>
              <a:buFont typeface="Arial"/>
              <a:buChar char="❖"/>
            </a:pPr>
            <a:r>
              <a:rPr lang="es-MX" sz="1800" dirty="0">
                <a:solidFill>
                  <a:schemeClr val="lt1"/>
                </a:solidFill>
              </a:rPr>
              <a:t>E</a:t>
            </a:r>
            <a:r>
              <a:rPr lang="es-MX" sz="1800" dirty="0">
                <a:solidFill>
                  <a:schemeClr val="lt1"/>
                </a:solidFill>
                <a:latin typeface="Arial"/>
                <a:ea typeface="Arial"/>
                <a:cs typeface="Arial"/>
                <a:sym typeface="Arial"/>
              </a:rPr>
              <a:t>s un dispositivo electromecánico que permite codificar un movimiento mecánico en distintos tipos de impulsos eléctricos</a:t>
            </a:r>
            <a:r>
              <a:rPr lang="es-MX" sz="1800" dirty="0">
                <a:solidFill>
                  <a:schemeClr val="lt1"/>
                </a:solidFill>
              </a:rPr>
              <a:t>.</a:t>
            </a:r>
            <a:r>
              <a:rPr lang="es-MX" sz="1800" dirty="0">
                <a:solidFill>
                  <a:schemeClr val="lt1"/>
                </a:solidFill>
                <a:latin typeface="Arial"/>
                <a:ea typeface="Arial"/>
                <a:cs typeface="Arial"/>
                <a:sym typeface="Arial"/>
              </a:rPr>
              <a:t> </a:t>
            </a:r>
            <a:endParaRPr sz="1800" dirty="0">
              <a:solidFill>
                <a:schemeClr val="lt1"/>
              </a:solidFill>
              <a:latin typeface="Arial"/>
              <a:ea typeface="Arial"/>
              <a:cs typeface="Arial"/>
              <a:sym typeface="Arial"/>
            </a:endParaRPr>
          </a:p>
          <a:p>
            <a:pPr marL="0" marR="0" lvl="0" indent="0" algn="l" rtl="0">
              <a:spcBef>
                <a:spcPts val="0"/>
              </a:spcBef>
              <a:spcAft>
                <a:spcPts val="0"/>
              </a:spcAft>
              <a:buNone/>
            </a:pPr>
            <a:endParaRPr sz="1800" dirty="0">
              <a:solidFill>
                <a:schemeClr val="lt1"/>
              </a:solidFill>
            </a:endParaRPr>
          </a:p>
          <a:p>
            <a:pPr marL="457200" marR="0" lvl="0" indent="-342900" algn="l" rtl="0">
              <a:spcBef>
                <a:spcPts val="0"/>
              </a:spcBef>
              <a:spcAft>
                <a:spcPts val="0"/>
              </a:spcAft>
              <a:buClr>
                <a:schemeClr val="lt1"/>
              </a:buClr>
              <a:buSzPts val="1800"/>
              <a:buFont typeface="Arial"/>
              <a:buChar char="❖"/>
            </a:pPr>
            <a:r>
              <a:rPr lang="es-MX" sz="1800" dirty="0">
                <a:solidFill>
                  <a:schemeClr val="lt1"/>
                </a:solidFill>
              </a:rPr>
              <a:t>E</a:t>
            </a:r>
            <a:r>
              <a:rPr lang="es-MX" sz="1800" dirty="0">
                <a:solidFill>
                  <a:schemeClr val="lt1"/>
                </a:solidFill>
                <a:latin typeface="Arial"/>
                <a:ea typeface="Arial"/>
                <a:cs typeface="Arial"/>
                <a:sym typeface="Arial"/>
              </a:rPr>
              <a:t>s una interfaz entre un dispositivo mecánico móvil y un controlador.</a:t>
            </a:r>
            <a:endParaRPr dirty="0"/>
          </a:p>
        </p:txBody>
      </p:sp>
      <p:pic>
        <p:nvPicPr>
          <p:cNvPr id="137" name="Shape 137" descr="Resultado de imagen para encoder"/>
          <p:cNvPicPr preferRelativeResize="0"/>
          <p:nvPr/>
        </p:nvPicPr>
        <p:blipFill rotWithShape="1">
          <a:blip r:embed="rId3">
            <a:alphaModFix/>
          </a:blip>
          <a:srcRect/>
          <a:stretch/>
        </p:blipFill>
        <p:spPr>
          <a:xfrm>
            <a:off x="2204173" y="4253729"/>
            <a:ext cx="2434044" cy="1833995"/>
          </a:xfrm>
          <a:prstGeom prst="rect">
            <a:avLst/>
          </a:prstGeom>
          <a:noFill/>
          <a:ln>
            <a:noFill/>
          </a:ln>
        </p:spPr>
      </p:pic>
      <p:pic>
        <p:nvPicPr>
          <p:cNvPr id="138" name="Shape 138" descr="Resultado de imagen para encoder lineal funcionamiento"/>
          <p:cNvPicPr preferRelativeResize="0"/>
          <p:nvPr/>
        </p:nvPicPr>
        <p:blipFill rotWithShape="1">
          <a:blip r:embed="rId4">
            <a:alphaModFix/>
          </a:blip>
          <a:srcRect/>
          <a:stretch/>
        </p:blipFill>
        <p:spPr>
          <a:xfrm>
            <a:off x="5642696" y="3964434"/>
            <a:ext cx="4083194" cy="215965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a:t>PROBLEMAS EN LOS ENCODERS</a:t>
            </a:r>
            <a:endParaRPr/>
          </a:p>
        </p:txBody>
      </p:sp>
      <p:sp>
        <p:nvSpPr>
          <p:cNvPr id="346" name="Shape 346"/>
          <p:cNvSpPr txBox="1">
            <a:spLocks noGrp="1"/>
          </p:cNvSpPr>
          <p:nvPr>
            <p:ph type="body" idx="1"/>
          </p:nvPr>
        </p:nvSpPr>
        <p:spPr>
          <a:xfrm>
            <a:off x="2286625" y="1641500"/>
            <a:ext cx="8068500" cy="3265800"/>
          </a:xfrm>
          <a:prstGeom prst="rect">
            <a:avLst/>
          </a:prstGeom>
        </p:spPr>
        <p:txBody>
          <a:bodyPr spcFirstLastPara="1" wrap="square" lIns="91425" tIns="45700" rIns="91425" bIns="45700" anchor="t" anchorCtr="0">
            <a:noAutofit/>
          </a:bodyPr>
          <a:lstStyle/>
          <a:p>
            <a:pPr marL="0" lvl="0" indent="0" rtl="0">
              <a:spcBef>
                <a:spcPts val="1000"/>
              </a:spcBef>
              <a:spcAft>
                <a:spcPts val="0"/>
              </a:spcAft>
              <a:buNone/>
            </a:pPr>
            <a:r>
              <a:rPr lang="es-MX"/>
              <a:t>DISTORSIÓN DE LA SEÑAL</a:t>
            </a:r>
            <a:endParaRPr/>
          </a:p>
          <a:p>
            <a:pPr marL="457200" lvl="0" indent="-342900" rtl="0">
              <a:spcBef>
                <a:spcPts val="1000"/>
              </a:spcBef>
              <a:spcAft>
                <a:spcPts val="0"/>
              </a:spcAft>
              <a:buSzPts val="1800"/>
              <a:buChar char="❖"/>
            </a:pPr>
            <a:r>
              <a:rPr lang="es-MX"/>
              <a:t>Para minimizarla se emplean cables de baja capacidad</a:t>
            </a:r>
            <a:endParaRPr/>
          </a:p>
          <a:p>
            <a:pPr marL="457200" lvl="0" indent="-342900" rtl="0">
              <a:spcBef>
                <a:spcPts val="0"/>
              </a:spcBef>
              <a:spcAft>
                <a:spcPts val="0"/>
              </a:spcAft>
              <a:buSzPts val="1800"/>
              <a:buChar char="❖"/>
            </a:pPr>
            <a:r>
              <a:rPr lang="es-MX"/>
              <a:t>Más allá de la longitud del cable, la señal debe de ser “reformada” antes de que pueda se utilizado confiablemente.</a:t>
            </a:r>
            <a:endParaRPr/>
          </a:p>
          <a:p>
            <a:pPr marL="0" lvl="0" indent="0" rtl="0">
              <a:spcBef>
                <a:spcPts val="1000"/>
              </a:spcBef>
              <a:spcAft>
                <a:spcPts val="600"/>
              </a:spcAft>
              <a:buNone/>
            </a:pPr>
            <a:br>
              <a:rPr lang="es-MX"/>
            </a:br>
            <a:endParaRPr/>
          </a:p>
        </p:txBody>
      </p:sp>
      <p:pic>
        <p:nvPicPr>
          <p:cNvPr id="347" name="Shape 347"/>
          <p:cNvPicPr preferRelativeResize="0"/>
          <p:nvPr/>
        </p:nvPicPr>
        <p:blipFill rotWithShape="1">
          <a:blip r:embed="rId3">
            <a:alphaModFix/>
          </a:blip>
          <a:srcRect l="28074" t="31889" r="27573" b="42414"/>
          <a:stretch/>
        </p:blipFill>
        <p:spPr>
          <a:xfrm>
            <a:off x="2663163" y="3901450"/>
            <a:ext cx="6865675" cy="213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4443425" y="292800"/>
            <a:ext cx="3000000" cy="6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3200" b="1" dirty="0">
                <a:solidFill>
                  <a:schemeClr val="lt1"/>
                </a:solidFill>
              </a:rPr>
              <a:t>Clasificación</a:t>
            </a:r>
            <a:endParaRPr dirty="0"/>
          </a:p>
        </p:txBody>
      </p:sp>
      <p:pic>
        <p:nvPicPr>
          <p:cNvPr id="144" name="Shape 144"/>
          <p:cNvPicPr preferRelativeResize="0"/>
          <p:nvPr/>
        </p:nvPicPr>
        <p:blipFill rotWithShape="1">
          <a:blip r:embed="rId3">
            <a:alphaModFix/>
          </a:blip>
          <a:srcRect l="1663" t="37760" r="1605"/>
          <a:stretch/>
        </p:blipFill>
        <p:spPr>
          <a:xfrm>
            <a:off x="1000175" y="1694200"/>
            <a:ext cx="10370301" cy="3469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2391804" y="857625"/>
            <a:ext cx="7958400" cy="10773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pPr>
            <a:r>
              <a:rPr lang="es-MX" dirty="0"/>
              <a:t>ENCODER ÓPTICO</a:t>
            </a:r>
            <a:endParaRPr dirty="0"/>
          </a:p>
          <a:p>
            <a:pPr marL="0" lvl="0" indent="0" algn="ctr">
              <a:spcBef>
                <a:spcPts val="0"/>
              </a:spcBef>
              <a:spcAft>
                <a:spcPts val="0"/>
              </a:spcAft>
              <a:buNone/>
            </a:pPr>
            <a:endParaRPr dirty="0"/>
          </a:p>
        </p:txBody>
      </p:sp>
      <p:sp>
        <p:nvSpPr>
          <p:cNvPr id="269" name="Shape 269"/>
          <p:cNvSpPr txBox="1">
            <a:spLocks noGrp="1"/>
          </p:cNvSpPr>
          <p:nvPr>
            <p:ph type="body" idx="4294967295"/>
          </p:nvPr>
        </p:nvSpPr>
        <p:spPr>
          <a:xfrm>
            <a:off x="1997900" y="1396275"/>
            <a:ext cx="9154800" cy="28710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0000"/>
              </a:lnSpc>
              <a:spcBef>
                <a:spcPts val="0"/>
              </a:spcBef>
              <a:spcAft>
                <a:spcPts val="0"/>
              </a:spcAft>
              <a:buClr>
                <a:schemeClr val="lt1"/>
              </a:buClr>
              <a:buSzPts val="1800"/>
              <a:buChar char="❖"/>
            </a:pPr>
            <a:r>
              <a:rPr lang="es-MX" sz="1800" b="0" i="0" u="none" strike="noStrike" cap="none" dirty="0">
                <a:solidFill>
                  <a:schemeClr val="lt1"/>
                </a:solidFill>
                <a:latin typeface="Arial"/>
                <a:ea typeface="Arial"/>
                <a:cs typeface="Arial"/>
                <a:sym typeface="Arial"/>
              </a:rPr>
              <a:t>Trabaja</a:t>
            </a:r>
            <a:r>
              <a:rPr lang="es-MX" sz="1800" dirty="0"/>
              <a:t> por medio de</a:t>
            </a:r>
            <a:r>
              <a:rPr lang="es-MX" sz="1800" b="0" i="0" u="none" strike="noStrike" cap="none" dirty="0">
                <a:solidFill>
                  <a:schemeClr val="lt1"/>
                </a:solidFill>
                <a:latin typeface="Arial"/>
                <a:ea typeface="Arial"/>
                <a:cs typeface="Arial"/>
                <a:sym typeface="Arial"/>
              </a:rPr>
              <a:t> un sensor óptico el cual registra los cambios en una cinta, que pueden estar codificados en patrones </a:t>
            </a:r>
            <a:r>
              <a:rPr lang="es-MX" sz="1800" b="0" i="0" u="none" strike="noStrike" cap="none" dirty="0" err="1">
                <a:solidFill>
                  <a:schemeClr val="lt1"/>
                </a:solidFill>
                <a:latin typeface="Arial"/>
                <a:ea typeface="Arial"/>
                <a:cs typeface="Arial"/>
                <a:sym typeface="Arial"/>
              </a:rPr>
              <a:t>Moiré</a:t>
            </a:r>
            <a:r>
              <a:rPr lang="es-MX" sz="1800" b="0" i="0" u="none" strike="noStrike" cap="none" dirty="0">
                <a:solidFill>
                  <a:schemeClr val="lt1"/>
                </a:solidFill>
                <a:latin typeface="Arial"/>
                <a:ea typeface="Arial"/>
                <a:cs typeface="Arial"/>
                <a:sym typeface="Arial"/>
              </a:rPr>
              <a:t>, holográficos u otros.</a:t>
            </a:r>
            <a:endParaRPr dirty="0"/>
          </a:p>
          <a:p>
            <a:pPr marL="457200" marR="0" lvl="0" indent="-342900" algn="l" rtl="0">
              <a:lnSpc>
                <a:spcPct val="110000"/>
              </a:lnSpc>
              <a:spcBef>
                <a:spcPts val="0"/>
              </a:spcBef>
              <a:spcAft>
                <a:spcPts val="0"/>
              </a:spcAft>
              <a:buClr>
                <a:schemeClr val="lt1"/>
              </a:buClr>
              <a:buSzPts val="1800"/>
              <a:buChar char="❖"/>
            </a:pPr>
            <a:r>
              <a:rPr lang="es-MX" sz="1800" b="0" i="0" u="none" strike="noStrike" cap="none" dirty="0">
                <a:solidFill>
                  <a:schemeClr val="lt1"/>
                </a:solidFill>
                <a:latin typeface="Arial"/>
                <a:ea typeface="Arial"/>
                <a:cs typeface="Arial"/>
                <a:sym typeface="Arial"/>
              </a:rPr>
              <a:t>Una ventaja es la precisión  y el poco rozamiento que se logra en su utilización</a:t>
            </a:r>
            <a:r>
              <a:rPr lang="es-MX" sz="1800" dirty="0"/>
              <a:t>.</a:t>
            </a:r>
            <a:endParaRPr sz="1800" dirty="0"/>
          </a:p>
          <a:p>
            <a:pPr marL="457200" marR="0" lvl="0" indent="-342900" algn="l" rtl="0">
              <a:lnSpc>
                <a:spcPct val="110000"/>
              </a:lnSpc>
              <a:spcBef>
                <a:spcPts val="0"/>
              </a:spcBef>
              <a:spcAft>
                <a:spcPts val="0"/>
              </a:spcAft>
              <a:buClr>
                <a:schemeClr val="lt1"/>
              </a:buClr>
              <a:buSzPts val="1800"/>
              <a:buChar char="❖"/>
            </a:pPr>
            <a:r>
              <a:rPr lang="es-MX" sz="1800" dirty="0"/>
              <a:t>Consta básicamente de tres partes: una fuente emisora de luz, un disco giratorio y una detector de luz conocido como “foto detector”.</a:t>
            </a:r>
            <a:endParaRPr sz="1800" dirty="0"/>
          </a:p>
          <a:p>
            <a:pPr marL="457200" marR="0" lvl="0" indent="-342900" algn="l" rtl="0">
              <a:lnSpc>
                <a:spcPct val="110000"/>
              </a:lnSpc>
              <a:spcBef>
                <a:spcPts val="0"/>
              </a:spcBef>
              <a:spcAft>
                <a:spcPts val="0"/>
              </a:spcAft>
              <a:buClr>
                <a:schemeClr val="lt1"/>
              </a:buClr>
              <a:buSzPts val="1800"/>
              <a:buChar char="❖"/>
            </a:pPr>
            <a:r>
              <a:rPr lang="es-MX" sz="1800" dirty="0"/>
              <a:t>El código que se produce con dichas señales de pulso es entonces leída por un dispositivo controlador el cual incluye un microprocesador para determinar el ángulo exacto del eje. </a:t>
            </a:r>
            <a:endParaRPr sz="1800" b="0" i="0" u="none" strike="noStrike" cap="none" dirty="0">
              <a:solidFill>
                <a:schemeClr val="lt1"/>
              </a:solidFill>
              <a:latin typeface="Arial"/>
              <a:ea typeface="Arial"/>
              <a:cs typeface="Arial"/>
              <a:sym typeface="Arial"/>
            </a:endParaRPr>
          </a:p>
        </p:txBody>
      </p:sp>
      <p:pic>
        <p:nvPicPr>
          <p:cNvPr id="270" name="Shape 270"/>
          <p:cNvPicPr preferRelativeResize="0"/>
          <p:nvPr/>
        </p:nvPicPr>
        <p:blipFill>
          <a:blip r:embed="rId3">
            <a:alphaModFix/>
          </a:blip>
          <a:stretch>
            <a:fillRect/>
          </a:stretch>
        </p:blipFill>
        <p:spPr>
          <a:xfrm>
            <a:off x="6128486" y="3717171"/>
            <a:ext cx="4596664" cy="2871000"/>
          </a:xfrm>
          <a:prstGeom prst="rect">
            <a:avLst/>
          </a:prstGeom>
          <a:noFill/>
          <a:ln>
            <a:noFill/>
          </a:ln>
        </p:spPr>
      </p:pic>
    </p:spTree>
    <p:extLst>
      <p:ext uri="{BB962C8B-B14F-4D97-AF65-F5344CB8AC3E}">
        <p14:creationId xmlns:p14="http://schemas.microsoft.com/office/powerpoint/2010/main" val="404305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970323" y="936089"/>
            <a:ext cx="5026222" cy="43551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2400"/>
              <a:buFont typeface="Arial"/>
              <a:buNone/>
            </a:pPr>
            <a:r>
              <a:rPr lang="es-MX" sz="2400" b="1" i="0" u="none" strike="noStrike" cap="none" dirty="0">
                <a:solidFill>
                  <a:schemeClr val="lt1"/>
                </a:solidFill>
                <a:latin typeface="Arial"/>
                <a:ea typeface="Arial"/>
                <a:cs typeface="Arial"/>
                <a:sym typeface="Arial"/>
              </a:rPr>
              <a:t>Principio de funcionamiento</a:t>
            </a:r>
            <a:endParaRPr dirty="0"/>
          </a:p>
        </p:txBody>
      </p:sp>
      <p:pic>
        <p:nvPicPr>
          <p:cNvPr id="180" name="Shape 180" descr="enco5"/>
          <p:cNvPicPr preferRelativeResize="0"/>
          <p:nvPr/>
        </p:nvPicPr>
        <p:blipFill rotWithShape="1">
          <a:blip r:embed="rId3">
            <a:alphaModFix/>
          </a:blip>
          <a:srcRect/>
          <a:stretch/>
        </p:blipFill>
        <p:spPr>
          <a:xfrm>
            <a:off x="2190750" y="1473923"/>
            <a:ext cx="7756525" cy="5111750"/>
          </a:xfrm>
          <a:prstGeom prst="rect">
            <a:avLst/>
          </a:prstGeom>
          <a:noFill/>
          <a:ln>
            <a:noFill/>
          </a:ln>
        </p:spPr>
      </p:pic>
      <p:pic>
        <p:nvPicPr>
          <p:cNvPr id="181" name="Shape 181" descr="enco4"/>
          <p:cNvPicPr preferRelativeResize="0"/>
          <p:nvPr/>
        </p:nvPicPr>
        <p:blipFill rotWithShape="1">
          <a:blip r:embed="rId4">
            <a:alphaModFix/>
          </a:blip>
          <a:srcRect/>
          <a:stretch/>
        </p:blipFill>
        <p:spPr>
          <a:xfrm>
            <a:off x="2243138" y="1553298"/>
            <a:ext cx="7632700" cy="5029200"/>
          </a:xfrm>
          <a:prstGeom prst="rect">
            <a:avLst/>
          </a:prstGeom>
          <a:noFill/>
          <a:ln>
            <a:noFill/>
          </a:ln>
        </p:spPr>
      </p:pic>
      <p:pic>
        <p:nvPicPr>
          <p:cNvPr id="182" name="Shape 182" descr="enco2"/>
          <p:cNvPicPr preferRelativeResize="0"/>
          <p:nvPr/>
        </p:nvPicPr>
        <p:blipFill rotWithShape="1">
          <a:blip r:embed="rId5">
            <a:alphaModFix/>
          </a:blip>
          <a:srcRect/>
          <a:stretch/>
        </p:blipFill>
        <p:spPr>
          <a:xfrm>
            <a:off x="2386013" y="1529485"/>
            <a:ext cx="7561262" cy="4981575"/>
          </a:xfrm>
          <a:prstGeom prst="rect">
            <a:avLst/>
          </a:prstGeom>
          <a:noFill/>
          <a:ln>
            <a:noFill/>
          </a:ln>
        </p:spPr>
      </p:pic>
      <p:pic>
        <p:nvPicPr>
          <p:cNvPr id="183" name="Shape 183" descr="enco3"/>
          <p:cNvPicPr preferRelativeResize="0"/>
          <p:nvPr/>
        </p:nvPicPr>
        <p:blipFill rotWithShape="1">
          <a:blip r:embed="rId6">
            <a:alphaModFix/>
          </a:blip>
          <a:srcRect/>
          <a:stretch/>
        </p:blipFill>
        <p:spPr>
          <a:xfrm>
            <a:off x="2314575" y="1913206"/>
            <a:ext cx="7562849" cy="4543879"/>
          </a:xfrm>
          <a:prstGeom prst="rect">
            <a:avLst/>
          </a:prstGeom>
          <a:noFill/>
          <a:ln>
            <a:noFill/>
          </a:ln>
        </p:spPr>
      </p:pic>
      <p:cxnSp>
        <p:nvCxnSpPr>
          <p:cNvPr id="184" name="Shape 184"/>
          <p:cNvCxnSpPr/>
          <p:nvPr/>
        </p:nvCxnSpPr>
        <p:spPr>
          <a:xfrm rot="10800000">
            <a:off x="2819400" y="4985473"/>
            <a:ext cx="0" cy="1296987"/>
          </a:xfrm>
          <a:prstGeom prst="straightConnector1">
            <a:avLst/>
          </a:prstGeom>
          <a:noFill/>
          <a:ln w="38100" cap="flat" cmpd="sng">
            <a:solidFill>
              <a:schemeClr val="lt1"/>
            </a:solidFill>
            <a:prstDash val="solid"/>
            <a:round/>
            <a:headEnd type="none" w="med" len="med"/>
            <a:tailEnd type="stealth" w="med" len="med"/>
          </a:ln>
        </p:spPr>
      </p:cxnSp>
      <p:cxnSp>
        <p:nvCxnSpPr>
          <p:cNvPr id="185" name="Shape 185"/>
          <p:cNvCxnSpPr/>
          <p:nvPr/>
        </p:nvCxnSpPr>
        <p:spPr>
          <a:xfrm>
            <a:off x="2530475" y="6209435"/>
            <a:ext cx="2801938" cy="1588"/>
          </a:xfrm>
          <a:prstGeom prst="straightConnector1">
            <a:avLst/>
          </a:prstGeom>
          <a:noFill/>
          <a:ln w="38100" cap="flat" cmpd="sng">
            <a:solidFill>
              <a:schemeClr val="lt1"/>
            </a:solidFill>
            <a:prstDash val="solid"/>
            <a:round/>
            <a:headEnd type="none" w="med" len="med"/>
            <a:tailEnd type="triangle" w="med" len="med"/>
          </a:ln>
        </p:spPr>
      </p:cxnSp>
      <p:cxnSp>
        <p:nvCxnSpPr>
          <p:cNvPr id="186" name="Shape 186"/>
          <p:cNvCxnSpPr/>
          <p:nvPr/>
        </p:nvCxnSpPr>
        <p:spPr>
          <a:xfrm>
            <a:off x="2819400" y="5561735"/>
            <a:ext cx="501650" cy="1588"/>
          </a:xfrm>
          <a:prstGeom prst="straightConnector1">
            <a:avLst/>
          </a:prstGeom>
          <a:noFill/>
          <a:ln w="38100" cap="flat" cmpd="sng">
            <a:solidFill>
              <a:schemeClr val="lt1"/>
            </a:solidFill>
            <a:prstDash val="solid"/>
            <a:round/>
            <a:headEnd type="none" w="med" len="med"/>
            <a:tailEnd type="none" w="med" len="med"/>
          </a:ln>
        </p:spPr>
      </p:cxnSp>
      <p:cxnSp>
        <p:nvCxnSpPr>
          <p:cNvPr id="187" name="Shape 187"/>
          <p:cNvCxnSpPr/>
          <p:nvPr/>
        </p:nvCxnSpPr>
        <p:spPr>
          <a:xfrm>
            <a:off x="3322638" y="5561735"/>
            <a:ext cx="0" cy="647700"/>
          </a:xfrm>
          <a:prstGeom prst="straightConnector1">
            <a:avLst/>
          </a:prstGeom>
          <a:noFill/>
          <a:ln w="38100" cap="flat" cmpd="sng">
            <a:solidFill>
              <a:schemeClr val="lt1"/>
            </a:solidFill>
            <a:prstDash val="solid"/>
            <a:round/>
            <a:headEnd type="none" w="med" len="med"/>
            <a:tailEnd type="none" w="med" len="med"/>
          </a:ln>
        </p:spPr>
      </p:cxnSp>
      <p:sp>
        <p:nvSpPr>
          <p:cNvPr id="188" name="Shape 188"/>
          <p:cNvSpPr txBox="1"/>
          <p:nvPr/>
        </p:nvSpPr>
        <p:spPr>
          <a:xfrm>
            <a:off x="7427913" y="1673948"/>
            <a:ext cx="2303462"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s-MX" sz="1800" b="1">
                <a:solidFill>
                  <a:schemeClr val="dk1"/>
                </a:solidFill>
                <a:latin typeface="Verdana"/>
                <a:ea typeface="Verdana"/>
                <a:cs typeface="Verdana"/>
                <a:sym typeface="Verdana"/>
              </a:rPr>
              <a:t>Opticos</a:t>
            </a:r>
            <a:endParaRPr/>
          </a:p>
        </p:txBody>
      </p:sp>
      <p:grpSp>
        <p:nvGrpSpPr>
          <p:cNvPr id="189" name="Shape 189"/>
          <p:cNvGrpSpPr/>
          <p:nvPr/>
        </p:nvGrpSpPr>
        <p:grpSpPr>
          <a:xfrm>
            <a:off x="3827463" y="5561735"/>
            <a:ext cx="358775" cy="647700"/>
            <a:chOff x="1565" y="3294"/>
            <a:chExt cx="454" cy="408"/>
          </a:xfrm>
        </p:grpSpPr>
        <p:cxnSp>
          <p:nvCxnSpPr>
            <p:cNvPr id="190" name="Shape 190"/>
            <p:cNvCxnSpPr/>
            <p:nvPr/>
          </p:nvCxnSpPr>
          <p:spPr>
            <a:xfrm rot="10800000">
              <a:off x="1565" y="3294"/>
              <a:ext cx="0" cy="408"/>
            </a:xfrm>
            <a:prstGeom prst="straightConnector1">
              <a:avLst/>
            </a:prstGeom>
            <a:noFill/>
            <a:ln w="38100" cap="flat" cmpd="sng">
              <a:solidFill>
                <a:schemeClr val="lt1"/>
              </a:solidFill>
              <a:prstDash val="solid"/>
              <a:round/>
              <a:headEnd type="none" w="med" len="med"/>
              <a:tailEnd type="none" w="med" len="med"/>
            </a:ln>
          </p:spPr>
        </p:cxnSp>
        <p:cxnSp>
          <p:nvCxnSpPr>
            <p:cNvPr id="191" name="Shape 191"/>
            <p:cNvCxnSpPr/>
            <p:nvPr/>
          </p:nvCxnSpPr>
          <p:spPr>
            <a:xfrm>
              <a:off x="1565" y="3294"/>
              <a:ext cx="454"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18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18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18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389327" y="812282"/>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ENCODER CAPACITIVO</a:t>
            </a:r>
            <a:endParaRPr dirty="0"/>
          </a:p>
          <a:p>
            <a:pPr marL="0" lvl="0" indent="0" algn="l" rtl="0">
              <a:spcBef>
                <a:spcPts val="0"/>
              </a:spcBef>
              <a:spcAft>
                <a:spcPts val="0"/>
              </a:spcAft>
              <a:buNone/>
            </a:pPr>
            <a:endParaRPr dirty="0"/>
          </a:p>
        </p:txBody>
      </p:sp>
      <p:sp>
        <p:nvSpPr>
          <p:cNvPr id="276" name="Shape 276"/>
          <p:cNvSpPr txBox="1">
            <a:spLocks noGrp="1"/>
          </p:cNvSpPr>
          <p:nvPr>
            <p:ph type="body" idx="4294967295"/>
          </p:nvPr>
        </p:nvSpPr>
        <p:spPr>
          <a:xfrm>
            <a:off x="1559325" y="1629900"/>
            <a:ext cx="5250600" cy="43878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endParaRPr sz="2000"/>
          </a:p>
          <a:p>
            <a:pPr marL="457200" marR="0" lvl="0" indent="-355600" algn="l" rtl="0">
              <a:lnSpc>
                <a:spcPct val="120000"/>
              </a:lnSpc>
              <a:spcBef>
                <a:spcPts val="0"/>
              </a:spcBef>
              <a:spcAft>
                <a:spcPts val="0"/>
              </a:spcAft>
              <a:buSzPts val="2000"/>
              <a:buChar char="❖"/>
            </a:pPr>
            <a:r>
              <a:rPr lang="es-MX" sz="2000"/>
              <a:t>Detectan cambios en la capacitancia utilizando una señal de referencia de alta frecuencia.</a:t>
            </a:r>
            <a:endParaRPr sz="2000"/>
          </a:p>
          <a:p>
            <a:pPr marL="457200" marR="0" lvl="0" indent="-355600" algn="l" rtl="0">
              <a:lnSpc>
                <a:spcPct val="120000"/>
              </a:lnSpc>
              <a:spcBef>
                <a:spcPts val="0"/>
              </a:spcBef>
              <a:spcAft>
                <a:spcPts val="0"/>
              </a:spcAft>
              <a:buSzPts val="2000"/>
              <a:buChar char="❖"/>
            </a:pPr>
            <a:r>
              <a:rPr lang="es-MX" sz="2000"/>
              <a:t>El rotor está grabado con un patrón sinusoidal y, a medida que gira, este patrón modula la señal de alta frecuencia </a:t>
            </a:r>
            <a:r>
              <a:rPr lang="es-MX"/>
              <a:t>del </a:t>
            </a:r>
            <a:r>
              <a:rPr lang="es-MX" sz="2000"/>
              <a:t>transmisor de una manera predecible.</a:t>
            </a:r>
            <a:endParaRPr sz="2000"/>
          </a:p>
          <a:p>
            <a:pPr marL="457200" marR="0" lvl="0" indent="-355600" algn="l" rtl="0">
              <a:lnSpc>
                <a:spcPct val="120000"/>
              </a:lnSpc>
              <a:spcBef>
                <a:spcPts val="0"/>
              </a:spcBef>
              <a:spcAft>
                <a:spcPts val="0"/>
              </a:spcAft>
              <a:buSzPts val="2000"/>
              <a:buChar char="❖"/>
            </a:pPr>
            <a:r>
              <a:rPr lang="es-MX" sz="2000"/>
              <a:t>Se generan señales de cuadratura y  se las traduce en incrementos rotatorios.</a:t>
            </a:r>
            <a:br>
              <a:rPr lang="es-MX" sz="2000"/>
            </a:br>
            <a:br>
              <a:rPr lang="es-MX" sz="2000"/>
            </a:br>
            <a:endParaRPr sz="2000" b="0" i="0" u="none" strike="noStrike" cap="none">
              <a:solidFill>
                <a:schemeClr val="lt1"/>
              </a:solidFill>
              <a:latin typeface="Arial"/>
              <a:ea typeface="Arial"/>
              <a:cs typeface="Arial"/>
              <a:sym typeface="Arial"/>
            </a:endParaRPr>
          </a:p>
        </p:txBody>
      </p:sp>
      <p:pic>
        <p:nvPicPr>
          <p:cNvPr id="277" name="Shape 277"/>
          <p:cNvPicPr preferRelativeResize="0"/>
          <p:nvPr/>
        </p:nvPicPr>
        <p:blipFill>
          <a:blip r:embed="rId3">
            <a:alphaModFix/>
          </a:blip>
          <a:stretch>
            <a:fillRect/>
          </a:stretch>
        </p:blipFill>
        <p:spPr>
          <a:xfrm>
            <a:off x="6532100" y="2149263"/>
            <a:ext cx="4757825" cy="3349075"/>
          </a:xfrm>
          <a:prstGeom prst="rect">
            <a:avLst/>
          </a:prstGeom>
          <a:noFill/>
          <a:ln>
            <a:noFill/>
          </a:ln>
        </p:spPr>
      </p:pic>
    </p:spTree>
    <p:extLst>
      <p:ext uri="{BB962C8B-B14F-4D97-AF65-F5344CB8AC3E}">
        <p14:creationId xmlns:p14="http://schemas.microsoft.com/office/powerpoint/2010/main" val="210876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2430193" y="640750"/>
            <a:ext cx="7958400" cy="107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2160"/>
              <a:buFont typeface="Arial"/>
              <a:buNone/>
            </a:pPr>
            <a:endParaRPr sz="1400" dirty="0">
              <a:solidFill>
                <a:srgbClr val="000000"/>
              </a:solidFill>
            </a:endParaRPr>
          </a:p>
          <a:p>
            <a:pPr marL="0" lvl="0" indent="0" algn="l">
              <a:spcBef>
                <a:spcPts val="0"/>
              </a:spcBef>
              <a:spcAft>
                <a:spcPts val="0"/>
              </a:spcAft>
              <a:buNone/>
            </a:pPr>
            <a:r>
              <a:rPr lang="es-MX" dirty="0"/>
              <a:t>ENCODER MAGNÉTICO</a:t>
            </a:r>
            <a:br>
              <a:rPr lang="es-MX" dirty="0"/>
            </a:br>
            <a:endParaRPr dirty="0"/>
          </a:p>
        </p:txBody>
      </p:sp>
      <p:pic>
        <p:nvPicPr>
          <p:cNvPr id="283" name="Shape 283" descr="https://lh5.googleusercontent.com/1GfS_d7g-dnIu5f9Ogtg5uxCJ-cl13kU7KPodgFDJBIiCkioXn81bpmEiWg99PNQA1UzPZbsfFSVDvdj2Uo7v5eAngf-Ju8U8kkHeaMyYJ029UfRa6oklpAapJRQd6IqePfbzc5v"/>
          <p:cNvPicPr preferRelativeResize="0">
            <a:picLocks noGrp="1"/>
          </p:cNvPicPr>
          <p:nvPr>
            <p:ph type="body" idx="1"/>
          </p:nvPr>
        </p:nvPicPr>
        <p:blipFill rotWithShape="1">
          <a:blip r:embed="rId3">
            <a:alphaModFix/>
          </a:blip>
          <a:srcRect/>
          <a:stretch/>
        </p:blipFill>
        <p:spPr>
          <a:xfrm>
            <a:off x="5939075" y="1552428"/>
            <a:ext cx="4121400" cy="2574000"/>
          </a:xfrm>
          <a:prstGeom prst="rect">
            <a:avLst/>
          </a:prstGeom>
          <a:noFill/>
          <a:ln>
            <a:noFill/>
          </a:ln>
        </p:spPr>
      </p:pic>
      <p:pic>
        <p:nvPicPr>
          <p:cNvPr id="284" name="Shape 284" descr="https://lh6.googleusercontent.com/PB0rV84ein_LSdxW-kfi9jvZ3MDpZVg8fLekyCIs16-G0KpaHj3JLtKUU347XGE9NnFdaDR6v0XefGdrv23pi9GMkwNBDe82A2G5cKpS6zTHjXhbA0O6ORDriitzDgVRDU0jLKxn"/>
          <p:cNvPicPr preferRelativeResize="0"/>
          <p:nvPr/>
        </p:nvPicPr>
        <p:blipFill rotWithShape="1">
          <a:blip r:embed="rId4">
            <a:alphaModFix/>
          </a:blip>
          <a:srcRect/>
          <a:stretch/>
        </p:blipFill>
        <p:spPr>
          <a:xfrm>
            <a:off x="5273026" y="4686570"/>
            <a:ext cx="4778881" cy="1960002"/>
          </a:xfrm>
          <a:prstGeom prst="rect">
            <a:avLst/>
          </a:prstGeom>
          <a:noFill/>
          <a:ln>
            <a:noFill/>
          </a:ln>
        </p:spPr>
      </p:pic>
      <p:sp>
        <p:nvSpPr>
          <p:cNvPr id="285" name="Shape 285"/>
          <p:cNvSpPr txBox="1">
            <a:spLocks noGrp="1"/>
          </p:cNvSpPr>
          <p:nvPr>
            <p:ph type="body" idx="4294967295"/>
          </p:nvPr>
        </p:nvSpPr>
        <p:spPr>
          <a:xfrm>
            <a:off x="1382925" y="1718050"/>
            <a:ext cx="3890100" cy="41538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accent6"/>
              </a:buClr>
              <a:buSzPts val="1620"/>
              <a:buFont typeface="Noto Sans Symbols"/>
              <a:buNone/>
            </a:pPr>
            <a:r>
              <a:rPr lang="es-MX" sz="2000"/>
              <a:t>Su funcionamiento se basa en un principio de detección magnética muy eficaz y han demostrado ser ideales para cualquier condición ambiental complicada por la presencia de polvo, líquidos, temperaturas, vibraciones o golpes.Los encoders magnéticos son muy fiables incluso en los entornos industriales más exigentes.</a:t>
            </a:r>
            <a:endParaRPr sz="2000" b="0" i="0" u="none" strike="noStrike" cap="none">
              <a:latin typeface="Arial"/>
              <a:ea typeface="Arial"/>
              <a:cs typeface="Arial"/>
              <a:sym typeface="Arial"/>
            </a:endParaRPr>
          </a:p>
        </p:txBody>
      </p:sp>
    </p:spTree>
    <p:extLst>
      <p:ext uri="{BB962C8B-B14F-4D97-AF65-F5344CB8AC3E}">
        <p14:creationId xmlns:p14="http://schemas.microsoft.com/office/powerpoint/2010/main" val="384267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2"/>
          </p:nvPr>
        </p:nvSpPr>
        <p:spPr>
          <a:xfrm>
            <a:off x="1507030" y="1352062"/>
            <a:ext cx="6183600" cy="4840625"/>
          </a:xfrm>
          <a:prstGeom prst="rect">
            <a:avLst/>
          </a:prstGeom>
          <a:noFill/>
          <a:ln>
            <a:noFill/>
          </a:ln>
        </p:spPr>
        <p:txBody>
          <a:bodyPr spcFirstLastPara="1" wrap="square" lIns="91425" tIns="45700" rIns="91425" bIns="45700" anchor="t" anchorCtr="0">
            <a:noAutofit/>
          </a:bodyPr>
          <a:lstStyle/>
          <a:p>
            <a:pPr marL="137160" lvl="0" indent="0">
              <a:lnSpc>
                <a:spcPct val="100000"/>
              </a:lnSpc>
              <a:spcBef>
                <a:spcPts val="0"/>
              </a:spcBef>
              <a:buClr>
                <a:schemeClr val="lt1"/>
              </a:buClr>
            </a:pPr>
            <a:endParaRPr dirty="0"/>
          </a:p>
          <a:p>
            <a:pPr lvl="0" indent="-359568">
              <a:lnSpc>
                <a:spcPct val="115000"/>
              </a:lnSpc>
              <a:spcBef>
                <a:spcPts val="0"/>
              </a:spcBef>
              <a:buSzPts val="2063"/>
              <a:buChar char="❖"/>
            </a:pPr>
            <a:r>
              <a:rPr lang="es-MX" dirty="0"/>
              <a:t>Esta </a:t>
            </a:r>
            <a:r>
              <a:rPr lang="es-AR" dirty="0"/>
              <a:t>compuesto por una parte fija, la cual contiene orificios separados una cierta distancia, el período de las señales eléctricas generadas es igual al paso de grabado.</a:t>
            </a:r>
          </a:p>
          <a:p>
            <a:pPr lvl="0" indent="-359568">
              <a:lnSpc>
                <a:spcPct val="115000"/>
              </a:lnSpc>
              <a:spcBef>
                <a:spcPts val="0"/>
              </a:spcBef>
              <a:buSzPts val="2063"/>
              <a:buChar char="❖"/>
            </a:pPr>
            <a:endParaRPr lang="es-AR" dirty="0"/>
          </a:p>
          <a:p>
            <a:pPr lvl="0" indent="-359568">
              <a:lnSpc>
                <a:spcPct val="115000"/>
              </a:lnSpc>
              <a:spcBef>
                <a:spcPts val="0"/>
              </a:spcBef>
              <a:buSzPts val="2063"/>
              <a:buChar char="❖"/>
            </a:pPr>
            <a:r>
              <a:rPr lang="es-AR" dirty="0"/>
              <a:t>A lo largo de la recta contiene marcas de referencia.</a:t>
            </a:r>
            <a:br>
              <a:rPr lang="es-AR" dirty="0"/>
            </a:br>
            <a:r>
              <a:rPr lang="es-AR" dirty="0"/>
              <a:t>Es un dispositivo o sensor que cuenta con una escala graduada para determinar su posición. Los sensores en el encoder leen la escala para después convertir su posición codificada en una señal digital que puede ser interpretada por un controlador de movimiento electrónico.</a:t>
            </a:r>
          </a:p>
          <a:p>
            <a:pPr marL="97632" lvl="0" indent="0" rtl="0">
              <a:lnSpc>
                <a:spcPct val="115000"/>
              </a:lnSpc>
              <a:spcBef>
                <a:spcPts val="0"/>
              </a:spcBef>
              <a:spcAft>
                <a:spcPts val="0"/>
              </a:spcAft>
              <a:buSzPts val="2063"/>
            </a:pPr>
            <a:endParaRPr dirty="0"/>
          </a:p>
          <a:p>
            <a:pPr marL="457200" lvl="0" indent="-359568" rtl="0">
              <a:lnSpc>
                <a:spcPct val="115000"/>
              </a:lnSpc>
              <a:spcBef>
                <a:spcPts val="0"/>
              </a:spcBef>
              <a:spcAft>
                <a:spcPts val="0"/>
              </a:spcAft>
              <a:buSzPts val="2063"/>
              <a:buChar char="❖"/>
            </a:pPr>
            <a:r>
              <a:rPr lang="es-MX" dirty="0"/>
              <a:t>Básicamente un encoder lineal se compone de un módulo fijo y otro móvil (el que se une a las partes móviles de la máquina con la cual se hará la interfaz). El módulo fijo contiene el sensor y la electrónica necesarias para detectar y medir el movimiento, y convertirlo en impulsos eléctricos inteligibles por otro circuito digital o analógico.</a:t>
            </a:r>
            <a:endParaRPr dirty="0"/>
          </a:p>
        </p:txBody>
      </p:sp>
      <p:sp>
        <p:nvSpPr>
          <p:cNvPr id="150" name="Shape 150"/>
          <p:cNvSpPr txBox="1">
            <a:spLocks noGrp="1"/>
          </p:cNvSpPr>
          <p:nvPr>
            <p:ph type="title"/>
          </p:nvPr>
        </p:nvSpPr>
        <p:spPr>
          <a:xfrm>
            <a:off x="1663564" y="100175"/>
            <a:ext cx="7054200" cy="4356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2400"/>
              <a:buFont typeface="Arial"/>
              <a:buNone/>
            </a:pPr>
            <a:r>
              <a:rPr lang="es-MX" sz="3200" dirty="0"/>
              <a:t>ENCODER LINEAL</a:t>
            </a:r>
            <a:endParaRPr sz="3200" dirty="0"/>
          </a:p>
        </p:txBody>
      </p:sp>
      <p:pic>
        <p:nvPicPr>
          <p:cNvPr id="151" name="Shape 151" descr="https://lh6.googleusercontent.com/aqhw5lX3nTDIBjhtJqBVoql3D53b2RHwi9EGBSdz013qrDmKysr9OSLJ46RzUijUChqRnyZd7N1fi_-1YBU4PH2kZ-8wXc-MvrixGgoDh7WPqo8YjKmUcTWMpfj8kt4g2EkxVLd8"/>
          <p:cNvPicPr preferRelativeResize="0"/>
          <p:nvPr/>
        </p:nvPicPr>
        <p:blipFill rotWithShape="1">
          <a:blip r:embed="rId3">
            <a:alphaModFix/>
          </a:blip>
          <a:srcRect/>
          <a:stretch/>
        </p:blipFill>
        <p:spPr>
          <a:xfrm>
            <a:off x="7943850" y="1222525"/>
            <a:ext cx="3371850" cy="5099700"/>
          </a:xfrm>
          <a:prstGeom prst="rect">
            <a:avLst/>
          </a:prstGeom>
          <a:noFill/>
          <a:ln>
            <a:noFill/>
          </a:ln>
        </p:spPr>
      </p:pic>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1499</Words>
  <Application>Microsoft Office PowerPoint</Application>
  <PresentationFormat>Panorámica</PresentationFormat>
  <Paragraphs>147</Paragraphs>
  <Slides>30</Slides>
  <Notes>30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Noto Sans Symbols</vt:lpstr>
      <vt:lpstr>Trebuchet MS</vt:lpstr>
      <vt:lpstr>Verdana</vt:lpstr>
      <vt:lpstr>Madison</vt:lpstr>
      <vt:lpstr>ENCODERS</vt:lpstr>
      <vt:lpstr>ÍNDICE</vt:lpstr>
      <vt:lpstr>Presentación de PowerPoint</vt:lpstr>
      <vt:lpstr>Presentación de PowerPoint</vt:lpstr>
      <vt:lpstr>ENCODER ÓPTICO </vt:lpstr>
      <vt:lpstr>Principio de funcionamiento</vt:lpstr>
      <vt:lpstr>ENCODER CAPACITIVO </vt:lpstr>
      <vt:lpstr> ENCODER MAGNÉTICO </vt:lpstr>
      <vt:lpstr>ENCODER LINEAL</vt:lpstr>
      <vt:lpstr>ENCODER LINEAL DE CRISTAL GRADUADO</vt:lpstr>
      <vt:lpstr>ENCODER LINEAL DE ACERO GRADUADO</vt:lpstr>
      <vt:lpstr>ENCODER ROTATORIO</vt:lpstr>
      <vt:lpstr>DETECCIÓN INCREMENTAL</vt:lpstr>
      <vt:lpstr>DETECCIÓN INCREMENTAL</vt:lpstr>
      <vt:lpstr>DETECCIÓN ABSOLUTA </vt:lpstr>
      <vt:lpstr>DETECCIÓN ABSOLUTA </vt:lpstr>
      <vt:lpstr>DETECCIÓN ABSOLUTA </vt:lpstr>
      <vt:lpstr>ENCODER EN CUADRATURA </vt:lpstr>
      <vt:lpstr>ENCODER EN CUADRATURA </vt:lpstr>
      <vt:lpstr>ENCODER EN CUADRATURA </vt:lpstr>
      <vt:lpstr>ENCODER EN CUADRATURA </vt:lpstr>
      <vt:lpstr>ENCODER EN CUADRATURA </vt:lpstr>
      <vt:lpstr> ENCODER MAGNÉTICO </vt:lpstr>
      <vt:lpstr> ENCODER MAGNÉTICO </vt:lpstr>
      <vt:lpstr>RESOLUCIÓN Y PRECISIÓN</vt:lpstr>
      <vt:lpstr>RESOLUCIÓN Y PRECISIÓN</vt:lpstr>
      <vt:lpstr>PROBLEMAS EN LOS ENCODERS</vt:lpstr>
      <vt:lpstr>PROBLEMAS EN LOS ENCODERS</vt:lpstr>
      <vt:lpstr>PROBLEMAS EN LOS ENCODERS</vt:lpstr>
      <vt:lpstr>PROBLEMAS EN LOS ENCODERS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ENCODERS</dc:title>
  <cp:lastModifiedBy>Lucas</cp:lastModifiedBy>
  <cp:revision>3</cp:revision>
  <dcterms:modified xsi:type="dcterms:W3CDTF">2018-06-21T20:53:59Z</dcterms:modified>
</cp:coreProperties>
</file>