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97" r:id="rId2"/>
    <p:sldId id="301" r:id="rId3"/>
    <p:sldId id="259" r:id="rId4"/>
    <p:sldId id="260" r:id="rId5"/>
    <p:sldId id="298" r:id="rId6"/>
    <p:sldId id="261" r:id="rId7"/>
    <p:sldId id="262" r:id="rId8"/>
    <p:sldId id="294" r:id="rId9"/>
    <p:sldId id="264" r:id="rId10"/>
    <p:sldId id="263" r:id="rId11"/>
    <p:sldId id="265" r:id="rId12"/>
    <p:sldId id="266" r:id="rId13"/>
    <p:sldId id="299" r:id="rId14"/>
    <p:sldId id="268" r:id="rId15"/>
    <p:sldId id="272" r:id="rId16"/>
    <p:sldId id="273" r:id="rId17"/>
    <p:sldId id="274" r:id="rId18"/>
    <p:sldId id="271" r:id="rId19"/>
    <p:sldId id="275" r:id="rId20"/>
    <p:sldId id="300" r:id="rId21"/>
    <p:sldId id="276" r:id="rId22"/>
    <p:sldId id="285" r:id="rId23"/>
    <p:sldId id="286" r:id="rId24"/>
    <p:sldId id="280" r:id="rId25"/>
    <p:sldId id="292" r:id="rId26"/>
    <p:sldId id="278" r:id="rId27"/>
    <p:sldId id="289" r:id="rId28"/>
    <p:sldId id="282" r:id="rId29"/>
  </p:sldIdLst>
  <p:sldSz cx="9144000" cy="6858000" type="screen4x3"/>
  <p:notesSz cx="6858000" cy="9144000"/>
  <p:defaultTextStyle>
    <a:defPPr>
      <a:defRPr lang="es-VE"/>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chemeClr val="tx1"/>
    </p:penClr>
  </p:showPr>
  <p:clrMru>
    <a:srgbClr val="663300"/>
    <a:srgbClr val="996633"/>
    <a:srgbClr val="FF3300"/>
    <a:srgbClr val="DDDDDD"/>
    <a:srgbClr val="B2B2B2"/>
    <a:srgbClr val="C0C0C0"/>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7" autoAdjust="0"/>
  </p:normalViewPr>
  <p:slideViewPr>
    <p:cSldViewPr>
      <p:cViewPr varScale="1">
        <p:scale>
          <a:sx n="51" d="100"/>
          <a:sy n="51" d="100"/>
        </p:scale>
        <p:origin x="-1243"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53254" name="Rectangle 6"/>
          <p:cNvSpPr>
            <a:spLocks noGrp="1" noChangeArrowheads="1"/>
          </p:cNvSpPr>
          <p:nvPr>
            <p:ph type="ctrTitle"/>
          </p:nvPr>
        </p:nvSpPr>
        <p:spPr bwMode="auto">
          <a:xfrm>
            <a:off x="685800" y="1412875"/>
            <a:ext cx="7772400" cy="3111500"/>
          </a:xfrm>
          <a:prstGeom prst="rect">
            <a:avLst/>
          </a:prstGeom>
          <a:noFill/>
          <a:ln algn="ctr">
            <a:miter lim="800000"/>
            <a:headEnd/>
            <a:tailEnd/>
          </a:ln>
        </p:spPr>
        <p:txBody>
          <a:bodyPr vert="horz" wrap="square" lIns="91440" tIns="45720" rIns="91440" bIns="45720" numCol="1" anchor="t" anchorCtr="0" compatLnSpc="1">
            <a:prstTxWarp prst="textNoShape">
              <a:avLst/>
            </a:prstTxWarp>
            <a:spAutoFit/>
          </a:bodyPr>
          <a:lstStyle>
            <a:lvl1pPr>
              <a:spcBef>
                <a:spcPct val="50000"/>
              </a:spcBef>
              <a:defRPr sz="6600">
                <a:solidFill>
                  <a:schemeClr val="tx1"/>
                </a:solidFill>
              </a:defRPr>
            </a:lvl1pPr>
          </a:lstStyle>
          <a:p>
            <a:r>
              <a:rPr lang="es-VE"/>
              <a:t>Haga clic para cambiar el estilo de título	</a:t>
            </a:r>
          </a:p>
        </p:txBody>
      </p:sp>
      <p:sp>
        <p:nvSpPr>
          <p:cNvPr id="53255" name="Rectangle 7"/>
          <p:cNvSpPr>
            <a:spLocks noGrp="1" noChangeArrowheads="1"/>
          </p:cNvSpPr>
          <p:nvPr>
            <p:ph type="subTitle" idx="1"/>
          </p:nvPr>
        </p:nvSpPr>
        <p:spPr>
          <a:xfrm>
            <a:off x="430213" y="5157788"/>
            <a:ext cx="8281987" cy="427037"/>
          </a:xfrm>
        </p:spPr>
        <p:txBody>
          <a:bodyPr/>
          <a:lstStyle>
            <a:lvl1pPr marL="0" indent="0" algn="ctr">
              <a:spcBef>
                <a:spcPct val="0"/>
              </a:spcBef>
              <a:buClrTx/>
              <a:buFontTx/>
              <a:buNone/>
              <a:defRPr/>
            </a:lvl1pPr>
          </a:lstStyle>
          <a:p>
            <a:r>
              <a:rPr lang="es-VE"/>
              <a:t>Haga clic para modificar el estilo de subtítulo del patrón</a:t>
            </a:r>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53225" y="274638"/>
            <a:ext cx="2195513" cy="3589337"/>
          </a:xfrm>
          <a:prstGeom prst="rect">
            <a:avLst/>
          </a:prstGeo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63513" y="274638"/>
            <a:ext cx="6437312" cy="35893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63513" y="1905000"/>
            <a:ext cx="4316412" cy="19589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32325" y="1905000"/>
            <a:ext cx="4316413" cy="19589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63513" y="1905000"/>
            <a:ext cx="4316412" cy="195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32325" y="1905000"/>
            <a:ext cx="4316413" cy="195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pic>
        <p:nvPicPr>
          <p:cNvPr id="52236" name="Picture 12"/>
          <p:cNvPicPr>
            <a:picLocks noChangeAspect="1" noChangeArrowheads="1"/>
          </p:cNvPicPr>
          <p:nvPr userDrawn="1"/>
        </p:nvPicPr>
        <p:blipFill>
          <a:blip r:embed="rId15" cstate="print"/>
          <a:srcRect/>
          <a:stretch>
            <a:fillRect/>
          </a:stretch>
        </p:blipFill>
        <p:spPr bwMode="auto">
          <a:xfrm>
            <a:off x="0" y="6553200"/>
            <a:ext cx="9144000" cy="304800"/>
          </a:xfrm>
          <a:prstGeom prst="rect">
            <a:avLst/>
          </a:prstGeom>
          <a:noFill/>
          <a:ln w="9525">
            <a:noFill/>
            <a:miter lim="800000"/>
            <a:headEnd/>
            <a:tailEnd/>
          </a:ln>
          <a:effectLst/>
        </p:spPr>
      </p:pic>
      <p:grpSp>
        <p:nvGrpSpPr>
          <p:cNvPr id="52226" name="Group 2"/>
          <p:cNvGrpSpPr>
            <a:grpSpLocks/>
          </p:cNvGrpSpPr>
          <p:nvPr userDrawn="1"/>
        </p:nvGrpSpPr>
        <p:grpSpPr bwMode="auto">
          <a:xfrm>
            <a:off x="3455988" y="539750"/>
            <a:ext cx="5688012" cy="533400"/>
            <a:chOff x="2448" y="1872"/>
            <a:chExt cx="3312" cy="336"/>
          </a:xfrm>
        </p:grpSpPr>
        <p:sp>
          <p:nvSpPr>
            <p:cNvPr id="52227" name="AutoShape 3"/>
            <p:cNvSpPr>
              <a:spLocks noChangeArrowheads="1"/>
            </p:cNvSpPr>
            <p:nvPr/>
          </p:nvSpPr>
          <p:spPr bwMode="auto">
            <a:xfrm>
              <a:off x="2448" y="1872"/>
              <a:ext cx="3312" cy="336"/>
            </a:xfrm>
            <a:prstGeom prst="roundRect">
              <a:avLst>
                <a:gd name="adj" fmla="val 43750"/>
              </a:avLst>
            </a:prstGeom>
            <a:solidFill>
              <a:schemeClr val="accent2"/>
            </a:solidFill>
            <a:ln w="9525">
              <a:noFill/>
              <a:round/>
              <a:headEnd/>
              <a:tailEnd/>
            </a:ln>
            <a:effectLst/>
          </p:spPr>
          <p:txBody>
            <a:bodyPr wrap="none" anchor="ctr"/>
            <a:lstStyle/>
            <a:p>
              <a:endParaRPr lang="es-AR"/>
            </a:p>
          </p:txBody>
        </p:sp>
        <p:sp>
          <p:nvSpPr>
            <p:cNvPr id="52228" name="AutoShape 4"/>
            <p:cNvSpPr>
              <a:spLocks noChangeArrowheads="1"/>
            </p:cNvSpPr>
            <p:nvPr/>
          </p:nvSpPr>
          <p:spPr bwMode="auto">
            <a:xfrm>
              <a:off x="3168" y="1872"/>
              <a:ext cx="2592" cy="336"/>
            </a:xfrm>
            <a:prstGeom prst="roundRect">
              <a:avLst>
                <a:gd name="adj" fmla="val 0"/>
              </a:avLst>
            </a:prstGeom>
            <a:solidFill>
              <a:schemeClr val="accent2"/>
            </a:solidFill>
            <a:ln w="9525">
              <a:noFill/>
              <a:round/>
              <a:headEnd/>
              <a:tailEnd/>
            </a:ln>
            <a:effectLst/>
          </p:spPr>
          <p:txBody>
            <a:bodyPr wrap="none" anchor="ctr"/>
            <a:lstStyle/>
            <a:p>
              <a:endParaRPr lang="es-AR"/>
            </a:p>
          </p:txBody>
        </p:sp>
      </p:grpSp>
      <p:sp>
        <p:nvSpPr>
          <p:cNvPr id="52231" name="Rectangle 7"/>
          <p:cNvSpPr>
            <a:spLocks noGrp="1" noChangeArrowheads="1"/>
          </p:cNvSpPr>
          <p:nvPr>
            <p:ph type="body" idx="1"/>
          </p:nvPr>
        </p:nvSpPr>
        <p:spPr bwMode="auto">
          <a:xfrm>
            <a:off x="163513" y="1905000"/>
            <a:ext cx="8785225" cy="19589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s-VE" smtClean="0"/>
              <a:t>Haga clic para modificar el estilo de texto del patrón</a:t>
            </a:r>
          </a:p>
          <a:p>
            <a:pPr lvl="1"/>
            <a:r>
              <a:rPr lang="es-VE" smtClean="0"/>
              <a:t>Segundo nivel</a:t>
            </a:r>
          </a:p>
          <a:p>
            <a:pPr lvl="2"/>
            <a:r>
              <a:rPr lang="es-VE" smtClean="0"/>
              <a:t>Tercer nivel</a:t>
            </a:r>
          </a:p>
          <a:p>
            <a:pPr lvl="3"/>
            <a:r>
              <a:rPr lang="es-VE" smtClean="0"/>
              <a:t>Cuarto nivel</a:t>
            </a:r>
          </a:p>
          <a:p>
            <a:pPr lvl="4"/>
            <a:r>
              <a:rPr lang="es-VE" smtClean="0"/>
              <a:t>Quinto nivel</a:t>
            </a:r>
          </a:p>
        </p:txBody>
      </p:sp>
      <p:sp>
        <p:nvSpPr>
          <p:cNvPr id="52233" name="Rectangle 9"/>
          <p:cNvSpPr>
            <a:spLocks noChangeArrowheads="1"/>
          </p:cNvSpPr>
          <p:nvPr/>
        </p:nvSpPr>
        <p:spPr bwMode="auto">
          <a:xfrm>
            <a:off x="5268913" y="0"/>
            <a:ext cx="3875087" cy="822325"/>
          </a:xfrm>
          <a:prstGeom prst="rect">
            <a:avLst/>
          </a:prstGeom>
          <a:noFill/>
          <a:ln w="9525">
            <a:noFill/>
            <a:miter lim="800000"/>
            <a:headEnd/>
            <a:tailEnd/>
          </a:ln>
          <a:effectLst/>
        </p:spPr>
        <p:txBody>
          <a:bodyPr>
            <a:spAutoFit/>
          </a:bodyPr>
          <a:lstStyle/>
          <a:p>
            <a:pPr algn="r"/>
            <a:r>
              <a:rPr lang="es-ES" b="1">
                <a:effectLst>
                  <a:outerShdw blurRad="38100" dist="38100" dir="2700000" algn="tl">
                    <a:srgbClr val="C0C0C0"/>
                  </a:outerShdw>
                </a:effectLst>
                <a:latin typeface="Arial" charset="0"/>
              </a:rPr>
              <a:t>Efectos Fisiológicos de la Corriente Eléctrica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Effect transition="in" filter="wipe(up)">
                                      <p:cBhvr>
                                        <p:cTn id="7" dur="500"/>
                                        <p:tgtEl>
                                          <p:spTgt spid="5223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231">
                                            <p:txEl>
                                              <p:pRg st="1" end="1"/>
                                            </p:txEl>
                                          </p:spTgt>
                                        </p:tgtEl>
                                        <p:attrNameLst>
                                          <p:attrName>style.visibility</p:attrName>
                                        </p:attrNameLst>
                                      </p:cBhvr>
                                      <p:to>
                                        <p:strVal val="visible"/>
                                      </p:to>
                                    </p:set>
                                    <p:animEffect transition="in" filter="wipe(up)">
                                      <p:cBhvr>
                                        <p:cTn id="10" dur="500"/>
                                        <p:tgtEl>
                                          <p:spTgt spid="5223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2231">
                                            <p:txEl>
                                              <p:pRg st="2" end="2"/>
                                            </p:txEl>
                                          </p:spTgt>
                                        </p:tgtEl>
                                        <p:attrNameLst>
                                          <p:attrName>style.visibility</p:attrName>
                                        </p:attrNameLst>
                                      </p:cBhvr>
                                      <p:to>
                                        <p:strVal val="visible"/>
                                      </p:to>
                                    </p:set>
                                    <p:animEffect transition="in" filter="wipe(up)">
                                      <p:cBhvr>
                                        <p:cTn id="13" dur="500"/>
                                        <p:tgtEl>
                                          <p:spTgt spid="5223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2231">
                                            <p:txEl>
                                              <p:pRg st="3" end="3"/>
                                            </p:txEl>
                                          </p:spTgt>
                                        </p:tgtEl>
                                        <p:attrNameLst>
                                          <p:attrName>style.visibility</p:attrName>
                                        </p:attrNameLst>
                                      </p:cBhvr>
                                      <p:to>
                                        <p:strVal val="visible"/>
                                      </p:to>
                                    </p:set>
                                    <p:animEffect transition="in" filter="wipe(up)">
                                      <p:cBhvr>
                                        <p:cTn id="16" dur="500"/>
                                        <p:tgtEl>
                                          <p:spTgt spid="5223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2231">
                                            <p:txEl>
                                              <p:pRg st="4" end="4"/>
                                            </p:txEl>
                                          </p:spTgt>
                                        </p:tgtEl>
                                        <p:attrNameLst>
                                          <p:attrName>style.visibility</p:attrName>
                                        </p:attrNameLst>
                                      </p:cBhvr>
                                      <p:to>
                                        <p:strVal val="visible"/>
                                      </p:to>
                                    </p:set>
                                    <p:animEffect transition="in" filter="wipe(up)">
                                      <p:cBhvr>
                                        <p:cTn id="19" dur="500"/>
                                        <p:tgtEl>
                                          <p:spTgt spid="522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autoUpdateAnimBg="0" advAuto="0">
        <p:tmplLst>
          <p:tmpl lvl="1">
            <p:tnLst>
              <p:par>
                <p:cTn presetID="22" presetClass="entr" presetSubtype="1" fill="hold" nodeType="afterEffect">
                  <p:stCondLst>
                    <p:cond delay="0"/>
                  </p:stCondLst>
                  <p:childTnLst>
                    <p:set>
                      <p:cBhvr>
                        <p:cTn dur="1" fill="hold">
                          <p:stCondLst>
                            <p:cond delay="0"/>
                          </p:stCondLst>
                        </p:cTn>
                        <p:tgtEl>
                          <p:spTgt spid="52231"/>
                        </p:tgtEl>
                        <p:attrNameLst>
                          <p:attrName>style.visibility</p:attrName>
                        </p:attrNameLst>
                      </p:cBhvr>
                      <p:to>
                        <p:strVal val="visible"/>
                      </p:to>
                    </p:set>
                    <p:animEffect transition="in" filter="wipe(up)">
                      <p:cBhvr>
                        <p:cTn dur="500"/>
                        <p:tgtEl>
                          <p:spTgt spid="52231"/>
                        </p:tgtEl>
                      </p:cBhvr>
                    </p:animEffect>
                  </p:childTnLst>
                </p:cTn>
              </p:par>
            </p:tnLst>
          </p:tmpl>
          <p:tmpl lvl="2">
            <p:tnLst>
              <p:par>
                <p:cTn presetID="22" presetClass="entr" presetSubtype="1" fill="hold" nodeType="withEffect">
                  <p:stCondLst>
                    <p:cond delay="0"/>
                  </p:stCondLst>
                  <p:childTnLst>
                    <p:set>
                      <p:cBhvr>
                        <p:cTn dur="1" fill="hold">
                          <p:stCondLst>
                            <p:cond delay="0"/>
                          </p:stCondLst>
                        </p:cTn>
                        <p:tgtEl>
                          <p:spTgt spid="52231"/>
                        </p:tgtEl>
                        <p:attrNameLst>
                          <p:attrName>style.visibility</p:attrName>
                        </p:attrNameLst>
                      </p:cBhvr>
                      <p:to>
                        <p:strVal val="visible"/>
                      </p:to>
                    </p:set>
                    <p:animEffect transition="in" filter="wipe(up)">
                      <p:cBhvr>
                        <p:cTn dur="500"/>
                        <p:tgtEl>
                          <p:spTgt spid="5223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52231"/>
                        </p:tgtEl>
                        <p:attrNameLst>
                          <p:attrName>style.visibility</p:attrName>
                        </p:attrNameLst>
                      </p:cBhvr>
                      <p:to>
                        <p:strVal val="visible"/>
                      </p:to>
                    </p:set>
                    <p:animEffect transition="in" filter="wipe(up)">
                      <p:cBhvr>
                        <p:cTn dur="500"/>
                        <p:tgtEl>
                          <p:spTgt spid="5223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2231"/>
                        </p:tgtEl>
                        <p:attrNameLst>
                          <p:attrName>style.visibility</p:attrName>
                        </p:attrNameLst>
                      </p:cBhvr>
                      <p:to>
                        <p:strVal val="visible"/>
                      </p:to>
                    </p:set>
                    <p:animEffect transition="in" filter="wipe(up)">
                      <p:cBhvr>
                        <p:cTn dur="500"/>
                        <p:tgtEl>
                          <p:spTgt spid="5223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2231"/>
                        </p:tgtEl>
                        <p:attrNameLst>
                          <p:attrName>style.visibility</p:attrName>
                        </p:attrNameLst>
                      </p:cBhvr>
                      <p:to>
                        <p:strVal val="visible"/>
                      </p:to>
                    </p:set>
                    <p:animEffect transition="in" filter="wipe(up)">
                      <p:cBhvr>
                        <p:cTn dur="500"/>
                        <p:tgtEl>
                          <p:spTgt spid="52231"/>
                        </p:tgtEl>
                      </p:cBhvr>
                    </p:animEffect>
                  </p:childTnLst>
                </p:cTn>
              </p:par>
            </p:tnLst>
          </p:tmpl>
        </p:tmplLst>
      </p:bldP>
    </p:bldLst>
  </p:timing>
  <p:txStyles>
    <p:titleStyle>
      <a:lvl1pPr algn="r" rtl="0" fontAlgn="base">
        <a:spcBef>
          <a:spcPct val="0"/>
        </a:spcBef>
        <a:spcAft>
          <a:spcPct val="0"/>
        </a:spcAft>
        <a:defRPr sz="2800" b="1">
          <a:solidFill>
            <a:schemeClr val="tx2"/>
          </a:solidFill>
          <a:latin typeface="+mj-lt"/>
          <a:ea typeface="+mj-ea"/>
          <a:cs typeface="+mj-cs"/>
        </a:defRPr>
      </a:lvl1pPr>
      <a:lvl2pPr algn="r" rtl="0" fontAlgn="base">
        <a:spcBef>
          <a:spcPct val="0"/>
        </a:spcBef>
        <a:spcAft>
          <a:spcPct val="0"/>
        </a:spcAft>
        <a:defRPr sz="2800" b="1">
          <a:solidFill>
            <a:schemeClr val="tx2"/>
          </a:solidFill>
          <a:latin typeface="Arial" charset="0"/>
        </a:defRPr>
      </a:lvl2pPr>
      <a:lvl3pPr algn="r" rtl="0" fontAlgn="base">
        <a:spcBef>
          <a:spcPct val="0"/>
        </a:spcBef>
        <a:spcAft>
          <a:spcPct val="0"/>
        </a:spcAft>
        <a:defRPr sz="2800" b="1">
          <a:solidFill>
            <a:schemeClr val="tx2"/>
          </a:solidFill>
          <a:latin typeface="Arial" charset="0"/>
        </a:defRPr>
      </a:lvl3pPr>
      <a:lvl4pPr algn="r" rtl="0" fontAlgn="base">
        <a:spcBef>
          <a:spcPct val="0"/>
        </a:spcBef>
        <a:spcAft>
          <a:spcPct val="0"/>
        </a:spcAft>
        <a:defRPr sz="2800" b="1">
          <a:solidFill>
            <a:schemeClr val="tx2"/>
          </a:solidFill>
          <a:latin typeface="Arial" charset="0"/>
        </a:defRPr>
      </a:lvl4pPr>
      <a:lvl5pPr algn="r" rtl="0" fontAlgn="base">
        <a:spcBef>
          <a:spcPct val="0"/>
        </a:spcBef>
        <a:spcAft>
          <a:spcPct val="0"/>
        </a:spcAft>
        <a:defRPr sz="2800" b="1">
          <a:solidFill>
            <a:schemeClr val="tx2"/>
          </a:solidFill>
          <a:latin typeface="Arial" charset="0"/>
        </a:defRPr>
      </a:lvl5pPr>
      <a:lvl6pPr marL="457200" algn="r" rtl="0" fontAlgn="base">
        <a:spcBef>
          <a:spcPct val="0"/>
        </a:spcBef>
        <a:spcAft>
          <a:spcPct val="0"/>
        </a:spcAft>
        <a:defRPr sz="2800" b="1">
          <a:solidFill>
            <a:schemeClr val="tx2"/>
          </a:solidFill>
          <a:latin typeface="Arial" charset="0"/>
        </a:defRPr>
      </a:lvl6pPr>
      <a:lvl7pPr marL="914400" algn="r" rtl="0" fontAlgn="base">
        <a:spcBef>
          <a:spcPct val="0"/>
        </a:spcBef>
        <a:spcAft>
          <a:spcPct val="0"/>
        </a:spcAft>
        <a:defRPr sz="2800" b="1">
          <a:solidFill>
            <a:schemeClr val="tx2"/>
          </a:solidFill>
          <a:latin typeface="Arial" charset="0"/>
        </a:defRPr>
      </a:lvl7pPr>
      <a:lvl8pPr marL="1371600" algn="r" rtl="0" fontAlgn="base">
        <a:spcBef>
          <a:spcPct val="0"/>
        </a:spcBef>
        <a:spcAft>
          <a:spcPct val="0"/>
        </a:spcAft>
        <a:defRPr sz="2800" b="1">
          <a:solidFill>
            <a:schemeClr val="tx2"/>
          </a:solidFill>
          <a:latin typeface="Arial" charset="0"/>
        </a:defRPr>
      </a:lvl8pPr>
      <a:lvl9pPr marL="1828800" algn="r" rtl="0" fontAlgn="base">
        <a:spcBef>
          <a:spcPct val="0"/>
        </a:spcBef>
        <a:spcAft>
          <a:spcPct val="0"/>
        </a:spcAft>
        <a:defRPr sz="2800" b="1">
          <a:solidFill>
            <a:schemeClr val="tx2"/>
          </a:solidFill>
          <a:latin typeface="Arial" charset="0"/>
        </a:defRPr>
      </a:lvl9pPr>
    </p:titleStyle>
    <p:bodyStyle>
      <a:lvl1pPr marL="292100" indent="-292100" algn="just" rtl="0" fontAlgn="base">
        <a:spcBef>
          <a:spcPct val="50000"/>
        </a:spcBef>
        <a:spcAft>
          <a:spcPct val="0"/>
        </a:spcAft>
        <a:buClr>
          <a:schemeClr val="accent2"/>
        </a:buClr>
        <a:buFont typeface="Wingdings" pitchFamily="2" charset="2"/>
        <a:buChar char="l"/>
        <a:defRPr sz="2200" b="1">
          <a:solidFill>
            <a:schemeClr val="tx1"/>
          </a:solidFill>
          <a:latin typeface="+mn-lt"/>
          <a:ea typeface="+mn-ea"/>
          <a:cs typeface="+mn-cs"/>
        </a:defRPr>
      </a:lvl1pPr>
      <a:lvl2pPr marL="806450" indent="-323850" algn="just" rtl="0" fontAlgn="base">
        <a:spcBef>
          <a:spcPct val="50000"/>
        </a:spcBef>
        <a:spcAft>
          <a:spcPct val="0"/>
        </a:spcAft>
        <a:buClr>
          <a:schemeClr val="accent2"/>
        </a:buClr>
        <a:buFont typeface="Wingdings" pitchFamily="2" charset="2"/>
        <a:buChar char="Ä"/>
        <a:defRPr sz="2000" b="1">
          <a:solidFill>
            <a:schemeClr val="tx1"/>
          </a:solidFill>
          <a:latin typeface="+mn-lt"/>
        </a:defRPr>
      </a:lvl2pPr>
      <a:lvl3pPr marL="1255713" indent="-269875" algn="just" rtl="0" fontAlgn="base">
        <a:spcBef>
          <a:spcPct val="50000"/>
        </a:spcBef>
        <a:spcAft>
          <a:spcPct val="0"/>
        </a:spcAft>
        <a:buClr>
          <a:schemeClr val="accent2"/>
        </a:buClr>
        <a:buFont typeface="Wingdings" pitchFamily="2" charset="2"/>
        <a:buChar char="ü"/>
        <a:defRPr b="1">
          <a:solidFill>
            <a:schemeClr val="tx1"/>
          </a:solidFill>
          <a:latin typeface="+mn-lt"/>
        </a:defRPr>
      </a:lvl3pPr>
      <a:lvl4pPr marL="1704975" indent="-269875" algn="just" rtl="0" fontAlgn="base">
        <a:spcBef>
          <a:spcPct val="50000"/>
        </a:spcBef>
        <a:spcAft>
          <a:spcPct val="0"/>
        </a:spcAft>
        <a:buClr>
          <a:schemeClr val="accent2"/>
        </a:buClr>
        <a:buFont typeface="Wingdings" pitchFamily="2" charset="2"/>
        <a:buChar char="l"/>
        <a:defRPr sz="1500" b="1">
          <a:solidFill>
            <a:schemeClr val="tx1"/>
          </a:solidFill>
          <a:latin typeface="+mn-lt"/>
        </a:defRPr>
      </a:lvl4pPr>
      <a:lvl5pPr marL="2154238" indent="-269875" algn="just" rtl="0" fontAlgn="base">
        <a:spcBef>
          <a:spcPct val="50000"/>
        </a:spcBef>
        <a:spcAft>
          <a:spcPct val="0"/>
        </a:spcAft>
        <a:buClr>
          <a:schemeClr val="accent2"/>
        </a:buClr>
        <a:buFont typeface="Wingdings" pitchFamily="2" charset="2"/>
        <a:buChar char="l"/>
        <a:defRPr sz="1400" b="1">
          <a:solidFill>
            <a:schemeClr val="tx1"/>
          </a:solidFill>
          <a:latin typeface="+mn-lt"/>
        </a:defRPr>
      </a:lvl5pPr>
      <a:lvl6pPr marL="2611438" indent="-269875" algn="just" rtl="0" fontAlgn="base">
        <a:spcBef>
          <a:spcPct val="50000"/>
        </a:spcBef>
        <a:spcAft>
          <a:spcPct val="0"/>
        </a:spcAft>
        <a:buClr>
          <a:schemeClr val="accent2"/>
        </a:buClr>
        <a:buFont typeface="Wingdings" pitchFamily="2" charset="2"/>
        <a:buChar char="l"/>
        <a:defRPr sz="1400" b="1">
          <a:solidFill>
            <a:schemeClr val="tx1"/>
          </a:solidFill>
          <a:latin typeface="+mn-lt"/>
        </a:defRPr>
      </a:lvl6pPr>
      <a:lvl7pPr marL="3068638" indent="-269875" algn="just" rtl="0" fontAlgn="base">
        <a:spcBef>
          <a:spcPct val="50000"/>
        </a:spcBef>
        <a:spcAft>
          <a:spcPct val="0"/>
        </a:spcAft>
        <a:buClr>
          <a:schemeClr val="accent2"/>
        </a:buClr>
        <a:buFont typeface="Wingdings" pitchFamily="2" charset="2"/>
        <a:buChar char="l"/>
        <a:defRPr sz="1400" b="1">
          <a:solidFill>
            <a:schemeClr val="tx1"/>
          </a:solidFill>
          <a:latin typeface="+mn-lt"/>
        </a:defRPr>
      </a:lvl7pPr>
      <a:lvl8pPr marL="3525838" indent="-269875" algn="just" rtl="0" fontAlgn="base">
        <a:spcBef>
          <a:spcPct val="50000"/>
        </a:spcBef>
        <a:spcAft>
          <a:spcPct val="0"/>
        </a:spcAft>
        <a:buClr>
          <a:schemeClr val="accent2"/>
        </a:buClr>
        <a:buFont typeface="Wingdings" pitchFamily="2" charset="2"/>
        <a:buChar char="l"/>
        <a:defRPr sz="1400" b="1">
          <a:solidFill>
            <a:schemeClr val="tx1"/>
          </a:solidFill>
          <a:latin typeface="+mn-lt"/>
        </a:defRPr>
      </a:lvl8pPr>
      <a:lvl9pPr marL="3983038" indent="-269875" algn="just" rtl="0" fontAlgn="base">
        <a:spcBef>
          <a:spcPct val="50000"/>
        </a:spcBef>
        <a:spcAft>
          <a:spcPct val="0"/>
        </a:spcAft>
        <a:buClr>
          <a:schemeClr val="accent2"/>
        </a:buClr>
        <a:buFont typeface="Wingdings" pitchFamily="2" charset="2"/>
        <a:buChar char="l"/>
        <a:defRPr sz="1400" b="1">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4.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slide" Target="slide10.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slide" Target="slide6.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0458" name="Picture 42"/>
          <p:cNvPicPr>
            <a:picLocks noChangeAspect="1" noChangeArrowheads="1"/>
          </p:cNvPicPr>
          <p:nvPr/>
        </p:nvPicPr>
        <p:blipFill>
          <a:blip r:embed="rId2" cstate="print"/>
          <a:srcRect/>
          <a:stretch>
            <a:fillRect/>
          </a:stretch>
        </p:blipFill>
        <p:spPr bwMode="auto">
          <a:xfrm>
            <a:off x="0" y="3176588"/>
            <a:ext cx="3048000" cy="2792412"/>
          </a:xfrm>
          <a:prstGeom prst="rect">
            <a:avLst/>
          </a:prstGeom>
          <a:noFill/>
          <a:ln w="9525">
            <a:noFill/>
            <a:miter lim="800000"/>
            <a:headEnd/>
            <a:tailEnd/>
          </a:ln>
          <a:effectLst>
            <a:prstShdw prst="shdw18" dist="17961" dir="13500000">
              <a:schemeClr val="accent1">
                <a:gamma/>
                <a:shade val="60000"/>
                <a:invGamma/>
              </a:schemeClr>
            </a:prstShdw>
          </a:effectLst>
        </p:spPr>
      </p:pic>
      <p:sp>
        <p:nvSpPr>
          <p:cNvPr id="60420" name="Rectangle 4"/>
          <p:cNvSpPr>
            <a:spLocks noGrp="1" noChangeArrowheads="1"/>
          </p:cNvSpPr>
          <p:nvPr>
            <p:ph type="ctrTitle"/>
          </p:nvPr>
        </p:nvSpPr>
        <p:spPr>
          <a:xfrm>
            <a:off x="827088" y="188913"/>
            <a:ext cx="7772400" cy="3111500"/>
          </a:xfrm>
        </p:spPr>
        <p:txBody>
          <a:bodyPr/>
          <a:lstStyle/>
          <a:p>
            <a:pPr algn="ctr"/>
            <a:r>
              <a:rPr lang="es-ES">
                <a:solidFill>
                  <a:schemeClr val="hlink"/>
                </a:solidFill>
                <a:effectLst>
                  <a:outerShdw blurRad="38100" dist="38100" dir="2700000" algn="tl">
                    <a:srgbClr val="C0C0C0"/>
                  </a:outerShdw>
                </a:effectLst>
              </a:rPr>
              <a:t>Efectos Fisiológicos de la Corriente Eléctrica</a:t>
            </a:r>
            <a:endParaRPr lang="es-VE">
              <a:solidFill>
                <a:schemeClr val="hlink"/>
              </a:solidFill>
              <a:effectLst>
                <a:outerShdw blurRad="38100" dist="38100" dir="2700000" algn="tl">
                  <a:srgbClr val="C0C0C0"/>
                </a:outerShdw>
              </a:effectLst>
            </a:endParaRPr>
          </a:p>
        </p:txBody>
      </p:sp>
      <p:sp>
        <p:nvSpPr>
          <p:cNvPr id="60462" name="Freeform 46"/>
          <p:cNvSpPr>
            <a:spLocks/>
          </p:cNvSpPr>
          <p:nvPr/>
        </p:nvSpPr>
        <p:spPr bwMode="auto">
          <a:xfrm>
            <a:off x="7467600" y="4164013"/>
            <a:ext cx="512763" cy="485775"/>
          </a:xfrm>
          <a:custGeom>
            <a:avLst/>
            <a:gdLst/>
            <a:ahLst/>
            <a:cxnLst>
              <a:cxn ang="0">
                <a:pos x="186" y="233"/>
              </a:cxn>
              <a:cxn ang="0">
                <a:pos x="187" y="212"/>
              </a:cxn>
              <a:cxn ang="0">
                <a:pos x="188" y="200"/>
              </a:cxn>
              <a:cxn ang="0">
                <a:pos x="285" y="181"/>
              </a:cxn>
              <a:cxn ang="0">
                <a:pos x="262" y="162"/>
              </a:cxn>
              <a:cxn ang="0">
                <a:pos x="243" y="153"/>
              </a:cxn>
              <a:cxn ang="0">
                <a:pos x="228" y="146"/>
              </a:cxn>
              <a:cxn ang="0">
                <a:pos x="209" y="141"/>
              </a:cxn>
              <a:cxn ang="0">
                <a:pos x="209" y="139"/>
              </a:cxn>
              <a:cxn ang="0">
                <a:pos x="229" y="139"/>
              </a:cxn>
              <a:cxn ang="0">
                <a:pos x="254" y="141"/>
              </a:cxn>
              <a:cxn ang="0">
                <a:pos x="279" y="142"/>
              </a:cxn>
              <a:cxn ang="0">
                <a:pos x="301" y="143"/>
              </a:cxn>
              <a:cxn ang="0">
                <a:pos x="316" y="145"/>
              </a:cxn>
              <a:cxn ang="0">
                <a:pos x="299" y="124"/>
              </a:cxn>
              <a:cxn ang="0">
                <a:pos x="284" y="112"/>
              </a:cxn>
              <a:cxn ang="0">
                <a:pos x="264" y="101"/>
              </a:cxn>
              <a:cxn ang="0">
                <a:pos x="241" y="91"/>
              </a:cxn>
              <a:cxn ang="0">
                <a:pos x="217" y="83"/>
              </a:cxn>
              <a:cxn ang="0">
                <a:pos x="203" y="79"/>
              </a:cxn>
              <a:cxn ang="0">
                <a:pos x="320" y="88"/>
              </a:cxn>
              <a:cxn ang="0">
                <a:pos x="301" y="71"/>
              </a:cxn>
              <a:cxn ang="0">
                <a:pos x="280" y="57"/>
              </a:cxn>
              <a:cxn ang="0">
                <a:pos x="266" y="49"/>
              </a:cxn>
              <a:cxn ang="0">
                <a:pos x="250" y="41"/>
              </a:cxn>
              <a:cxn ang="0">
                <a:pos x="232" y="34"/>
              </a:cxn>
              <a:cxn ang="0">
                <a:pos x="212" y="28"/>
              </a:cxn>
              <a:cxn ang="0">
                <a:pos x="192" y="23"/>
              </a:cxn>
              <a:cxn ang="0">
                <a:pos x="172" y="20"/>
              </a:cxn>
              <a:cxn ang="0">
                <a:pos x="150" y="17"/>
              </a:cxn>
              <a:cxn ang="0">
                <a:pos x="129" y="17"/>
              </a:cxn>
              <a:cxn ang="0">
                <a:pos x="111" y="13"/>
              </a:cxn>
              <a:cxn ang="0">
                <a:pos x="91" y="6"/>
              </a:cxn>
              <a:cxn ang="0">
                <a:pos x="70" y="2"/>
              </a:cxn>
              <a:cxn ang="0">
                <a:pos x="49" y="0"/>
              </a:cxn>
              <a:cxn ang="0">
                <a:pos x="28" y="0"/>
              </a:cxn>
              <a:cxn ang="0">
                <a:pos x="11" y="6"/>
              </a:cxn>
              <a:cxn ang="0">
                <a:pos x="27" y="41"/>
              </a:cxn>
              <a:cxn ang="0">
                <a:pos x="23" y="57"/>
              </a:cxn>
              <a:cxn ang="0">
                <a:pos x="20" y="72"/>
              </a:cxn>
              <a:cxn ang="0">
                <a:pos x="18" y="88"/>
              </a:cxn>
              <a:cxn ang="0">
                <a:pos x="15" y="105"/>
              </a:cxn>
              <a:cxn ang="0">
                <a:pos x="12" y="122"/>
              </a:cxn>
              <a:cxn ang="0">
                <a:pos x="10" y="141"/>
              </a:cxn>
              <a:cxn ang="0">
                <a:pos x="7" y="158"/>
              </a:cxn>
              <a:cxn ang="0">
                <a:pos x="7" y="174"/>
              </a:cxn>
              <a:cxn ang="0">
                <a:pos x="7" y="193"/>
              </a:cxn>
              <a:cxn ang="0">
                <a:pos x="14" y="210"/>
              </a:cxn>
              <a:cxn ang="0">
                <a:pos x="28" y="205"/>
              </a:cxn>
              <a:cxn ang="0">
                <a:pos x="40" y="217"/>
              </a:cxn>
              <a:cxn ang="0">
                <a:pos x="46" y="234"/>
              </a:cxn>
              <a:cxn ang="0">
                <a:pos x="50" y="255"/>
              </a:cxn>
              <a:cxn ang="0">
                <a:pos x="53" y="276"/>
              </a:cxn>
              <a:cxn ang="0">
                <a:pos x="53" y="293"/>
              </a:cxn>
              <a:cxn ang="0">
                <a:pos x="53" y="306"/>
              </a:cxn>
            </a:cxnLst>
            <a:rect l="0" t="0" r="r" b="b"/>
            <a:pathLst>
              <a:path w="323" h="306">
                <a:moveTo>
                  <a:pt x="186" y="252"/>
                </a:moveTo>
                <a:lnTo>
                  <a:pt x="186" y="247"/>
                </a:lnTo>
                <a:lnTo>
                  <a:pt x="186" y="242"/>
                </a:lnTo>
                <a:lnTo>
                  <a:pt x="186" y="237"/>
                </a:lnTo>
                <a:lnTo>
                  <a:pt x="186" y="233"/>
                </a:lnTo>
                <a:lnTo>
                  <a:pt x="186" y="227"/>
                </a:lnTo>
                <a:lnTo>
                  <a:pt x="186" y="222"/>
                </a:lnTo>
                <a:lnTo>
                  <a:pt x="186" y="218"/>
                </a:lnTo>
                <a:lnTo>
                  <a:pt x="187" y="216"/>
                </a:lnTo>
                <a:lnTo>
                  <a:pt x="187" y="212"/>
                </a:lnTo>
                <a:lnTo>
                  <a:pt x="187" y="208"/>
                </a:lnTo>
                <a:lnTo>
                  <a:pt x="187" y="205"/>
                </a:lnTo>
                <a:lnTo>
                  <a:pt x="187" y="204"/>
                </a:lnTo>
                <a:lnTo>
                  <a:pt x="187" y="200"/>
                </a:lnTo>
                <a:lnTo>
                  <a:pt x="188" y="200"/>
                </a:lnTo>
                <a:lnTo>
                  <a:pt x="293" y="192"/>
                </a:lnTo>
                <a:lnTo>
                  <a:pt x="291" y="189"/>
                </a:lnTo>
                <a:lnTo>
                  <a:pt x="289" y="185"/>
                </a:lnTo>
                <a:lnTo>
                  <a:pt x="287" y="183"/>
                </a:lnTo>
                <a:lnTo>
                  <a:pt x="285" y="181"/>
                </a:lnTo>
                <a:lnTo>
                  <a:pt x="280" y="176"/>
                </a:lnTo>
                <a:lnTo>
                  <a:pt x="276" y="172"/>
                </a:lnTo>
                <a:lnTo>
                  <a:pt x="271" y="168"/>
                </a:lnTo>
                <a:lnTo>
                  <a:pt x="267" y="164"/>
                </a:lnTo>
                <a:lnTo>
                  <a:pt x="262" y="162"/>
                </a:lnTo>
                <a:lnTo>
                  <a:pt x="256" y="159"/>
                </a:lnTo>
                <a:lnTo>
                  <a:pt x="253" y="158"/>
                </a:lnTo>
                <a:lnTo>
                  <a:pt x="250" y="155"/>
                </a:lnTo>
                <a:lnTo>
                  <a:pt x="247" y="154"/>
                </a:lnTo>
                <a:lnTo>
                  <a:pt x="243" y="153"/>
                </a:lnTo>
                <a:lnTo>
                  <a:pt x="241" y="151"/>
                </a:lnTo>
                <a:lnTo>
                  <a:pt x="237" y="150"/>
                </a:lnTo>
                <a:lnTo>
                  <a:pt x="234" y="149"/>
                </a:lnTo>
                <a:lnTo>
                  <a:pt x="232" y="149"/>
                </a:lnTo>
                <a:lnTo>
                  <a:pt x="228" y="146"/>
                </a:lnTo>
                <a:lnTo>
                  <a:pt x="224" y="146"/>
                </a:lnTo>
                <a:lnTo>
                  <a:pt x="220" y="145"/>
                </a:lnTo>
                <a:lnTo>
                  <a:pt x="217" y="143"/>
                </a:lnTo>
                <a:lnTo>
                  <a:pt x="213" y="142"/>
                </a:lnTo>
                <a:lnTo>
                  <a:pt x="209" y="141"/>
                </a:lnTo>
                <a:lnTo>
                  <a:pt x="207" y="139"/>
                </a:lnTo>
                <a:lnTo>
                  <a:pt x="203" y="139"/>
                </a:lnTo>
                <a:lnTo>
                  <a:pt x="204" y="139"/>
                </a:lnTo>
                <a:lnTo>
                  <a:pt x="208" y="139"/>
                </a:lnTo>
                <a:lnTo>
                  <a:pt x="209" y="139"/>
                </a:lnTo>
                <a:lnTo>
                  <a:pt x="213" y="139"/>
                </a:lnTo>
                <a:lnTo>
                  <a:pt x="216" y="139"/>
                </a:lnTo>
                <a:lnTo>
                  <a:pt x="220" y="139"/>
                </a:lnTo>
                <a:lnTo>
                  <a:pt x="224" y="139"/>
                </a:lnTo>
                <a:lnTo>
                  <a:pt x="229" y="139"/>
                </a:lnTo>
                <a:lnTo>
                  <a:pt x="233" y="139"/>
                </a:lnTo>
                <a:lnTo>
                  <a:pt x="238" y="139"/>
                </a:lnTo>
                <a:lnTo>
                  <a:pt x="243" y="139"/>
                </a:lnTo>
                <a:lnTo>
                  <a:pt x="249" y="141"/>
                </a:lnTo>
                <a:lnTo>
                  <a:pt x="254" y="141"/>
                </a:lnTo>
                <a:lnTo>
                  <a:pt x="259" y="142"/>
                </a:lnTo>
                <a:lnTo>
                  <a:pt x="263" y="142"/>
                </a:lnTo>
                <a:lnTo>
                  <a:pt x="270" y="142"/>
                </a:lnTo>
                <a:lnTo>
                  <a:pt x="274" y="142"/>
                </a:lnTo>
                <a:lnTo>
                  <a:pt x="279" y="142"/>
                </a:lnTo>
                <a:lnTo>
                  <a:pt x="284" y="142"/>
                </a:lnTo>
                <a:lnTo>
                  <a:pt x="288" y="142"/>
                </a:lnTo>
                <a:lnTo>
                  <a:pt x="293" y="142"/>
                </a:lnTo>
                <a:lnTo>
                  <a:pt x="297" y="143"/>
                </a:lnTo>
                <a:lnTo>
                  <a:pt x="301" y="143"/>
                </a:lnTo>
                <a:lnTo>
                  <a:pt x="304" y="143"/>
                </a:lnTo>
                <a:lnTo>
                  <a:pt x="306" y="143"/>
                </a:lnTo>
                <a:lnTo>
                  <a:pt x="310" y="143"/>
                </a:lnTo>
                <a:lnTo>
                  <a:pt x="313" y="143"/>
                </a:lnTo>
                <a:lnTo>
                  <a:pt x="316" y="145"/>
                </a:lnTo>
                <a:lnTo>
                  <a:pt x="313" y="139"/>
                </a:lnTo>
                <a:lnTo>
                  <a:pt x="309" y="136"/>
                </a:lnTo>
                <a:lnTo>
                  <a:pt x="306" y="130"/>
                </a:lnTo>
                <a:lnTo>
                  <a:pt x="302" y="126"/>
                </a:lnTo>
                <a:lnTo>
                  <a:pt x="299" y="124"/>
                </a:lnTo>
                <a:lnTo>
                  <a:pt x="296" y="121"/>
                </a:lnTo>
                <a:lnTo>
                  <a:pt x="293" y="118"/>
                </a:lnTo>
                <a:lnTo>
                  <a:pt x="291" y="117"/>
                </a:lnTo>
                <a:lnTo>
                  <a:pt x="287" y="115"/>
                </a:lnTo>
                <a:lnTo>
                  <a:pt x="284" y="112"/>
                </a:lnTo>
                <a:lnTo>
                  <a:pt x="280" y="109"/>
                </a:lnTo>
                <a:lnTo>
                  <a:pt x="277" y="108"/>
                </a:lnTo>
                <a:lnTo>
                  <a:pt x="274" y="105"/>
                </a:lnTo>
                <a:lnTo>
                  <a:pt x="270" y="104"/>
                </a:lnTo>
                <a:lnTo>
                  <a:pt x="264" y="101"/>
                </a:lnTo>
                <a:lnTo>
                  <a:pt x="260" y="99"/>
                </a:lnTo>
                <a:lnTo>
                  <a:pt x="255" y="96"/>
                </a:lnTo>
                <a:lnTo>
                  <a:pt x="251" y="95"/>
                </a:lnTo>
                <a:lnTo>
                  <a:pt x="246" y="92"/>
                </a:lnTo>
                <a:lnTo>
                  <a:pt x="241" y="91"/>
                </a:lnTo>
                <a:lnTo>
                  <a:pt x="235" y="90"/>
                </a:lnTo>
                <a:lnTo>
                  <a:pt x="230" y="87"/>
                </a:lnTo>
                <a:lnTo>
                  <a:pt x="225" y="86"/>
                </a:lnTo>
                <a:lnTo>
                  <a:pt x="220" y="84"/>
                </a:lnTo>
                <a:lnTo>
                  <a:pt x="217" y="83"/>
                </a:lnTo>
                <a:lnTo>
                  <a:pt x="213" y="83"/>
                </a:lnTo>
                <a:lnTo>
                  <a:pt x="211" y="82"/>
                </a:lnTo>
                <a:lnTo>
                  <a:pt x="208" y="80"/>
                </a:lnTo>
                <a:lnTo>
                  <a:pt x="205" y="80"/>
                </a:lnTo>
                <a:lnTo>
                  <a:pt x="203" y="79"/>
                </a:lnTo>
                <a:lnTo>
                  <a:pt x="199" y="78"/>
                </a:lnTo>
                <a:lnTo>
                  <a:pt x="196" y="78"/>
                </a:lnTo>
                <a:lnTo>
                  <a:pt x="323" y="95"/>
                </a:lnTo>
                <a:lnTo>
                  <a:pt x="321" y="91"/>
                </a:lnTo>
                <a:lnTo>
                  <a:pt x="320" y="88"/>
                </a:lnTo>
                <a:lnTo>
                  <a:pt x="316" y="84"/>
                </a:lnTo>
                <a:lnTo>
                  <a:pt x="313" y="82"/>
                </a:lnTo>
                <a:lnTo>
                  <a:pt x="309" y="78"/>
                </a:lnTo>
                <a:lnTo>
                  <a:pt x="305" y="74"/>
                </a:lnTo>
                <a:lnTo>
                  <a:pt x="301" y="71"/>
                </a:lnTo>
                <a:lnTo>
                  <a:pt x="297" y="67"/>
                </a:lnTo>
                <a:lnTo>
                  <a:pt x="291" y="65"/>
                </a:lnTo>
                <a:lnTo>
                  <a:pt x="287" y="61"/>
                </a:lnTo>
                <a:lnTo>
                  <a:pt x="283" y="58"/>
                </a:lnTo>
                <a:lnTo>
                  <a:pt x="280" y="57"/>
                </a:lnTo>
                <a:lnTo>
                  <a:pt x="277" y="55"/>
                </a:lnTo>
                <a:lnTo>
                  <a:pt x="275" y="54"/>
                </a:lnTo>
                <a:lnTo>
                  <a:pt x="272" y="51"/>
                </a:lnTo>
                <a:lnTo>
                  <a:pt x="270" y="50"/>
                </a:lnTo>
                <a:lnTo>
                  <a:pt x="266" y="49"/>
                </a:lnTo>
                <a:lnTo>
                  <a:pt x="263" y="48"/>
                </a:lnTo>
                <a:lnTo>
                  <a:pt x="259" y="46"/>
                </a:lnTo>
                <a:lnTo>
                  <a:pt x="256" y="45"/>
                </a:lnTo>
                <a:lnTo>
                  <a:pt x="253" y="42"/>
                </a:lnTo>
                <a:lnTo>
                  <a:pt x="250" y="41"/>
                </a:lnTo>
                <a:lnTo>
                  <a:pt x="246" y="40"/>
                </a:lnTo>
                <a:lnTo>
                  <a:pt x="242" y="38"/>
                </a:lnTo>
                <a:lnTo>
                  <a:pt x="238" y="37"/>
                </a:lnTo>
                <a:lnTo>
                  <a:pt x="235" y="36"/>
                </a:lnTo>
                <a:lnTo>
                  <a:pt x="232" y="34"/>
                </a:lnTo>
                <a:lnTo>
                  <a:pt x="228" y="32"/>
                </a:lnTo>
                <a:lnTo>
                  <a:pt x="224" y="32"/>
                </a:lnTo>
                <a:lnTo>
                  <a:pt x="220" y="30"/>
                </a:lnTo>
                <a:lnTo>
                  <a:pt x="216" y="29"/>
                </a:lnTo>
                <a:lnTo>
                  <a:pt x="212" y="28"/>
                </a:lnTo>
                <a:lnTo>
                  <a:pt x="208" y="27"/>
                </a:lnTo>
                <a:lnTo>
                  <a:pt x="204" y="25"/>
                </a:lnTo>
                <a:lnTo>
                  <a:pt x="200" y="25"/>
                </a:lnTo>
                <a:lnTo>
                  <a:pt x="196" y="24"/>
                </a:lnTo>
                <a:lnTo>
                  <a:pt x="192" y="23"/>
                </a:lnTo>
                <a:lnTo>
                  <a:pt x="188" y="23"/>
                </a:lnTo>
                <a:lnTo>
                  <a:pt x="184" y="21"/>
                </a:lnTo>
                <a:lnTo>
                  <a:pt x="180" y="20"/>
                </a:lnTo>
                <a:lnTo>
                  <a:pt x="176" y="20"/>
                </a:lnTo>
                <a:lnTo>
                  <a:pt x="172" y="20"/>
                </a:lnTo>
                <a:lnTo>
                  <a:pt x="167" y="19"/>
                </a:lnTo>
                <a:lnTo>
                  <a:pt x="163" y="19"/>
                </a:lnTo>
                <a:lnTo>
                  <a:pt x="159" y="19"/>
                </a:lnTo>
                <a:lnTo>
                  <a:pt x="155" y="19"/>
                </a:lnTo>
                <a:lnTo>
                  <a:pt x="150" y="17"/>
                </a:lnTo>
                <a:lnTo>
                  <a:pt x="146" y="17"/>
                </a:lnTo>
                <a:lnTo>
                  <a:pt x="142" y="17"/>
                </a:lnTo>
                <a:lnTo>
                  <a:pt x="138" y="17"/>
                </a:lnTo>
                <a:lnTo>
                  <a:pt x="133" y="17"/>
                </a:lnTo>
                <a:lnTo>
                  <a:pt x="129" y="17"/>
                </a:lnTo>
                <a:lnTo>
                  <a:pt x="125" y="19"/>
                </a:lnTo>
                <a:lnTo>
                  <a:pt x="121" y="19"/>
                </a:lnTo>
                <a:lnTo>
                  <a:pt x="117" y="16"/>
                </a:lnTo>
                <a:lnTo>
                  <a:pt x="115" y="15"/>
                </a:lnTo>
                <a:lnTo>
                  <a:pt x="111" y="13"/>
                </a:lnTo>
                <a:lnTo>
                  <a:pt x="107" y="12"/>
                </a:lnTo>
                <a:lnTo>
                  <a:pt x="103" y="9"/>
                </a:lnTo>
                <a:lnTo>
                  <a:pt x="99" y="8"/>
                </a:lnTo>
                <a:lnTo>
                  <a:pt x="95" y="7"/>
                </a:lnTo>
                <a:lnTo>
                  <a:pt x="91" y="6"/>
                </a:lnTo>
                <a:lnTo>
                  <a:pt x="87" y="4"/>
                </a:lnTo>
                <a:lnTo>
                  <a:pt x="83" y="3"/>
                </a:lnTo>
                <a:lnTo>
                  <a:pt x="78" y="3"/>
                </a:lnTo>
                <a:lnTo>
                  <a:pt x="74" y="3"/>
                </a:lnTo>
                <a:lnTo>
                  <a:pt x="70" y="2"/>
                </a:lnTo>
                <a:lnTo>
                  <a:pt x="66" y="0"/>
                </a:lnTo>
                <a:lnTo>
                  <a:pt x="62" y="0"/>
                </a:lnTo>
                <a:lnTo>
                  <a:pt x="57" y="0"/>
                </a:lnTo>
                <a:lnTo>
                  <a:pt x="53" y="0"/>
                </a:lnTo>
                <a:lnTo>
                  <a:pt x="49" y="0"/>
                </a:lnTo>
                <a:lnTo>
                  <a:pt x="44" y="0"/>
                </a:lnTo>
                <a:lnTo>
                  <a:pt x="40" y="0"/>
                </a:lnTo>
                <a:lnTo>
                  <a:pt x="36" y="0"/>
                </a:lnTo>
                <a:lnTo>
                  <a:pt x="32" y="0"/>
                </a:lnTo>
                <a:lnTo>
                  <a:pt x="28" y="0"/>
                </a:lnTo>
                <a:lnTo>
                  <a:pt x="25" y="2"/>
                </a:lnTo>
                <a:lnTo>
                  <a:pt x="21" y="3"/>
                </a:lnTo>
                <a:lnTo>
                  <a:pt x="18" y="3"/>
                </a:lnTo>
                <a:lnTo>
                  <a:pt x="15" y="4"/>
                </a:lnTo>
                <a:lnTo>
                  <a:pt x="11" y="6"/>
                </a:lnTo>
                <a:lnTo>
                  <a:pt x="8" y="6"/>
                </a:lnTo>
                <a:lnTo>
                  <a:pt x="6" y="7"/>
                </a:lnTo>
                <a:lnTo>
                  <a:pt x="3" y="9"/>
                </a:lnTo>
                <a:lnTo>
                  <a:pt x="0" y="11"/>
                </a:lnTo>
                <a:lnTo>
                  <a:pt x="27" y="41"/>
                </a:lnTo>
                <a:lnTo>
                  <a:pt x="27" y="41"/>
                </a:lnTo>
                <a:lnTo>
                  <a:pt x="25" y="46"/>
                </a:lnTo>
                <a:lnTo>
                  <a:pt x="24" y="49"/>
                </a:lnTo>
                <a:lnTo>
                  <a:pt x="24" y="53"/>
                </a:lnTo>
                <a:lnTo>
                  <a:pt x="23" y="57"/>
                </a:lnTo>
                <a:lnTo>
                  <a:pt x="23" y="62"/>
                </a:lnTo>
                <a:lnTo>
                  <a:pt x="21" y="65"/>
                </a:lnTo>
                <a:lnTo>
                  <a:pt x="21" y="67"/>
                </a:lnTo>
                <a:lnTo>
                  <a:pt x="20" y="70"/>
                </a:lnTo>
                <a:lnTo>
                  <a:pt x="20" y="72"/>
                </a:lnTo>
                <a:lnTo>
                  <a:pt x="19" y="76"/>
                </a:lnTo>
                <a:lnTo>
                  <a:pt x="19" y="79"/>
                </a:lnTo>
                <a:lnTo>
                  <a:pt x="18" y="82"/>
                </a:lnTo>
                <a:lnTo>
                  <a:pt x="18" y="86"/>
                </a:lnTo>
                <a:lnTo>
                  <a:pt x="18" y="88"/>
                </a:lnTo>
                <a:lnTo>
                  <a:pt x="18" y="91"/>
                </a:lnTo>
                <a:lnTo>
                  <a:pt x="16" y="95"/>
                </a:lnTo>
                <a:lnTo>
                  <a:pt x="16" y="99"/>
                </a:lnTo>
                <a:lnTo>
                  <a:pt x="15" y="101"/>
                </a:lnTo>
                <a:lnTo>
                  <a:pt x="15" y="105"/>
                </a:lnTo>
                <a:lnTo>
                  <a:pt x="14" y="109"/>
                </a:lnTo>
                <a:lnTo>
                  <a:pt x="14" y="113"/>
                </a:lnTo>
                <a:lnTo>
                  <a:pt x="14" y="116"/>
                </a:lnTo>
                <a:lnTo>
                  <a:pt x="12" y="120"/>
                </a:lnTo>
                <a:lnTo>
                  <a:pt x="12" y="122"/>
                </a:lnTo>
                <a:lnTo>
                  <a:pt x="11" y="126"/>
                </a:lnTo>
                <a:lnTo>
                  <a:pt x="11" y="130"/>
                </a:lnTo>
                <a:lnTo>
                  <a:pt x="11" y="133"/>
                </a:lnTo>
                <a:lnTo>
                  <a:pt x="10" y="137"/>
                </a:lnTo>
                <a:lnTo>
                  <a:pt x="10" y="141"/>
                </a:lnTo>
                <a:lnTo>
                  <a:pt x="8" y="145"/>
                </a:lnTo>
                <a:lnTo>
                  <a:pt x="8" y="147"/>
                </a:lnTo>
                <a:lnTo>
                  <a:pt x="8" y="151"/>
                </a:lnTo>
                <a:lnTo>
                  <a:pt x="8" y="154"/>
                </a:lnTo>
                <a:lnTo>
                  <a:pt x="7" y="158"/>
                </a:lnTo>
                <a:lnTo>
                  <a:pt x="7" y="160"/>
                </a:lnTo>
                <a:lnTo>
                  <a:pt x="7" y="164"/>
                </a:lnTo>
                <a:lnTo>
                  <a:pt x="7" y="168"/>
                </a:lnTo>
                <a:lnTo>
                  <a:pt x="7" y="171"/>
                </a:lnTo>
                <a:lnTo>
                  <a:pt x="7" y="174"/>
                </a:lnTo>
                <a:lnTo>
                  <a:pt x="7" y="176"/>
                </a:lnTo>
                <a:lnTo>
                  <a:pt x="7" y="179"/>
                </a:lnTo>
                <a:lnTo>
                  <a:pt x="7" y="184"/>
                </a:lnTo>
                <a:lnTo>
                  <a:pt x="7" y="189"/>
                </a:lnTo>
                <a:lnTo>
                  <a:pt x="7" y="193"/>
                </a:lnTo>
                <a:lnTo>
                  <a:pt x="7" y="199"/>
                </a:lnTo>
                <a:lnTo>
                  <a:pt x="7" y="201"/>
                </a:lnTo>
                <a:lnTo>
                  <a:pt x="8" y="204"/>
                </a:lnTo>
                <a:lnTo>
                  <a:pt x="11" y="208"/>
                </a:lnTo>
                <a:lnTo>
                  <a:pt x="14" y="210"/>
                </a:lnTo>
                <a:lnTo>
                  <a:pt x="16" y="210"/>
                </a:lnTo>
                <a:lnTo>
                  <a:pt x="20" y="209"/>
                </a:lnTo>
                <a:lnTo>
                  <a:pt x="23" y="208"/>
                </a:lnTo>
                <a:lnTo>
                  <a:pt x="25" y="206"/>
                </a:lnTo>
                <a:lnTo>
                  <a:pt x="28" y="205"/>
                </a:lnTo>
                <a:lnTo>
                  <a:pt x="31" y="206"/>
                </a:lnTo>
                <a:lnTo>
                  <a:pt x="33" y="209"/>
                </a:lnTo>
                <a:lnTo>
                  <a:pt x="36" y="212"/>
                </a:lnTo>
                <a:lnTo>
                  <a:pt x="37" y="213"/>
                </a:lnTo>
                <a:lnTo>
                  <a:pt x="40" y="217"/>
                </a:lnTo>
                <a:lnTo>
                  <a:pt x="41" y="220"/>
                </a:lnTo>
                <a:lnTo>
                  <a:pt x="43" y="224"/>
                </a:lnTo>
                <a:lnTo>
                  <a:pt x="44" y="227"/>
                </a:lnTo>
                <a:lnTo>
                  <a:pt x="45" y="231"/>
                </a:lnTo>
                <a:lnTo>
                  <a:pt x="46" y="234"/>
                </a:lnTo>
                <a:lnTo>
                  <a:pt x="48" y="238"/>
                </a:lnTo>
                <a:lnTo>
                  <a:pt x="49" y="242"/>
                </a:lnTo>
                <a:lnTo>
                  <a:pt x="49" y="247"/>
                </a:lnTo>
                <a:lnTo>
                  <a:pt x="50" y="251"/>
                </a:lnTo>
                <a:lnTo>
                  <a:pt x="50" y="255"/>
                </a:lnTo>
                <a:lnTo>
                  <a:pt x="50" y="260"/>
                </a:lnTo>
                <a:lnTo>
                  <a:pt x="52" y="264"/>
                </a:lnTo>
                <a:lnTo>
                  <a:pt x="52" y="268"/>
                </a:lnTo>
                <a:lnTo>
                  <a:pt x="53" y="272"/>
                </a:lnTo>
                <a:lnTo>
                  <a:pt x="53" y="276"/>
                </a:lnTo>
                <a:lnTo>
                  <a:pt x="53" y="280"/>
                </a:lnTo>
                <a:lnTo>
                  <a:pt x="53" y="284"/>
                </a:lnTo>
                <a:lnTo>
                  <a:pt x="53" y="287"/>
                </a:lnTo>
                <a:lnTo>
                  <a:pt x="53" y="290"/>
                </a:lnTo>
                <a:lnTo>
                  <a:pt x="53" y="293"/>
                </a:lnTo>
                <a:lnTo>
                  <a:pt x="53" y="296"/>
                </a:lnTo>
                <a:lnTo>
                  <a:pt x="53" y="298"/>
                </a:lnTo>
                <a:lnTo>
                  <a:pt x="53" y="301"/>
                </a:lnTo>
                <a:lnTo>
                  <a:pt x="53" y="304"/>
                </a:lnTo>
                <a:lnTo>
                  <a:pt x="53" y="306"/>
                </a:lnTo>
                <a:lnTo>
                  <a:pt x="53" y="306"/>
                </a:lnTo>
                <a:lnTo>
                  <a:pt x="186" y="252"/>
                </a:lnTo>
                <a:lnTo>
                  <a:pt x="186" y="252"/>
                </a:lnTo>
                <a:close/>
              </a:path>
            </a:pathLst>
          </a:custGeom>
          <a:solidFill>
            <a:srgbClr val="EAEAEA"/>
          </a:solidFill>
          <a:ln w="9525" cap="flat" cmpd="sng">
            <a:noFill/>
            <a:prstDash val="solid"/>
            <a:round/>
            <a:headEnd type="none" w="med" len="med"/>
            <a:tailEnd type="none" w="med" len="med"/>
          </a:ln>
          <a:effectLst>
            <a:prstShdw prst="shdw18" dist="17961" dir="13500000">
              <a:srgbClr val="EAEAEA">
                <a:gamma/>
                <a:shade val="60000"/>
                <a:invGamma/>
              </a:srgbClr>
            </a:prstShdw>
          </a:effectLst>
        </p:spPr>
        <p:txBody>
          <a:bodyPr/>
          <a:lstStyle/>
          <a:p>
            <a:endParaRPr lang="es-AR"/>
          </a:p>
        </p:txBody>
      </p:sp>
      <p:sp>
        <p:nvSpPr>
          <p:cNvPr id="60463" name="Freeform 47"/>
          <p:cNvSpPr>
            <a:spLocks/>
          </p:cNvSpPr>
          <p:nvPr/>
        </p:nvSpPr>
        <p:spPr bwMode="auto">
          <a:xfrm>
            <a:off x="6705600" y="4200525"/>
            <a:ext cx="2386013" cy="2589213"/>
          </a:xfrm>
          <a:custGeom>
            <a:avLst/>
            <a:gdLst/>
            <a:ahLst/>
            <a:cxnLst>
              <a:cxn ang="0">
                <a:pos x="723" y="199"/>
              </a:cxn>
              <a:cxn ang="0">
                <a:pos x="752" y="180"/>
              </a:cxn>
              <a:cxn ang="0">
                <a:pos x="771" y="143"/>
              </a:cxn>
              <a:cxn ang="0">
                <a:pos x="794" y="101"/>
              </a:cxn>
              <a:cxn ang="0">
                <a:pos x="819" y="55"/>
              </a:cxn>
              <a:cxn ang="0">
                <a:pos x="842" y="14"/>
              </a:cxn>
              <a:cxn ang="0">
                <a:pos x="880" y="0"/>
              </a:cxn>
              <a:cxn ang="0">
                <a:pos x="933" y="0"/>
              </a:cxn>
              <a:cxn ang="0">
                <a:pos x="989" y="0"/>
              </a:cxn>
              <a:cxn ang="0">
                <a:pos x="1042" y="0"/>
              </a:cxn>
              <a:cxn ang="0">
                <a:pos x="1096" y="0"/>
              </a:cxn>
              <a:cxn ang="0">
                <a:pos x="1149" y="0"/>
              </a:cxn>
              <a:cxn ang="0">
                <a:pos x="1167" y="48"/>
              </a:cxn>
              <a:cxn ang="0">
                <a:pos x="1155" y="113"/>
              </a:cxn>
              <a:cxn ang="0">
                <a:pos x="1130" y="173"/>
              </a:cxn>
              <a:cxn ang="0">
                <a:pos x="1103" y="223"/>
              </a:cxn>
              <a:cxn ang="0">
                <a:pos x="1073" y="266"/>
              </a:cxn>
              <a:cxn ang="0">
                <a:pos x="1083" y="285"/>
              </a:cxn>
              <a:cxn ang="0">
                <a:pos x="1137" y="334"/>
              </a:cxn>
              <a:cxn ang="0">
                <a:pos x="1214" y="417"/>
              </a:cxn>
              <a:cxn ang="0">
                <a:pos x="1296" y="524"/>
              </a:cxn>
              <a:cxn ang="0">
                <a:pos x="1367" y="652"/>
              </a:cxn>
              <a:cxn ang="0">
                <a:pos x="1411" y="798"/>
              </a:cxn>
              <a:cxn ang="0">
                <a:pos x="1121" y="1078"/>
              </a:cxn>
              <a:cxn ang="0">
                <a:pos x="1038" y="1092"/>
              </a:cxn>
              <a:cxn ang="0">
                <a:pos x="932" y="1116"/>
              </a:cxn>
              <a:cxn ang="0">
                <a:pos x="830" y="1140"/>
              </a:cxn>
              <a:cxn ang="0">
                <a:pos x="760" y="1163"/>
              </a:cxn>
              <a:cxn ang="0">
                <a:pos x="1150" y="1629"/>
              </a:cxn>
              <a:cxn ang="0">
                <a:pos x="1087" y="1629"/>
              </a:cxn>
              <a:cxn ang="0">
                <a:pos x="995" y="1629"/>
              </a:cxn>
              <a:cxn ang="0">
                <a:pos x="890" y="1629"/>
              </a:cxn>
              <a:cxn ang="0">
                <a:pos x="790" y="1629"/>
              </a:cxn>
              <a:cxn ang="0">
                <a:pos x="712" y="1629"/>
              </a:cxn>
              <a:cxn ang="0">
                <a:pos x="642" y="1611"/>
              </a:cxn>
              <a:cxn ang="0">
                <a:pos x="528" y="1545"/>
              </a:cxn>
              <a:cxn ang="0">
                <a:pos x="416" y="1461"/>
              </a:cxn>
              <a:cxn ang="0">
                <a:pos x="318" y="1367"/>
              </a:cxn>
              <a:cxn ang="0">
                <a:pos x="243" y="1270"/>
              </a:cxn>
              <a:cxn ang="0">
                <a:pos x="200" y="1176"/>
              </a:cxn>
              <a:cxn ang="0">
                <a:pos x="202" y="1046"/>
              </a:cxn>
              <a:cxn ang="0">
                <a:pos x="269" y="922"/>
              </a:cxn>
              <a:cxn ang="0">
                <a:pos x="377" y="843"/>
              </a:cxn>
              <a:cxn ang="0">
                <a:pos x="495" y="799"/>
              </a:cxn>
              <a:cxn ang="0">
                <a:pos x="597" y="781"/>
              </a:cxn>
              <a:cxn ang="0">
                <a:pos x="654" y="778"/>
              </a:cxn>
              <a:cxn ang="0">
                <a:pos x="494" y="631"/>
              </a:cxn>
              <a:cxn ang="0">
                <a:pos x="449" y="665"/>
              </a:cxn>
              <a:cxn ang="0">
                <a:pos x="374" y="702"/>
              </a:cxn>
              <a:cxn ang="0">
                <a:pos x="267" y="739"/>
              </a:cxn>
              <a:cxn ang="0">
                <a:pos x="116" y="760"/>
              </a:cxn>
              <a:cxn ang="0">
                <a:pos x="7" y="765"/>
              </a:cxn>
              <a:cxn ang="0">
                <a:pos x="0" y="722"/>
              </a:cxn>
              <a:cxn ang="0">
                <a:pos x="0" y="671"/>
              </a:cxn>
              <a:cxn ang="0">
                <a:pos x="0" y="621"/>
              </a:cxn>
              <a:cxn ang="0">
                <a:pos x="38" y="621"/>
              </a:cxn>
              <a:cxn ang="0">
                <a:pos x="56" y="601"/>
              </a:cxn>
              <a:cxn ang="0">
                <a:pos x="96" y="547"/>
              </a:cxn>
              <a:cxn ang="0">
                <a:pos x="161" y="474"/>
              </a:cxn>
              <a:cxn ang="0">
                <a:pos x="255" y="392"/>
              </a:cxn>
              <a:cxn ang="0">
                <a:pos x="379" y="311"/>
              </a:cxn>
              <a:cxn ang="0">
                <a:pos x="537" y="244"/>
              </a:cxn>
            </a:cxnLst>
            <a:rect l="0" t="0" r="r" b="b"/>
            <a:pathLst>
              <a:path w="1503" h="1631">
                <a:moveTo>
                  <a:pt x="692" y="206"/>
                </a:moveTo>
                <a:lnTo>
                  <a:pt x="694" y="204"/>
                </a:lnTo>
                <a:lnTo>
                  <a:pt x="697" y="204"/>
                </a:lnTo>
                <a:lnTo>
                  <a:pt x="700" y="203"/>
                </a:lnTo>
                <a:lnTo>
                  <a:pt x="704" y="203"/>
                </a:lnTo>
                <a:lnTo>
                  <a:pt x="706" y="202"/>
                </a:lnTo>
                <a:lnTo>
                  <a:pt x="709" y="202"/>
                </a:lnTo>
                <a:lnTo>
                  <a:pt x="713" y="202"/>
                </a:lnTo>
                <a:lnTo>
                  <a:pt x="717" y="202"/>
                </a:lnTo>
                <a:lnTo>
                  <a:pt x="719" y="201"/>
                </a:lnTo>
                <a:lnTo>
                  <a:pt x="723" y="199"/>
                </a:lnTo>
                <a:lnTo>
                  <a:pt x="726" y="199"/>
                </a:lnTo>
                <a:lnTo>
                  <a:pt x="730" y="199"/>
                </a:lnTo>
                <a:lnTo>
                  <a:pt x="733" y="199"/>
                </a:lnTo>
                <a:lnTo>
                  <a:pt x="736" y="198"/>
                </a:lnTo>
                <a:lnTo>
                  <a:pt x="740" y="198"/>
                </a:lnTo>
                <a:lnTo>
                  <a:pt x="743" y="198"/>
                </a:lnTo>
                <a:lnTo>
                  <a:pt x="744" y="195"/>
                </a:lnTo>
                <a:lnTo>
                  <a:pt x="747" y="191"/>
                </a:lnTo>
                <a:lnTo>
                  <a:pt x="748" y="189"/>
                </a:lnTo>
                <a:lnTo>
                  <a:pt x="750" y="183"/>
                </a:lnTo>
                <a:lnTo>
                  <a:pt x="752" y="180"/>
                </a:lnTo>
                <a:lnTo>
                  <a:pt x="755" y="176"/>
                </a:lnTo>
                <a:lnTo>
                  <a:pt x="756" y="172"/>
                </a:lnTo>
                <a:lnTo>
                  <a:pt x="757" y="169"/>
                </a:lnTo>
                <a:lnTo>
                  <a:pt x="759" y="166"/>
                </a:lnTo>
                <a:lnTo>
                  <a:pt x="760" y="164"/>
                </a:lnTo>
                <a:lnTo>
                  <a:pt x="763" y="160"/>
                </a:lnTo>
                <a:lnTo>
                  <a:pt x="764" y="157"/>
                </a:lnTo>
                <a:lnTo>
                  <a:pt x="767" y="153"/>
                </a:lnTo>
                <a:lnTo>
                  <a:pt x="768" y="151"/>
                </a:lnTo>
                <a:lnTo>
                  <a:pt x="769" y="147"/>
                </a:lnTo>
                <a:lnTo>
                  <a:pt x="771" y="143"/>
                </a:lnTo>
                <a:lnTo>
                  <a:pt x="773" y="139"/>
                </a:lnTo>
                <a:lnTo>
                  <a:pt x="776" y="136"/>
                </a:lnTo>
                <a:lnTo>
                  <a:pt x="777" y="132"/>
                </a:lnTo>
                <a:lnTo>
                  <a:pt x="780" y="128"/>
                </a:lnTo>
                <a:lnTo>
                  <a:pt x="782" y="124"/>
                </a:lnTo>
                <a:lnTo>
                  <a:pt x="784" y="122"/>
                </a:lnTo>
                <a:lnTo>
                  <a:pt x="786" y="116"/>
                </a:lnTo>
                <a:lnTo>
                  <a:pt x="789" y="113"/>
                </a:lnTo>
                <a:lnTo>
                  <a:pt x="790" y="109"/>
                </a:lnTo>
                <a:lnTo>
                  <a:pt x="793" y="105"/>
                </a:lnTo>
                <a:lnTo>
                  <a:pt x="794" y="101"/>
                </a:lnTo>
                <a:lnTo>
                  <a:pt x="797" y="97"/>
                </a:lnTo>
                <a:lnTo>
                  <a:pt x="800" y="93"/>
                </a:lnTo>
                <a:lnTo>
                  <a:pt x="802" y="88"/>
                </a:lnTo>
                <a:lnTo>
                  <a:pt x="803" y="84"/>
                </a:lnTo>
                <a:lnTo>
                  <a:pt x="806" y="80"/>
                </a:lnTo>
                <a:lnTo>
                  <a:pt x="807" y="76"/>
                </a:lnTo>
                <a:lnTo>
                  <a:pt x="810" y="72"/>
                </a:lnTo>
                <a:lnTo>
                  <a:pt x="813" y="67"/>
                </a:lnTo>
                <a:lnTo>
                  <a:pt x="815" y="63"/>
                </a:lnTo>
                <a:lnTo>
                  <a:pt x="817" y="59"/>
                </a:lnTo>
                <a:lnTo>
                  <a:pt x="819" y="55"/>
                </a:lnTo>
                <a:lnTo>
                  <a:pt x="821" y="51"/>
                </a:lnTo>
                <a:lnTo>
                  <a:pt x="823" y="47"/>
                </a:lnTo>
                <a:lnTo>
                  <a:pt x="824" y="43"/>
                </a:lnTo>
                <a:lnTo>
                  <a:pt x="827" y="39"/>
                </a:lnTo>
                <a:lnTo>
                  <a:pt x="828" y="35"/>
                </a:lnTo>
                <a:lnTo>
                  <a:pt x="831" y="31"/>
                </a:lnTo>
                <a:lnTo>
                  <a:pt x="832" y="28"/>
                </a:lnTo>
                <a:lnTo>
                  <a:pt x="835" y="25"/>
                </a:lnTo>
                <a:lnTo>
                  <a:pt x="838" y="21"/>
                </a:lnTo>
                <a:lnTo>
                  <a:pt x="839" y="18"/>
                </a:lnTo>
                <a:lnTo>
                  <a:pt x="842" y="14"/>
                </a:lnTo>
                <a:lnTo>
                  <a:pt x="843" y="11"/>
                </a:lnTo>
                <a:lnTo>
                  <a:pt x="844" y="7"/>
                </a:lnTo>
                <a:lnTo>
                  <a:pt x="847" y="5"/>
                </a:lnTo>
                <a:lnTo>
                  <a:pt x="848" y="2"/>
                </a:lnTo>
                <a:lnTo>
                  <a:pt x="851" y="0"/>
                </a:lnTo>
                <a:lnTo>
                  <a:pt x="855" y="0"/>
                </a:lnTo>
                <a:lnTo>
                  <a:pt x="860" y="0"/>
                </a:lnTo>
                <a:lnTo>
                  <a:pt x="865" y="0"/>
                </a:lnTo>
                <a:lnTo>
                  <a:pt x="870" y="0"/>
                </a:lnTo>
                <a:lnTo>
                  <a:pt x="874" y="0"/>
                </a:lnTo>
                <a:lnTo>
                  <a:pt x="880" y="0"/>
                </a:lnTo>
                <a:lnTo>
                  <a:pt x="885" y="0"/>
                </a:lnTo>
                <a:lnTo>
                  <a:pt x="890" y="0"/>
                </a:lnTo>
                <a:lnTo>
                  <a:pt x="894" y="0"/>
                </a:lnTo>
                <a:lnTo>
                  <a:pt x="899" y="0"/>
                </a:lnTo>
                <a:lnTo>
                  <a:pt x="905" y="0"/>
                </a:lnTo>
                <a:lnTo>
                  <a:pt x="910" y="0"/>
                </a:lnTo>
                <a:lnTo>
                  <a:pt x="914" y="0"/>
                </a:lnTo>
                <a:lnTo>
                  <a:pt x="919" y="0"/>
                </a:lnTo>
                <a:lnTo>
                  <a:pt x="924" y="0"/>
                </a:lnTo>
                <a:lnTo>
                  <a:pt x="929" y="0"/>
                </a:lnTo>
                <a:lnTo>
                  <a:pt x="933" y="0"/>
                </a:lnTo>
                <a:lnTo>
                  <a:pt x="939" y="0"/>
                </a:lnTo>
                <a:lnTo>
                  <a:pt x="944" y="0"/>
                </a:lnTo>
                <a:lnTo>
                  <a:pt x="949" y="0"/>
                </a:lnTo>
                <a:lnTo>
                  <a:pt x="954" y="0"/>
                </a:lnTo>
                <a:lnTo>
                  <a:pt x="958" y="0"/>
                </a:lnTo>
                <a:lnTo>
                  <a:pt x="964" y="0"/>
                </a:lnTo>
                <a:lnTo>
                  <a:pt x="969" y="0"/>
                </a:lnTo>
                <a:lnTo>
                  <a:pt x="974" y="0"/>
                </a:lnTo>
                <a:lnTo>
                  <a:pt x="978" y="0"/>
                </a:lnTo>
                <a:lnTo>
                  <a:pt x="983" y="0"/>
                </a:lnTo>
                <a:lnTo>
                  <a:pt x="989" y="0"/>
                </a:lnTo>
                <a:lnTo>
                  <a:pt x="994" y="0"/>
                </a:lnTo>
                <a:lnTo>
                  <a:pt x="999" y="0"/>
                </a:lnTo>
                <a:lnTo>
                  <a:pt x="1003" y="0"/>
                </a:lnTo>
                <a:lnTo>
                  <a:pt x="1010" y="0"/>
                </a:lnTo>
                <a:lnTo>
                  <a:pt x="1013" y="0"/>
                </a:lnTo>
                <a:lnTo>
                  <a:pt x="1019" y="0"/>
                </a:lnTo>
                <a:lnTo>
                  <a:pt x="1023" y="0"/>
                </a:lnTo>
                <a:lnTo>
                  <a:pt x="1028" y="0"/>
                </a:lnTo>
                <a:lnTo>
                  <a:pt x="1033" y="0"/>
                </a:lnTo>
                <a:lnTo>
                  <a:pt x="1038" y="0"/>
                </a:lnTo>
                <a:lnTo>
                  <a:pt x="1042" y="0"/>
                </a:lnTo>
                <a:lnTo>
                  <a:pt x="1048" y="0"/>
                </a:lnTo>
                <a:lnTo>
                  <a:pt x="1053" y="0"/>
                </a:lnTo>
                <a:lnTo>
                  <a:pt x="1058" y="0"/>
                </a:lnTo>
                <a:lnTo>
                  <a:pt x="1062" y="0"/>
                </a:lnTo>
                <a:lnTo>
                  <a:pt x="1067" y="0"/>
                </a:lnTo>
                <a:lnTo>
                  <a:pt x="1071" y="0"/>
                </a:lnTo>
                <a:lnTo>
                  <a:pt x="1077" y="0"/>
                </a:lnTo>
                <a:lnTo>
                  <a:pt x="1082" y="0"/>
                </a:lnTo>
                <a:lnTo>
                  <a:pt x="1087" y="0"/>
                </a:lnTo>
                <a:lnTo>
                  <a:pt x="1091" y="0"/>
                </a:lnTo>
                <a:lnTo>
                  <a:pt x="1096" y="0"/>
                </a:lnTo>
                <a:lnTo>
                  <a:pt x="1101" y="0"/>
                </a:lnTo>
                <a:lnTo>
                  <a:pt x="1107" y="0"/>
                </a:lnTo>
                <a:lnTo>
                  <a:pt x="1111" y="0"/>
                </a:lnTo>
                <a:lnTo>
                  <a:pt x="1116" y="0"/>
                </a:lnTo>
                <a:lnTo>
                  <a:pt x="1120" y="0"/>
                </a:lnTo>
                <a:lnTo>
                  <a:pt x="1125" y="0"/>
                </a:lnTo>
                <a:lnTo>
                  <a:pt x="1130" y="0"/>
                </a:lnTo>
                <a:lnTo>
                  <a:pt x="1134" y="0"/>
                </a:lnTo>
                <a:lnTo>
                  <a:pt x="1140" y="0"/>
                </a:lnTo>
                <a:lnTo>
                  <a:pt x="1145" y="0"/>
                </a:lnTo>
                <a:lnTo>
                  <a:pt x="1149" y="0"/>
                </a:lnTo>
                <a:lnTo>
                  <a:pt x="1154" y="0"/>
                </a:lnTo>
                <a:lnTo>
                  <a:pt x="1159" y="0"/>
                </a:lnTo>
                <a:lnTo>
                  <a:pt x="1163" y="0"/>
                </a:lnTo>
                <a:lnTo>
                  <a:pt x="1164" y="5"/>
                </a:lnTo>
                <a:lnTo>
                  <a:pt x="1166" y="11"/>
                </a:lnTo>
                <a:lnTo>
                  <a:pt x="1166" y="18"/>
                </a:lnTo>
                <a:lnTo>
                  <a:pt x="1167" y="23"/>
                </a:lnTo>
                <a:lnTo>
                  <a:pt x="1167" y="30"/>
                </a:lnTo>
                <a:lnTo>
                  <a:pt x="1167" y="35"/>
                </a:lnTo>
                <a:lnTo>
                  <a:pt x="1167" y="42"/>
                </a:lnTo>
                <a:lnTo>
                  <a:pt x="1167" y="48"/>
                </a:lnTo>
                <a:lnTo>
                  <a:pt x="1167" y="53"/>
                </a:lnTo>
                <a:lnTo>
                  <a:pt x="1166" y="60"/>
                </a:lnTo>
                <a:lnTo>
                  <a:pt x="1166" y="65"/>
                </a:lnTo>
                <a:lnTo>
                  <a:pt x="1164" y="72"/>
                </a:lnTo>
                <a:lnTo>
                  <a:pt x="1163" y="77"/>
                </a:lnTo>
                <a:lnTo>
                  <a:pt x="1163" y="84"/>
                </a:lnTo>
                <a:lnTo>
                  <a:pt x="1162" y="90"/>
                </a:lnTo>
                <a:lnTo>
                  <a:pt x="1161" y="95"/>
                </a:lnTo>
                <a:lnTo>
                  <a:pt x="1159" y="102"/>
                </a:lnTo>
                <a:lnTo>
                  <a:pt x="1157" y="107"/>
                </a:lnTo>
                <a:lnTo>
                  <a:pt x="1155" y="113"/>
                </a:lnTo>
                <a:lnTo>
                  <a:pt x="1154" y="119"/>
                </a:lnTo>
                <a:lnTo>
                  <a:pt x="1151" y="124"/>
                </a:lnTo>
                <a:lnTo>
                  <a:pt x="1150" y="131"/>
                </a:lnTo>
                <a:lnTo>
                  <a:pt x="1147" y="136"/>
                </a:lnTo>
                <a:lnTo>
                  <a:pt x="1146" y="141"/>
                </a:lnTo>
                <a:lnTo>
                  <a:pt x="1143" y="147"/>
                </a:lnTo>
                <a:lnTo>
                  <a:pt x="1141" y="153"/>
                </a:lnTo>
                <a:lnTo>
                  <a:pt x="1138" y="157"/>
                </a:lnTo>
                <a:lnTo>
                  <a:pt x="1136" y="164"/>
                </a:lnTo>
                <a:lnTo>
                  <a:pt x="1133" y="169"/>
                </a:lnTo>
                <a:lnTo>
                  <a:pt x="1130" y="173"/>
                </a:lnTo>
                <a:lnTo>
                  <a:pt x="1129" y="178"/>
                </a:lnTo>
                <a:lnTo>
                  <a:pt x="1126" y="183"/>
                </a:lnTo>
                <a:lnTo>
                  <a:pt x="1124" y="189"/>
                </a:lnTo>
                <a:lnTo>
                  <a:pt x="1121" y="193"/>
                </a:lnTo>
                <a:lnTo>
                  <a:pt x="1117" y="198"/>
                </a:lnTo>
                <a:lnTo>
                  <a:pt x="1116" y="202"/>
                </a:lnTo>
                <a:lnTo>
                  <a:pt x="1112" y="206"/>
                </a:lnTo>
                <a:lnTo>
                  <a:pt x="1109" y="211"/>
                </a:lnTo>
                <a:lnTo>
                  <a:pt x="1107" y="215"/>
                </a:lnTo>
                <a:lnTo>
                  <a:pt x="1105" y="219"/>
                </a:lnTo>
                <a:lnTo>
                  <a:pt x="1103" y="223"/>
                </a:lnTo>
                <a:lnTo>
                  <a:pt x="1100" y="227"/>
                </a:lnTo>
                <a:lnTo>
                  <a:pt x="1098" y="231"/>
                </a:lnTo>
                <a:lnTo>
                  <a:pt x="1095" y="235"/>
                </a:lnTo>
                <a:lnTo>
                  <a:pt x="1092" y="237"/>
                </a:lnTo>
                <a:lnTo>
                  <a:pt x="1091" y="241"/>
                </a:lnTo>
                <a:lnTo>
                  <a:pt x="1088" y="244"/>
                </a:lnTo>
                <a:lnTo>
                  <a:pt x="1087" y="248"/>
                </a:lnTo>
                <a:lnTo>
                  <a:pt x="1082" y="253"/>
                </a:lnTo>
                <a:lnTo>
                  <a:pt x="1078" y="257"/>
                </a:lnTo>
                <a:lnTo>
                  <a:pt x="1075" y="261"/>
                </a:lnTo>
                <a:lnTo>
                  <a:pt x="1073" y="266"/>
                </a:lnTo>
                <a:lnTo>
                  <a:pt x="1070" y="267"/>
                </a:lnTo>
                <a:lnTo>
                  <a:pt x="1069" y="270"/>
                </a:lnTo>
                <a:lnTo>
                  <a:pt x="1067" y="271"/>
                </a:lnTo>
                <a:lnTo>
                  <a:pt x="1067" y="273"/>
                </a:lnTo>
                <a:lnTo>
                  <a:pt x="1069" y="273"/>
                </a:lnTo>
                <a:lnTo>
                  <a:pt x="1071" y="274"/>
                </a:lnTo>
                <a:lnTo>
                  <a:pt x="1073" y="275"/>
                </a:lnTo>
                <a:lnTo>
                  <a:pt x="1075" y="278"/>
                </a:lnTo>
                <a:lnTo>
                  <a:pt x="1078" y="279"/>
                </a:lnTo>
                <a:lnTo>
                  <a:pt x="1080" y="282"/>
                </a:lnTo>
                <a:lnTo>
                  <a:pt x="1083" y="285"/>
                </a:lnTo>
                <a:lnTo>
                  <a:pt x="1087" y="287"/>
                </a:lnTo>
                <a:lnTo>
                  <a:pt x="1091" y="291"/>
                </a:lnTo>
                <a:lnTo>
                  <a:pt x="1095" y="295"/>
                </a:lnTo>
                <a:lnTo>
                  <a:pt x="1099" y="299"/>
                </a:lnTo>
                <a:lnTo>
                  <a:pt x="1104" y="303"/>
                </a:lnTo>
                <a:lnTo>
                  <a:pt x="1109" y="308"/>
                </a:lnTo>
                <a:lnTo>
                  <a:pt x="1115" y="313"/>
                </a:lnTo>
                <a:lnTo>
                  <a:pt x="1120" y="317"/>
                </a:lnTo>
                <a:lnTo>
                  <a:pt x="1125" y="324"/>
                </a:lnTo>
                <a:lnTo>
                  <a:pt x="1130" y="329"/>
                </a:lnTo>
                <a:lnTo>
                  <a:pt x="1137" y="334"/>
                </a:lnTo>
                <a:lnTo>
                  <a:pt x="1143" y="341"/>
                </a:lnTo>
                <a:lnTo>
                  <a:pt x="1150" y="348"/>
                </a:lnTo>
                <a:lnTo>
                  <a:pt x="1157" y="354"/>
                </a:lnTo>
                <a:lnTo>
                  <a:pt x="1163" y="362"/>
                </a:lnTo>
                <a:lnTo>
                  <a:pt x="1170" y="369"/>
                </a:lnTo>
                <a:lnTo>
                  <a:pt x="1176" y="375"/>
                </a:lnTo>
                <a:lnTo>
                  <a:pt x="1184" y="383"/>
                </a:lnTo>
                <a:lnTo>
                  <a:pt x="1192" y="391"/>
                </a:lnTo>
                <a:lnTo>
                  <a:pt x="1199" y="399"/>
                </a:lnTo>
                <a:lnTo>
                  <a:pt x="1206" y="408"/>
                </a:lnTo>
                <a:lnTo>
                  <a:pt x="1214" y="417"/>
                </a:lnTo>
                <a:lnTo>
                  <a:pt x="1221" y="425"/>
                </a:lnTo>
                <a:lnTo>
                  <a:pt x="1229" y="434"/>
                </a:lnTo>
                <a:lnTo>
                  <a:pt x="1237" y="443"/>
                </a:lnTo>
                <a:lnTo>
                  <a:pt x="1243" y="453"/>
                </a:lnTo>
                <a:lnTo>
                  <a:pt x="1251" y="462"/>
                </a:lnTo>
                <a:lnTo>
                  <a:pt x="1259" y="472"/>
                </a:lnTo>
                <a:lnTo>
                  <a:pt x="1266" y="482"/>
                </a:lnTo>
                <a:lnTo>
                  <a:pt x="1273" y="492"/>
                </a:lnTo>
                <a:lnTo>
                  <a:pt x="1281" y="503"/>
                </a:lnTo>
                <a:lnTo>
                  <a:pt x="1288" y="513"/>
                </a:lnTo>
                <a:lnTo>
                  <a:pt x="1296" y="524"/>
                </a:lnTo>
                <a:lnTo>
                  <a:pt x="1302" y="534"/>
                </a:lnTo>
                <a:lnTo>
                  <a:pt x="1310" y="546"/>
                </a:lnTo>
                <a:lnTo>
                  <a:pt x="1317" y="556"/>
                </a:lnTo>
                <a:lnTo>
                  <a:pt x="1323" y="568"/>
                </a:lnTo>
                <a:lnTo>
                  <a:pt x="1331" y="580"/>
                </a:lnTo>
                <a:lnTo>
                  <a:pt x="1338" y="592"/>
                </a:lnTo>
                <a:lnTo>
                  <a:pt x="1344" y="604"/>
                </a:lnTo>
                <a:lnTo>
                  <a:pt x="1350" y="617"/>
                </a:lnTo>
                <a:lnTo>
                  <a:pt x="1356" y="629"/>
                </a:lnTo>
                <a:lnTo>
                  <a:pt x="1361" y="640"/>
                </a:lnTo>
                <a:lnTo>
                  <a:pt x="1367" y="652"/>
                </a:lnTo>
                <a:lnTo>
                  <a:pt x="1372" y="665"/>
                </a:lnTo>
                <a:lnTo>
                  <a:pt x="1377" y="679"/>
                </a:lnTo>
                <a:lnTo>
                  <a:pt x="1382" y="692"/>
                </a:lnTo>
                <a:lnTo>
                  <a:pt x="1386" y="703"/>
                </a:lnTo>
                <a:lnTo>
                  <a:pt x="1392" y="717"/>
                </a:lnTo>
                <a:lnTo>
                  <a:pt x="1396" y="730"/>
                </a:lnTo>
                <a:lnTo>
                  <a:pt x="1399" y="744"/>
                </a:lnTo>
                <a:lnTo>
                  <a:pt x="1402" y="757"/>
                </a:lnTo>
                <a:lnTo>
                  <a:pt x="1406" y="770"/>
                </a:lnTo>
                <a:lnTo>
                  <a:pt x="1409" y="785"/>
                </a:lnTo>
                <a:lnTo>
                  <a:pt x="1411" y="798"/>
                </a:lnTo>
                <a:lnTo>
                  <a:pt x="1487" y="881"/>
                </a:lnTo>
                <a:lnTo>
                  <a:pt x="1503" y="1263"/>
                </a:lnTo>
                <a:lnTo>
                  <a:pt x="1151" y="1074"/>
                </a:lnTo>
                <a:lnTo>
                  <a:pt x="1150" y="1074"/>
                </a:lnTo>
                <a:lnTo>
                  <a:pt x="1146" y="1074"/>
                </a:lnTo>
                <a:lnTo>
                  <a:pt x="1142" y="1074"/>
                </a:lnTo>
                <a:lnTo>
                  <a:pt x="1140" y="1075"/>
                </a:lnTo>
                <a:lnTo>
                  <a:pt x="1136" y="1075"/>
                </a:lnTo>
                <a:lnTo>
                  <a:pt x="1132" y="1076"/>
                </a:lnTo>
                <a:lnTo>
                  <a:pt x="1126" y="1076"/>
                </a:lnTo>
                <a:lnTo>
                  <a:pt x="1121" y="1078"/>
                </a:lnTo>
                <a:lnTo>
                  <a:pt x="1115" y="1078"/>
                </a:lnTo>
                <a:lnTo>
                  <a:pt x="1109" y="1080"/>
                </a:lnTo>
                <a:lnTo>
                  <a:pt x="1103" y="1080"/>
                </a:lnTo>
                <a:lnTo>
                  <a:pt x="1096" y="1082"/>
                </a:lnTo>
                <a:lnTo>
                  <a:pt x="1088" y="1084"/>
                </a:lnTo>
                <a:lnTo>
                  <a:pt x="1082" y="1086"/>
                </a:lnTo>
                <a:lnTo>
                  <a:pt x="1073" y="1087"/>
                </a:lnTo>
                <a:lnTo>
                  <a:pt x="1065" y="1088"/>
                </a:lnTo>
                <a:lnTo>
                  <a:pt x="1056" y="1090"/>
                </a:lnTo>
                <a:lnTo>
                  <a:pt x="1048" y="1091"/>
                </a:lnTo>
                <a:lnTo>
                  <a:pt x="1038" y="1092"/>
                </a:lnTo>
                <a:lnTo>
                  <a:pt x="1029" y="1095"/>
                </a:lnTo>
                <a:lnTo>
                  <a:pt x="1020" y="1096"/>
                </a:lnTo>
                <a:lnTo>
                  <a:pt x="1011" y="1099"/>
                </a:lnTo>
                <a:lnTo>
                  <a:pt x="1002" y="1100"/>
                </a:lnTo>
                <a:lnTo>
                  <a:pt x="991" y="1103"/>
                </a:lnTo>
                <a:lnTo>
                  <a:pt x="982" y="1104"/>
                </a:lnTo>
                <a:lnTo>
                  <a:pt x="971" y="1107"/>
                </a:lnTo>
                <a:lnTo>
                  <a:pt x="962" y="1108"/>
                </a:lnTo>
                <a:lnTo>
                  <a:pt x="952" y="1111"/>
                </a:lnTo>
                <a:lnTo>
                  <a:pt x="943" y="1113"/>
                </a:lnTo>
                <a:lnTo>
                  <a:pt x="932" y="1116"/>
                </a:lnTo>
                <a:lnTo>
                  <a:pt x="922" y="1117"/>
                </a:lnTo>
                <a:lnTo>
                  <a:pt x="912" y="1120"/>
                </a:lnTo>
                <a:lnTo>
                  <a:pt x="902" y="1121"/>
                </a:lnTo>
                <a:lnTo>
                  <a:pt x="893" y="1124"/>
                </a:lnTo>
                <a:lnTo>
                  <a:pt x="884" y="1126"/>
                </a:lnTo>
                <a:lnTo>
                  <a:pt x="873" y="1129"/>
                </a:lnTo>
                <a:lnTo>
                  <a:pt x="864" y="1130"/>
                </a:lnTo>
                <a:lnTo>
                  <a:pt x="856" y="1133"/>
                </a:lnTo>
                <a:lnTo>
                  <a:pt x="847" y="1136"/>
                </a:lnTo>
                <a:lnTo>
                  <a:pt x="838" y="1138"/>
                </a:lnTo>
                <a:lnTo>
                  <a:pt x="830" y="1140"/>
                </a:lnTo>
                <a:lnTo>
                  <a:pt x="822" y="1142"/>
                </a:lnTo>
                <a:lnTo>
                  <a:pt x="814" y="1145"/>
                </a:lnTo>
                <a:lnTo>
                  <a:pt x="806" y="1146"/>
                </a:lnTo>
                <a:lnTo>
                  <a:pt x="798" y="1149"/>
                </a:lnTo>
                <a:lnTo>
                  <a:pt x="793" y="1151"/>
                </a:lnTo>
                <a:lnTo>
                  <a:pt x="785" y="1153"/>
                </a:lnTo>
                <a:lnTo>
                  <a:pt x="780" y="1155"/>
                </a:lnTo>
                <a:lnTo>
                  <a:pt x="773" y="1157"/>
                </a:lnTo>
                <a:lnTo>
                  <a:pt x="769" y="1159"/>
                </a:lnTo>
                <a:lnTo>
                  <a:pt x="764" y="1162"/>
                </a:lnTo>
                <a:lnTo>
                  <a:pt x="760" y="1163"/>
                </a:lnTo>
                <a:lnTo>
                  <a:pt x="756" y="1166"/>
                </a:lnTo>
                <a:lnTo>
                  <a:pt x="754" y="1168"/>
                </a:lnTo>
                <a:lnTo>
                  <a:pt x="751" y="1170"/>
                </a:lnTo>
                <a:lnTo>
                  <a:pt x="748" y="1171"/>
                </a:lnTo>
                <a:lnTo>
                  <a:pt x="747" y="1172"/>
                </a:lnTo>
                <a:lnTo>
                  <a:pt x="747" y="1175"/>
                </a:lnTo>
                <a:lnTo>
                  <a:pt x="747" y="1179"/>
                </a:lnTo>
                <a:lnTo>
                  <a:pt x="751" y="1182"/>
                </a:lnTo>
                <a:lnTo>
                  <a:pt x="1158" y="1631"/>
                </a:lnTo>
                <a:lnTo>
                  <a:pt x="1154" y="1629"/>
                </a:lnTo>
                <a:lnTo>
                  <a:pt x="1150" y="1629"/>
                </a:lnTo>
                <a:lnTo>
                  <a:pt x="1146" y="1629"/>
                </a:lnTo>
                <a:lnTo>
                  <a:pt x="1142" y="1629"/>
                </a:lnTo>
                <a:lnTo>
                  <a:pt x="1137" y="1629"/>
                </a:lnTo>
                <a:lnTo>
                  <a:pt x="1132" y="1629"/>
                </a:lnTo>
                <a:lnTo>
                  <a:pt x="1126" y="1629"/>
                </a:lnTo>
                <a:lnTo>
                  <a:pt x="1121" y="1629"/>
                </a:lnTo>
                <a:lnTo>
                  <a:pt x="1115" y="1629"/>
                </a:lnTo>
                <a:lnTo>
                  <a:pt x="1108" y="1629"/>
                </a:lnTo>
                <a:lnTo>
                  <a:pt x="1101" y="1629"/>
                </a:lnTo>
                <a:lnTo>
                  <a:pt x="1095" y="1629"/>
                </a:lnTo>
                <a:lnTo>
                  <a:pt x="1087" y="1629"/>
                </a:lnTo>
                <a:lnTo>
                  <a:pt x="1080" y="1629"/>
                </a:lnTo>
                <a:lnTo>
                  <a:pt x="1073" y="1629"/>
                </a:lnTo>
                <a:lnTo>
                  <a:pt x="1065" y="1629"/>
                </a:lnTo>
                <a:lnTo>
                  <a:pt x="1056" y="1629"/>
                </a:lnTo>
                <a:lnTo>
                  <a:pt x="1048" y="1629"/>
                </a:lnTo>
                <a:lnTo>
                  <a:pt x="1040" y="1629"/>
                </a:lnTo>
                <a:lnTo>
                  <a:pt x="1031" y="1629"/>
                </a:lnTo>
                <a:lnTo>
                  <a:pt x="1021" y="1629"/>
                </a:lnTo>
                <a:lnTo>
                  <a:pt x="1012" y="1629"/>
                </a:lnTo>
                <a:lnTo>
                  <a:pt x="1003" y="1629"/>
                </a:lnTo>
                <a:lnTo>
                  <a:pt x="995" y="1629"/>
                </a:lnTo>
                <a:lnTo>
                  <a:pt x="985" y="1629"/>
                </a:lnTo>
                <a:lnTo>
                  <a:pt x="977" y="1629"/>
                </a:lnTo>
                <a:lnTo>
                  <a:pt x="966" y="1629"/>
                </a:lnTo>
                <a:lnTo>
                  <a:pt x="957" y="1629"/>
                </a:lnTo>
                <a:lnTo>
                  <a:pt x="948" y="1629"/>
                </a:lnTo>
                <a:lnTo>
                  <a:pt x="939" y="1629"/>
                </a:lnTo>
                <a:lnTo>
                  <a:pt x="928" y="1629"/>
                </a:lnTo>
                <a:lnTo>
                  <a:pt x="919" y="1629"/>
                </a:lnTo>
                <a:lnTo>
                  <a:pt x="910" y="1629"/>
                </a:lnTo>
                <a:lnTo>
                  <a:pt x="899" y="1629"/>
                </a:lnTo>
                <a:lnTo>
                  <a:pt x="890" y="1629"/>
                </a:lnTo>
                <a:lnTo>
                  <a:pt x="881" y="1629"/>
                </a:lnTo>
                <a:lnTo>
                  <a:pt x="870" y="1629"/>
                </a:lnTo>
                <a:lnTo>
                  <a:pt x="861" y="1629"/>
                </a:lnTo>
                <a:lnTo>
                  <a:pt x="852" y="1629"/>
                </a:lnTo>
                <a:lnTo>
                  <a:pt x="843" y="1629"/>
                </a:lnTo>
                <a:lnTo>
                  <a:pt x="834" y="1629"/>
                </a:lnTo>
                <a:lnTo>
                  <a:pt x="824" y="1629"/>
                </a:lnTo>
                <a:lnTo>
                  <a:pt x="815" y="1629"/>
                </a:lnTo>
                <a:lnTo>
                  <a:pt x="807" y="1629"/>
                </a:lnTo>
                <a:lnTo>
                  <a:pt x="798" y="1629"/>
                </a:lnTo>
                <a:lnTo>
                  <a:pt x="790" y="1629"/>
                </a:lnTo>
                <a:lnTo>
                  <a:pt x="782" y="1629"/>
                </a:lnTo>
                <a:lnTo>
                  <a:pt x="775" y="1629"/>
                </a:lnTo>
                <a:lnTo>
                  <a:pt x="767" y="1629"/>
                </a:lnTo>
                <a:lnTo>
                  <a:pt x="759" y="1629"/>
                </a:lnTo>
                <a:lnTo>
                  <a:pt x="751" y="1629"/>
                </a:lnTo>
                <a:lnTo>
                  <a:pt x="744" y="1629"/>
                </a:lnTo>
                <a:lnTo>
                  <a:pt x="736" y="1629"/>
                </a:lnTo>
                <a:lnTo>
                  <a:pt x="730" y="1629"/>
                </a:lnTo>
                <a:lnTo>
                  <a:pt x="723" y="1629"/>
                </a:lnTo>
                <a:lnTo>
                  <a:pt x="718" y="1629"/>
                </a:lnTo>
                <a:lnTo>
                  <a:pt x="712" y="1629"/>
                </a:lnTo>
                <a:lnTo>
                  <a:pt x="706" y="1629"/>
                </a:lnTo>
                <a:lnTo>
                  <a:pt x="701" y="1629"/>
                </a:lnTo>
                <a:lnTo>
                  <a:pt x="697" y="1629"/>
                </a:lnTo>
                <a:lnTo>
                  <a:pt x="693" y="1629"/>
                </a:lnTo>
                <a:lnTo>
                  <a:pt x="689" y="1629"/>
                </a:lnTo>
                <a:lnTo>
                  <a:pt x="685" y="1629"/>
                </a:lnTo>
                <a:lnTo>
                  <a:pt x="683" y="1629"/>
                </a:lnTo>
                <a:lnTo>
                  <a:pt x="672" y="1624"/>
                </a:lnTo>
                <a:lnTo>
                  <a:pt x="662" y="1620"/>
                </a:lnTo>
                <a:lnTo>
                  <a:pt x="652" y="1615"/>
                </a:lnTo>
                <a:lnTo>
                  <a:pt x="642" y="1611"/>
                </a:lnTo>
                <a:lnTo>
                  <a:pt x="631" y="1606"/>
                </a:lnTo>
                <a:lnTo>
                  <a:pt x="621" y="1600"/>
                </a:lnTo>
                <a:lnTo>
                  <a:pt x="610" y="1594"/>
                </a:lnTo>
                <a:lnTo>
                  <a:pt x="601" y="1590"/>
                </a:lnTo>
                <a:lnTo>
                  <a:pt x="591" y="1583"/>
                </a:lnTo>
                <a:lnTo>
                  <a:pt x="579" y="1577"/>
                </a:lnTo>
                <a:lnTo>
                  <a:pt x="568" y="1572"/>
                </a:lnTo>
                <a:lnTo>
                  <a:pt x="559" y="1565"/>
                </a:lnTo>
                <a:lnTo>
                  <a:pt x="549" y="1558"/>
                </a:lnTo>
                <a:lnTo>
                  <a:pt x="538" y="1552"/>
                </a:lnTo>
                <a:lnTo>
                  <a:pt x="528" y="1545"/>
                </a:lnTo>
                <a:lnTo>
                  <a:pt x="517" y="1539"/>
                </a:lnTo>
                <a:lnTo>
                  <a:pt x="507" y="1531"/>
                </a:lnTo>
                <a:lnTo>
                  <a:pt x="496" y="1523"/>
                </a:lnTo>
                <a:lnTo>
                  <a:pt x="487" y="1516"/>
                </a:lnTo>
                <a:lnTo>
                  <a:pt x="477" y="1509"/>
                </a:lnTo>
                <a:lnTo>
                  <a:pt x="466" y="1501"/>
                </a:lnTo>
                <a:lnTo>
                  <a:pt x="456" y="1493"/>
                </a:lnTo>
                <a:lnTo>
                  <a:pt x="446" y="1485"/>
                </a:lnTo>
                <a:lnTo>
                  <a:pt x="436" y="1477"/>
                </a:lnTo>
                <a:lnTo>
                  <a:pt x="427" y="1469"/>
                </a:lnTo>
                <a:lnTo>
                  <a:pt x="416" y="1461"/>
                </a:lnTo>
                <a:lnTo>
                  <a:pt x="407" y="1453"/>
                </a:lnTo>
                <a:lnTo>
                  <a:pt x="398" y="1444"/>
                </a:lnTo>
                <a:lnTo>
                  <a:pt x="387" y="1436"/>
                </a:lnTo>
                <a:lnTo>
                  <a:pt x="378" y="1428"/>
                </a:lnTo>
                <a:lnTo>
                  <a:pt x="370" y="1419"/>
                </a:lnTo>
                <a:lnTo>
                  <a:pt x="361" y="1411"/>
                </a:lnTo>
                <a:lnTo>
                  <a:pt x="352" y="1402"/>
                </a:lnTo>
                <a:lnTo>
                  <a:pt x="343" y="1393"/>
                </a:lnTo>
                <a:lnTo>
                  <a:pt x="335" y="1384"/>
                </a:lnTo>
                <a:lnTo>
                  <a:pt x="326" y="1376"/>
                </a:lnTo>
                <a:lnTo>
                  <a:pt x="318" y="1367"/>
                </a:lnTo>
                <a:lnTo>
                  <a:pt x="310" y="1358"/>
                </a:lnTo>
                <a:lnTo>
                  <a:pt x="302" y="1348"/>
                </a:lnTo>
                <a:lnTo>
                  <a:pt x="294" y="1340"/>
                </a:lnTo>
                <a:lnTo>
                  <a:pt x="288" y="1331"/>
                </a:lnTo>
                <a:lnTo>
                  <a:pt x="280" y="1322"/>
                </a:lnTo>
                <a:lnTo>
                  <a:pt x="273" y="1313"/>
                </a:lnTo>
                <a:lnTo>
                  <a:pt x="267" y="1305"/>
                </a:lnTo>
                <a:lnTo>
                  <a:pt x="260" y="1296"/>
                </a:lnTo>
                <a:lnTo>
                  <a:pt x="253" y="1287"/>
                </a:lnTo>
                <a:lnTo>
                  <a:pt x="248" y="1279"/>
                </a:lnTo>
                <a:lnTo>
                  <a:pt x="243" y="1270"/>
                </a:lnTo>
                <a:lnTo>
                  <a:pt x="236" y="1260"/>
                </a:lnTo>
                <a:lnTo>
                  <a:pt x="231" y="1252"/>
                </a:lnTo>
                <a:lnTo>
                  <a:pt x="227" y="1243"/>
                </a:lnTo>
                <a:lnTo>
                  <a:pt x="222" y="1235"/>
                </a:lnTo>
                <a:lnTo>
                  <a:pt x="218" y="1226"/>
                </a:lnTo>
                <a:lnTo>
                  <a:pt x="214" y="1217"/>
                </a:lnTo>
                <a:lnTo>
                  <a:pt x="210" y="1209"/>
                </a:lnTo>
                <a:lnTo>
                  <a:pt x="207" y="1201"/>
                </a:lnTo>
                <a:lnTo>
                  <a:pt x="205" y="1193"/>
                </a:lnTo>
                <a:lnTo>
                  <a:pt x="202" y="1184"/>
                </a:lnTo>
                <a:lnTo>
                  <a:pt x="200" y="1176"/>
                </a:lnTo>
                <a:lnTo>
                  <a:pt x="198" y="1168"/>
                </a:lnTo>
                <a:lnTo>
                  <a:pt x="197" y="1161"/>
                </a:lnTo>
                <a:lnTo>
                  <a:pt x="196" y="1153"/>
                </a:lnTo>
                <a:lnTo>
                  <a:pt x="194" y="1146"/>
                </a:lnTo>
                <a:lnTo>
                  <a:pt x="194" y="1138"/>
                </a:lnTo>
                <a:lnTo>
                  <a:pt x="194" y="1121"/>
                </a:lnTo>
                <a:lnTo>
                  <a:pt x="194" y="1105"/>
                </a:lnTo>
                <a:lnTo>
                  <a:pt x="196" y="1090"/>
                </a:lnTo>
                <a:lnTo>
                  <a:pt x="197" y="1075"/>
                </a:lnTo>
                <a:lnTo>
                  <a:pt x="200" y="1059"/>
                </a:lnTo>
                <a:lnTo>
                  <a:pt x="202" y="1046"/>
                </a:lnTo>
                <a:lnTo>
                  <a:pt x="206" y="1033"/>
                </a:lnTo>
                <a:lnTo>
                  <a:pt x="210" y="1020"/>
                </a:lnTo>
                <a:lnTo>
                  <a:pt x="215" y="1007"/>
                </a:lnTo>
                <a:lnTo>
                  <a:pt x="221" y="995"/>
                </a:lnTo>
                <a:lnTo>
                  <a:pt x="226" y="982"/>
                </a:lnTo>
                <a:lnTo>
                  <a:pt x="232" y="971"/>
                </a:lnTo>
                <a:lnTo>
                  <a:pt x="239" y="961"/>
                </a:lnTo>
                <a:lnTo>
                  <a:pt x="247" y="950"/>
                </a:lnTo>
                <a:lnTo>
                  <a:pt x="253" y="940"/>
                </a:lnTo>
                <a:lnTo>
                  <a:pt x="261" y="931"/>
                </a:lnTo>
                <a:lnTo>
                  <a:pt x="269" y="922"/>
                </a:lnTo>
                <a:lnTo>
                  <a:pt x="278" y="912"/>
                </a:lnTo>
                <a:lnTo>
                  <a:pt x="286" y="903"/>
                </a:lnTo>
                <a:lnTo>
                  <a:pt x="297" y="895"/>
                </a:lnTo>
                <a:lnTo>
                  <a:pt x="306" y="887"/>
                </a:lnTo>
                <a:lnTo>
                  <a:pt x="315" y="881"/>
                </a:lnTo>
                <a:lnTo>
                  <a:pt x="324" y="873"/>
                </a:lnTo>
                <a:lnTo>
                  <a:pt x="335" y="866"/>
                </a:lnTo>
                <a:lnTo>
                  <a:pt x="345" y="860"/>
                </a:lnTo>
                <a:lnTo>
                  <a:pt x="356" y="853"/>
                </a:lnTo>
                <a:lnTo>
                  <a:pt x="366" y="847"/>
                </a:lnTo>
                <a:lnTo>
                  <a:pt x="377" y="843"/>
                </a:lnTo>
                <a:lnTo>
                  <a:pt x="387" y="836"/>
                </a:lnTo>
                <a:lnTo>
                  <a:pt x="398" y="832"/>
                </a:lnTo>
                <a:lnTo>
                  <a:pt x="410" y="827"/>
                </a:lnTo>
                <a:lnTo>
                  <a:pt x="420" y="823"/>
                </a:lnTo>
                <a:lnTo>
                  <a:pt x="431" y="819"/>
                </a:lnTo>
                <a:lnTo>
                  <a:pt x="442" y="815"/>
                </a:lnTo>
                <a:lnTo>
                  <a:pt x="453" y="811"/>
                </a:lnTo>
                <a:lnTo>
                  <a:pt x="463" y="807"/>
                </a:lnTo>
                <a:lnTo>
                  <a:pt x="474" y="805"/>
                </a:lnTo>
                <a:lnTo>
                  <a:pt x="484" y="802"/>
                </a:lnTo>
                <a:lnTo>
                  <a:pt x="495" y="799"/>
                </a:lnTo>
                <a:lnTo>
                  <a:pt x="507" y="797"/>
                </a:lnTo>
                <a:lnTo>
                  <a:pt x="516" y="794"/>
                </a:lnTo>
                <a:lnTo>
                  <a:pt x="526" y="791"/>
                </a:lnTo>
                <a:lnTo>
                  <a:pt x="536" y="790"/>
                </a:lnTo>
                <a:lnTo>
                  <a:pt x="546" y="789"/>
                </a:lnTo>
                <a:lnTo>
                  <a:pt x="555" y="788"/>
                </a:lnTo>
                <a:lnTo>
                  <a:pt x="563" y="785"/>
                </a:lnTo>
                <a:lnTo>
                  <a:pt x="572" y="785"/>
                </a:lnTo>
                <a:lnTo>
                  <a:pt x="582" y="784"/>
                </a:lnTo>
                <a:lnTo>
                  <a:pt x="589" y="782"/>
                </a:lnTo>
                <a:lnTo>
                  <a:pt x="597" y="781"/>
                </a:lnTo>
                <a:lnTo>
                  <a:pt x="604" y="780"/>
                </a:lnTo>
                <a:lnTo>
                  <a:pt x="612" y="780"/>
                </a:lnTo>
                <a:lnTo>
                  <a:pt x="617" y="778"/>
                </a:lnTo>
                <a:lnTo>
                  <a:pt x="624" y="778"/>
                </a:lnTo>
                <a:lnTo>
                  <a:pt x="629" y="778"/>
                </a:lnTo>
                <a:lnTo>
                  <a:pt x="634" y="778"/>
                </a:lnTo>
                <a:lnTo>
                  <a:pt x="639" y="778"/>
                </a:lnTo>
                <a:lnTo>
                  <a:pt x="643" y="778"/>
                </a:lnTo>
                <a:lnTo>
                  <a:pt x="646" y="778"/>
                </a:lnTo>
                <a:lnTo>
                  <a:pt x="650" y="778"/>
                </a:lnTo>
                <a:lnTo>
                  <a:pt x="654" y="778"/>
                </a:lnTo>
                <a:lnTo>
                  <a:pt x="655" y="778"/>
                </a:lnTo>
                <a:lnTo>
                  <a:pt x="515" y="612"/>
                </a:lnTo>
                <a:lnTo>
                  <a:pt x="515" y="612"/>
                </a:lnTo>
                <a:lnTo>
                  <a:pt x="513" y="613"/>
                </a:lnTo>
                <a:lnTo>
                  <a:pt x="511" y="614"/>
                </a:lnTo>
                <a:lnTo>
                  <a:pt x="509" y="618"/>
                </a:lnTo>
                <a:lnTo>
                  <a:pt x="505" y="621"/>
                </a:lnTo>
                <a:lnTo>
                  <a:pt x="501" y="625"/>
                </a:lnTo>
                <a:lnTo>
                  <a:pt x="499" y="626"/>
                </a:lnTo>
                <a:lnTo>
                  <a:pt x="496" y="629"/>
                </a:lnTo>
                <a:lnTo>
                  <a:pt x="494" y="631"/>
                </a:lnTo>
                <a:lnTo>
                  <a:pt x="491" y="634"/>
                </a:lnTo>
                <a:lnTo>
                  <a:pt x="488" y="637"/>
                </a:lnTo>
                <a:lnTo>
                  <a:pt x="484" y="639"/>
                </a:lnTo>
                <a:lnTo>
                  <a:pt x="480" y="643"/>
                </a:lnTo>
                <a:lnTo>
                  <a:pt x="478" y="646"/>
                </a:lnTo>
                <a:lnTo>
                  <a:pt x="474" y="648"/>
                </a:lnTo>
                <a:lnTo>
                  <a:pt x="469" y="651"/>
                </a:lnTo>
                <a:lnTo>
                  <a:pt x="465" y="655"/>
                </a:lnTo>
                <a:lnTo>
                  <a:pt x="459" y="659"/>
                </a:lnTo>
                <a:lnTo>
                  <a:pt x="454" y="661"/>
                </a:lnTo>
                <a:lnTo>
                  <a:pt x="449" y="665"/>
                </a:lnTo>
                <a:lnTo>
                  <a:pt x="444" y="668"/>
                </a:lnTo>
                <a:lnTo>
                  <a:pt x="438" y="672"/>
                </a:lnTo>
                <a:lnTo>
                  <a:pt x="432" y="675"/>
                </a:lnTo>
                <a:lnTo>
                  <a:pt x="427" y="679"/>
                </a:lnTo>
                <a:lnTo>
                  <a:pt x="420" y="682"/>
                </a:lnTo>
                <a:lnTo>
                  <a:pt x="414" y="686"/>
                </a:lnTo>
                <a:lnTo>
                  <a:pt x="406" y="689"/>
                </a:lnTo>
                <a:lnTo>
                  <a:pt x="398" y="693"/>
                </a:lnTo>
                <a:lnTo>
                  <a:pt x="391" y="696"/>
                </a:lnTo>
                <a:lnTo>
                  <a:pt x="383" y="700"/>
                </a:lnTo>
                <a:lnTo>
                  <a:pt x="374" y="702"/>
                </a:lnTo>
                <a:lnTo>
                  <a:pt x="366" y="707"/>
                </a:lnTo>
                <a:lnTo>
                  <a:pt x="357" y="710"/>
                </a:lnTo>
                <a:lnTo>
                  <a:pt x="349" y="714"/>
                </a:lnTo>
                <a:lnTo>
                  <a:pt x="339" y="717"/>
                </a:lnTo>
                <a:lnTo>
                  <a:pt x="330" y="721"/>
                </a:lnTo>
                <a:lnTo>
                  <a:pt x="319" y="723"/>
                </a:lnTo>
                <a:lnTo>
                  <a:pt x="310" y="727"/>
                </a:lnTo>
                <a:lnTo>
                  <a:pt x="299" y="730"/>
                </a:lnTo>
                <a:lnTo>
                  <a:pt x="288" y="732"/>
                </a:lnTo>
                <a:lnTo>
                  <a:pt x="277" y="736"/>
                </a:lnTo>
                <a:lnTo>
                  <a:pt x="267" y="739"/>
                </a:lnTo>
                <a:lnTo>
                  <a:pt x="253" y="740"/>
                </a:lnTo>
                <a:lnTo>
                  <a:pt x="242" y="743"/>
                </a:lnTo>
                <a:lnTo>
                  <a:pt x="228" y="746"/>
                </a:lnTo>
                <a:lnTo>
                  <a:pt x="215" y="748"/>
                </a:lnTo>
                <a:lnTo>
                  <a:pt x="202" y="751"/>
                </a:lnTo>
                <a:lnTo>
                  <a:pt x="189" y="752"/>
                </a:lnTo>
                <a:lnTo>
                  <a:pt x="175" y="755"/>
                </a:lnTo>
                <a:lnTo>
                  <a:pt x="161" y="756"/>
                </a:lnTo>
                <a:lnTo>
                  <a:pt x="146" y="757"/>
                </a:lnTo>
                <a:lnTo>
                  <a:pt x="131" y="759"/>
                </a:lnTo>
                <a:lnTo>
                  <a:pt x="116" y="760"/>
                </a:lnTo>
                <a:lnTo>
                  <a:pt x="101" y="763"/>
                </a:lnTo>
                <a:lnTo>
                  <a:pt x="84" y="763"/>
                </a:lnTo>
                <a:lnTo>
                  <a:pt x="68" y="764"/>
                </a:lnTo>
                <a:lnTo>
                  <a:pt x="51" y="764"/>
                </a:lnTo>
                <a:lnTo>
                  <a:pt x="34" y="765"/>
                </a:lnTo>
                <a:lnTo>
                  <a:pt x="30" y="765"/>
                </a:lnTo>
                <a:lnTo>
                  <a:pt x="25" y="765"/>
                </a:lnTo>
                <a:lnTo>
                  <a:pt x="20" y="765"/>
                </a:lnTo>
                <a:lnTo>
                  <a:pt x="16" y="765"/>
                </a:lnTo>
                <a:lnTo>
                  <a:pt x="11" y="765"/>
                </a:lnTo>
                <a:lnTo>
                  <a:pt x="7" y="765"/>
                </a:lnTo>
                <a:lnTo>
                  <a:pt x="1" y="765"/>
                </a:lnTo>
                <a:lnTo>
                  <a:pt x="0" y="765"/>
                </a:lnTo>
                <a:lnTo>
                  <a:pt x="0" y="760"/>
                </a:lnTo>
                <a:lnTo>
                  <a:pt x="0" y="756"/>
                </a:lnTo>
                <a:lnTo>
                  <a:pt x="0" y="751"/>
                </a:lnTo>
                <a:lnTo>
                  <a:pt x="0" y="746"/>
                </a:lnTo>
                <a:lnTo>
                  <a:pt x="0" y="740"/>
                </a:lnTo>
                <a:lnTo>
                  <a:pt x="0" y="736"/>
                </a:lnTo>
                <a:lnTo>
                  <a:pt x="0" y="732"/>
                </a:lnTo>
                <a:lnTo>
                  <a:pt x="0" y="727"/>
                </a:lnTo>
                <a:lnTo>
                  <a:pt x="0" y="722"/>
                </a:lnTo>
                <a:lnTo>
                  <a:pt x="0" y="718"/>
                </a:lnTo>
                <a:lnTo>
                  <a:pt x="0" y="713"/>
                </a:lnTo>
                <a:lnTo>
                  <a:pt x="0" y="707"/>
                </a:lnTo>
                <a:lnTo>
                  <a:pt x="0" y="703"/>
                </a:lnTo>
                <a:lnTo>
                  <a:pt x="0" y="698"/>
                </a:lnTo>
                <a:lnTo>
                  <a:pt x="0" y="694"/>
                </a:lnTo>
                <a:lnTo>
                  <a:pt x="0" y="689"/>
                </a:lnTo>
                <a:lnTo>
                  <a:pt x="0" y="685"/>
                </a:lnTo>
                <a:lnTo>
                  <a:pt x="0" y="680"/>
                </a:lnTo>
                <a:lnTo>
                  <a:pt x="0" y="675"/>
                </a:lnTo>
                <a:lnTo>
                  <a:pt x="0" y="671"/>
                </a:lnTo>
                <a:lnTo>
                  <a:pt x="0" y="665"/>
                </a:lnTo>
                <a:lnTo>
                  <a:pt x="0" y="661"/>
                </a:lnTo>
                <a:lnTo>
                  <a:pt x="0" y="656"/>
                </a:lnTo>
                <a:lnTo>
                  <a:pt x="0" y="652"/>
                </a:lnTo>
                <a:lnTo>
                  <a:pt x="0" y="647"/>
                </a:lnTo>
                <a:lnTo>
                  <a:pt x="0" y="643"/>
                </a:lnTo>
                <a:lnTo>
                  <a:pt x="0" y="638"/>
                </a:lnTo>
                <a:lnTo>
                  <a:pt x="0" y="634"/>
                </a:lnTo>
                <a:lnTo>
                  <a:pt x="0" y="630"/>
                </a:lnTo>
                <a:lnTo>
                  <a:pt x="0" y="625"/>
                </a:lnTo>
                <a:lnTo>
                  <a:pt x="0" y="621"/>
                </a:lnTo>
                <a:lnTo>
                  <a:pt x="0" y="616"/>
                </a:lnTo>
                <a:lnTo>
                  <a:pt x="1" y="617"/>
                </a:lnTo>
                <a:lnTo>
                  <a:pt x="7" y="617"/>
                </a:lnTo>
                <a:lnTo>
                  <a:pt x="12" y="617"/>
                </a:lnTo>
                <a:lnTo>
                  <a:pt x="17" y="618"/>
                </a:lnTo>
                <a:lnTo>
                  <a:pt x="21" y="618"/>
                </a:lnTo>
                <a:lnTo>
                  <a:pt x="25" y="619"/>
                </a:lnTo>
                <a:lnTo>
                  <a:pt x="29" y="619"/>
                </a:lnTo>
                <a:lnTo>
                  <a:pt x="33" y="621"/>
                </a:lnTo>
                <a:lnTo>
                  <a:pt x="35" y="621"/>
                </a:lnTo>
                <a:lnTo>
                  <a:pt x="38" y="621"/>
                </a:lnTo>
                <a:lnTo>
                  <a:pt x="41" y="621"/>
                </a:lnTo>
                <a:lnTo>
                  <a:pt x="42" y="621"/>
                </a:lnTo>
                <a:lnTo>
                  <a:pt x="45" y="622"/>
                </a:lnTo>
                <a:lnTo>
                  <a:pt x="46" y="622"/>
                </a:lnTo>
                <a:lnTo>
                  <a:pt x="47" y="619"/>
                </a:lnTo>
                <a:lnTo>
                  <a:pt x="49" y="616"/>
                </a:lnTo>
                <a:lnTo>
                  <a:pt x="50" y="613"/>
                </a:lnTo>
                <a:lnTo>
                  <a:pt x="51" y="610"/>
                </a:lnTo>
                <a:lnTo>
                  <a:pt x="53" y="608"/>
                </a:lnTo>
                <a:lnTo>
                  <a:pt x="55" y="605"/>
                </a:lnTo>
                <a:lnTo>
                  <a:pt x="56" y="601"/>
                </a:lnTo>
                <a:lnTo>
                  <a:pt x="59" y="597"/>
                </a:lnTo>
                <a:lnTo>
                  <a:pt x="62" y="593"/>
                </a:lnTo>
                <a:lnTo>
                  <a:pt x="66" y="589"/>
                </a:lnTo>
                <a:lnTo>
                  <a:pt x="68" y="584"/>
                </a:lnTo>
                <a:lnTo>
                  <a:pt x="71" y="580"/>
                </a:lnTo>
                <a:lnTo>
                  <a:pt x="75" y="575"/>
                </a:lnTo>
                <a:lnTo>
                  <a:pt x="79" y="570"/>
                </a:lnTo>
                <a:lnTo>
                  <a:pt x="83" y="564"/>
                </a:lnTo>
                <a:lnTo>
                  <a:pt x="87" y="559"/>
                </a:lnTo>
                <a:lnTo>
                  <a:pt x="91" y="554"/>
                </a:lnTo>
                <a:lnTo>
                  <a:pt x="96" y="547"/>
                </a:lnTo>
                <a:lnTo>
                  <a:pt x="100" y="541"/>
                </a:lnTo>
                <a:lnTo>
                  <a:pt x="105" y="535"/>
                </a:lnTo>
                <a:lnTo>
                  <a:pt x="110" y="529"/>
                </a:lnTo>
                <a:lnTo>
                  <a:pt x="116" y="524"/>
                </a:lnTo>
                <a:lnTo>
                  <a:pt x="122" y="516"/>
                </a:lnTo>
                <a:lnTo>
                  <a:pt x="127" y="509"/>
                </a:lnTo>
                <a:lnTo>
                  <a:pt x="134" y="503"/>
                </a:lnTo>
                <a:lnTo>
                  <a:pt x="140" y="496"/>
                </a:lnTo>
                <a:lnTo>
                  <a:pt x="147" y="488"/>
                </a:lnTo>
                <a:lnTo>
                  <a:pt x="154" y="482"/>
                </a:lnTo>
                <a:lnTo>
                  <a:pt x="161" y="474"/>
                </a:lnTo>
                <a:lnTo>
                  <a:pt x="169" y="467"/>
                </a:lnTo>
                <a:lnTo>
                  <a:pt x="176" y="461"/>
                </a:lnTo>
                <a:lnTo>
                  <a:pt x="184" y="453"/>
                </a:lnTo>
                <a:lnTo>
                  <a:pt x="192" y="445"/>
                </a:lnTo>
                <a:lnTo>
                  <a:pt x="200" y="437"/>
                </a:lnTo>
                <a:lnTo>
                  <a:pt x="209" y="430"/>
                </a:lnTo>
                <a:lnTo>
                  <a:pt x="218" y="422"/>
                </a:lnTo>
                <a:lnTo>
                  <a:pt x="226" y="415"/>
                </a:lnTo>
                <a:lnTo>
                  <a:pt x="236" y="408"/>
                </a:lnTo>
                <a:lnTo>
                  <a:pt x="245" y="400"/>
                </a:lnTo>
                <a:lnTo>
                  <a:pt x="255" y="392"/>
                </a:lnTo>
                <a:lnTo>
                  <a:pt x="265" y="384"/>
                </a:lnTo>
                <a:lnTo>
                  <a:pt x="276" y="376"/>
                </a:lnTo>
                <a:lnTo>
                  <a:pt x="286" y="370"/>
                </a:lnTo>
                <a:lnTo>
                  <a:pt x="297" y="362"/>
                </a:lnTo>
                <a:lnTo>
                  <a:pt x="307" y="354"/>
                </a:lnTo>
                <a:lnTo>
                  <a:pt x="320" y="348"/>
                </a:lnTo>
                <a:lnTo>
                  <a:pt x="331" y="340"/>
                </a:lnTo>
                <a:lnTo>
                  <a:pt x="343" y="332"/>
                </a:lnTo>
                <a:lnTo>
                  <a:pt x="354" y="325"/>
                </a:lnTo>
                <a:lnTo>
                  <a:pt x="368" y="319"/>
                </a:lnTo>
                <a:lnTo>
                  <a:pt x="379" y="311"/>
                </a:lnTo>
                <a:lnTo>
                  <a:pt x="393" y="304"/>
                </a:lnTo>
                <a:lnTo>
                  <a:pt x="407" y="298"/>
                </a:lnTo>
                <a:lnTo>
                  <a:pt x="420" y="291"/>
                </a:lnTo>
                <a:lnTo>
                  <a:pt x="433" y="285"/>
                </a:lnTo>
                <a:lnTo>
                  <a:pt x="448" y="278"/>
                </a:lnTo>
                <a:lnTo>
                  <a:pt x="461" y="273"/>
                </a:lnTo>
                <a:lnTo>
                  <a:pt x="477" y="266"/>
                </a:lnTo>
                <a:lnTo>
                  <a:pt x="491" y="260"/>
                </a:lnTo>
                <a:lnTo>
                  <a:pt x="505" y="254"/>
                </a:lnTo>
                <a:lnTo>
                  <a:pt x="521" y="249"/>
                </a:lnTo>
                <a:lnTo>
                  <a:pt x="537" y="244"/>
                </a:lnTo>
                <a:lnTo>
                  <a:pt x="692" y="206"/>
                </a:lnTo>
                <a:lnTo>
                  <a:pt x="692" y="206"/>
                </a:lnTo>
                <a:close/>
              </a:path>
            </a:pathLst>
          </a:custGeom>
          <a:solidFill>
            <a:srgbClr val="EAEAEA"/>
          </a:solidFill>
          <a:ln w="9525">
            <a:noFill/>
            <a:round/>
            <a:headEnd/>
            <a:tailEnd/>
          </a:ln>
          <a:effectLst>
            <a:prstShdw prst="shdw18" dist="17961" dir="13500000">
              <a:srgbClr val="EAEAEA">
                <a:gamma/>
                <a:shade val="60000"/>
                <a:invGamma/>
              </a:srgbClr>
            </a:prstShdw>
          </a:effectLst>
        </p:spPr>
        <p:txBody>
          <a:bodyPr/>
          <a:lstStyle/>
          <a:p>
            <a:endParaRPr lang="es-AR"/>
          </a:p>
        </p:txBody>
      </p:sp>
      <p:sp>
        <p:nvSpPr>
          <p:cNvPr id="60464" name="Freeform 48"/>
          <p:cNvSpPr>
            <a:spLocks/>
          </p:cNvSpPr>
          <p:nvPr/>
        </p:nvSpPr>
        <p:spPr bwMode="auto">
          <a:xfrm>
            <a:off x="6705600" y="4200525"/>
            <a:ext cx="2397125" cy="2584450"/>
          </a:xfrm>
          <a:custGeom>
            <a:avLst/>
            <a:gdLst/>
            <a:ahLst/>
            <a:cxnLst>
              <a:cxn ang="0">
                <a:pos x="663" y="207"/>
              </a:cxn>
              <a:cxn ang="0">
                <a:pos x="685" y="178"/>
              </a:cxn>
              <a:cxn ang="0">
                <a:pos x="702" y="132"/>
              </a:cxn>
              <a:cxn ang="0">
                <a:pos x="721" y="78"/>
              </a:cxn>
              <a:cxn ang="0">
                <a:pos x="740" y="26"/>
              </a:cxn>
              <a:cxn ang="0">
                <a:pos x="769" y="0"/>
              </a:cxn>
              <a:cxn ang="0">
                <a:pos x="817" y="0"/>
              </a:cxn>
              <a:cxn ang="0">
                <a:pos x="861" y="0"/>
              </a:cxn>
              <a:cxn ang="0">
                <a:pos x="906" y="0"/>
              </a:cxn>
              <a:cxn ang="0">
                <a:pos x="950" y="0"/>
              </a:cxn>
              <a:cxn ang="0">
                <a:pos x="979" y="35"/>
              </a:cxn>
              <a:cxn ang="0">
                <a:pos x="970" y="115"/>
              </a:cxn>
              <a:cxn ang="0">
                <a:pos x="949" y="187"/>
              </a:cxn>
              <a:cxn ang="0">
                <a:pos x="923" y="243"/>
              </a:cxn>
              <a:cxn ang="0">
                <a:pos x="905" y="278"/>
              </a:cxn>
              <a:cxn ang="0">
                <a:pos x="944" y="324"/>
              </a:cxn>
              <a:cxn ang="0">
                <a:pos x="1010" y="413"/>
              </a:cxn>
              <a:cxn ang="0">
                <a:pos x="1084" y="541"/>
              </a:cxn>
              <a:cxn ang="0">
                <a:pos x="1146" y="696"/>
              </a:cxn>
              <a:cxn ang="0">
                <a:pos x="1498" y="1221"/>
              </a:cxn>
              <a:cxn ang="0">
                <a:pos x="1499" y="1259"/>
              </a:cxn>
              <a:cxn ang="0">
                <a:pos x="1503" y="1297"/>
              </a:cxn>
              <a:cxn ang="0">
                <a:pos x="1506" y="1340"/>
              </a:cxn>
              <a:cxn ang="0">
                <a:pos x="1510" y="1398"/>
              </a:cxn>
              <a:cxn ang="0">
                <a:pos x="1466" y="1385"/>
              </a:cxn>
              <a:cxn ang="0">
                <a:pos x="1417" y="1372"/>
              </a:cxn>
              <a:cxn ang="0">
                <a:pos x="572" y="1183"/>
              </a:cxn>
              <a:cxn ang="0">
                <a:pos x="597" y="1224"/>
              </a:cxn>
              <a:cxn ang="0">
                <a:pos x="651" y="1310"/>
              </a:cxn>
              <a:cxn ang="0">
                <a:pos x="721" y="1423"/>
              </a:cxn>
              <a:cxn ang="0">
                <a:pos x="794" y="1543"/>
              </a:cxn>
              <a:cxn ang="0">
                <a:pos x="832" y="1627"/>
              </a:cxn>
              <a:cxn ang="0">
                <a:pos x="772" y="1628"/>
              </a:cxn>
              <a:cxn ang="0">
                <a:pos x="713" y="1628"/>
              </a:cxn>
              <a:cxn ang="0">
                <a:pos x="613" y="1579"/>
              </a:cxn>
              <a:cxn ang="0">
                <a:pos x="488" y="1499"/>
              </a:cxn>
              <a:cxn ang="0">
                <a:pos x="372" y="1403"/>
              </a:cxn>
              <a:cxn ang="0">
                <a:pos x="285" y="1294"/>
              </a:cxn>
              <a:cxn ang="0">
                <a:pos x="255" y="1179"/>
              </a:cxn>
              <a:cxn ang="0">
                <a:pos x="305" y="1042"/>
              </a:cxn>
              <a:cxn ang="0">
                <a:pos x="412" y="946"/>
              </a:cxn>
              <a:cxn ang="0">
                <a:pos x="540" y="887"/>
              </a:cxn>
              <a:cxn ang="0">
                <a:pos x="647" y="857"/>
              </a:cxn>
              <a:cxn ang="0">
                <a:pos x="480" y="618"/>
              </a:cxn>
              <a:cxn ang="0">
                <a:pos x="466" y="660"/>
              </a:cxn>
              <a:cxn ang="0">
                <a:pos x="431" y="721"/>
              </a:cxn>
              <a:cxn ang="0">
                <a:pos x="360" y="780"/>
              </a:cxn>
              <a:cxn ang="0">
                <a:pos x="242" y="820"/>
              </a:cxn>
              <a:cxn ang="0">
                <a:pos x="144" y="819"/>
              </a:cxn>
              <a:cxn ang="0">
                <a:pos x="98" y="802"/>
              </a:cxn>
              <a:cxn ang="0">
                <a:pos x="51" y="785"/>
              </a:cxn>
              <a:cxn ang="0">
                <a:pos x="9" y="769"/>
              </a:cxn>
              <a:cxn ang="0">
                <a:pos x="0" y="725"/>
              </a:cxn>
              <a:cxn ang="0">
                <a:pos x="0" y="665"/>
              </a:cxn>
              <a:cxn ang="0">
                <a:pos x="235" y="655"/>
              </a:cxn>
              <a:cxn ang="0">
                <a:pos x="248" y="606"/>
              </a:cxn>
              <a:cxn ang="0">
                <a:pos x="276" y="521"/>
              </a:cxn>
              <a:cxn ang="0">
                <a:pos x="328" y="417"/>
              </a:cxn>
              <a:cxn ang="0">
                <a:pos x="419" y="310"/>
              </a:cxn>
              <a:cxn ang="0">
                <a:pos x="511" y="243"/>
              </a:cxn>
              <a:cxn ang="0">
                <a:pos x="572" y="223"/>
              </a:cxn>
              <a:cxn ang="0">
                <a:pos x="614" y="211"/>
              </a:cxn>
            </a:cxnLst>
            <a:rect l="0" t="0" r="r" b="b"/>
            <a:pathLst>
              <a:path w="1510" h="1628">
                <a:moveTo>
                  <a:pt x="614" y="211"/>
                </a:moveTo>
                <a:lnTo>
                  <a:pt x="617" y="211"/>
                </a:lnTo>
                <a:lnTo>
                  <a:pt x="621" y="210"/>
                </a:lnTo>
                <a:lnTo>
                  <a:pt x="624" y="210"/>
                </a:lnTo>
                <a:lnTo>
                  <a:pt x="628" y="210"/>
                </a:lnTo>
                <a:lnTo>
                  <a:pt x="633" y="208"/>
                </a:lnTo>
                <a:lnTo>
                  <a:pt x="637" y="208"/>
                </a:lnTo>
                <a:lnTo>
                  <a:pt x="641" y="208"/>
                </a:lnTo>
                <a:lnTo>
                  <a:pt x="646" y="208"/>
                </a:lnTo>
                <a:lnTo>
                  <a:pt x="650" y="208"/>
                </a:lnTo>
                <a:lnTo>
                  <a:pt x="654" y="207"/>
                </a:lnTo>
                <a:lnTo>
                  <a:pt x="659" y="207"/>
                </a:lnTo>
                <a:lnTo>
                  <a:pt x="663" y="207"/>
                </a:lnTo>
                <a:lnTo>
                  <a:pt x="667" y="206"/>
                </a:lnTo>
                <a:lnTo>
                  <a:pt x="671" y="206"/>
                </a:lnTo>
                <a:lnTo>
                  <a:pt x="673" y="206"/>
                </a:lnTo>
                <a:lnTo>
                  <a:pt x="677" y="206"/>
                </a:lnTo>
                <a:lnTo>
                  <a:pt x="677" y="204"/>
                </a:lnTo>
                <a:lnTo>
                  <a:pt x="677" y="203"/>
                </a:lnTo>
                <a:lnTo>
                  <a:pt x="679" y="202"/>
                </a:lnTo>
                <a:lnTo>
                  <a:pt x="680" y="199"/>
                </a:lnTo>
                <a:lnTo>
                  <a:pt x="680" y="195"/>
                </a:lnTo>
                <a:lnTo>
                  <a:pt x="681" y="191"/>
                </a:lnTo>
                <a:lnTo>
                  <a:pt x="683" y="186"/>
                </a:lnTo>
                <a:lnTo>
                  <a:pt x="685" y="182"/>
                </a:lnTo>
                <a:lnTo>
                  <a:pt x="685" y="178"/>
                </a:lnTo>
                <a:lnTo>
                  <a:pt x="687" y="176"/>
                </a:lnTo>
                <a:lnTo>
                  <a:pt x="688" y="173"/>
                </a:lnTo>
                <a:lnTo>
                  <a:pt x="689" y="169"/>
                </a:lnTo>
                <a:lnTo>
                  <a:pt x="691" y="166"/>
                </a:lnTo>
                <a:lnTo>
                  <a:pt x="692" y="162"/>
                </a:lnTo>
                <a:lnTo>
                  <a:pt x="692" y="158"/>
                </a:lnTo>
                <a:lnTo>
                  <a:pt x="693" y="156"/>
                </a:lnTo>
                <a:lnTo>
                  <a:pt x="694" y="152"/>
                </a:lnTo>
                <a:lnTo>
                  <a:pt x="696" y="148"/>
                </a:lnTo>
                <a:lnTo>
                  <a:pt x="697" y="144"/>
                </a:lnTo>
                <a:lnTo>
                  <a:pt x="698" y="141"/>
                </a:lnTo>
                <a:lnTo>
                  <a:pt x="700" y="137"/>
                </a:lnTo>
                <a:lnTo>
                  <a:pt x="702" y="132"/>
                </a:lnTo>
                <a:lnTo>
                  <a:pt x="704" y="128"/>
                </a:lnTo>
                <a:lnTo>
                  <a:pt x="705" y="126"/>
                </a:lnTo>
                <a:lnTo>
                  <a:pt x="706" y="120"/>
                </a:lnTo>
                <a:lnTo>
                  <a:pt x="708" y="116"/>
                </a:lnTo>
                <a:lnTo>
                  <a:pt x="709" y="113"/>
                </a:lnTo>
                <a:lnTo>
                  <a:pt x="710" y="109"/>
                </a:lnTo>
                <a:lnTo>
                  <a:pt x="712" y="103"/>
                </a:lnTo>
                <a:lnTo>
                  <a:pt x="714" y="99"/>
                </a:lnTo>
                <a:lnTo>
                  <a:pt x="715" y="95"/>
                </a:lnTo>
                <a:lnTo>
                  <a:pt x="717" y="92"/>
                </a:lnTo>
                <a:lnTo>
                  <a:pt x="718" y="86"/>
                </a:lnTo>
                <a:lnTo>
                  <a:pt x="719" y="82"/>
                </a:lnTo>
                <a:lnTo>
                  <a:pt x="721" y="78"/>
                </a:lnTo>
                <a:lnTo>
                  <a:pt x="723" y="74"/>
                </a:lnTo>
                <a:lnTo>
                  <a:pt x="725" y="69"/>
                </a:lnTo>
                <a:lnTo>
                  <a:pt x="726" y="65"/>
                </a:lnTo>
                <a:lnTo>
                  <a:pt x="727" y="61"/>
                </a:lnTo>
                <a:lnTo>
                  <a:pt x="729" y="57"/>
                </a:lnTo>
                <a:lnTo>
                  <a:pt x="730" y="53"/>
                </a:lnTo>
                <a:lnTo>
                  <a:pt x="731" y="48"/>
                </a:lnTo>
                <a:lnTo>
                  <a:pt x="733" y="44"/>
                </a:lnTo>
                <a:lnTo>
                  <a:pt x="734" y="40"/>
                </a:lnTo>
                <a:lnTo>
                  <a:pt x="736" y="36"/>
                </a:lnTo>
                <a:lnTo>
                  <a:pt x="738" y="32"/>
                </a:lnTo>
                <a:lnTo>
                  <a:pt x="739" y="28"/>
                </a:lnTo>
                <a:lnTo>
                  <a:pt x="740" y="26"/>
                </a:lnTo>
                <a:lnTo>
                  <a:pt x="742" y="22"/>
                </a:lnTo>
                <a:lnTo>
                  <a:pt x="743" y="18"/>
                </a:lnTo>
                <a:lnTo>
                  <a:pt x="744" y="15"/>
                </a:lnTo>
                <a:lnTo>
                  <a:pt x="746" y="13"/>
                </a:lnTo>
                <a:lnTo>
                  <a:pt x="747" y="9"/>
                </a:lnTo>
                <a:lnTo>
                  <a:pt x="748" y="6"/>
                </a:lnTo>
                <a:lnTo>
                  <a:pt x="750" y="2"/>
                </a:lnTo>
                <a:lnTo>
                  <a:pt x="751" y="0"/>
                </a:lnTo>
                <a:lnTo>
                  <a:pt x="755" y="0"/>
                </a:lnTo>
                <a:lnTo>
                  <a:pt x="757" y="0"/>
                </a:lnTo>
                <a:lnTo>
                  <a:pt x="761" y="0"/>
                </a:lnTo>
                <a:lnTo>
                  <a:pt x="765" y="0"/>
                </a:lnTo>
                <a:lnTo>
                  <a:pt x="769" y="0"/>
                </a:lnTo>
                <a:lnTo>
                  <a:pt x="773" y="0"/>
                </a:lnTo>
                <a:lnTo>
                  <a:pt x="776" y="0"/>
                </a:lnTo>
                <a:lnTo>
                  <a:pt x="780" y="0"/>
                </a:lnTo>
                <a:lnTo>
                  <a:pt x="784" y="0"/>
                </a:lnTo>
                <a:lnTo>
                  <a:pt x="788" y="0"/>
                </a:lnTo>
                <a:lnTo>
                  <a:pt x="790" y="0"/>
                </a:lnTo>
                <a:lnTo>
                  <a:pt x="796" y="0"/>
                </a:lnTo>
                <a:lnTo>
                  <a:pt x="798" y="0"/>
                </a:lnTo>
                <a:lnTo>
                  <a:pt x="802" y="0"/>
                </a:lnTo>
                <a:lnTo>
                  <a:pt x="806" y="0"/>
                </a:lnTo>
                <a:lnTo>
                  <a:pt x="810" y="0"/>
                </a:lnTo>
                <a:lnTo>
                  <a:pt x="813" y="0"/>
                </a:lnTo>
                <a:lnTo>
                  <a:pt x="817" y="0"/>
                </a:lnTo>
                <a:lnTo>
                  <a:pt x="819" y="0"/>
                </a:lnTo>
                <a:lnTo>
                  <a:pt x="823" y="0"/>
                </a:lnTo>
                <a:lnTo>
                  <a:pt x="826" y="0"/>
                </a:lnTo>
                <a:lnTo>
                  <a:pt x="831" y="0"/>
                </a:lnTo>
                <a:lnTo>
                  <a:pt x="834" y="0"/>
                </a:lnTo>
                <a:lnTo>
                  <a:pt x="838" y="0"/>
                </a:lnTo>
                <a:lnTo>
                  <a:pt x="840" y="0"/>
                </a:lnTo>
                <a:lnTo>
                  <a:pt x="844" y="0"/>
                </a:lnTo>
                <a:lnTo>
                  <a:pt x="848" y="0"/>
                </a:lnTo>
                <a:lnTo>
                  <a:pt x="851" y="0"/>
                </a:lnTo>
                <a:lnTo>
                  <a:pt x="855" y="0"/>
                </a:lnTo>
                <a:lnTo>
                  <a:pt x="859" y="0"/>
                </a:lnTo>
                <a:lnTo>
                  <a:pt x="861" y="0"/>
                </a:lnTo>
                <a:lnTo>
                  <a:pt x="865" y="0"/>
                </a:lnTo>
                <a:lnTo>
                  <a:pt x="868" y="0"/>
                </a:lnTo>
                <a:lnTo>
                  <a:pt x="872" y="0"/>
                </a:lnTo>
                <a:lnTo>
                  <a:pt x="876" y="0"/>
                </a:lnTo>
                <a:lnTo>
                  <a:pt x="880" y="0"/>
                </a:lnTo>
                <a:lnTo>
                  <a:pt x="882" y="0"/>
                </a:lnTo>
                <a:lnTo>
                  <a:pt x="886" y="0"/>
                </a:lnTo>
                <a:lnTo>
                  <a:pt x="889" y="0"/>
                </a:lnTo>
                <a:lnTo>
                  <a:pt x="893" y="0"/>
                </a:lnTo>
                <a:lnTo>
                  <a:pt x="895" y="0"/>
                </a:lnTo>
                <a:lnTo>
                  <a:pt x="899" y="0"/>
                </a:lnTo>
                <a:lnTo>
                  <a:pt x="903" y="0"/>
                </a:lnTo>
                <a:lnTo>
                  <a:pt x="906" y="0"/>
                </a:lnTo>
                <a:lnTo>
                  <a:pt x="910" y="0"/>
                </a:lnTo>
                <a:lnTo>
                  <a:pt x="912" y="0"/>
                </a:lnTo>
                <a:lnTo>
                  <a:pt x="916" y="0"/>
                </a:lnTo>
                <a:lnTo>
                  <a:pt x="920" y="0"/>
                </a:lnTo>
                <a:lnTo>
                  <a:pt x="923" y="0"/>
                </a:lnTo>
                <a:lnTo>
                  <a:pt x="927" y="0"/>
                </a:lnTo>
                <a:lnTo>
                  <a:pt x="929" y="0"/>
                </a:lnTo>
                <a:lnTo>
                  <a:pt x="933" y="0"/>
                </a:lnTo>
                <a:lnTo>
                  <a:pt x="936" y="0"/>
                </a:lnTo>
                <a:lnTo>
                  <a:pt x="941" y="0"/>
                </a:lnTo>
                <a:lnTo>
                  <a:pt x="944" y="0"/>
                </a:lnTo>
                <a:lnTo>
                  <a:pt x="948" y="0"/>
                </a:lnTo>
                <a:lnTo>
                  <a:pt x="950" y="0"/>
                </a:lnTo>
                <a:lnTo>
                  <a:pt x="954" y="0"/>
                </a:lnTo>
                <a:lnTo>
                  <a:pt x="958" y="0"/>
                </a:lnTo>
                <a:lnTo>
                  <a:pt x="962" y="0"/>
                </a:lnTo>
                <a:lnTo>
                  <a:pt x="965" y="0"/>
                </a:lnTo>
                <a:lnTo>
                  <a:pt x="969" y="0"/>
                </a:lnTo>
                <a:lnTo>
                  <a:pt x="973" y="0"/>
                </a:lnTo>
                <a:lnTo>
                  <a:pt x="977" y="0"/>
                </a:lnTo>
                <a:lnTo>
                  <a:pt x="977" y="5"/>
                </a:lnTo>
                <a:lnTo>
                  <a:pt x="978" y="11"/>
                </a:lnTo>
                <a:lnTo>
                  <a:pt x="978" y="18"/>
                </a:lnTo>
                <a:lnTo>
                  <a:pt x="979" y="23"/>
                </a:lnTo>
                <a:lnTo>
                  <a:pt x="979" y="30"/>
                </a:lnTo>
                <a:lnTo>
                  <a:pt x="979" y="35"/>
                </a:lnTo>
                <a:lnTo>
                  <a:pt x="979" y="42"/>
                </a:lnTo>
                <a:lnTo>
                  <a:pt x="979" y="48"/>
                </a:lnTo>
                <a:lnTo>
                  <a:pt x="979" y="53"/>
                </a:lnTo>
                <a:lnTo>
                  <a:pt x="978" y="60"/>
                </a:lnTo>
                <a:lnTo>
                  <a:pt x="978" y="67"/>
                </a:lnTo>
                <a:lnTo>
                  <a:pt x="978" y="72"/>
                </a:lnTo>
                <a:lnTo>
                  <a:pt x="977" y="78"/>
                </a:lnTo>
                <a:lnTo>
                  <a:pt x="977" y="84"/>
                </a:lnTo>
                <a:lnTo>
                  <a:pt x="975" y="90"/>
                </a:lnTo>
                <a:lnTo>
                  <a:pt x="974" y="97"/>
                </a:lnTo>
                <a:lnTo>
                  <a:pt x="973" y="102"/>
                </a:lnTo>
                <a:lnTo>
                  <a:pt x="971" y="109"/>
                </a:lnTo>
                <a:lnTo>
                  <a:pt x="970" y="115"/>
                </a:lnTo>
                <a:lnTo>
                  <a:pt x="970" y="120"/>
                </a:lnTo>
                <a:lnTo>
                  <a:pt x="968" y="126"/>
                </a:lnTo>
                <a:lnTo>
                  <a:pt x="966" y="132"/>
                </a:lnTo>
                <a:lnTo>
                  <a:pt x="965" y="137"/>
                </a:lnTo>
                <a:lnTo>
                  <a:pt x="964" y="144"/>
                </a:lnTo>
                <a:lnTo>
                  <a:pt x="961" y="149"/>
                </a:lnTo>
                <a:lnTo>
                  <a:pt x="960" y="155"/>
                </a:lnTo>
                <a:lnTo>
                  <a:pt x="957" y="160"/>
                </a:lnTo>
                <a:lnTo>
                  <a:pt x="956" y="166"/>
                </a:lnTo>
                <a:lnTo>
                  <a:pt x="954" y="170"/>
                </a:lnTo>
                <a:lnTo>
                  <a:pt x="952" y="177"/>
                </a:lnTo>
                <a:lnTo>
                  <a:pt x="950" y="182"/>
                </a:lnTo>
                <a:lnTo>
                  <a:pt x="949" y="187"/>
                </a:lnTo>
                <a:lnTo>
                  <a:pt x="947" y="191"/>
                </a:lnTo>
                <a:lnTo>
                  <a:pt x="944" y="197"/>
                </a:lnTo>
                <a:lnTo>
                  <a:pt x="943" y="201"/>
                </a:lnTo>
                <a:lnTo>
                  <a:pt x="940" y="206"/>
                </a:lnTo>
                <a:lnTo>
                  <a:pt x="939" y="211"/>
                </a:lnTo>
                <a:lnTo>
                  <a:pt x="936" y="215"/>
                </a:lnTo>
                <a:lnTo>
                  <a:pt x="933" y="219"/>
                </a:lnTo>
                <a:lnTo>
                  <a:pt x="932" y="224"/>
                </a:lnTo>
                <a:lnTo>
                  <a:pt x="931" y="227"/>
                </a:lnTo>
                <a:lnTo>
                  <a:pt x="928" y="231"/>
                </a:lnTo>
                <a:lnTo>
                  <a:pt x="927" y="235"/>
                </a:lnTo>
                <a:lnTo>
                  <a:pt x="926" y="239"/>
                </a:lnTo>
                <a:lnTo>
                  <a:pt x="923" y="243"/>
                </a:lnTo>
                <a:lnTo>
                  <a:pt x="922" y="245"/>
                </a:lnTo>
                <a:lnTo>
                  <a:pt x="920" y="249"/>
                </a:lnTo>
                <a:lnTo>
                  <a:pt x="919" y="253"/>
                </a:lnTo>
                <a:lnTo>
                  <a:pt x="916" y="254"/>
                </a:lnTo>
                <a:lnTo>
                  <a:pt x="915" y="258"/>
                </a:lnTo>
                <a:lnTo>
                  <a:pt x="914" y="261"/>
                </a:lnTo>
                <a:lnTo>
                  <a:pt x="912" y="264"/>
                </a:lnTo>
                <a:lnTo>
                  <a:pt x="910" y="267"/>
                </a:lnTo>
                <a:lnTo>
                  <a:pt x="907" y="271"/>
                </a:lnTo>
                <a:lnTo>
                  <a:pt x="906" y="274"/>
                </a:lnTo>
                <a:lnTo>
                  <a:pt x="905" y="277"/>
                </a:lnTo>
                <a:lnTo>
                  <a:pt x="905" y="277"/>
                </a:lnTo>
                <a:lnTo>
                  <a:pt x="905" y="278"/>
                </a:lnTo>
                <a:lnTo>
                  <a:pt x="905" y="279"/>
                </a:lnTo>
                <a:lnTo>
                  <a:pt x="907" y="281"/>
                </a:lnTo>
                <a:lnTo>
                  <a:pt x="910" y="283"/>
                </a:lnTo>
                <a:lnTo>
                  <a:pt x="914" y="289"/>
                </a:lnTo>
                <a:lnTo>
                  <a:pt x="916" y="291"/>
                </a:lnTo>
                <a:lnTo>
                  <a:pt x="919" y="294"/>
                </a:lnTo>
                <a:lnTo>
                  <a:pt x="922" y="296"/>
                </a:lnTo>
                <a:lnTo>
                  <a:pt x="926" y="302"/>
                </a:lnTo>
                <a:lnTo>
                  <a:pt x="928" y="304"/>
                </a:lnTo>
                <a:lnTo>
                  <a:pt x="932" y="310"/>
                </a:lnTo>
                <a:lnTo>
                  <a:pt x="936" y="313"/>
                </a:lnTo>
                <a:lnTo>
                  <a:pt x="940" y="319"/>
                </a:lnTo>
                <a:lnTo>
                  <a:pt x="944" y="324"/>
                </a:lnTo>
                <a:lnTo>
                  <a:pt x="948" y="329"/>
                </a:lnTo>
                <a:lnTo>
                  <a:pt x="953" y="334"/>
                </a:lnTo>
                <a:lnTo>
                  <a:pt x="957" y="341"/>
                </a:lnTo>
                <a:lnTo>
                  <a:pt x="962" y="346"/>
                </a:lnTo>
                <a:lnTo>
                  <a:pt x="968" y="353"/>
                </a:lnTo>
                <a:lnTo>
                  <a:pt x="971" y="359"/>
                </a:lnTo>
                <a:lnTo>
                  <a:pt x="978" y="367"/>
                </a:lnTo>
                <a:lnTo>
                  <a:pt x="982" y="374"/>
                </a:lnTo>
                <a:lnTo>
                  <a:pt x="987" y="382"/>
                </a:lnTo>
                <a:lnTo>
                  <a:pt x="992" y="388"/>
                </a:lnTo>
                <a:lnTo>
                  <a:pt x="999" y="396"/>
                </a:lnTo>
                <a:lnTo>
                  <a:pt x="1004" y="405"/>
                </a:lnTo>
                <a:lnTo>
                  <a:pt x="1010" y="413"/>
                </a:lnTo>
                <a:lnTo>
                  <a:pt x="1016" y="422"/>
                </a:lnTo>
                <a:lnTo>
                  <a:pt x="1023" y="432"/>
                </a:lnTo>
                <a:lnTo>
                  <a:pt x="1028" y="440"/>
                </a:lnTo>
                <a:lnTo>
                  <a:pt x="1033" y="449"/>
                </a:lnTo>
                <a:lnTo>
                  <a:pt x="1038" y="458"/>
                </a:lnTo>
                <a:lnTo>
                  <a:pt x="1045" y="467"/>
                </a:lnTo>
                <a:lnTo>
                  <a:pt x="1050" y="478"/>
                </a:lnTo>
                <a:lnTo>
                  <a:pt x="1057" y="487"/>
                </a:lnTo>
                <a:lnTo>
                  <a:pt x="1062" y="497"/>
                </a:lnTo>
                <a:lnTo>
                  <a:pt x="1069" y="508"/>
                </a:lnTo>
                <a:lnTo>
                  <a:pt x="1074" y="518"/>
                </a:lnTo>
                <a:lnTo>
                  <a:pt x="1079" y="530"/>
                </a:lnTo>
                <a:lnTo>
                  <a:pt x="1084" y="541"/>
                </a:lnTo>
                <a:lnTo>
                  <a:pt x="1091" y="552"/>
                </a:lnTo>
                <a:lnTo>
                  <a:pt x="1096" y="563"/>
                </a:lnTo>
                <a:lnTo>
                  <a:pt x="1100" y="575"/>
                </a:lnTo>
                <a:lnTo>
                  <a:pt x="1105" y="585"/>
                </a:lnTo>
                <a:lnTo>
                  <a:pt x="1111" y="598"/>
                </a:lnTo>
                <a:lnTo>
                  <a:pt x="1116" y="609"/>
                </a:lnTo>
                <a:lnTo>
                  <a:pt x="1120" y="621"/>
                </a:lnTo>
                <a:lnTo>
                  <a:pt x="1125" y="634"/>
                </a:lnTo>
                <a:lnTo>
                  <a:pt x="1129" y="646"/>
                </a:lnTo>
                <a:lnTo>
                  <a:pt x="1133" y="659"/>
                </a:lnTo>
                <a:lnTo>
                  <a:pt x="1137" y="671"/>
                </a:lnTo>
                <a:lnTo>
                  <a:pt x="1142" y="682"/>
                </a:lnTo>
                <a:lnTo>
                  <a:pt x="1146" y="696"/>
                </a:lnTo>
                <a:lnTo>
                  <a:pt x="1149" y="709"/>
                </a:lnTo>
                <a:lnTo>
                  <a:pt x="1153" y="722"/>
                </a:lnTo>
                <a:lnTo>
                  <a:pt x="1155" y="735"/>
                </a:lnTo>
                <a:lnTo>
                  <a:pt x="1159" y="748"/>
                </a:lnTo>
                <a:lnTo>
                  <a:pt x="1161" y="761"/>
                </a:lnTo>
                <a:lnTo>
                  <a:pt x="1163" y="776"/>
                </a:lnTo>
                <a:lnTo>
                  <a:pt x="1166" y="789"/>
                </a:lnTo>
                <a:lnTo>
                  <a:pt x="1168" y="802"/>
                </a:lnTo>
                <a:lnTo>
                  <a:pt x="1485" y="1221"/>
                </a:lnTo>
                <a:lnTo>
                  <a:pt x="1487" y="1222"/>
                </a:lnTo>
                <a:lnTo>
                  <a:pt x="1491" y="1222"/>
                </a:lnTo>
                <a:lnTo>
                  <a:pt x="1494" y="1221"/>
                </a:lnTo>
                <a:lnTo>
                  <a:pt x="1498" y="1221"/>
                </a:lnTo>
                <a:lnTo>
                  <a:pt x="1498" y="1224"/>
                </a:lnTo>
                <a:lnTo>
                  <a:pt x="1498" y="1226"/>
                </a:lnTo>
                <a:lnTo>
                  <a:pt x="1498" y="1229"/>
                </a:lnTo>
                <a:lnTo>
                  <a:pt x="1498" y="1233"/>
                </a:lnTo>
                <a:lnTo>
                  <a:pt x="1498" y="1235"/>
                </a:lnTo>
                <a:lnTo>
                  <a:pt x="1499" y="1238"/>
                </a:lnTo>
                <a:lnTo>
                  <a:pt x="1499" y="1242"/>
                </a:lnTo>
                <a:lnTo>
                  <a:pt x="1499" y="1245"/>
                </a:lnTo>
                <a:lnTo>
                  <a:pt x="1499" y="1247"/>
                </a:lnTo>
                <a:lnTo>
                  <a:pt x="1499" y="1250"/>
                </a:lnTo>
                <a:lnTo>
                  <a:pt x="1499" y="1252"/>
                </a:lnTo>
                <a:lnTo>
                  <a:pt x="1499" y="1256"/>
                </a:lnTo>
                <a:lnTo>
                  <a:pt x="1499" y="1259"/>
                </a:lnTo>
                <a:lnTo>
                  <a:pt x="1501" y="1262"/>
                </a:lnTo>
                <a:lnTo>
                  <a:pt x="1501" y="1266"/>
                </a:lnTo>
                <a:lnTo>
                  <a:pt x="1501" y="1268"/>
                </a:lnTo>
                <a:lnTo>
                  <a:pt x="1501" y="1271"/>
                </a:lnTo>
                <a:lnTo>
                  <a:pt x="1501" y="1273"/>
                </a:lnTo>
                <a:lnTo>
                  <a:pt x="1501" y="1276"/>
                </a:lnTo>
                <a:lnTo>
                  <a:pt x="1501" y="1280"/>
                </a:lnTo>
                <a:lnTo>
                  <a:pt x="1501" y="1281"/>
                </a:lnTo>
                <a:lnTo>
                  <a:pt x="1502" y="1285"/>
                </a:lnTo>
                <a:lnTo>
                  <a:pt x="1502" y="1288"/>
                </a:lnTo>
                <a:lnTo>
                  <a:pt x="1502" y="1291"/>
                </a:lnTo>
                <a:lnTo>
                  <a:pt x="1502" y="1293"/>
                </a:lnTo>
                <a:lnTo>
                  <a:pt x="1503" y="1297"/>
                </a:lnTo>
                <a:lnTo>
                  <a:pt x="1503" y="1300"/>
                </a:lnTo>
                <a:lnTo>
                  <a:pt x="1503" y="1302"/>
                </a:lnTo>
                <a:lnTo>
                  <a:pt x="1503" y="1305"/>
                </a:lnTo>
                <a:lnTo>
                  <a:pt x="1503" y="1308"/>
                </a:lnTo>
                <a:lnTo>
                  <a:pt x="1503" y="1310"/>
                </a:lnTo>
                <a:lnTo>
                  <a:pt x="1504" y="1314"/>
                </a:lnTo>
                <a:lnTo>
                  <a:pt x="1504" y="1319"/>
                </a:lnTo>
                <a:lnTo>
                  <a:pt x="1504" y="1325"/>
                </a:lnTo>
                <a:lnTo>
                  <a:pt x="1504" y="1327"/>
                </a:lnTo>
                <a:lnTo>
                  <a:pt x="1506" y="1330"/>
                </a:lnTo>
                <a:lnTo>
                  <a:pt x="1506" y="1333"/>
                </a:lnTo>
                <a:lnTo>
                  <a:pt x="1506" y="1335"/>
                </a:lnTo>
                <a:lnTo>
                  <a:pt x="1506" y="1340"/>
                </a:lnTo>
                <a:lnTo>
                  <a:pt x="1506" y="1346"/>
                </a:lnTo>
                <a:lnTo>
                  <a:pt x="1506" y="1348"/>
                </a:lnTo>
                <a:lnTo>
                  <a:pt x="1507" y="1352"/>
                </a:lnTo>
                <a:lnTo>
                  <a:pt x="1507" y="1355"/>
                </a:lnTo>
                <a:lnTo>
                  <a:pt x="1507" y="1358"/>
                </a:lnTo>
                <a:lnTo>
                  <a:pt x="1507" y="1363"/>
                </a:lnTo>
                <a:lnTo>
                  <a:pt x="1507" y="1368"/>
                </a:lnTo>
                <a:lnTo>
                  <a:pt x="1508" y="1372"/>
                </a:lnTo>
                <a:lnTo>
                  <a:pt x="1508" y="1379"/>
                </a:lnTo>
                <a:lnTo>
                  <a:pt x="1508" y="1382"/>
                </a:lnTo>
                <a:lnTo>
                  <a:pt x="1510" y="1388"/>
                </a:lnTo>
                <a:lnTo>
                  <a:pt x="1510" y="1393"/>
                </a:lnTo>
                <a:lnTo>
                  <a:pt x="1510" y="1398"/>
                </a:lnTo>
                <a:lnTo>
                  <a:pt x="1506" y="1397"/>
                </a:lnTo>
                <a:lnTo>
                  <a:pt x="1503" y="1396"/>
                </a:lnTo>
                <a:lnTo>
                  <a:pt x="1499" y="1394"/>
                </a:lnTo>
                <a:lnTo>
                  <a:pt x="1495" y="1394"/>
                </a:lnTo>
                <a:lnTo>
                  <a:pt x="1493" y="1393"/>
                </a:lnTo>
                <a:lnTo>
                  <a:pt x="1489" y="1392"/>
                </a:lnTo>
                <a:lnTo>
                  <a:pt x="1486" y="1390"/>
                </a:lnTo>
                <a:lnTo>
                  <a:pt x="1482" y="1390"/>
                </a:lnTo>
                <a:lnTo>
                  <a:pt x="1480" y="1389"/>
                </a:lnTo>
                <a:lnTo>
                  <a:pt x="1476" y="1388"/>
                </a:lnTo>
                <a:lnTo>
                  <a:pt x="1473" y="1386"/>
                </a:lnTo>
                <a:lnTo>
                  <a:pt x="1469" y="1386"/>
                </a:lnTo>
                <a:lnTo>
                  <a:pt x="1466" y="1385"/>
                </a:lnTo>
                <a:lnTo>
                  <a:pt x="1464" y="1385"/>
                </a:lnTo>
                <a:lnTo>
                  <a:pt x="1460" y="1384"/>
                </a:lnTo>
                <a:lnTo>
                  <a:pt x="1457" y="1384"/>
                </a:lnTo>
                <a:lnTo>
                  <a:pt x="1455" y="1381"/>
                </a:lnTo>
                <a:lnTo>
                  <a:pt x="1451" y="1381"/>
                </a:lnTo>
                <a:lnTo>
                  <a:pt x="1448" y="1380"/>
                </a:lnTo>
                <a:lnTo>
                  <a:pt x="1445" y="1380"/>
                </a:lnTo>
                <a:lnTo>
                  <a:pt x="1440" y="1379"/>
                </a:lnTo>
                <a:lnTo>
                  <a:pt x="1435" y="1377"/>
                </a:lnTo>
                <a:lnTo>
                  <a:pt x="1430" y="1375"/>
                </a:lnTo>
                <a:lnTo>
                  <a:pt x="1426" y="1375"/>
                </a:lnTo>
                <a:lnTo>
                  <a:pt x="1420" y="1373"/>
                </a:lnTo>
                <a:lnTo>
                  <a:pt x="1417" y="1372"/>
                </a:lnTo>
                <a:lnTo>
                  <a:pt x="1413" y="1371"/>
                </a:lnTo>
                <a:lnTo>
                  <a:pt x="1409" y="1369"/>
                </a:lnTo>
                <a:lnTo>
                  <a:pt x="1403" y="1368"/>
                </a:lnTo>
                <a:lnTo>
                  <a:pt x="1401" y="1368"/>
                </a:lnTo>
                <a:lnTo>
                  <a:pt x="1397" y="1367"/>
                </a:lnTo>
                <a:lnTo>
                  <a:pt x="1394" y="1365"/>
                </a:lnTo>
                <a:lnTo>
                  <a:pt x="1392" y="1365"/>
                </a:lnTo>
                <a:lnTo>
                  <a:pt x="1390" y="1365"/>
                </a:lnTo>
                <a:lnTo>
                  <a:pt x="1385" y="1364"/>
                </a:lnTo>
                <a:lnTo>
                  <a:pt x="1382" y="1363"/>
                </a:lnTo>
                <a:lnTo>
                  <a:pt x="1381" y="1363"/>
                </a:lnTo>
                <a:lnTo>
                  <a:pt x="968" y="1078"/>
                </a:lnTo>
                <a:lnTo>
                  <a:pt x="572" y="1183"/>
                </a:lnTo>
                <a:lnTo>
                  <a:pt x="572" y="1184"/>
                </a:lnTo>
                <a:lnTo>
                  <a:pt x="574" y="1187"/>
                </a:lnTo>
                <a:lnTo>
                  <a:pt x="575" y="1188"/>
                </a:lnTo>
                <a:lnTo>
                  <a:pt x="575" y="1189"/>
                </a:lnTo>
                <a:lnTo>
                  <a:pt x="576" y="1192"/>
                </a:lnTo>
                <a:lnTo>
                  <a:pt x="579" y="1195"/>
                </a:lnTo>
                <a:lnTo>
                  <a:pt x="580" y="1197"/>
                </a:lnTo>
                <a:lnTo>
                  <a:pt x="583" y="1201"/>
                </a:lnTo>
                <a:lnTo>
                  <a:pt x="586" y="1205"/>
                </a:lnTo>
                <a:lnTo>
                  <a:pt x="588" y="1209"/>
                </a:lnTo>
                <a:lnTo>
                  <a:pt x="591" y="1213"/>
                </a:lnTo>
                <a:lnTo>
                  <a:pt x="593" y="1218"/>
                </a:lnTo>
                <a:lnTo>
                  <a:pt x="597" y="1224"/>
                </a:lnTo>
                <a:lnTo>
                  <a:pt x="600" y="1229"/>
                </a:lnTo>
                <a:lnTo>
                  <a:pt x="604" y="1234"/>
                </a:lnTo>
                <a:lnTo>
                  <a:pt x="607" y="1239"/>
                </a:lnTo>
                <a:lnTo>
                  <a:pt x="610" y="1246"/>
                </a:lnTo>
                <a:lnTo>
                  <a:pt x="614" y="1252"/>
                </a:lnTo>
                <a:lnTo>
                  <a:pt x="618" y="1259"/>
                </a:lnTo>
                <a:lnTo>
                  <a:pt x="624" y="1266"/>
                </a:lnTo>
                <a:lnTo>
                  <a:pt x="628" y="1272"/>
                </a:lnTo>
                <a:lnTo>
                  <a:pt x="633" y="1280"/>
                </a:lnTo>
                <a:lnTo>
                  <a:pt x="637" y="1287"/>
                </a:lnTo>
                <a:lnTo>
                  <a:pt x="641" y="1294"/>
                </a:lnTo>
                <a:lnTo>
                  <a:pt x="646" y="1302"/>
                </a:lnTo>
                <a:lnTo>
                  <a:pt x="651" y="1310"/>
                </a:lnTo>
                <a:lnTo>
                  <a:pt x="655" y="1318"/>
                </a:lnTo>
                <a:lnTo>
                  <a:pt x="660" y="1326"/>
                </a:lnTo>
                <a:lnTo>
                  <a:pt x="666" y="1335"/>
                </a:lnTo>
                <a:lnTo>
                  <a:pt x="672" y="1344"/>
                </a:lnTo>
                <a:lnTo>
                  <a:pt x="676" y="1352"/>
                </a:lnTo>
                <a:lnTo>
                  <a:pt x="681" y="1360"/>
                </a:lnTo>
                <a:lnTo>
                  <a:pt x="687" y="1369"/>
                </a:lnTo>
                <a:lnTo>
                  <a:pt x="692" y="1379"/>
                </a:lnTo>
                <a:lnTo>
                  <a:pt x="698" y="1386"/>
                </a:lnTo>
                <a:lnTo>
                  <a:pt x="704" y="1396"/>
                </a:lnTo>
                <a:lnTo>
                  <a:pt x="709" y="1405"/>
                </a:lnTo>
                <a:lnTo>
                  <a:pt x="715" y="1415"/>
                </a:lnTo>
                <a:lnTo>
                  <a:pt x="721" y="1423"/>
                </a:lnTo>
                <a:lnTo>
                  <a:pt x="726" y="1432"/>
                </a:lnTo>
                <a:lnTo>
                  <a:pt x="731" y="1442"/>
                </a:lnTo>
                <a:lnTo>
                  <a:pt x="738" y="1451"/>
                </a:lnTo>
                <a:lnTo>
                  <a:pt x="743" y="1460"/>
                </a:lnTo>
                <a:lnTo>
                  <a:pt x="750" y="1470"/>
                </a:lnTo>
                <a:lnTo>
                  <a:pt x="755" y="1480"/>
                </a:lnTo>
                <a:lnTo>
                  <a:pt x="761" y="1489"/>
                </a:lnTo>
                <a:lnTo>
                  <a:pt x="767" y="1497"/>
                </a:lnTo>
                <a:lnTo>
                  <a:pt x="772" y="1506"/>
                </a:lnTo>
                <a:lnTo>
                  <a:pt x="777" y="1515"/>
                </a:lnTo>
                <a:lnTo>
                  <a:pt x="784" y="1524"/>
                </a:lnTo>
                <a:lnTo>
                  <a:pt x="789" y="1533"/>
                </a:lnTo>
                <a:lnTo>
                  <a:pt x="794" y="1543"/>
                </a:lnTo>
                <a:lnTo>
                  <a:pt x="800" y="1552"/>
                </a:lnTo>
                <a:lnTo>
                  <a:pt x="806" y="1561"/>
                </a:lnTo>
                <a:lnTo>
                  <a:pt x="811" y="1569"/>
                </a:lnTo>
                <a:lnTo>
                  <a:pt x="817" y="1577"/>
                </a:lnTo>
                <a:lnTo>
                  <a:pt x="822" y="1586"/>
                </a:lnTo>
                <a:lnTo>
                  <a:pt x="827" y="1594"/>
                </a:lnTo>
                <a:lnTo>
                  <a:pt x="832" y="1603"/>
                </a:lnTo>
                <a:lnTo>
                  <a:pt x="838" y="1611"/>
                </a:lnTo>
                <a:lnTo>
                  <a:pt x="842" y="1619"/>
                </a:lnTo>
                <a:lnTo>
                  <a:pt x="847" y="1627"/>
                </a:lnTo>
                <a:lnTo>
                  <a:pt x="842" y="1627"/>
                </a:lnTo>
                <a:lnTo>
                  <a:pt x="838" y="1627"/>
                </a:lnTo>
                <a:lnTo>
                  <a:pt x="832" y="1627"/>
                </a:lnTo>
                <a:lnTo>
                  <a:pt x="828" y="1627"/>
                </a:lnTo>
                <a:lnTo>
                  <a:pt x="823" y="1627"/>
                </a:lnTo>
                <a:lnTo>
                  <a:pt x="819" y="1627"/>
                </a:lnTo>
                <a:lnTo>
                  <a:pt x="814" y="1627"/>
                </a:lnTo>
                <a:lnTo>
                  <a:pt x="810" y="1627"/>
                </a:lnTo>
                <a:lnTo>
                  <a:pt x="805" y="1627"/>
                </a:lnTo>
                <a:lnTo>
                  <a:pt x="800" y="1627"/>
                </a:lnTo>
                <a:lnTo>
                  <a:pt x="796" y="1627"/>
                </a:lnTo>
                <a:lnTo>
                  <a:pt x="790" y="1627"/>
                </a:lnTo>
                <a:lnTo>
                  <a:pt x="786" y="1627"/>
                </a:lnTo>
                <a:lnTo>
                  <a:pt x="781" y="1627"/>
                </a:lnTo>
                <a:lnTo>
                  <a:pt x="777" y="1627"/>
                </a:lnTo>
                <a:lnTo>
                  <a:pt x="772" y="1628"/>
                </a:lnTo>
                <a:lnTo>
                  <a:pt x="767" y="1628"/>
                </a:lnTo>
                <a:lnTo>
                  <a:pt x="763" y="1628"/>
                </a:lnTo>
                <a:lnTo>
                  <a:pt x="757" y="1628"/>
                </a:lnTo>
                <a:lnTo>
                  <a:pt x="754" y="1628"/>
                </a:lnTo>
                <a:lnTo>
                  <a:pt x="750" y="1628"/>
                </a:lnTo>
                <a:lnTo>
                  <a:pt x="744" y="1628"/>
                </a:lnTo>
                <a:lnTo>
                  <a:pt x="740" y="1628"/>
                </a:lnTo>
                <a:lnTo>
                  <a:pt x="735" y="1628"/>
                </a:lnTo>
                <a:lnTo>
                  <a:pt x="731" y="1628"/>
                </a:lnTo>
                <a:lnTo>
                  <a:pt x="726" y="1628"/>
                </a:lnTo>
                <a:lnTo>
                  <a:pt x="722" y="1628"/>
                </a:lnTo>
                <a:lnTo>
                  <a:pt x="717" y="1628"/>
                </a:lnTo>
                <a:lnTo>
                  <a:pt x="713" y="1628"/>
                </a:lnTo>
                <a:lnTo>
                  <a:pt x="708" y="1628"/>
                </a:lnTo>
                <a:lnTo>
                  <a:pt x="704" y="1628"/>
                </a:lnTo>
                <a:lnTo>
                  <a:pt x="698" y="1628"/>
                </a:lnTo>
                <a:lnTo>
                  <a:pt x="691" y="1623"/>
                </a:lnTo>
                <a:lnTo>
                  <a:pt x="683" y="1619"/>
                </a:lnTo>
                <a:lnTo>
                  <a:pt x="673" y="1615"/>
                </a:lnTo>
                <a:lnTo>
                  <a:pt x="666" y="1610"/>
                </a:lnTo>
                <a:lnTo>
                  <a:pt x="658" y="1606"/>
                </a:lnTo>
                <a:lnTo>
                  <a:pt x="649" y="1600"/>
                </a:lnTo>
                <a:lnTo>
                  <a:pt x="641" y="1595"/>
                </a:lnTo>
                <a:lnTo>
                  <a:pt x="631" y="1591"/>
                </a:lnTo>
                <a:lnTo>
                  <a:pt x="622" y="1586"/>
                </a:lnTo>
                <a:lnTo>
                  <a:pt x="613" y="1579"/>
                </a:lnTo>
                <a:lnTo>
                  <a:pt x="604" y="1574"/>
                </a:lnTo>
                <a:lnTo>
                  <a:pt x="595" y="1569"/>
                </a:lnTo>
                <a:lnTo>
                  <a:pt x="586" y="1564"/>
                </a:lnTo>
                <a:lnTo>
                  <a:pt x="575" y="1557"/>
                </a:lnTo>
                <a:lnTo>
                  <a:pt x="566" y="1552"/>
                </a:lnTo>
                <a:lnTo>
                  <a:pt x="557" y="1545"/>
                </a:lnTo>
                <a:lnTo>
                  <a:pt x="546" y="1539"/>
                </a:lnTo>
                <a:lnTo>
                  <a:pt x="537" y="1533"/>
                </a:lnTo>
                <a:lnTo>
                  <a:pt x="528" y="1527"/>
                </a:lnTo>
                <a:lnTo>
                  <a:pt x="517" y="1520"/>
                </a:lnTo>
                <a:lnTo>
                  <a:pt x="508" y="1512"/>
                </a:lnTo>
                <a:lnTo>
                  <a:pt x="499" y="1506"/>
                </a:lnTo>
                <a:lnTo>
                  <a:pt x="488" y="1499"/>
                </a:lnTo>
                <a:lnTo>
                  <a:pt x="480" y="1493"/>
                </a:lnTo>
                <a:lnTo>
                  <a:pt x="470" y="1486"/>
                </a:lnTo>
                <a:lnTo>
                  <a:pt x="459" y="1480"/>
                </a:lnTo>
                <a:lnTo>
                  <a:pt x="452" y="1472"/>
                </a:lnTo>
                <a:lnTo>
                  <a:pt x="442" y="1465"/>
                </a:lnTo>
                <a:lnTo>
                  <a:pt x="432" y="1457"/>
                </a:lnTo>
                <a:lnTo>
                  <a:pt x="423" y="1449"/>
                </a:lnTo>
                <a:lnTo>
                  <a:pt x="415" y="1442"/>
                </a:lnTo>
                <a:lnTo>
                  <a:pt x="406" y="1435"/>
                </a:lnTo>
                <a:lnTo>
                  <a:pt x="396" y="1427"/>
                </a:lnTo>
                <a:lnTo>
                  <a:pt x="389" y="1419"/>
                </a:lnTo>
                <a:lnTo>
                  <a:pt x="379" y="1410"/>
                </a:lnTo>
                <a:lnTo>
                  <a:pt x="372" y="1403"/>
                </a:lnTo>
                <a:lnTo>
                  <a:pt x="364" y="1394"/>
                </a:lnTo>
                <a:lnTo>
                  <a:pt x="356" y="1386"/>
                </a:lnTo>
                <a:lnTo>
                  <a:pt x="348" y="1379"/>
                </a:lnTo>
                <a:lnTo>
                  <a:pt x="341" y="1371"/>
                </a:lnTo>
                <a:lnTo>
                  <a:pt x="333" y="1361"/>
                </a:lnTo>
                <a:lnTo>
                  <a:pt x="326" y="1354"/>
                </a:lnTo>
                <a:lnTo>
                  <a:pt x="319" y="1346"/>
                </a:lnTo>
                <a:lnTo>
                  <a:pt x="314" y="1338"/>
                </a:lnTo>
                <a:lnTo>
                  <a:pt x="307" y="1329"/>
                </a:lnTo>
                <a:lnTo>
                  <a:pt x="301" y="1319"/>
                </a:lnTo>
                <a:lnTo>
                  <a:pt x="295" y="1312"/>
                </a:lnTo>
                <a:lnTo>
                  <a:pt x="290" y="1304"/>
                </a:lnTo>
                <a:lnTo>
                  <a:pt x="285" y="1294"/>
                </a:lnTo>
                <a:lnTo>
                  <a:pt x="281" y="1285"/>
                </a:lnTo>
                <a:lnTo>
                  <a:pt x="276" y="1276"/>
                </a:lnTo>
                <a:lnTo>
                  <a:pt x="273" y="1268"/>
                </a:lnTo>
                <a:lnTo>
                  <a:pt x="268" y="1259"/>
                </a:lnTo>
                <a:lnTo>
                  <a:pt x="265" y="1250"/>
                </a:lnTo>
                <a:lnTo>
                  <a:pt x="263" y="1242"/>
                </a:lnTo>
                <a:lnTo>
                  <a:pt x="261" y="1233"/>
                </a:lnTo>
                <a:lnTo>
                  <a:pt x="259" y="1224"/>
                </a:lnTo>
                <a:lnTo>
                  <a:pt x="257" y="1214"/>
                </a:lnTo>
                <a:lnTo>
                  <a:pt x="255" y="1205"/>
                </a:lnTo>
                <a:lnTo>
                  <a:pt x="255" y="1197"/>
                </a:lnTo>
                <a:lnTo>
                  <a:pt x="255" y="1188"/>
                </a:lnTo>
                <a:lnTo>
                  <a:pt x="255" y="1179"/>
                </a:lnTo>
                <a:lnTo>
                  <a:pt x="256" y="1170"/>
                </a:lnTo>
                <a:lnTo>
                  <a:pt x="257" y="1161"/>
                </a:lnTo>
                <a:lnTo>
                  <a:pt x="259" y="1149"/>
                </a:lnTo>
                <a:lnTo>
                  <a:pt x="261" y="1137"/>
                </a:lnTo>
                <a:lnTo>
                  <a:pt x="264" y="1124"/>
                </a:lnTo>
                <a:lnTo>
                  <a:pt x="268" y="1113"/>
                </a:lnTo>
                <a:lnTo>
                  <a:pt x="272" y="1103"/>
                </a:lnTo>
                <a:lnTo>
                  <a:pt x="277" y="1092"/>
                </a:lnTo>
                <a:lnTo>
                  <a:pt x="281" y="1082"/>
                </a:lnTo>
                <a:lnTo>
                  <a:pt x="286" y="1071"/>
                </a:lnTo>
                <a:lnTo>
                  <a:pt x="291" y="1062"/>
                </a:lnTo>
                <a:lnTo>
                  <a:pt x="298" y="1052"/>
                </a:lnTo>
                <a:lnTo>
                  <a:pt x="305" y="1042"/>
                </a:lnTo>
                <a:lnTo>
                  <a:pt x="311" y="1034"/>
                </a:lnTo>
                <a:lnTo>
                  <a:pt x="318" y="1025"/>
                </a:lnTo>
                <a:lnTo>
                  <a:pt x="326" y="1017"/>
                </a:lnTo>
                <a:lnTo>
                  <a:pt x="333" y="1008"/>
                </a:lnTo>
                <a:lnTo>
                  <a:pt x="341" y="1002"/>
                </a:lnTo>
                <a:lnTo>
                  <a:pt x="349" y="994"/>
                </a:lnTo>
                <a:lnTo>
                  <a:pt x="358" y="986"/>
                </a:lnTo>
                <a:lnTo>
                  <a:pt x="366" y="978"/>
                </a:lnTo>
                <a:lnTo>
                  <a:pt x="375" y="971"/>
                </a:lnTo>
                <a:lnTo>
                  <a:pt x="385" y="965"/>
                </a:lnTo>
                <a:lnTo>
                  <a:pt x="394" y="958"/>
                </a:lnTo>
                <a:lnTo>
                  <a:pt x="403" y="952"/>
                </a:lnTo>
                <a:lnTo>
                  <a:pt x="412" y="946"/>
                </a:lnTo>
                <a:lnTo>
                  <a:pt x="421" y="940"/>
                </a:lnTo>
                <a:lnTo>
                  <a:pt x="432" y="935"/>
                </a:lnTo>
                <a:lnTo>
                  <a:pt x="441" y="929"/>
                </a:lnTo>
                <a:lnTo>
                  <a:pt x="452" y="925"/>
                </a:lnTo>
                <a:lnTo>
                  <a:pt x="461" y="920"/>
                </a:lnTo>
                <a:lnTo>
                  <a:pt x="471" y="915"/>
                </a:lnTo>
                <a:lnTo>
                  <a:pt x="482" y="911"/>
                </a:lnTo>
                <a:lnTo>
                  <a:pt x="491" y="907"/>
                </a:lnTo>
                <a:lnTo>
                  <a:pt x="501" y="902"/>
                </a:lnTo>
                <a:lnTo>
                  <a:pt x="511" y="898"/>
                </a:lnTo>
                <a:lnTo>
                  <a:pt x="520" y="894"/>
                </a:lnTo>
                <a:lnTo>
                  <a:pt x="530" y="891"/>
                </a:lnTo>
                <a:lnTo>
                  <a:pt x="540" y="887"/>
                </a:lnTo>
                <a:lnTo>
                  <a:pt x="549" y="883"/>
                </a:lnTo>
                <a:lnTo>
                  <a:pt x="558" y="881"/>
                </a:lnTo>
                <a:lnTo>
                  <a:pt x="568" y="878"/>
                </a:lnTo>
                <a:lnTo>
                  <a:pt x="576" y="876"/>
                </a:lnTo>
                <a:lnTo>
                  <a:pt x="586" y="873"/>
                </a:lnTo>
                <a:lnTo>
                  <a:pt x="593" y="870"/>
                </a:lnTo>
                <a:lnTo>
                  <a:pt x="603" y="868"/>
                </a:lnTo>
                <a:lnTo>
                  <a:pt x="610" y="865"/>
                </a:lnTo>
                <a:lnTo>
                  <a:pt x="618" y="864"/>
                </a:lnTo>
                <a:lnTo>
                  <a:pt x="626" y="862"/>
                </a:lnTo>
                <a:lnTo>
                  <a:pt x="634" y="861"/>
                </a:lnTo>
                <a:lnTo>
                  <a:pt x="641" y="858"/>
                </a:lnTo>
                <a:lnTo>
                  <a:pt x="647" y="857"/>
                </a:lnTo>
                <a:lnTo>
                  <a:pt x="652" y="856"/>
                </a:lnTo>
                <a:lnTo>
                  <a:pt x="659" y="855"/>
                </a:lnTo>
                <a:lnTo>
                  <a:pt x="664" y="853"/>
                </a:lnTo>
                <a:lnTo>
                  <a:pt x="670" y="853"/>
                </a:lnTo>
                <a:lnTo>
                  <a:pt x="673" y="852"/>
                </a:lnTo>
                <a:lnTo>
                  <a:pt x="679" y="852"/>
                </a:lnTo>
                <a:lnTo>
                  <a:pt x="683" y="851"/>
                </a:lnTo>
                <a:lnTo>
                  <a:pt x="687" y="851"/>
                </a:lnTo>
                <a:lnTo>
                  <a:pt x="689" y="849"/>
                </a:lnTo>
                <a:lnTo>
                  <a:pt x="692" y="849"/>
                </a:lnTo>
                <a:lnTo>
                  <a:pt x="696" y="849"/>
                </a:lnTo>
                <a:lnTo>
                  <a:pt x="697" y="849"/>
                </a:lnTo>
                <a:lnTo>
                  <a:pt x="480" y="618"/>
                </a:lnTo>
                <a:lnTo>
                  <a:pt x="480" y="618"/>
                </a:lnTo>
                <a:lnTo>
                  <a:pt x="480" y="619"/>
                </a:lnTo>
                <a:lnTo>
                  <a:pt x="479" y="622"/>
                </a:lnTo>
                <a:lnTo>
                  <a:pt x="478" y="626"/>
                </a:lnTo>
                <a:lnTo>
                  <a:pt x="477" y="630"/>
                </a:lnTo>
                <a:lnTo>
                  <a:pt x="475" y="637"/>
                </a:lnTo>
                <a:lnTo>
                  <a:pt x="474" y="639"/>
                </a:lnTo>
                <a:lnTo>
                  <a:pt x="474" y="642"/>
                </a:lnTo>
                <a:lnTo>
                  <a:pt x="473" y="644"/>
                </a:lnTo>
                <a:lnTo>
                  <a:pt x="471" y="650"/>
                </a:lnTo>
                <a:lnTo>
                  <a:pt x="470" y="652"/>
                </a:lnTo>
                <a:lnTo>
                  <a:pt x="469" y="656"/>
                </a:lnTo>
                <a:lnTo>
                  <a:pt x="466" y="660"/>
                </a:lnTo>
                <a:lnTo>
                  <a:pt x="465" y="664"/>
                </a:lnTo>
                <a:lnTo>
                  <a:pt x="462" y="668"/>
                </a:lnTo>
                <a:lnTo>
                  <a:pt x="461" y="673"/>
                </a:lnTo>
                <a:lnTo>
                  <a:pt x="458" y="677"/>
                </a:lnTo>
                <a:lnTo>
                  <a:pt x="457" y="682"/>
                </a:lnTo>
                <a:lnTo>
                  <a:pt x="453" y="686"/>
                </a:lnTo>
                <a:lnTo>
                  <a:pt x="452" y="692"/>
                </a:lnTo>
                <a:lnTo>
                  <a:pt x="448" y="696"/>
                </a:lnTo>
                <a:lnTo>
                  <a:pt x="445" y="701"/>
                </a:lnTo>
                <a:lnTo>
                  <a:pt x="442" y="705"/>
                </a:lnTo>
                <a:lnTo>
                  <a:pt x="438" y="710"/>
                </a:lnTo>
                <a:lnTo>
                  <a:pt x="435" y="715"/>
                </a:lnTo>
                <a:lnTo>
                  <a:pt x="431" y="721"/>
                </a:lnTo>
                <a:lnTo>
                  <a:pt x="427" y="725"/>
                </a:lnTo>
                <a:lnTo>
                  <a:pt x="423" y="730"/>
                </a:lnTo>
                <a:lnTo>
                  <a:pt x="417" y="734"/>
                </a:lnTo>
                <a:lnTo>
                  <a:pt x="414" y="739"/>
                </a:lnTo>
                <a:lnTo>
                  <a:pt x="408" y="743"/>
                </a:lnTo>
                <a:lnTo>
                  <a:pt x="403" y="748"/>
                </a:lnTo>
                <a:lnTo>
                  <a:pt x="398" y="753"/>
                </a:lnTo>
                <a:lnTo>
                  <a:pt x="393" y="759"/>
                </a:lnTo>
                <a:lnTo>
                  <a:pt x="386" y="763"/>
                </a:lnTo>
                <a:lnTo>
                  <a:pt x="379" y="767"/>
                </a:lnTo>
                <a:lnTo>
                  <a:pt x="373" y="770"/>
                </a:lnTo>
                <a:lnTo>
                  <a:pt x="368" y="776"/>
                </a:lnTo>
                <a:lnTo>
                  <a:pt x="360" y="780"/>
                </a:lnTo>
                <a:lnTo>
                  <a:pt x="353" y="784"/>
                </a:lnTo>
                <a:lnTo>
                  <a:pt x="345" y="788"/>
                </a:lnTo>
                <a:lnTo>
                  <a:pt x="337" y="791"/>
                </a:lnTo>
                <a:lnTo>
                  <a:pt x="330" y="794"/>
                </a:lnTo>
                <a:lnTo>
                  <a:pt x="320" y="798"/>
                </a:lnTo>
                <a:lnTo>
                  <a:pt x="312" y="801"/>
                </a:lnTo>
                <a:lnTo>
                  <a:pt x="303" y="805"/>
                </a:lnTo>
                <a:lnTo>
                  <a:pt x="293" y="807"/>
                </a:lnTo>
                <a:lnTo>
                  <a:pt x="284" y="810"/>
                </a:lnTo>
                <a:lnTo>
                  <a:pt x="273" y="813"/>
                </a:lnTo>
                <a:lnTo>
                  <a:pt x="264" y="816"/>
                </a:lnTo>
                <a:lnTo>
                  <a:pt x="253" y="818"/>
                </a:lnTo>
                <a:lnTo>
                  <a:pt x="242" y="820"/>
                </a:lnTo>
                <a:lnTo>
                  <a:pt x="231" y="822"/>
                </a:lnTo>
                <a:lnTo>
                  <a:pt x="219" y="823"/>
                </a:lnTo>
                <a:lnTo>
                  <a:pt x="207" y="824"/>
                </a:lnTo>
                <a:lnTo>
                  <a:pt x="196" y="826"/>
                </a:lnTo>
                <a:lnTo>
                  <a:pt x="182" y="826"/>
                </a:lnTo>
                <a:lnTo>
                  <a:pt x="169" y="827"/>
                </a:lnTo>
                <a:lnTo>
                  <a:pt x="167" y="827"/>
                </a:lnTo>
                <a:lnTo>
                  <a:pt x="165" y="826"/>
                </a:lnTo>
                <a:lnTo>
                  <a:pt x="163" y="824"/>
                </a:lnTo>
                <a:lnTo>
                  <a:pt x="159" y="824"/>
                </a:lnTo>
                <a:lnTo>
                  <a:pt x="155" y="823"/>
                </a:lnTo>
                <a:lnTo>
                  <a:pt x="150" y="820"/>
                </a:lnTo>
                <a:lnTo>
                  <a:pt x="144" y="819"/>
                </a:lnTo>
                <a:lnTo>
                  <a:pt x="139" y="818"/>
                </a:lnTo>
                <a:lnTo>
                  <a:pt x="137" y="816"/>
                </a:lnTo>
                <a:lnTo>
                  <a:pt x="133" y="815"/>
                </a:lnTo>
                <a:lnTo>
                  <a:pt x="130" y="814"/>
                </a:lnTo>
                <a:lnTo>
                  <a:pt x="127" y="813"/>
                </a:lnTo>
                <a:lnTo>
                  <a:pt x="123" y="811"/>
                </a:lnTo>
                <a:lnTo>
                  <a:pt x="119" y="810"/>
                </a:lnTo>
                <a:lnTo>
                  <a:pt x="116" y="809"/>
                </a:lnTo>
                <a:lnTo>
                  <a:pt x="113" y="807"/>
                </a:lnTo>
                <a:lnTo>
                  <a:pt x="109" y="806"/>
                </a:lnTo>
                <a:lnTo>
                  <a:pt x="105" y="805"/>
                </a:lnTo>
                <a:lnTo>
                  <a:pt x="102" y="803"/>
                </a:lnTo>
                <a:lnTo>
                  <a:pt x="98" y="802"/>
                </a:lnTo>
                <a:lnTo>
                  <a:pt x="95" y="801"/>
                </a:lnTo>
                <a:lnTo>
                  <a:pt x="92" y="799"/>
                </a:lnTo>
                <a:lnTo>
                  <a:pt x="87" y="798"/>
                </a:lnTo>
                <a:lnTo>
                  <a:pt x="84" y="797"/>
                </a:lnTo>
                <a:lnTo>
                  <a:pt x="80" y="795"/>
                </a:lnTo>
                <a:lnTo>
                  <a:pt x="76" y="794"/>
                </a:lnTo>
                <a:lnTo>
                  <a:pt x="72" y="793"/>
                </a:lnTo>
                <a:lnTo>
                  <a:pt x="70" y="791"/>
                </a:lnTo>
                <a:lnTo>
                  <a:pt x="66" y="789"/>
                </a:lnTo>
                <a:lnTo>
                  <a:pt x="62" y="789"/>
                </a:lnTo>
                <a:lnTo>
                  <a:pt x="58" y="788"/>
                </a:lnTo>
                <a:lnTo>
                  <a:pt x="54" y="786"/>
                </a:lnTo>
                <a:lnTo>
                  <a:pt x="51" y="785"/>
                </a:lnTo>
                <a:lnTo>
                  <a:pt x="47" y="782"/>
                </a:lnTo>
                <a:lnTo>
                  <a:pt x="43" y="781"/>
                </a:lnTo>
                <a:lnTo>
                  <a:pt x="41" y="781"/>
                </a:lnTo>
                <a:lnTo>
                  <a:pt x="37" y="778"/>
                </a:lnTo>
                <a:lnTo>
                  <a:pt x="34" y="778"/>
                </a:lnTo>
                <a:lnTo>
                  <a:pt x="32" y="777"/>
                </a:lnTo>
                <a:lnTo>
                  <a:pt x="29" y="776"/>
                </a:lnTo>
                <a:lnTo>
                  <a:pt x="26" y="774"/>
                </a:lnTo>
                <a:lnTo>
                  <a:pt x="22" y="774"/>
                </a:lnTo>
                <a:lnTo>
                  <a:pt x="20" y="773"/>
                </a:lnTo>
                <a:lnTo>
                  <a:pt x="17" y="772"/>
                </a:lnTo>
                <a:lnTo>
                  <a:pt x="13" y="770"/>
                </a:lnTo>
                <a:lnTo>
                  <a:pt x="9" y="769"/>
                </a:lnTo>
                <a:lnTo>
                  <a:pt x="5" y="768"/>
                </a:lnTo>
                <a:lnTo>
                  <a:pt x="3" y="767"/>
                </a:lnTo>
                <a:lnTo>
                  <a:pt x="1" y="767"/>
                </a:lnTo>
                <a:lnTo>
                  <a:pt x="0" y="767"/>
                </a:lnTo>
                <a:lnTo>
                  <a:pt x="0" y="763"/>
                </a:lnTo>
                <a:lnTo>
                  <a:pt x="0" y="757"/>
                </a:lnTo>
                <a:lnTo>
                  <a:pt x="0" y="752"/>
                </a:lnTo>
                <a:lnTo>
                  <a:pt x="0" y="747"/>
                </a:lnTo>
                <a:lnTo>
                  <a:pt x="0" y="743"/>
                </a:lnTo>
                <a:lnTo>
                  <a:pt x="0" y="739"/>
                </a:lnTo>
                <a:lnTo>
                  <a:pt x="0" y="734"/>
                </a:lnTo>
                <a:lnTo>
                  <a:pt x="0" y="730"/>
                </a:lnTo>
                <a:lnTo>
                  <a:pt x="0" y="725"/>
                </a:lnTo>
                <a:lnTo>
                  <a:pt x="0" y="721"/>
                </a:lnTo>
                <a:lnTo>
                  <a:pt x="0" y="715"/>
                </a:lnTo>
                <a:lnTo>
                  <a:pt x="0" y="711"/>
                </a:lnTo>
                <a:lnTo>
                  <a:pt x="0" y="706"/>
                </a:lnTo>
                <a:lnTo>
                  <a:pt x="0" y="702"/>
                </a:lnTo>
                <a:lnTo>
                  <a:pt x="0" y="697"/>
                </a:lnTo>
                <a:lnTo>
                  <a:pt x="0" y="693"/>
                </a:lnTo>
                <a:lnTo>
                  <a:pt x="0" y="688"/>
                </a:lnTo>
                <a:lnTo>
                  <a:pt x="0" y="684"/>
                </a:lnTo>
                <a:lnTo>
                  <a:pt x="0" y="679"/>
                </a:lnTo>
                <a:lnTo>
                  <a:pt x="0" y="675"/>
                </a:lnTo>
                <a:lnTo>
                  <a:pt x="0" y="669"/>
                </a:lnTo>
                <a:lnTo>
                  <a:pt x="0" y="665"/>
                </a:lnTo>
                <a:lnTo>
                  <a:pt x="0" y="660"/>
                </a:lnTo>
                <a:lnTo>
                  <a:pt x="0" y="656"/>
                </a:lnTo>
                <a:lnTo>
                  <a:pt x="0" y="652"/>
                </a:lnTo>
                <a:lnTo>
                  <a:pt x="0" y="647"/>
                </a:lnTo>
                <a:lnTo>
                  <a:pt x="0" y="643"/>
                </a:lnTo>
                <a:lnTo>
                  <a:pt x="0" y="638"/>
                </a:lnTo>
                <a:lnTo>
                  <a:pt x="0" y="634"/>
                </a:lnTo>
                <a:lnTo>
                  <a:pt x="0" y="630"/>
                </a:lnTo>
                <a:lnTo>
                  <a:pt x="0" y="625"/>
                </a:lnTo>
                <a:lnTo>
                  <a:pt x="0" y="621"/>
                </a:lnTo>
                <a:lnTo>
                  <a:pt x="232" y="660"/>
                </a:lnTo>
                <a:lnTo>
                  <a:pt x="234" y="658"/>
                </a:lnTo>
                <a:lnTo>
                  <a:pt x="235" y="655"/>
                </a:lnTo>
                <a:lnTo>
                  <a:pt x="235" y="652"/>
                </a:lnTo>
                <a:lnTo>
                  <a:pt x="236" y="650"/>
                </a:lnTo>
                <a:lnTo>
                  <a:pt x="238" y="647"/>
                </a:lnTo>
                <a:lnTo>
                  <a:pt x="239" y="644"/>
                </a:lnTo>
                <a:lnTo>
                  <a:pt x="239" y="640"/>
                </a:lnTo>
                <a:lnTo>
                  <a:pt x="240" y="638"/>
                </a:lnTo>
                <a:lnTo>
                  <a:pt x="240" y="634"/>
                </a:lnTo>
                <a:lnTo>
                  <a:pt x="242" y="630"/>
                </a:lnTo>
                <a:lnTo>
                  <a:pt x="243" y="625"/>
                </a:lnTo>
                <a:lnTo>
                  <a:pt x="244" y="621"/>
                </a:lnTo>
                <a:lnTo>
                  <a:pt x="245" y="617"/>
                </a:lnTo>
                <a:lnTo>
                  <a:pt x="247" y="612"/>
                </a:lnTo>
                <a:lnTo>
                  <a:pt x="248" y="606"/>
                </a:lnTo>
                <a:lnTo>
                  <a:pt x="249" y="601"/>
                </a:lnTo>
                <a:lnTo>
                  <a:pt x="251" y="594"/>
                </a:lnTo>
                <a:lnTo>
                  <a:pt x="253" y="589"/>
                </a:lnTo>
                <a:lnTo>
                  <a:pt x="255" y="583"/>
                </a:lnTo>
                <a:lnTo>
                  <a:pt x="256" y="576"/>
                </a:lnTo>
                <a:lnTo>
                  <a:pt x="259" y="570"/>
                </a:lnTo>
                <a:lnTo>
                  <a:pt x="261" y="564"/>
                </a:lnTo>
                <a:lnTo>
                  <a:pt x="263" y="556"/>
                </a:lnTo>
                <a:lnTo>
                  <a:pt x="265" y="550"/>
                </a:lnTo>
                <a:lnTo>
                  <a:pt x="267" y="543"/>
                </a:lnTo>
                <a:lnTo>
                  <a:pt x="270" y="537"/>
                </a:lnTo>
                <a:lnTo>
                  <a:pt x="273" y="529"/>
                </a:lnTo>
                <a:lnTo>
                  <a:pt x="276" y="521"/>
                </a:lnTo>
                <a:lnTo>
                  <a:pt x="278" y="514"/>
                </a:lnTo>
                <a:lnTo>
                  <a:pt x="282" y="507"/>
                </a:lnTo>
                <a:lnTo>
                  <a:pt x="285" y="499"/>
                </a:lnTo>
                <a:lnTo>
                  <a:pt x="288" y="491"/>
                </a:lnTo>
                <a:lnTo>
                  <a:pt x="291" y="483"/>
                </a:lnTo>
                <a:lnTo>
                  <a:pt x="297" y="475"/>
                </a:lnTo>
                <a:lnTo>
                  <a:pt x="299" y="466"/>
                </a:lnTo>
                <a:lnTo>
                  <a:pt x="303" y="458"/>
                </a:lnTo>
                <a:lnTo>
                  <a:pt x="309" y="450"/>
                </a:lnTo>
                <a:lnTo>
                  <a:pt x="314" y="442"/>
                </a:lnTo>
                <a:lnTo>
                  <a:pt x="318" y="433"/>
                </a:lnTo>
                <a:lnTo>
                  <a:pt x="323" y="425"/>
                </a:lnTo>
                <a:lnTo>
                  <a:pt x="328" y="417"/>
                </a:lnTo>
                <a:lnTo>
                  <a:pt x="333" y="408"/>
                </a:lnTo>
                <a:lnTo>
                  <a:pt x="339" y="400"/>
                </a:lnTo>
                <a:lnTo>
                  <a:pt x="345" y="392"/>
                </a:lnTo>
                <a:lnTo>
                  <a:pt x="352" y="383"/>
                </a:lnTo>
                <a:lnTo>
                  <a:pt x="358" y="375"/>
                </a:lnTo>
                <a:lnTo>
                  <a:pt x="365" y="366"/>
                </a:lnTo>
                <a:lnTo>
                  <a:pt x="372" y="358"/>
                </a:lnTo>
                <a:lnTo>
                  <a:pt x="378" y="350"/>
                </a:lnTo>
                <a:lnTo>
                  <a:pt x="386" y="341"/>
                </a:lnTo>
                <a:lnTo>
                  <a:pt x="394" y="333"/>
                </a:lnTo>
                <a:lnTo>
                  <a:pt x="402" y="325"/>
                </a:lnTo>
                <a:lnTo>
                  <a:pt x="410" y="317"/>
                </a:lnTo>
                <a:lnTo>
                  <a:pt x="419" y="310"/>
                </a:lnTo>
                <a:lnTo>
                  <a:pt x="427" y="302"/>
                </a:lnTo>
                <a:lnTo>
                  <a:pt x="436" y="294"/>
                </a:lnTo>
                <a:lnTo>
                  <a:pt x="445" y="286"/>
                </a:lnTo>
                <a:lnTo>
                  <a:pt x="456" y="279"/>
                </a:lnTo>
                <a:lnTo>
                  <a:pt x="465" y="271"/>
                </a:lnTo>
                <a:lnTo>
                  <a:pt x="475" y="264"/>
                </a:lnTo>
                <a:lnTo>
                  <a:pt x="486" y="257"/>
                </a:lnTo>
                <a:lnTo>
                  <a:pt x="498" y="250"/>
                </a:lnTo>
                <a:lnTo>
                  <a:pt x="499" y="248"/>
                </a:lnTo>
                <a:lnTo>
                  <a:pt x="501" y="246"/>
                </a:lnTo>
                <a:lnTo>
                  <a:pt x="504" y="245"/>
                </a:lnTo>
                <a:lnTo>
                  <a:pt x="508" y="244"/>
                </a:lnTo>
                <a:lnTo>
                  <a:pt x="511" y="243"/>
                </a:lnTo>
                <a:lnTo>
                  <a:pt x="516" y="241"/>
                </a:lnTo>
                <a:lnTo>
                  <a:pt x="520" y="239"/>
                </a:lnTo>
                <a:lnTo>
                  <a:pt x="524" y="239"/>
                </a:lnTo>
                <a:lnTo>
                  <a:pt x="529" y="236"/>
                </a:lnTo>
                <a:lnTo>
                  <a:pt x="533" y="235"/>
                </a:lnTo>
                <a:lnTo>
                  <a:pt x="538" y="233"/>
                </a:lnTo>
                <a:lnTo>
                  <a:pt x="544" y="232"/>
                </a:lnTo>
                <a:lnTo>
                  <a:pt x="547" y="231"/>
                </a:lnTo>
                <a:lnTo>
                  <a:pt x="553" y="228"/>
                </a:lnTo>
                <a:lnTo>
                  <a:pt x="558" y="227"/>
                </a:lnTo>
                <a:lnTo>
                  <a:pt x="563" y="225"/>
                </a:lnTo>
                <a:lnTo>
                  <a:pt x="568" y="224"/>
                </a:lnTo>
                <a:lnTo>
                  <a:pt x="572" y="223"/>
                </a:lnTo>
                <a:lnTo>
                  <a:pt x="578" y="222"/>
                </a:lnTo>
                <a:lnTo>
                  <a:pt x="583" y="219"/>
                </a:lnTo>
                <a:lnTo>
                  <a:pt x="587" y="218"/>
                </a:lnTo>
                <a:lnTo>
                  <a:pt x="591" y="218"/>
                </a:lnTo>
                <a:lnTo>
                  <a:pt x="595" y="216"/>
                </a:lnTo>
                <a:lnTo>
                  <a:pt x="599" y="215"/>
                </a:lnTo>
                <a:lnTo>
                  <a:pt x="603" y="214"/>
                </a:lnTo>
                <a:lnTo>
                  <a:pt x="605" y="214"/>
                </a:lnTo>
                <a:lnTo>
                  <a:pt x="608" y="212"/>
                </a:lnTo>
                <a:lnTo>
                  <a:pt x="610" y="212"/>
                </a:lnTo>
                <a:lnTo>
                  <a:pt x="613" y="211"/>
                </a:lnTo>
                <a:lnTo>
                  <a:pt x="614" y="211"/>
                </a:lnTo>
                <a:lnTo>
                  <a:pt x="614" y="211"/>
                </a:lnTo>
                <a:close/>
              </a:path>
            </a:pathLst>
          </a:custGeom>
          <a:solidFill>
            <a:srgbClr val="DDDDDD"/>
          </a:solidFill>
          <a:ln w="9525">
            <a:noFill/>
            <a:round/>
            <a:headEnd/>
            <a:tailEnd/>
          </a:ln>
          <a:effectLst>
            <a:prstShdw prst="shdw17" dist="17961" dir="2700000">
              <a:srgbClr val="DDDDDD">
                <a:gamma/>
                <a:shade val="60000"/>
                <a:invGamma/>
              </a:srgbClr>
            </a:prstShdw>
          </a:effectLst>
        </p:spPr>
        <p:txBody>
          <a:bodyPr/>
          <a:lstStyle/>
          <a:p>
            <a:endParaRPr lang="es-AR"/>
          </a:p>
        </p:txBody>
      </p:sp>
      <p:sp>
        <p:nvSpPr>
          <p:cNvPr id="60465" name="Freeform 49"/>
          <p:cNvSpPr>
            <a:spLocks/>
          </p:cNvSpPr>
          <p:nvPr/>
        </p:nvSpPr>
        <p:spPr bwMode="auto">
          <a:xfrm>
            <a:off x="7432675" y="4230688"/>
            <a:ext cx="414338" cy="409575"/>
          </a:xfrm>
          <a:custGeom>
            <a:avLst/>
            <a:gdLst/>
            <a:ahLst/>
            <a:cxnLst>
              <a:cxn ang="0">
                <a:pos x="234" y="158"/>
              </a:cxn>
              <a:cxn ang="0">
                <a:pos x="221" y="143"/>
              </a:cxn>
              <a:cxn ang="0">
                <a:pos x="204" y="133"/>
              </a:cxn>
              <a:cxn ang="0">
                <a:pos x="184" y="124"/>
              </a:cxn>
              <a:cxn ang="0">
                <a:pos x="170" y="118"/>
              </a:cxn>
              <a:cxn ang="0">
                <a:pos x="179" y="118"/>
              </a:cxn>
              <a:cxn ang="0">
                <a:pos x="192" y="118"/>
              </a:cxn>
              <a:cxn ang="0">
                <a:pos x="208" y="120"/>
              </a:cxn>
              <a:cxn ang="0">
                <a:pos x="222" y="120"/>
              </a:cxn>
              <a:cxn ang="0">
                <a:pos x="238" y="121"/>
              </a:cxn>
              <a:cxn ang="0">
                <a:pos x="248" y="121"/>
              </a:cxn>
              <a:cxn ang="0">
                <a:pos x="252" y="118"/>
              </a:cxn>
              <a:cxn ang="0">
                <a:pos x="239" y="104"/>
              </a:cxn>
              <a:cxn ang="0">
                <a:pos x="221" y="91"/>
              </a:cxn>
              <a:cxn ang="0">
                <a:pos x="209" y="83"/>
              </a:cxn>
              <a:cxn ang="0">
                <a:pos x="193" y="76"/>
              </a:cxn>
              <a:cxn ang="0">
                <a:pos x="176" y="70"/>
              </a:cxn>
              <a:cxn ang="0">
                <a:pos x="261" y="80"/>
              </a:cxn>
              <a:cxn ang="0">
                <a:pos x="254" y="70"/>
              </a:cxn>
              <a:cxn ang="0">
                <a:pos x="240" y="58"/>
              </a:cxn>
              <a:cxn ang="0">
                <a:pos x="223" y="46"/>
              </a:cxn>
              <a:cxn ang="0">
                <a:pos x="205" y="36"/>
              </a:cxn>
              <a:cxn ang="0">
                <a:pos x="193" y="30"/>
              </a:cxn>
              <a:cxn ang="0">
                <a:pos x="181" y="27"/>
              </a:cxn>
              <a:cxn ang="0">
                <a:pos x="170" y="23"/>
              </a:cxn>
              <a:cxn ang="0">
                <a:pos x="158" y="20"/>
              </a:cxn>
              <a:cxn ang="0">
                <a:pos x="145" y="17"/>
              </a:cxn>
              <a:cxn ang="0">
                <a:pos x="131" y="16"/>
              </a:cxn>
              <a:cxn ang="0">
                <a:pos x="118" y="15"/>
              </a:cxn>
              <a:cxn ang="0">
                <a:pos x="105" y="16"/>
              </a:cxn>
              <a:cxn ang="0">
                <a:pos x="93" y="9"/>
              </a:cxn>
              <a:cxn ang="0">
                <a:pos x="79" y="6"/>
              </a:cxn>
              <a:cxn ang="0">
                <a:pos x="63" y="3"/>
              </a:cxn>
              <a:cxn ang="0">
                <a:pos x="47" y="0"/>
              </a:cxn>
              <a:cxn ang="0">
                <a:pos x="32" y="0"/>
              </a:cxn>
              <a:cxn ang="0">
                <a:pos x="19" y="3"/>
              </a:cxn>
              <a:cxn ang="0">
                <a:pos x="7" y="7"/>
              </a:cxn>
              <a:cxn ang="0">
                <a:pos x="24" y="36"/>
              </a:cxn>
              <a:cxn ang="0">
                <a:pos x="22" y="52"/>
              </a:cxn>
              <a:cxn ang="0">
                <a:pos x="20" y="70"/>
              </a:cxn>
              <a:cxn ang="0">
                <a:pos x="19" y="82"/>
              </a:cxn>
              <a:cxn ang="0">
                <a:pos x="17" y="94"/>
              </a:cxn>
              <a:cxn ang="0">
                <a:pos x="17" y="107"/>
              </a:cxn>
              <a:cxn ang="0">
                <a:pos x="16" y="120"/>
              </a:cxn>
              <a:cxn ang="0">
                <a:pos x="15" y="132"/>
              </a:cxn>
              <a:cxn ang="0">
                <a:pos x="15" y="146"/>
              </a:cxn>
              <a:cxn ang="0">
                <a:pos x="16" y="163"/>
              </a:cxn>
              <a:cxn ang="0">
                <a:pos x="19" y="172"/>
              </a:cxn>
              <a:cxn ang="0">
                <a:pos x="177" y="218"/>
              </a:cxn>
            </a:cxnLst>
            <a:rect l="0" t="0" r="r" b="b"/>
            <a:pathLst>
              <a:path w="261" h="258">
                <a:moveTo>
                  <a:pt x="177" y="218"/>
                </a:moveTo>
                <a:lnTo>
                  <a:pt x="156" y="170"/>
                </a:lnTo>
                <a:lnTo>
                  <a:pt x="236" y="163"/>
                </a:lnTo>
                <a:lnTo>
                  <a:pt x="234" y="158"/>
                </a:lnTo>
                <a:lnTo>
                  <a:pt x="231" y="154"/>
                </a:lnTo>
                <a:lnTo>
                  <a:pt x="229" y="150"/>
                </a:lnTo>
                <a:lnTo>
                  <a:pt x="225" y="147"/>
                </a:lnTo>
                <a:lnTo>
                  <a:pt x="221" y="143"/>
                </a:lnTo>
                <a:lnTo>
                  <a:pt x="217" y="141"/>
                </a:lnTo>
                <a:lnTo>
                  <a:pt x="213" y="138"/>
                </a:lnTo>
                <a:lnTo>
                  <a:pt x="209" y="136"/>
                </a:lnTo>
                <a:lnTo>
                  <a:pt x="204" y="133"/>
                </a:lnTo>
                <a:lnTo>
                  <a:pt x="200" y="130"/>
                </a:lnTo>
                <a:lnTo>
                  <a:pt x="194" y="128"/>
                </a:lnTo>
                <a:lnTo>
                  <a:pt x="189" y="126"/>
                </a:lnTo>
                <a:lnTo>
                  <a:pt x="184" y="124"/>
                </a:lnTo>
                <a:lnTo>
                  <a:pt x="179" y="122"/>
                </a:lnTo>
                <a:lnTo>
                  <a:pt x="173" y="120"/>
                </a:lnTo>
                <a:lnTo>
                  <a:pt x="168" y="118"/>
                </a:lnTo>
                <a:lnTo>
                  <a:pt x="170" y="118"/>
                </a:lnTo>
                <a:lnTo>
                  <a:pt x="172" y="118"/>
                </a:lnTo>
                <a:lnTo>
                  <a:pt x="173" y="118"/>
                </a:lnTo>
                <a:lnTo>
                  <a:pt x="176" y="118"/>
                </a:lnTo>
                <a:lnTo>
                  <a:pt x="179" y="118"/>
                </a:lnTo>
                <a:lnTo>
                  <a:pt x="181" y="118"/>
                </a:lnTo>
                <a:lnTo>
                  <a:pt x="185" y="118"/>
                </a:lnTo>
                <a:lnTo>
                  <a:pt x="188" y="118"/>
                </a:lnTo>
                <a:lnTo>
                  <a:pt x="192" y="118"/>
                </a:lnTo>
                <a:lnTo>
                  <a:pt x="196" y="120"/>
                </a:lnTo>
                <a:lnTo>
                  <a:pt x="198" y="120"/>
                </a:lnTo>
                <a:lnTo>
                  <a:pt x="202" y="120"/>
                </a:lnTo>
                <a:lnTo>
                  <a:pt x="208" y="120"/>
                </a:lnTo>
                <a:lnTo>
                  <a:pt x="212" y="120"/>
                </a:lnTo>
                <a:lnTo>
                  <a:pt x="215" y="120"/>
                </a:lnTo>
                <a:lnTo>
                  <a:pt x="219" y="120"/>
                </a:lnTo>
                <a:lnTo>
                  <a:pt x="222" y="120"/>
                </a:lnTo>
                <a:lnTo>
                  <a:pt x="227" y="121"/>
                </a:lnTo>
                <a:lnTo>
                  <a:pt x="230" y="121"/>
                </a:lnTo>
                <a:lnTo>
                  <a:pt x="234" y="121"/>
                </a:lnTo>
                <a:lnTo>
                  <a:pt x="238" y="121"/>
                </a:lnTo>
                <a:lnTo>
                  <a:pt x="240" y="121"/>
                </a:lnTo>
                <a:lnTo>
                  <a:pt x="243" y="121"/>
                </a:lnTo>
                <a:lnTo>
                  <a:pt x="246" y="121"/>
                </a:lnTo>
                <a:lnTo>
                  <a:pt x="248" y="121"/>
                </a:lnTo>
                <a:lnTo>
                  <a:pt x="251" y="122"/>
                </a:lnTo>
                <a:lnTo>
                  <a:pt x="254" y="122"/>
                </a:lnTo>
                <a:lnTo>
                  <a:pt x="255" y="122"/>
                </a:lnTo>
                <a:lnTo>
                  <a:pt x="252" y="118"/>
                </a:lnTo>
                <a:lnTo>
                  <a:pt x="250" y="115"/>
                </a:lnTo>
                <a:lnTo>
                  <a:pt x="247" y="112"/>
                </a:lnTo>
                <a:lnTo>
                  <a:pt x="244" y="108"/>
                </a:lnTo>
                <a:lnTo>
                  <a:pt x="239" y="104"/>
                </a:lnTo>
                <a:lnTo>
                  <a:pt x="235" y="100"/>
                </a:lnTo>
                <a:lnTo>
                  <a:pt x="230" y="96"/>
                </a:lnTo>
                <a:lnTo>
                  <a:pt x="225" y="92"/>
                </a:lnTo>
                <a:lnTo>
                  <a:pt x="221" y="91"/>
                </a:lnTo>
                <a:lnTo>
                  <a:pt x="218" y="88"/>
                </a:lnTo>
                <a:lnTo>
                  <a:pt x="215" y="87"/>
                </a:lnTo>
                <a:lnTo>
                  <a:pt x="212" y="84"/>
                </a:lnTo>
                <a:lnTo>
                  <a:pt x="209" y="83"/>
                </a:lnTo>
                <a:lnTo>
                  <a:pt x="205" y="82"/>
                </a:lnTo>
                <a:lnTo>
                  <a:pt x="201" y="80"/>
                </a:lnTo>
                <a:lnTo>
                  <a:pt x="198" y="78"/>
                </a:lnTo>
                <a:lnTo>
                  <a:pt x="193" y="76"/>
                </a:lnTo>
                <a:lnTo>
                  <a:pt x="189" y="75"/>
                </a:lnTo>
                <a:lnTo>
                  <a:pt x="185" y="74"/>
                </a:lnTo>
                <a:lnTo>
                  <a:pt x="181" y="71"/>
                </a:lnTo>
                <a:lnTo>
                  <a:pt x="176" y="70"/>
                </a:lnTo>
                <a:lnTo>
                  <a:pt x="172" y="69"/>
                </a:lnTo>
                <a:lnTo>
                  <a:pt x="168" y="69"/>
                </a:lnTo>
                <a:lnTo>
                  <a:pt x="163" y="67"/>
                </a:lnTo>
                <a:lnTo>
                  <a:pt x="261" y="80"/>
                </a:lnTo>
                <a:lnTo>
                  <a:pt x="259" y="78"/>
                </a:lnTo>
                <a:lnTo>
                  <a:pt x="257" y="75"/>
                </a:lnTo>
                <a:lnTo>
                  <a:pt x="255" y="73"/>
                </a:lnTo>
                <a:lnTo>
                  <a:pt x="254" y="70"/>
                </a:lnTo>
                <a:lnTo>
                  <a:pt x="250" y="67"/>
                </a:lnTo>
                <a:lnTo>
                  <a:pt x="247" y="63"/>
                </a:lnTo>
                <a:lnTo>
                  <a:pt x="243" y="61"/>
                </a:lnTo>
                <a:lnTo>
                  <a:pt x="240" y="58"/>
                </a:lnTo>
                <a:lnTo>
                  <a:pt x="236" y="55"/>
                </a:lnTo>
                <a:lnTo>
                  <a:pt x="233" y="52"/>
                </a:lnTo>
                <a:lnTo>
                  <a:pt x="227" y="49"/>
                </a:lnTo>
                <a:lnTo>
                  <a:pt x="223" y="46"/>
                </a:lnTo>
                <a:lnTo>
                  <a:pt x="219" y="44"/>
                </a:lnTo>
                <a:lnTo>
                  <a:pt x="214" y="41"/>
                </a:lnTo>
                <a:lnTo>
                  <a:pt x="209" y="38"/>
                </a:lnTo>
                <a:lnTo>
                  <a:pt x="205" y="36"/>
                </a:lnTo>
                <a:lnTo>
                  <a:pt x="201" y="34"/>
                </a:lnTo>
                <a:lnTo>
                  <a:pt x="198" y="33"/>
                </a:lnTo>
                <a:lnTo>
                  <a:pt x="196" y="32"/>
                </a:lnTo>
                <a:lnTo>
                  <a:pt x="193" y="30"/>
                </a:lnTo>
                <a:lnTo>
                  <a:pt x="191" y="29"/>
                </a:lnTo>
                <a:lnTo>
                  <a:pt x="188" y="28"/>
                </a:lnTo>
                <a:lnTo>
                  <a:pt x="184" y="27"/>
                </a:lnTo>
                <a:lnTo>
                  <a:pt x="181" y="27"/>
                </a:lnTo>
                <a:lnTo>
                  <a:pt x="179" y="25"/>
                </a:lnTo>
                <a:lnTo>
                  <a:pt x="176" y="24"/>
                </a:lnTo>
                <a:lnTo>
                  <a:pt x="172" y="23"/>
                </a:lnTo>
                <a:lnTo>
                  <a:pt x="170" y="23"/>
                </a:lnTo>
                <a:lnTo>
                  <a:pt x="167" y="21"/>
                </a:lnTo>
                <a:lnTo>
                  <a:pt x="163" y="20"/>
                </a:lnTo>
                <a:lnTo>
                  <a:pt x="160" y="20"/>
                </a:lnTo>
                <a:lnTo>
                  <a:pt x="158" y="20"/>
                </a:lnTo>
                <a:lnTo>
                  <a:pt x="154" y="19"/>
                </a:lnTo>
                <a:lnTo>
                  <a:pt x="151" y="19"/>
                </a:lnTo>
                <a:lnTo>
                  <a:pt x="147" y="17"/>
                </a:lnTo>
                <a:lnTo>
                  <a:pt x="145" y="17"/>
                </a:lnTo>
                <a:lnTo>
                  <a:pt x="141" y="16"/>
                </a:lnTo>
                <a:lnTo>
                  <a:pt x="138" y="16"/>
                </a:lnTo>
                <a:lnTo>
                  <a:pt x="134" y="16"/>
                </a:lnTo>
                <a:lnTo>
                  <a:pt x="131" y="16"/>
                </a:lnTo>
                <a:lnTo>
                  <a:pt x="128" y="15"/>
                </a:lnTo>
                <a:lnTo>
                  <a:pt x="125" y="15"/>
                </a:lnTo>
                <a:lnTo>
                  <a:pt x="121" y="15"/>
                </a:lnTo>
                <a:lnTo>
                  <a:pt x="118" y="15"/>
                </a:lnTo>
                <a:lnTo>
                  <a:pt x="114" y="15"/>
                </a:lnTo>
                <a:lnTo>
                  <a:pt x="112" y="16"/>
                </a:lnTo>
                <a:lnTo>
                  <a:pt x="108" y="16"/>
                </a:lnTo>
                <a:lnTo>
                  <a:pt x="105" y="16"/>
                </a:lnTo>
                <a:lnTo>
                  <a:pt x="103" y="15"/>
                </a:lnTo>
                <a:lnTo>
                  <a:pt x="99" y="13"/>
                </a:lnTo>
                <a:lnTo>
                  <a:pt x="96" y="12"/>
                </a:lnTo>
                <a:lnTo>
                  <a:pt x="93" y="9"/>
                </a:lnTo>
                <a:lnTo>
                  <a:pt x="91" y="8"/>
                </a:lnTo>
                <a:lnTo>
                  <a:pt x="87" y="7"/>
                </a:lnTo>
                <a:lnTo>
                  <a:pt x="83" y="6"/>
                </a:lnTo>
                <a:lnTo>
                  <a:pt x="79" y="6"/>
                </a:lnTo>
                <a:lnTo>
                  <a:pt x="75" y="4"/>
                </a:lnTo>
                <a:lnTo>
                  <a:pt x="71" y="3"/>
                </a:lnTo>
                <a:lnTo>
                  <a:pt x="67" y="3"/>
                </a:lnTo>
                <a:lnTo>
                  <a:pt x="63" y="3"/>
                </a:lnTo>
                <a:lnTo>
                  <a:pt x="59" y="2"/>
                </a:lnTo>
                <a:lnTo>
                  <a:pt x="55" y="0"/>
                </a:lnTo>
                <a:lnTo>
                  <a:pt x="51" y="0"/>
                </a:lnTo>
                <a:lnTo>
                  <a:pt x="47" y="0"/>
                </a:lnTo>
                <a:lnTo>
                  <a:pt x="43" y="0"/>
                </a:lnTo>
                <a:lnTo>
                  <a:pt x="40" y="0"/>
                </a:lnTo>
                <a:lnTo>
                  <a:pt x="36" y="0"/>
                </a:lnTo>
                <a:lnTo>
                  <a:pt x="32" y="0"/>
                </a:lnTo>
                <a:lnTo>
                  <a:pt x="28" y="0"/>
                </a:lnTo>
                <a:lnTo>
                  <a:pt x="24" y="2"/>
                </a:lnTo>
                <a:lnTo>
                  <a:pt x="21" y="2"/>
                </a:lnTo>
                <a:lnTo>
                  <a:pt x="19" y="3"/>
                </a:lnTo>
                <a:lnTo>
                  <a:pt x="15" y="3"/>
                </a:lnTo>
                <a:lnTo>
                  <a:pt x="12" y="4"/>
                </a:lnTo>
                <a:lnTo>
                  <a:pt x="9" y="6"/>
                </a:lnTo>
                <a:lnTo>
                  <a:pt x="7" y="7"/>
                </a:lnTo>
                <a:lnTo>
                  <a:pt x="1" y="9"/>
                </a:lnTo>
                <a:lnTo>
                  <a:pt x="0" y="13"/>
                </a:lnTo>
                <a:lnTo>
                  <a:pt x="25" y="36"/>
                </a:lnTo>
                <a:lnTo>
                  <a:pt x="24" y="36"/>
                </a:lnTo>
                <a:lnTo>
                  <a:pt x="24" y="41"/>
                </a:lnTo>
                <a:lnTo>
                  <a:pt x="22" y="44"/>
                </a:lnTo>
                <a:lnTo>
                  <a:pt x="22" y="48"/>
                </a:lnTo>
                <a:lnTo>
                  <a:pt x="22" y="52"/>
                </a:lnTo>
                <a:lnTo>
                  <a:pt x="22" y="57"/>
                </a:lnTo>
                <a:lnTo>
                  <a:pt x="21" y="61"/>
                </a:lnTo>
                <a:lnTo>
                  <a:pt x="20" y="67"/>
                </a:lnTo>
                <a:lnTo>
                  <a:pt x="20" y="70"/>
                </a:lnTo>
                <a:lnTo>
                  <a:pt x="20" y="73"/>
                </a:lnTo>
                <a:lnTo>
                  <a:pt x="20" y="76"/>
                </a:lnTo>
                <a:lnTo>
                  <a:pt x="20" y="79"/>
                </a:lnTo>
                <a:lnTo>
                  <a:pt x="19" y="82"/>
                </a:lnTo>
                <a:lnTo>
                  <a:pt x="19" y="84"/>
                </a:lnTo>
                <a:lnTo>
                  <a:pt x="19" y="88"/>
                </a:lnTo>
                <a:lnTo>
                  <a:pt x="19" y="91"/>
                </a:lnTo>
                <a:lnTo>
                  <a:pt x="17" y="94"/>
                </a:lnTo>
                <a:lnTo>
                  <a:pt x="17" y="97"/>
                </a:lnTo>
                <a:lnTo>
                  <a:pt x="17" y="100"/>
                </a:lnTo>
                <a:lnTo>
                  <a:pt x="17" y="104"/>
                </a:lnTo>
                <a:lnTo>
                  <a:pt x="17" y="107"/>
                </a:lnTo>
                <a:lnTo>
                  <a:pt x="16" y="111"/>
                </a:lnTo>
                <a:lnTo>
                  <a:pt x="16" y="113"/>
                </a:lnTo>
                <a:lnTo>
                  <a:pt x="16" y="117"/>
                </a:lnTo>
                <a:lnTo>
                  <a:pt x="16" y="120"/>
                </a:lnTo>
                <a:lnTo>
                  <a:pt x="16" y="122"/>
                </a:lnTo>
                <a:lnTo>
                  <a:pt x="16" y="126"/>
                </a:lnTo>
                <a:lnTo>
                  <a:pt x="16" y="129"/>
                </a:lnTo>
                <a:lnTo>
                  <a:pt x="15" y="132"/>
                </a:lnTo>
                <a:lnTo>
                  <a:pt x="15" y="134"/>
                </a:lnTo>
                <a:lnTo>
                  <a:pt x="15" y="138"/>
                </a:lnTo>
                <a:lnTo>
                  <a:pt x="15" y="141"/>
                </a:lnTo>
                <a:lnTo>
                  <a:pt x="15" y="146"/>
                </a:lnTo>
                <a:lnTo>
                  <a:pt x="15" y="151"/>
                </a:lnTo>
                <a:lnTo>
                  <a:pt x="15" y="155"/>
                </a:lnTo>
                <a:lnTo>
                  <a:pt x="15" y="161"/>
                </a:lnTo>
                <a:lnTo>
                  <a:pt x="16" y="163"/>
                </a:lnTo>
                <a:lnTo>
                  <a:pt x="16" y="167"/>
                </a:lnTo>
                <a:lnTo>
                  <a:pt x="17" y="170"/>
                </a:lnTo>
                <a:lnTo>
                  <a:pt x="17" y="171"/>
                </a:lnTo>
                <a:lnTo>
                  <a:pt x="19" y="172"/>
                </a:lnTo>
                <a:lnTo>
                  <a:pt x="20" y="174"/>
                </a:lnTo>
                <a:lnTo>
                  <a:pt x="37" y="176"/>
                </a:lnTo>
                <a:lnTo>
                  <a:pt x="49" y="258"/>
                </a:lnTo>
                <a:lnTo>
                  <a:pt x="177" y="218"/>
                </a:lnTo>
                <a:lnTo>
                  <a:pt x="177" y="218"/>
                </a:lnTo>
                <a:close/>
              </a:path>
            </a:pathLst>
          </a:custGeom>
          <a:solidFill>
            <a:srgbClr val="DDDDDD"/>
          </a:solidFill>
          <a:ln w="9525" cap="flat" cmpd="sng">
            <a:noFill/>
            <a:prstDash val="solid"/>
            <a:round/>
            <a:headEnd type="none" w="med" len="med"/>
            <a:tailEnd type="none" w="med" len="med"/>
          </a:ln>
          <a:effectLst>
            <a:prstShdw prst="shdw17" dist="17961" dir="2700000">
              <a:srgbClr val="DDDDDD">
                <a:gamma/>
                <a:shade val="60000"/>
                <a:invGamma/>
              </a:srgbClr>
            </a:prstShdw>
          </a:effectLst>
        </p:spPr>
        <p:txBody>
          <a:bodyPr/>
          <a:lstStyle/>
          <a:p>
            <a:endParaRPr lang="es-AR"/>
          </a:p>
        </p:txBody>
      </p:sp>
      <p:sp>
        <p:nvSpPr>
          <p:cNvPr id="60466" name="Freeform 50"/>
          <p:cNvSpPr>
            <a:spLocks/>
          </p:cNvSpPr>
          <p:nvPr/>
        </p:nvSpPr>
        <p:spPr bwMode="auto">
          <a:xfrm>
            <a:off x="7231063" y="4513263"/>
            <a:ext cx="1862137" cy="2073275"/>
          </a:xfrm>
          <a:custGeom>
            <a:avLst/>
            <a:gdLst/>
            <a:ahLst/>
            <a:cxnLst>
              <a:cxn ang="0">
                <a:pos x="270" y="453"/>
              </a:cxn>
              <a:cxn ang="0">
                <a:pos x="308" y="424"/>
              </a:cxn>
              <a:cxn ang="0">
                <a:pos x="342" y="405"/>
              </a:cxn>
              <a:cxn ang="0">
                <a:pos x="382" y="388"/>
              </a:cxn>
              <a:cxn ang="0">
                <a:pos x="430" y="373"/>
              </a:cxn>
              <a:cxn ang="0">
                <a:pos x="543" y="341"/>
              </a:cxn>
              <a:cxn ang="0">
                <a:pos x="374" y="39"/>
              </a:cxn>
              <a:cxn ang="0">
                <a:pos x="363" y="27"/>
              </a:cxn>
              <a:cxn ang="0">
                <a:pos x="378" y="28"/>
              </a:cxn>
              <a:cxn ang="0">
                <a:pos x="362" y="0"/>
              </a:cxn>
              <a:cxn ang="0">
                <a:pos x="403" y="18"/>
              </a:cxn>
              <a:cxn ang="0">
                <a:pos x="444" y="32"/>
              </a:cxn>
              <a:cxn ang="0">
                <a:pos x="495" y="39"/>
              </a:cxn>
              <a:cxn ang="0">
                <a:pos x="554" y="51"/>
              </a:cxn>
              <a:cxn ang="0">
                <a:pos x="616" y="70"/>
              </a:cxn>
              <a:cxn ang="0">
                <a:pos x="673" y="99"/>
              </a:cxn>
              <a:cxn ang="0">
                <a:pos x="723" y="141"/>
              </a:cxn>
              <a:cxn ang="0">
                <a:pos x="755" y="191"/>
              </a:cxn>
              <a:cxn ang="0">
                <a:pos x="763" y="235"/>
              </a:cxn>
              <a:cxn ang="0">
                <a:pos x="759" y="278"/>
              </a:cxn>
              <a:cxn ang="0">
                <a:pos x="747" y="320"/>
              </a:cxn>
              <a:cxn ang="0">
                <a:pos x="732" y="353"/>
              </a:cxn>
              <a:cxn ang="0">
                <a:pos x="715" y="388"/>
              </a:cxn>
              <a:cxn ang="0">
                <a:pos x="742" y="419"/>
              </a:cxn>
              <a:cxn ang="0">
                <a:pos x="774" y="461"/>
              </a:cxn>
              <a:cxn ang="0">
                <a:pos x="811" y="517"/>
              </a:cxn>
              <a:cxn ang="0">
                <a:pos x="847" y="587"/>
              </a:cxn>
              <a:cxn ang="0">
                <a:pos x="873" y="665"/>
              </a:cxn>
              <a:cxn ang="0">
                <a:pos x="1101" y="978"/>
              </a:cxn>
              <a:cxn ang="0">
                <a:pos x="1152" y="981"/>
              </a:cxn>
              <a:cxn ang="0">
                <a:pos x="1168" y="1011"/>
              </a:cxn>
              <a:cxn ang="0">
                <a:pos x="1171" y="1052"/>
              </a:cxn>
              <a:cxn ang="0">
                <a:pos x="1172" y="1090"/>
              </a:cxn>
              <a:cxn ang="0">
                <a:pos x="1152" y="1103"/>
              </a:cxn>
              <a:cxn ang="0">
                <a:pos x="1116" y="1094"/>
              </a:cxn>
              <a:cxn ang="0">
                <a:pos x="1084" y="1084"/>
              </a:cxn>
              <a:cxn ang="0">
                <a:pos x="1041" y="1073"/>
              </a:cxn>
              <a:cxn ang="0">
                <a:pos x="756" y="889"/>
              </a:cxn>
              <a:cxn ang="0">
                <a:pos x="627" y="1256"/>
              </a:cxn>
              <a:cxn ang="0">
                <a:pos x="571" y="1229"/>
              </a:cxn>
              <a:cxn ang="0">
                <a:pos x="493" y="1184"/>
              </a:cxn>
              <a:cxn ang="0">
                <a:pos x="409" y="1126"/>
              </a:cxn>
              <a:cxn ang="0">
                <a:pos x="340" y="1061"/>
              </a:cxn>
              <a:cxn ang="0">
                <a:pos x="299" y="986"/>
              </a:cxn>
              <a:cxn ang="0">
                <a:pos x="304" y="911"/>
              </a:cxn>
              <a:cxn ang="0">
                <a:pos x="341" y="849"/>
              </a:cxn>
              <a:cxn ang="0">
                <a:pos x="398" y="806"/>
              </a:cxn>
              <a:cxn ang="0">
                <a:pos x="461" y="776"/>
              </a:cxn>
              <a:cxn ang="0">
                <a:pos x="520" y="757"/>
              </a:cxn>
              <a:cxn ang="0">
                <a:pos x="563" y="748"/>
              </a:cxn>
              <a:cxn ang="0">
                <a:pos x="433" y="601"/>
              </a:cxn>
              <a:cxn ang="0">
                <a:pos x="396" y="613"/>
              </a:cxn>
              <a:cxn ang="0">
                <a:pos x="362" y="622"/>
              </a:cxn>
              <a:cxn ang="0">
                <a:pos x="319" y="630"/>
              </a:cxn>
              <a:cxn ang="0">
                <a:pos x="268" y="634"/>
              </a:cxn>
              <a:cxn ang="0">
                <a:pos x="210" y="631"/>
              </a:cxn>
              <a:cxn ang="0">
                <a:pos x="152" y="602"/>
              </a:cxn>
              <a:cxn ang="0">
                <a:pos x="102" y="552"/>
              </a:cxn>
              <a:cxn ang="0">
                <a:pos x="63" y="491"/>
              </a:cxn>
              <a:cxn ang="0">
                <a:pos x="33" y="426"/>
              </a:cxn>
              <a:cxn ang="0">
                <a:pos x="12" y="371"/>
              </a:cxn>
              <a:cxn ang="0">
                <a:pos x="0" y="333"/>
              </a:cxn>
            </a:cxnLst>
            <a:rect l="0" t="0" r="r" b="b"/>
            <a:pathLst>
              <a:path w="1173" h="1306">
                <a:moveTo>
                  <a:pt x="25" y="321"/>
                </a:moveTo>
                <a:lnTo>
                  <a:pt x="236" y="484"/>
                </a:lnTo>
                <a:lnTo>
                  <a:pt x="240" y="480"/>
                </a:lnTo>
                <a:lnTo>
                  <a:pt x="244" y="476"/>
                </a:lnTo>
                <a:lnTo>
                  <a:pt x="248" y="472"/>
                </a:lnTo>
                <a:lnTo>
                  <a:pt x="252" y="468"/>
                </a:lnTo>
                <a:lnTo>
                  <a:pt x="257" y="464"/>
                </a:lnTo>
                <a:lnTo>
                  <a:pt x="261" y="461"/>
                </a:lnTo>
                <a:lnTo>
                  <a:pt x="266" y="457"/>
                </a:lnTo>
                <a:lnTo>
                  <a:pt x="270" y="453"/>
                </a:lnTo>
                <a:lnTo>
                  <a:pt x="276" y="447"/>
                </a:lnTo>
                <a:lnTo>
                  <a:pt x="281" y="443"/>
                </a:lnTo>
                <a:lnTo>
                  <a:pt x="286" y="440"/>
                </a:lnTo>
                <a:lnTo>
                  <a:pt x="291" y="437"/>
                </a:lnTo>
                <a:lnTo>
                  <a:pt x="294" y="434"/>
                </a:lnTo>
                <a:lnTo>
                  <a:pt x="297" y="432"/>
                </a:lnTo>
                <a:lnTo>
                  <a:pt x="299" y="430"/>
                </a:lnTo>
                <a:lnTo>
                  <a:pt x="303" y="428"/>
                </a:lnTo>
                <a:lnTo>
                  <a:pt x="306" y="426"/>
                </a:lnTo>
                <a:lnTo>
                  <a:pt x="308" y="424"/>
                </a:lnTo>
                <a:lnTo>
                  <a:pt x="312" y="422"/>
                </a:lnTo>
                <a:lnTo>
                  <a:pt x="315" y="421"/>
                </a:lnTo>
                <a:lnTo>
                  <a:pt x="319" y="419"/>
                </a:lnTo>
                <a:lnTo>
                  <a:pt x="321" y="416"/>
                </a:lnTo>
                <a:lnTo>
                  <a:pt x="324" y="415"/>
                </a:lnTo>
                <a:lnTo>
                  <a:pt x="328" y="412"/>
                </a:lnTo>
                <a:lnTo>
                  <a:pt x="331" y="411"/>
                </a:lnTo>
                <a:lnTo>
                  <a:pt x="335" y="408"/>
                </a:lnTo>
                <a:lnTo>
                  <a:pt x="339" y="407"/>
                </a:lnTo>
                <a:lnTo>
                  <a:pt x="342" y="405"/>
                </a:lnTo>
                <a:lnTo>
                  <a:pt x="345" y="403"/>
                </a:lnTo>
                <a:lnTo>
                  <a:pt x="349" y="401"/>
                </a:lnTo>
                <a:lnTo>
                  <a:pt x="353" y="399"/>
                </a:lnTo>
                <a:lnTo>
                  <a:pt x="357" y="397"/>
                </a:lnTo>
                <a:lnTo>
                  <a:pt x="361" y="396"/>
                </a:lnTo>
                <a:lnTo>
                  <a:pt x="365" y="395"/>
                </a:lnTo>
                <a:lnTo>
                  <a:pt x="369" y="392"/>
                </a:lnTo>
                <a:lnTo>
                  <a:pt x="374" y="391"/>
                </a:lnTo>
                <a:lnTo>
                  <a:pt x="378" y="390"/>
                </a:lnTo>
                <a:lnTo>
                  <a:pt x="382" y="388"/>
                </a:lnTo>
                <a:lnTo>
                  <a:pt x="387" y="386"/>
                </a:lnTo>
                <a:lnTo>
                  <a:pt x="391" y="384"/>
                </a:lnTo>
                <a:lnTo>
                  <a:pt x="396" y="383"/>
                </a:lnTo>
                <a:lnTo>
                  <a:pt x="400" y="382"/>
                </a:lnTo>
                <a:lnTo>
                  <a:pt x="405" y="379"/>
                </a:lnTo>
                <a:lnTo>
                  <a:pt x="411" y="379"/>
                </a:lnTo>
                <a:lnTo>
                  <a:pt x="415" y="378"/>
                </a:lnTo>
                <a:lnTo>
                  <a:pt x="420" y="375"/>
                </a:lnTo>
                <a:lnTo>
                  <a:pt x="425" y="374"/>
                </a:lnTo>
                <a:lnTo>
                  <a:pt x="430" y="373"/>
                </a:lnTo>
                <a:lnTo>
                  <a:pt x="436" y="371"/>
                </a:lnTo>
                <a:lnTo>
                  <a:pt x="441" y="370"/>
                </a:lnTo>
                <a:lnTo>
                  <a:pt x="446" y="369"/>
                </a:lnTo>
                <a:lnTo>
                  <a:pt x="453" y="369"/>
                </a:lnTo>
                <a:lnTo>
                  <a:pt x="528" y="344"/>
                </a:lnTo>
                <a:lnTo>
                  <a:pt x="530" y="344"/>
                </a:lnTo>
                <a:lnTo>
                  <a:pt x="534" y="342"/>
                </a:lnTo>
                <a:lnTo>
                  <a:pt x="537" y="342"/>
                </a:lnTo>
                <a:lnTo>
                  <a:pt x="541" y="342"/>
                </a:lnTo>
                <a:lnTo>
                  <a:pt x="543" y="341"/>
                </a:lnTo>
                <a:lnTo>
                  <a:pt x="547" y="340"/>
                </a:lnTo>
                <a:lnTo>
                  <a:pt x="550" y="340"/>
                </a:lnTo>
                <a:lnTo>
                  <a:pt x="554" y="340"/>
                </a:lnTo>
                <a:lnTo>
                  <a:pt x="602" y="191"/>
                </a:lnTo>
                <a:lnTo>
                  <a:pt x="398" y="38"/>
                </a:lnTo>
                <a:lnTo>
                  <a:pt x="392" y="38"/>
                </a:lnTo>
                <a:lnTo>
                  <a:pt x="387" y="38"/>
                </a:lnTo>
                <a:lnTo>
                  <a:pt x="382" y="38"/>
                </a:lnTo>
                <a:lnTo>
                  <a:pt x="378" y="39"/>
                </a:lnTo>
                <a:lnTo>
                  <a:pt x="374" y="39"/>
                </a:lnTo>
                <a:lnTo>
                  <a:pt x="371" y="39"/>
                </a:lnTo>
                <a:lnTo>
                  <a:pt x="369" y="39"/>
                </a:lnTo>
                <a:lnTo>
                  <a:pt x="369" y="40"/>
                </a:lnTo>
                <a:lnTo>
                  <a:pt x="345" y="27"/>
                </a:lnTo>
                <a:lnTo>
                  <a:pt x="345" y="26"/>
                </a:lnTo>
                <a:lnTo>
                  <a:pt x="350" y="26"/>
                </a:lnTo>
                <a:lnTo>
                  <a:pt x="353" y="26"/>
                </a:lnTo>
                <a:lnTo>
                  <a:pt x="356" y="26"/>
                </a:lnTo>
                <a:lnTo>
                  <a:pt x="360" y="26"/>
                </a:lnTo>
                <a:lnTo>
                  <a:pt x="363" y="27"/>
                </a:lnTo>
                <a:lnTo>
                  <a:pt x="367" y="27"/>
                </a:lnTo>
                <a:lnTo>
                  <a:pt x="370" y="28"/>
                </a:lnTo>
                <a:lnTo>
                  <a:pt x="373" y="30"/>
                </a:lnTo>
                <a:lnTo>
                  <a:pt x="374" y="31"/>
                </a:lnTo>
                <a:lnTo>
                  <a:pt x="377" y="32"/>
                </a:lnTo>
                <a:lnTo>
                  <a:pt x="377" y="34"/>
                </a:lnTo>
                <a:lnTo>
                  <a:pt x="377" y="32"/>
                </a:lnTo>
                <a:lnTo>
                  <a:pt x="377" y="31"/>
                </a:lnTo>
                <a:lnTo>
                  <a:pt x="377" y="28"/>
                </a:lnTo>
                <a:lnTo>
                  <a:pt x="378" y="28"/>
                </a:lnTo>
                <a:lnTo>
                  <a:pt x="329" y="9"/>
                </a:lnTo>
                <a:lnTo>
                  <a:pt x="335" y="6"/>
                </a:lnTo>
                <a:lnTo>
                  <a:pt x="339" y="5"/>
                </a:lnTo>
                <a:lnTo>
                  <a:pt x="342" y="4"/>
                </a:lnTo>
                <a:lnTo>
                  <a:pt x="346" y="2"/>
                </a:lnTo>
                <a:lnTo>
                  <a:pt x="349" y="2"/>
                </a:lnTo>
                <a:lnTo>
                  <a:pt x="353" y="1"/>
                </a:lnTo>
                <a:lnTo>
                  <a:pt x="356" y="1"/>
                </a:lnTo>
                <a:lnTo>
                  <a:pt x="360" y="1"/>
                </a:lnTo>
                <a:lnTo>
                  <a:pt x="362" y="0"/>
                </a:lnTo>
                <a:lnTo>
                  <a:pt x="365" y="0"/>
                </a:lnTo>
                <a:lnTo>
                  <a:pt x="369" y="0"/>
                </a:lnTo>
                <a:lnTo>
                  <a:pt x="371" y="1"/>
                </a:lnTo>
                <a:lnTo>
                  <a:pt x="377" y="2"/>
                </a:lnTo>
                <a:lnTo>
                  <a:pt x="382" y="4"/>
                </a:lnTo>
                <a:lnTo>
                  <a:pt x="386" y="5"/>
                </a:lnTo>
                <a:lnTo>
                  <a:pt x="390" y="9"/>
                </a:lnTo>
                <a:lnTo>
                  <a:pt x="394" y="11"/>
                </a:lnTo>
                <a:lnTo>
                  <a:pt x="399" y="15"/>
                </a:lnTo>
                <a:lnTo>
                  <a:pt x="403" y="18"/>
                </a:lnTo>
                <a:lnTo>
                  <a:pt x="407" y="22"/>
                </a:lnTo>
                <a:lnTo>
                  <a:pt x="412" y="27"/>
                </a:lnTo>
                <a:lnTo>
                  <a:pt x="416" y="31"/>
                </a:lnTo>
                <a:lnTo>
                  <a:pt x="420" y="31"/>
                </a:lnTo>
                <a:lnTo>
                  <a:pt x="423" y="31"/>
                </a:lnTo>
                <a:lnTo>
                  <a:pt x="426" y="31"/>
                </a:lnTo>
                <a:lnTo>
                  <a:pt x="430" y="31"/>
                </a:lnTo>
                <a:lnTo>
                  <a:pt x="434" y="31"/>
                </a:lnTo>
                <a:lnTo>
                  <a:pt x="440" y="32"/>
                </a:lnTo>
                <a:lnTo>
                  <a:pt x="444" y="32"/>
                </a:lnTo>
                <a:lnTo>
                  <a:pt x="449" y="34"/>
                </a:lnTo>
                <a:lnTo>
                  <a:pt x="453" y="34"/>
                </a:lnTo>
                <a:lnTo>
                  <a:pt x="458" y="34"/>
                </a:lnTo>
                <a:lnTo>
                  <a:pt x="462" y="34"/>
                </a:lnTo>
                <a:lnTo>
                  <a:pt x="467" y="35"/>
                </a:lnTo>
                <a:lnTo>
                  <a:pt x="472" y="35"/>
                </a:lnTo>
                <a:lnTo>
                  <a:pt x="478" y="36"/>
                </a:lnTo>
                <a:lnTo>
                  <a:pt x="483" y="38"/>
                </a:lnTo>
                <a:lnTo>
                  <a:pt x="490" y="38"/>
                </a:lnTo>
                <a:lnTo>
                  <a:pt x="495" y="39"/>
                </a:lnTo>
                <a:lnTo>
                  <a:pt x="500" y="40"/>
                </a:lnTo>
                <a:lnTo>
                  <a:pt x="505" y="40"/>
                </a:lnTo>
                <a:lnTo>
                  <a:pt x="512" y="42"/>
                </a:lnTo>
                <a:lnTo>
                  <a:pt x="517" y="43"/>
                </a:lnTo>
                <a:lnTo>
                  <a:pt x="524" y="44"/>
                </a:lnTo>
                <a:lnTo>
                  <a:pt x="530" y="46"/>
                </a:lnTo>
                <a:lnTo>
                  <a:pt x="535" y="47"/>
                </a:lnTo>
                <a:lnTo>
                  <a:pt x="542" y="48"/>
                </a:lnTo>
                <a:lnTo>
                  <a:pt x="549" y="49"/>
                </a:lnTo>
                <a:lnTo>
                  <a:pt x="554" y="51"/>
                </a:lnTo>
                <a:lnTo>
                  <a:pt x="560" y="52"/>
                </a:lnTo>
                <a:lnTo>
                  <a:pt x="566" y="53"/>
                </a:lnTo>
                <a:lnTo>
                  <a:pt x="572" y="56"/>
                </a:lnTo>
                <a:lnTo>
                  <a:pt x="579" y="57"/>
                </a:lnTo>
                <a:lnTo>
                  <a:pt x="585" y="60"/>
                </a:lnTo>
                <a:lnTo>
                  <a:pt x="592" y="61"/>
                </a:lnTo>
                <a:lnTo>
                  <a:pt x="597" y="64"/>
                </a:lnTo>
                <a:lnTo>
                  <a:pt x="604" y="65"/>
                </a:lnTo>
                <a:lnTo>
                  <a:pt x="610" y="68"/>
                </a:lnTo>
                <a:lnTo>
                  <a:pt x="616" y="70"/>
                </a:lnTo>
                <a:lnTo>
                  <a:pt x="622" y="73"/>
                </a:lnTo>
                <a:lnTo>
                  <a:pt x="627" y="76"/>
                </a:lnTo>
                <a:lnTo>
                  <a:pt x="634" y="78"/>
                </a:lnTo>
                <a:lnTo>
                  <a:pt x="639" y="81"/>
                </a:lnTo>
                <a:lnTo>
                  <a:pt x="646" y="84"/>
                </a:lnTo>
                <a:lnTo>
                  <a:pt x="651" y="86"/>
                </a:lnTo>
                <a:lnTo>
                  <a:pt x="658" y="90"/>
                </a:lnTo>
                <a:lnTo>
                  <a:pt x="663" y="93"/>
                </a:lnTo>
                <a:lnTo>
                  <a:pt x="668" y="97"/>
                </a:lnTo>
                <a:lnTo>
                  <a:pt x="673" y="99"/>
                </a:lnTo>
                <a:lnTo>
                  <a:pt x="680" y="105"/>
                </a:lnTo>
                <a:lnTo>
                  <a:pt x="685" y="107"/>
                </a:lnTo>
                <a:lnTo>
                  <a:pt x="690" y="111"/>
                </a:lnTo>
                <a:lnTo>
                  <a:pt x="696" y="115"/>
                </a:lnTo>
                <a:lnTo>
                  <a:pt x="701" y="119"/>
                </a:lnTo>
                <a:lnTo>
                  <a:pt x="705" y="123"/>
                </a:lnTo>
                <a:lnTo>
                  <a:pt x="709" y="127"/>
                </a:lnTo>
                <a:lnTo>
                  <a:pt x="714" y="132"/>
                </a:lnTo>
                <a:lnTo>
                  <a:pt x="719" y="137"/>
                </a:lnTo>
                <a:lnTo>
                  <a:pt x="723" y="141"/>
                </a:lnTo>
                <a:lnTo>
                  <a:pt x="727" y="147"/>
                </a:lnTo>
                <a:lnTo>
                  <a:pt x="731" y="151"/>
                </a:lnTo>
                <a:lnTo>
                  <a:pt x="735" y="157"/>
                </a:lnTo>
                <a:lnTo>
                  <a:pt x="739" y="162"/>
                </a:lnTo>
                <a:lnTo>
                  <a:pt x="743" y="168"/>
                </a:lnTo>
                <a:lnTo>
                  <a:pt x="746" y="173"/>
                </a:lnTo>
                <a:lnTo>
                  <a:pt x="749" y="179"/>
                </a:lnTo>
                <a:lnTo>
                  <a:pt x="751" y="182"/>
                </a:lnTo>
                <a:lnTo>
                  <a:pt x="753" y="186"/>
                </a:lnTo>
                <a:lnTo>
                  <a:pt x="755" y="191"/>
                </a:lnTo>
                <a:lnTo>
                  <a:pt x="756" y="195"/>
                </a:lnTo>
                <a:lnTo>
                  <a:pt x="757" y="199"/>
                </a:lnTo>
                <a:lnTo>
                  <a:pt x="759" y="204"/>
                </a:lnTo>
                <a:lnTo>
                  <a:pt x="760" y="208"/>
                </a:lnTo>
                <a:lnTo>
                  <a:pt x="761" y="214"/>
                </a:lnTo>
                <a:lnTo>
                  <a:pt x="761" y="218"/>
                </a:lnTo>
                <a:lnTo>
                  <a:pt x="763" y="222"/>
                </a:lnTo>
                <a:lnTo>
                  <a:pt x="763" y="225"/>
                </a:lnTo>
                <a:lnTo>
                  <a:pt x="763" y="231"/>
                </a:lnTo>
                <a:lnTo>
                  <a:pt x="763" y="235"/>
                </a:lnTo>
                <a:lnTo>
                  <a:pt x="763" y="240"/>
                </a:lnTo>
                <a:lnTo>
                  <a:pt x="763" y="244"/>
                </a:lnTo>
                <a:lnTo>
                  <a:pt x="763" y="248"/>
                </a:lnTo>
                <a:lnTo>
                  <a:pt x="763" y="253"/>
                </a:lnTo>
                <a:lnTo>
                  <a:pt x="763" y="257"/>
                </a:lnTo>
                <a:lnTo>
                  <a:pt x="761" y="261"/>
                </a:lnTo>
                <a:lnTo>
                  <a:pt x="761" y="266"/>
                </a:lnTo>
                <a:lnTo>
                  <a:pt x="760" y="270"/>
                </a:lnTo>
                <a:lnTo>
                  <a:pt x="760" y="274"/>
                </a:lnTo>
                <a:lnTo>
                  <a:pt x="759" y="278"/>
                </a:lnTo>
                <a:lnTo>
                  <a:pt x="757" y="283"/>
                </a:lnTo>
                <a:lnTo>
                  <a:pt x="756" y="287"/>
                </a:lnTo>
                <a:lnTo>
                  <a:pt x="756" y="291"/>
                </a:lnTo>
                <a:lnTo>
                  <a:pt x="755" y="295"/>
                </a:lnTo>
                <a:lnTo>
                  <a:pt x="753" y="299"/>
                </a:lnTo>
                <a:lnTo>
                  <a:pt x="752" y="303"/>
                </a:lnTo>
                <a:lnTo>
                  <a:pt x="751" y="307"/>
                </a:lnTo>
                <a:lnTo>
                  <a:pt x="749" y="311"/>
                </a:lnTo>
                <a:lnTo>
                  <a:pt x="749" y="316"/>
                </a:lnTo>
                <a:lnTo>
                  <a:pt x="747" y="320"/>
                </a:lnTo>
                <a:lnTo>
                  <a:pt x="746" y="323"/>
                </a:lnTo>
                <a:lnTo>
                  <a:pt x="744" y="327"/>
                </a:lnTo>
                <a:lnTo>
                  <a:pt x="743" y="331"/>
                </a:lnTo>
                <a:lnTo>
                  <a:pt x="742" y="333"/>
                </a:lnTo>
                <a:lnTo>
                  <a:pt x="740" y="337"/>
                </a:lnTo>
                <a:lnTo>
                  <a:pt x="738" y="340"/>
                </a:lnTo>
                <a:lnTo>
                  <a:pt x="736" y="344"/>
                </a:lnTo>
                <a:lnTo>
                  <a:pt x="735" y="346"/>
                </a:lnTo>
                <a:lnTo>
                  <a:pt x="734" y="350"/>
                </a:lnTo>
                <a:lnTo>
                  <a:pt x="732" y="353"/>
                </a:lnTo>
                <a:lnTo>
                  <a:pt x="731" y="355"/>
                </a:lnTo>
                <a:lnTo>
                  <a:pt x="727" y="361"/>
                </a:lnTo>
                <a:lnTo>
                  <a:pt x="725" y="366"/>
                </a:lnTo>
                <a:lnTo>
                  <a:pt x="722" y="371"/>
                </a:lnTo>
                <a:lnTo>
                  <a:pt x="721" y="375"/>
                </a:lnTo>
                <a:lnTo>
                  <a:pt x="718" y="378"/>
                </a:lnTo>
                <a:lnTo>
                  <a:pt x="717" y="382"/>
                </a:lnTo>
                <a:lnTo>
                  <a:pt x="714" y="386"/>
                </a:lnTo>
                <a:lnTo>
                  <a:pt x="714" y="387"/>
                </a:lnTo>
                <a:lnTo>
                  <a:pt x="715" y="388"/>
                </a:lnTo>
                <a:lnTo>
                  <a:pt x="717" y="390"/>
                </a:lnTo>
                <a:lnTo>
                  <a:pt x="719" y="394"/>
                </a:lnTo>
                <a:lnTo>
                  <a:pt x="722" y="396"/>
                </a:lnTo>
                <a:lnTo>
                  <a:pt x="727" y="401"/>
                </a:lnTo>
                <a:lnTo>
                  <a:pt x="728" y="403"/>
                </a:lnTo>
                <a:lnTo>
                  <a:pt x="731" y="405"/>
                </a:lnTo>
                <a:lnTo>
                  <a:pt x="734" y="409"/>
                </a:lnTo>
                <a:lnTo>
                  <a:pt x="736" y="412"/>
                </a:lnTo>
                <a:lnTo>
                  <a:pt x="739" y="415"/>
                </a:lnTo>
                <a:lnTo>
                  <a:pt x="742" y="419"/>
                </a:lnTo>
                <a:lnTo>
                  <a:pt x="744" y="421"/>
                </a:lnTo>
                <a:lnTo>
                  <a:pt x="747" y="425"/>
                </a:lnTo>
                <a:lnTo>
                  <a:pt x="751" y="429"/>
                </a:lnTo>
                <a:lnTo>
                  <a:pt x="753" y="433"/>
                </a:lnTo>
                <a:lnTo>
                  <a:pt x="757" y="437"/>
                </a:lnTo>
                <a:lnTo>
                  <a:pt x="760" y="442"/>
                </a:lnTo>
                <a:lnTo>
                  <a:pt x="764" y="446"/>
                </a:lnTo>
                <a:lnTo>
                  <a:pt x="767" y="451"/>
                </a:lnTo>
                <a:lnTo>
                  <a:pt x="770" y="455"/>
                </a:lnTo>
                <a:lnTo>
                  <a:pt x="774" y="461"/>
                </a:lnTo>
                <a:lnTo>
                  <a:pt x="778" y="466"/>
                </a:lnTo>
                <a:lnTo>
                  <a:pt x="782" y="471"/>
                </a:lnTo>
                <a:lnTo>
                  <a:pt x="786" y="476"/>
                </a:lnTo>
                <a:lnTo>
                  <a:pt x="790" y="483"/>
                </a:lnTo>
                <a:lnTo>
                  <a:pt x="793" y="488"/>
                </a:lnTo>
                <a:lnTo>
                  <a:pt x="797" y="493"/>
                </a:lnTo>
                <a:lnTo>
                  <a:pt x="801" y="499"/>
                </a:lnTo>
                <a:lnTo>
                  <a:pt x="805" y="505"/>
                </a:lnTo>
                <a:lnTo>
                  <a:pt x="807" y="512"/>
                </a:lnTo>
                <a:lnTo>
                  <a:pt x="811" y="517"/>
                </a:lnTo>
                <a:lnTo>
                  <a:pt x="815" y="524"/>
                </a:lnTo>
                <a:lnTo>
                  <a:pt x="819" y="530"/>
                </a:lnTo>
                <a:lnTo>
                  <a:pt x="822" y="537"/>
                </a:lnTo>
                <a:lnTo>
                  <a:pt x="826" y="543"/>
                </a:lnTo>
                <a:lnTo>
                  <a:pt x="830" y="550"/>
                </a:lnTo>
                <a:lnTo>
                  <a:pt x="833" y="558"/>
                </a:lnTo>
                <a:lnTo>
                  <a:pt x="836" y="564"/>
                </a:lnTo>
                <a:lnTo>
                  <a:pt x="840" y="572"/>
                </a:lnTo>
                <a:lnTo>
                  <a:pt x="844" y="579"/>
                </a:lnTo>
                <a:lnTo>
                  <a:pt x="847" y="587"/>
                </a:lnTo>
                <a:lnTo>
                  <a:pt x="849" y="594"/>
                </a:lnTo>
                <a:lnTo>
                  <a:pt x="852" y="601"/>
                </a:lnTo>
                <a:lnTo>
                  <a:pt x="856" y="609"/>
                </a:lnTo>
                <a:lnTo>
                  <a:pt x="858" y="617"/>
                </a:lnTo>
                <a:lnTo>
                  <a:pt x="861" y="625"/>
                </a:lnTo>
                <a:lnTo>
                  <a:pt x="864" y="633"/>
                </a:lnTo>
                <a:lnTo>
                  <a:pt x="866" y="640"/>
                </a:lnTo>
                <a:lnTo>
                  <a:pt x="869" y="648"/>
                </a:lnTo>
                <a:lnTo>
                  <a:pt x="872" y="656"/>
                </a:lnTo>
                <a:lnTo>
                  <a:pt x="873" y="665"/>
                </a:lnTo>
                <a:lnTo>
                  <a:pt x="875" y="673"/>
                </a:lnTo>
                <a:lnTo>
                  <a:pt x="878" y="681"/>
                </a:lnTo>
                <a:lnTo>
                  <a:pt x="879" y="690"/>
                </a:lnTo>
                <a:lnTo>
                  <a:pt x="881" y="698"/>
                </a:lnTo>
                <a:lnTo>
                  <a:pt x="882" y="706"/>
                </a:lnTo>
                <a:lnTo>
                  <a:pt x="883" y="715"/>
                </a:lnTo>
                <a:lnTo>
                  <a:pt x="1087" y="978"/>
                </a:lnTo>
                <a:lnTo>
                  <a:pt x="1092" y="978"/>
                </a:lnTo>
                <a:lnTo>
                  <a:pt x="1097" y="978"/>
                </a:lnTo>
                <a:lnTo>
                  <a:pt x="1101" y="978"/>
                </a:lnTo>
                <a:lnTo>
                  <a:pt x="1108" y="978"/>
                </a:lnTo>
                <a:lnTo>
                  <a:pt x="1112" y="978"/>
                </a:lnTo>
                <a:lnTo>
                  <a:pt x="1117" y="978"/>
                </a:lnTo>
                <a:lnTo>
                  <a:pt x="1122" y="978"/>
                </a:lnTo>
                <a:lnTo>
                  <a:pt x="1128" y="978"/>
                </a:lnTo>
                <a:lnTo>
                  <a:pt x="1133" y="978"/>
                </a:lnTo>
                <a:lnTo>
                  <a:pt x="1137" y="979"/>
                </a:lnTo>
                <a:lnTo>
                  <a:pt x="1142" y="979"/>
                </a:lnTo>
                <a:lnTo>
                  <a:pt x="1147" y="981"/>
                </a:lnTo>
                <a:lnTo>
                  <a:pt x="1152" y="981"/>
                </a:lnTo>
                <a:lnTo>
                  <a:pt x="1158" y="982"/>
                </a:lnTo>
                <a:lnTo>
                  <a:pt x="1162" y="982"/>
                </a:lnTo>
                <a:lnTo>
                  <a:pt x="1168" y="983"/>
                </a:lnTo>
                <a:lnTo>
                  <a:pt x="1168" y="987"/>
                </a:lnTo>
                <a:lnTo>
                  <a:pt x="1168" y="991"/>
                </a:lnTo>
                <a:lnTo>
                  <a:pt x="1168" y="995"/>
                </a:lnTo>
                <a:lnTo>
                  <a:pt x="1168" y="999"/>
                </a:lnTo>
                <a:lnTo>
                  <a:pt x="1168" y="1003"/>
                </a:lnTo>
                <a:lnTo>
                  <a:pt x="1168" y="1007"/>
                </a:lnTo>
                <a:lnTo>
                  <a:pt x="1168" y="1011"/>
                </a:lnTo>
                <a:lnTo>
                  <a:pt x="1170" y="1015"/>
                </a:lnTo>
                <a:lnTo>
                  <a:pt x="1170" y="1019"/>
                </a:lnTo>
                <a:lnTo>
                  <a:pt x="1170" y="1023"/>
                </a:lnTo>
                <a:lnTo>
                  <a:pt x="1170" y="1027"/>
                </a:lnTo>
                <a:lnTo>
                  <a:pt x="1170" y="1032"/>
                </a:lnTo>
                <a:lnTo>
                  <a:pt x="1170" y="1034"/>
                </a:lnTo>
                <a:lnTo>
                  <a:pt x="1170" y="1040"/>
                </a:lnTo>
                <a:lnTo>
                  <a:pt x="1170" y="1042"/>
                </a:lnTo>
                <a:lnTo>
                  <a:pt x="1171" y="1048"/>
                </a:lnTo>
                <a:lnTo>
                  <a:pt x="1171" y="1052"/>
                </a:lnTo>
                <a:lnTo>
                  <a:pt x="1171" y="1055"/>
                </a:lnTo>
                <a:lnTo>
                  <a:pt x="1171" y="1058"/>
                </a:lnTo>
                <a:lnTo>
                  <a:pt x="1171" y="1063"/>
                </a:lnTo>
                <a:lnTo>
                  <a:pt x="1171" y="1066"/>
                </a:lnTo>
                <a:lnTo>
                  <a:pt x="1172" y="1070"/>
                </a:lnTo>
                <a:lnTo>
                  <a:pt x="1172" y="1074"/>
                </a:lnTo>
                <a:lnTo>
                  <a:pt x="1172" y="1078"/>
                </a:lnTo>
                <a:lnTo>
                  <a:pt x="1172" y="1082"/>
                </a:lnTo>
                <a:lnTo>
                  <a:pt x="1172" y="1086"/>
                </a:lnTo>
                <a:lnTo>
                  <a:pt x="1172" y="1090"/>
                </a:lnTo>
                <a:lnTo>
                  <a:pt x="1172" y="1094"/>
                </a:lnTo>
                <a:lnTo>
                  <a:pt x="1172" y="1097"/>
                </a:lnTo>
                <a:lnTo>
                  <a:pt x="1173" y="1101"/>
                </a:lnTo>
                <a:lnTo>
                  <a:pt x="1173" y="1105"/>
                </a:lnTo>
                <a:lnTo>
                  <a:pt x="1173" y="1109"/>
                </a:lnTo>
                <a:lnTo>
                  <a:pt x="1170" y="1108"/>
                </a:lnTo>
                <a:lnTo>
                  <a:pt x="1166" y="1107"/>
                </a:lnTo>
                <a:lnTo>
                  <a:pt x="1162" y="1105"/>
                </a:lnTo>
                <a:lnTo>
                  <a:pt x="1156" y="1105"/>
                </a:lnTo>
                <a:lnTo>
                  <a:pt x="1152" y="1103"/>
                </a:lnTo>
                <a:lnTo>
                  <a:pt x="1150" y="1103"/>
                </a:lnTo>
                <a:lnTo>
                  <a:pt x="1146" y="1101"/>
                </a:lnTo>
                <a:lnTo>
                  <a:pt x="1142" y="1100"/>
                </a:lnTo>
                <a:lnTo>
                  <a:pt x="1138" y="1099"/>
                </a:lnTo>
                <a:lnTo>
                  <a:pt x="1134" y="1099"/>
                </a:lnTo>
                <a:lnTo>
                  <a:pt x="1130" y="1096"/>
                </a:lnTo>
                <a:lnTo>
                  <a:pt x="1126" y="1096"/>
                </a:lnTo>
                <a:lnTo>
                  <a:pt x="1124" y="1095"/>
                </a:lnTo>
                <a:lnTo>
                  <a:pt x="1120" y="1094"/>
                </a:lnTo>
                <a:lnTo>
                  <a:pt x="1116" y="1094"/>
                </a:lnTo>
                <a:lnTo>
                  <a:pt x="1113" y="1092"/>
                </a:lnTo>
                <a:lnTo>
                  <a:pt x="1109" y="1091"/>
                </a:lnTo>
                <a:lnTo>
                  <a:pt x="1107" y="1091"/>
                </a:lnTo>
                <a:lnTo>
                  <a:pt x="1103" y="1090"/>
                </a:lnTo>
                <a:lnTo>
                  <a:pt x="1100" y="1088"/>
                </a:lnTo>
                <a:lnTo>
                  <a:pt x="1096" y="1087"/>
                </a:lnTo>
                <a:lnTo>
                  <a:pt x="1093" y="1087"/>
                </a:lnTo>
                <a:lnTo>
                  <a:pt x="1091" y="1086"/>
                </a:lnTo>
                <a:lnTo>
                  <a:pt x="1087" y="1084"/>
                </a:lnTo>
                <a:lnTo>
                  <a:pt x="1084" y="1084"/>
                </a:lnTo>
                <a:lnTo>
                  <a:pt x="1082" y="1083"/>
                </a:lnTo>
                <a:lnTo>
                  <a:pt x="1078" y="1083"/>
                </a:lnTo>
                <a:lnTo>
                  <a:pt x="1075" y="1082"/>
                </a:lnTo>
                <a:lnTo>
                  <a:pt x="1070" y="1080"/>
                </a:lnTo>
                <a:lnTo>
                  <a:pt x="1065" y="1079"/>
                </a:lnTo>
                <a:lnTo>
                  <a:pt x="1059" y="1078"/>
                </a:lnTo>
                <a:lnTo>
                  <a:pt x="1054" y="1076"/>
                </a:lnTo>
                <a:lnTo>
                  <a:pt x="1050" y="1075"/>
                </a:lnTo>
                <a:lnTo>
                  <a:pt x="1046" y="1074"/>
                </a:lnTo>
                <a:lnTo>
                  <a:pt x="1041" y="1073"/>
                </a:lnTo>
                <a:lnTo>
                  <a:pt x="1038" y="1071"/>
                </a:lnTo>
                <a:lnTo>
                  <a:pt x="1034" y="1071"/>
                </a:lnTo>
                <a:lnTo>
                  <a:pt x="1032" y="1070"/>
                </a:lnTo>
                <a:lnTo>
                  <a:pt x="1029" y="1070"/>
                </a:lnTo>
                <a:lnTo>
                  <a:pt x="1026" y="1069"/>
                </a:lnTo>
                <a:lnTo>
                  <a:pt x="1025" y="1067"/>
                </a:lnTo>
                <a:lnTo>
                  <a:pt x="1023" y="1067"/>
                </a:lnTo>
                <a:lnTo>
                  <a:pt x="1021" y="1067"/>
                </a:lnTo>
                <a:lnTo>
                  <a:pt x="1020" y="1067"/>
                </a:lnTo>
                <a:lnTo>
                  <a:pt x="756" y="889"/>
                </a:lnTo>
                <a:lnTo>
                  <a:pt x="500" y="954"/>
                </a:lnTo>
                <a:lnTo>
                  <a:pt x="722" y="1304"/>
                </a:lnTo>
                <a:lnTo>
                  <a:pt x="591" y="1306"/>
                </a:lnTo>
                <a:lnTo>
                  <a:pt x="643" y="1263"/>
                </a:lnTo>
                <a:lnTo>
                  <a:pt x="642" y="1263"/>
                </a:lnTo>
                <a:lnTo>
                  <a:pt x="639" y="1262"/>
                </a:lnTo>
                <a:lnTo>
                  <a:pt x="637" y="1260"/>
                </a:lnTo>
                <a:lnTo>
                  <a:pt x="634" y="1259"/>
                </a:lnTo>
                <a:lnTo>
                  <a:pt x="630" y="1258"/>
                </a:lnTo>
                <a:lnTo>
                  <a:pt x="627" y="1256"/>
                </a:lnTo>
                <a:lnTo>
                  <a:pt x="622" y="1254"/>
                </a:lnTo>
                <a:lnTo>
                  <a:pt x="618" y="1251"/>
                </a:lnTo>
                <a:lnTo>
                  <a:pt x="613" y="1248"/>
                </a:lnTo>
                <a:lnTo>
                  <a:pt x="608" y="1247"/>
                </a:lnTo>
                <a:lnTo>
                  <a:pt x="602" y="1245"/>
                </a:lnTo>
                <a:lnTo>
                  <a:pt x="597" y="1242"/>
                </a:lnTo>
                <a:lnTo>
                  <a:pt x="591" y="1238"/>
                </a:lnTo>
                <a:lnTo>
                  <a:pt x="585" y="1235"/>
                </a:lnTo>
                <a:lnTo>
                  <a:pt x="577" y="1231"/>
                </a:lnTo>
                <a:lnTo>
                  <a:pt x="571" y="1229"/>
                </a:lnTo>
                <a:lnTo>
                  <a:pt x="564" y="1225"/>
                </a:lnTo>
                <a:lnTo>
                  <a:pt x="556" y="1221"/>
                </a:lnTo>
                <a:lnTo>
                  <a:pt x="549" y="1217"/>
                </a:lnTo>
                <a:lnTo>
                  <a:pt x="542" y="1213"/>
                </a:lnTo>
                <a:lnTo>
                  <a:pt x="534" y="1208"/>
                </a:lnTo>
                <a:lnTo>
                  <a:pt x="526" y="1204"/>
                </a:lnTo>
                <a:lnTo>
                  <a:pt x="517" y="1199"/>
                </a:lnTo>
                <a:lnTo>
                  <a:pt x="509" y="1195"/>
                </a:lnTo>
                <a:lnTo>
                  <a:pt x="501" y="1189"/>
                </a:lnTo>
                <a:lnTo>
                  <a:pt x="493" y="1184"/>
                </a:lnTo>
                <a:lnTo>
                  <a:pt x="484" y="1179"/>
                </a:lnTo>
                <a:lnTo>
                  <a:pt x="476" y="1174"/>
                </a:lnTo>
                <a:lnTo>
                  <a:pt x="469" y="1168"/>
                </a:lnTo>
                <a:lnTo>
                  <a:pt x="461" y="1163"/>
                </a:lnTo>
                <a:lnTo>
                  <a:pt x="451" y="1158"/>
                </a:lnTo>
                <a:lnTo>
                  <a:pt x="444" y="1151"/>
                </a:lnTo>
                <a:lnTo>
                  <a:pt x="434" y="1145"/>
                </a:lnTo>
                <a:lnTo>
                  <a:pt x="426" y="1139"/>
                </a:lnTo>
                <a:lnTo>
                  <a:pt x="419" y="1133"/>
                </a:lnTo>
                <a:lnTo>
                  <a:pt x="409" y="1126"/>
                </a:lnTo>
                <a:lnTo>
                  <a:pt x="403" y="1120"/>
                </a:lnTo>
                <a:lnTo>
                  <a:pt x="395" y="1115"/>
                </a:lnTo>
                <a:lnTo>
                  <a:pt x="387" y="1107"/>
                </a:lnTo>
                <a:lnTo>
                  <a:pt x="379" y="1100"/>
                </a:lnTo>
                <a:lnTo>
                  <a:pt x="371" y="1094"/>
                </a:lnTo>
                <a:lnTo>
                  <a:pt x="365" y="1087"/>
                </a:lnTo>
                <a:lnTo>
                  <a:pt x="358" y="1080"/>
                </a:lnTo>
                <a:lnTo>
                  <a:pt x="352" y="1074"/>
                </a:lnTo>
                <a:lnTo>
                  <a:pt x="345" y="1067"/>
                </a:lnTo>
                <a:lnTo>
                  <a:pt x="340" y="1061"/>
                </a:lnTo>
                <a:lnTo>
                  <a:pt x="335" y="1053"/>
                </a:lnTo>
                <a:lnTo>
                  <a:pt x="328" y="1045"/>
                </a:lnTo>
                <a:lnTo>
                  <a:pt x="323" y="1038"/>
                </a:lnTo>
                <a:lnTo>
                  <a:pt x="319" y="1030"/>
                </a:lnTo>
                <a:lnTo>
                  <a:pt x="315" y="1023"/>
                </a:lnTo>
                <a:lnTo>
                  <a:pt x="311" y="1016"/>
                </a:lnTo>
                <a:lnTo>
                  <a:pt x="307" y="1008"/>
                </a:lnTo>
                <a:lnTo>
                  <a:pt x="304" y="1002"/>
                </a:lnTo>
                <a:lnTo>
                  <a:pt x="302" y="994"/>
                </a:lnTo>
                <a:lnTo>
                  <a:pt x="299" y="986"/>
                </a:lnTo>
                <a:lnTo>
                  <a:pt x="297" y="978"/>
                </a:lnTo>
                <a:lnTo>
                  <a:pt x="297" y="971"/>
                </a:lnTo>
                <a:lnTo>
                  <a:pt x="295" y="964"/>
                </a:lnTo>
                <a:lnTo>
                  <a:pt x="295" y="956"/>
                </a:lnTo>
                <a:lnTo>
                  <a:pt x="295" y="948"/>
                </a:lnTo>
                <a:lnTo>
                  <a:pt x="297" y="941"/>
                </a:lnTo>
                <a:lnTo>
                  <a:pt x="298" y="932"/>
                </a:lnTo>
                <a:lnTo>
                  <a:pt x="299" y="925"/>
                </a:lnTo>
                <a:lnTo>
                  <a:pt x="302" y="918"/>
                </a:lnTo>
                <a:lnTo>
                  <a:pt x="304" y="911"/>
                </a:lnTo>
                <a:lnTo>
                  <a:pt x="306" y="903"/>
                </a:lnTo>
                <a:lnTo>
                  <a:pt x="310" y="897"/>
                </a:lnTo>
                <a:lnTo>
                  <a:pt x="312" y="891"/>
                </a:lnTo>
                <a:lnTo>
                  <a:pt x="316" y="885"/>
                </a:lnTo>
                <a:lnTo>
                  <a:pt x="319" y="878"/>
                </a:lnTo>
                <a:lnTo>
                  <a:pt x="323" y="872"/>
                </a:lnTo>
                <a:lnTo>
                  <a:pt x="328" y="866"/>
                </a:lnTo>
                <a:lnTo>
                  <a:pt x="332" y="861"/>
                </a:lnTo>
                <a:lnTo>
                  <a:pt x="336" y="855"/>
                </a:lnTo>
                <a:lnTo>
                  <a:pt x="341" y="849"/>
                </a:lnTo>
                <a:lnTo>
                  <a:pt x="346" y="845"/>
                </a:lnTo>
                <a:lnTo>
                  <a:pt x="352" y="840"/>
                </a:lnTo>
                <a:lnTo>
                  <a:pt x="356" y="835"/>
                </a:lnTo>
                <a:lnTo>
                  <a:pt x="362" y="831"/>
                </a:lnTo>
                <a:lnTo>
                  <a:pt x="367" y="826"/>
                </a:lnTo>
                <a:lnTo>
                  <a:pt x="374" y="822"/>
                </a:lnTo>
                <a:lnTo>
                  <a:pt x="379" y="816"/>
                </a:lnTo>
                <a:lnTo>
                  <a:pt x="384" y="814"/>
                </a:lnTo>
                <a:lnTo>
                  <a:pt x="391" y="810"/>
                </a:lnTo>
                <a:lnTo>
                  <a:pt x="398" y="806"/>
                </a:lnTo>
                <a:lnTo>
                  <a:pt x="404" y="802"/>
                </a:lnTo>
                <a:lnTo>
                  <a:pt x="409" y="798"/>
                </a:lnTo>
                <a:lnTo>
                  <a:pt x="416" y="795"/>
                </a:lnTo>
                <a:lnTo>
                  <a:pt x="423" y="791"/>
                </a:lnTo>
                <a:lnTo>
                  <a:pt x="429" y="789"/>
                </a:lnTo>
                <a:lnTo>
                  <a:pt x="436" y="786"/>
                </a:lnTo>
                <a:lnTo>
                  <a:pt x="442" y="784"/>
                </a:lnTo>
                <a:lnTo>
                  <a:pt x="449" y="781"/>
                </a:lnTo>
                <a:lnTo>
                  <a:pt x="454" y="778"/>
                </a:lnTo>
                <a:lnTo>
                  <a:pt x="461" y="776"/>
                </a:lnTo>
                <a:lnTo>
                  <a:pt x="466" y="773"/>
                </a:lnTo>
                <a:lnTo>
                  <a:pt x="472" y="772"/>
                </a:lnTo>
                <a:lnTo>
                  <a:pt x="479" y="769"/>
                </a:lnTo>
                <a:lnTo>
                  <a:pt x="486" y="767"/>
                </a:lnTo>
                <a:lnTo>
                  <a:pt x="491" y="765"/>
                </a:lnTo>
                <a:lnTo>
                  <a:pt x="497" y="764"/>
                </a:lnTo>
                <a:lnTo>
                  <a:pt x="503" y="761"/>
                </a:lnTo>
                <a:lnTo>
                  <a:pt x="509" y="760"/>
                </a:lnTo>
                <a:lnTo>
                  <a:pt x="514" y="759"/>
                </a:lnTo>
                <a:lnTo>
                  <a:pt x="520" y="757"/>
                </a:lnTo>
                <a:lnTo>
                  <a:pt x="525" y="756"/>
                </a:lnTo>
                <a:lnTo>
                  <a:pt x="530" y="755"/>
                </a:lnTo>
                <a:lnTo>
                  <a:pt x="535" y="753"/>
                </a:lnTo>
                <a:lnTo>
                  <a:pt x="539" y="752"/>
                </a:lnTo>
                <a:lnTo>
                  <a:pt x="543" y="751"/>
                </a:lnTo>
                <a:lnTo>
                  <a:pt x="549" y="749"/>
                </a:lnTo>
                <a:lnTo>
                  <a:pt x="553" y="749"/>
                </a:lnTo>
                <a:lnTo>
                  <a:pt x="556" y="748"/>
                </a:lnTo>
                <a:lnTo>
                  <a:pt x="559" y="748"/>
                </a:lnTo>
                <a:lnTo>
                  <a:pt x="563" y="748"/>
                </a:lnTo>
                <a:lnTo>
                  <a:pt x="566" y="747"/>
                </a:lnTo>
                <a:lnTo>
                  <a:pt x="570" y="747"/>
                </a:lnTo>
                <a:lnTo>
                  <a:pt x="574" y="746"/>
                </a:lnTo>
                <a:lnTo>
                  <a:pt x="577" y="746"/>
                </a:lnTo>
                <a:lnTo>
                  <a:pt x="580" y="746"/>
                </a:lnTo>
                <a:lnTo>
                  <a:pt x="581" y="746"/>
                </a:lnTo>
                <a:lnTo>
                  <a:pt x="441" y="598"/>
                </a:lnTo>
                <a:lnTo>
                  <a:pt x="440" y="598"/>
                </a:lnTo>
                <a:lnTo>
                  <a:pt x="436" y="601"/>
                </a:lnTo>
                <a:lnTo>
                  <a:pt x="433" y="601"/>
                </a:lnTo>
                <a:lnTo>
                  <a:pt x="432" y="602"/>
                </a:lnTo>
                <a:lnTo>
                  <a:pt x="428" y="604"/>
                </a:lnTo>
                <a:lnTo>
                  <a:pt x="425" y="605"/>
                </a:lnTo>
                <a:lnTo>
                  <a:pt x="420" y="606"/>
                </a:lnTo>
                <a:lnTo>
                  <a:pt x="416" y="608"/>
                </a:lnTo>
                <a:lnTo>
                  <a:pt x="411" y="609"/>
                </a:lnTo>
                <a:lnTo>
                  <a:pt x="405" y="612"/>
                </a:lnTo>
                <a:lnTo>
                  <a:pt x="403" y="612"/>
                </a:lnTo>
                <a:lnTo>
                  <a:pt x="400" y="613"/>
                </a:lnTo>
                <a:lnTo>
                  <a:pt x="396" y="613"/>
                </a:lnTo>
                <a:lnTo>
                  <a:pt x="394" y="614"/>
                </a:lnTo>
                <a:lnTo>
                  <a:pt x="391" y="614"/>
                </a:lnTo>
                <a:lnTo>
                  <a:pt x="387" y="617"/>
                </a:lnTo>
                <a:lnTo>
                  <a:pt x="384" y="617"/>
                </a:lnTo>
                <a:lnTo>
                  <a:pt x="381" y="618"/>
                </a:lnTo>
                <a:lnTo>
                  <a:pt x="377" y="619"/>
                </a:lnTo>
                <a:lnTo>
                  <a:pt x="374" y="619"/>
                </a:lnTo>
                <a:lnTo>
                  <a:pt x="369" y="621"/>
                </a:lnTo>
                <a:lnTo>
                  <a:pt x="366" y="621"/>
                </a:lnTo>
                <a:lnTo>
                  <a:pt x="362" y="622"/>
                </a:lnTo>
                <a:lnTo>
                  <a:pt x="358" y="623"/>
                </a:lnTo>
                <a:lnTo>
                  <a:pt x="354" y="623"/>
                </a:lnTo>
                <a:lnTo>
                  <a:pt x="350" y="625"/>
                </a:lnTo>
                <a:lnTo>
                  <a:pt x="345" y="626"/>
                </a:lnTo>
                <a:lnTo>
                  <a:pt x="341" y="626"/>
                </a:lnTo>
                <a:lnTo>
                  <a:pt x="336" y="626"/>
                </a:lnTo>
                <a:lnTo>
                  <a:pt x="332" y="627"/>
                </a:lnTo>
                <a:lnTo>
                  <a:pt x="328" y="627"/>
                </a:lnTo>
                <a:lnTo>
                  <a:pt x="323" y="629"/>
                </a:lnTo>
                <a:lnTo>
                  <a:pt x="319" y="630"/>
                </a:lnTo>
                <a:lnTo>
                  <a:pt x="315" y="630"/>
                </a:lnTo>
                <a:lnTo>
                  <a:pt x="308" y="630"/>
                </a:lnTo>
                <a:lnTo>
                  <a:pt x="304" y="631"/>
                </a:lnTo>
                <a:lnTo>
                  <a:pt x="299" y="631"/>
                </a:lnTo>
                <a:lnTo>
                  <a:pt x="294" y="633"/>
                </a:lnTo>
                <a:lnTo>
                  <a:pt x="289" y="633"/>
                </a:lnTo>
                <a:lnTo>
                  <a:pt x="283" y="633"/>
                </a:lnTo>
                <a:lnTo>
                  <a:pt x="278" y="633"/>
                </a:lnTo>
                <a:lnTo>
                  <a:pt x="273" y="634"/>
                </a:lnTo>
                <a:lnTo>
                  <a:pt x="268" y="634"/>
                </a:lnTo>
                <a:lnTo>
                  <a:pt x="262" y="634"/>
                </a:lnTo>
                <a:lnTo>
                  <a:pt x="257" y="634"/>
                </a:lnTo>
                <a:lnTo>
                  <a:pt x="252" y="634"/>
                </a:lnTo>
                <a:lnTo>
                  <a:pt x="245" y="634"/>
                </a:lnTo>
                <a:lnTo>
                  <a:pt x="240" y="634"/>
                </a:lnTo>
                <a:lnTo>
                  <a:pt x="235" y="634"/>
                </a:lnTo>
                <a:lnTo>
                  <a:pt x="230" y="634"/>
                </a:lnTo>
                <a:lnTo>
                  <a:pt x="223" y="633"/>
                </a:lnTo>
                <a:lnTo>
                  <a:pt x="216" y="633"/>
                </a:lnTo>
                <a:lnTo>
                  <a:pt x="210" y="631"/>
                </a:lnTo>
                <a:lnTo>
                  <a:pt x="205" y="630"/>
                </a:lnTo>
                <a:lnTo>
                  <a:pt x="198" y="627"/>
                </a:lnTo>
                <a:lnTo>
                  <a:pt x="192" y="625"/>
                </a:lnTo>
                <a:lnTo>
                  <a:pt x="186" y="622"/>
                </a:lnTo>
                <a:lnTo>
                  <a:pt x="180" y="621"/>
                </a:lnTo>
                <a:lnTo>
                  <a:pt x="174" y="617"/>
                </a:lnTo>
                <a:lnTo>
                  <a:pt x="168" y="614"/>
                </a:lnTo>
                <a:lnTo>
                  <a:pt x="163" y="610"/>
                </a:lnTo>
                <a:lnTo>
                  <a:pt x="157" y="606"/>
                </a:lnTo>
                <a:lnTo>
                  <a:pt x="152" y="602"/>
                </a:lnTo>
                <a:lnTo>
                  <a:pt x="147" y="598"/>
                </a:lnTo>
                <a:lnTo>
                  <a:pt x="142" y="594"/>
                </a:lnTo>
                <a:lnTo>
                  <a:pt x="136" y="591"/>
                </a:lnTo>
                <a:lnTo>
                  <a:pt x="131" y="585"/>
                </a:lnTo>
                <a:lnTo>
                  <a:pt x="126" y="580"/>
                </a:lnTo>
                <a:lnTo>
                  <a:pt x="122" y="575"/>
                </a:lnTo>
                <a:lnTo>
                  <a:pt x="117" y="570"/>
                </a:lnTo>
                <a:lnTo>
                  <a:pt x="111" y="564"/>
                </a:lnTo>
                <a:lnTo>
                  <a:pt x="107" y="559"/>
                </a:lnTo>
                <a:lnTo>
                  <a:pt x="102" y="552"/>
                </a:lnTo>
                <a:lnTo>
                  <a:pt x="98" y="547"/>
                </a:lnTo>
                <a:lnTo>
                  <a:pt x="94" y="542"/>
                </a:lnTo>
                <a:lnTo>
                  <a:pt x="89" y="535"/>
                </a:lnTo>
                <a:lnTo>
                  <a:pt x="85" y="529"/>
                </a:lnTo>
                <a:lnTo>
                  <a:pt x="83" y="524"/>
                </a:lnTo>
                <a:lnTo>
                  <a:pt x="77" y="517"/>
                </a:lnTo>
                <a:lnTo>
                  <a:pt x="73" y="510"/>
                </a:lnTo>
                <a:lnTo>
                  <a:pt x="69" y="504"/>
                </a:lnTo>
                <a:lnTo>
                  <a:pt x="67" y="497"/>
                </a:lnTo>
                <a:lnTo>
                  <a:pt x="63" y="491"/>
                </a:lnTo>
                <a:lnTo>
                  <a:pt x="59" y="484"/>
                </a:lnTo>
                <a:lnTo>
                  <a:pt x="56" y="478"/>
                </a:lnTo>
                <a:lnTo>
                  <a:pt x="52" y="471"/>
                </a:lnTo>
                <a:lnTo>
                  <a:pt x="50" y="464"/>
                </a:lnTo>
                <a:lnTo>
                  <a:pt x="46" y="458"/>
                </a:lnTo>
                <a:lnTo>
                  <a:pt x="43" y="453"/>
                </a:lnTo>
                <a:lnTo>
                  <a:pt x="41" y="446"/>
                </a:lnTo>
                <a:lnTo>
                  <a:pt x="38" y="440"/>
                </a:lnTo>
                <a:lnTo>
                  <a:pt x="34" y="433"/>
                </a:lnTo>
                <a:lnTo>
                  <a:pt x="33" y="426"/>
                </a:lnTo>
                <a:lnTo>
                  <a:pt x="30" y="421"/>
                </a:lnTo>
                <a:lnTo>
                  <a:pt x="27" y="415"/>
                </a:lnTo>
                <a:lnTo>
                  <a:pt x="25" y="408"/>
                </a:lnTo>
                <a:lnTo>
                  <a:pt x="22" y="403"/>
                </a:lnTo>
                <a:lnTo>
                  <a:pt x="21" y="397"/>
                </a:lnTo>
                <a:lnTo>
                  <a:pt x="18" y="392"/>
                </a:lnTo>
                <a:lnTo>
                  <a:pt x="17" y="386"/>
                </a:lnTo>
                <a:lnTo>
                  <a:pt x="14" y="380"/>
                </a:lnTo>
                <a:lnTo>
                  <a:pt x="13" y="376"/>
                </a:lnTo>
                <a:lnTo>
                  <a:pt x="12" y="371"/>
                </a:lnTo>
                <a:lnTo>
                  <a:pt x="10" y="366"/>
                </a:lnTo>
                <a:lnTo>
                  <a:pt x="8" y="362"/>
                </a:lnTo>
                <a:lnTo>
                  <a:pt x="8" y="357"/>
                </a:lnTo>
                <a:lnTo>
                  <a:pt x="5" y="353"/>
                </a:lnTo>
                <a:lnTo>
                  <a:pt x="4" y="349"/>
                </a:lnTo>
                <a:lnTo>
                  <a:pt x="4" y="345"/>
                </a:lnTo>
                <a:lnTo>
                  <a:pt x="2" y="342"/>
                </a:lnTo>
                <a:lnTo>
                  <a:pt x="1" y="338"/>
                </a:lnTo>
                <a:lnTo>
                  <a:pt x="1" y="336"/>
                </a:lnTo>
                <a:lnTo>
                  <a:pt x="0" y="333"/>
                </a:lnTo>
                <a:lnTo>
                  <a:pt x="0" y="332"/>
                </a:lnTo>
                <a:lnTo>
                  <a:pt x="25" y="321"/>
                </a:lnTo>
                <a:lnTo>
                  <a:pt x="25" y="321"/>
                </a:lnTo>
                <a:close/>
              </a:path>
            </a:pathLst>
          </a:custGeom>
          <a:solidFill>
            <a:srgbClr val="EAEAEA"/>
          </a:solidFill>
          <a:ln w="9525">
            <a:noFill/>
            <a:round/>
            <a:headEnd/>
            <a:tailEnd/>
          </a:ln>
          <a:effectLst>
            <a:prstShdw prst="shdw17" dist="17961" dir="2700000">
              <a:srgbClr val="EAEAEA">
                <a:gamma/>
                <a:shade val="60000"/>
                <a:invGamma/>
              </a:srgbClr>
            </a:prstShdw>
          </a:effectLst>
        </p:spPr>
        <p:txBody>
          <a:bodyPr/>
          <a:lstStyle/>
          <a:p>
            <a:endParaRPr lang="es-AR"/>
          </a:p>
        </p:txBody>
      </p:sp>
      <p:sp>
        <p:nvSpPr>
          <p:cNvPr id="60467" name="Freeform 51"/>
          <p:cNvSpPr>
            <a:spLocks/>
          </p:cNvSpPr>
          <p:nvPr/>
        </p:nvSpPr>
        <p:spPr bwMode="auto">
          <a:xfrm>
            <a:off x="7159625" y="4927600"/>
            <a:ext cx="119063" cy="127000"/>
          </a:xfrm>
          <a:custGeom>
            <a:avLst/>
            <a:gdLst/>
            <a:ahLst/>
            <a:cxnLst>
              <a:cxn ang="0">
                <a:pos x="74" y="64"/>
              </a:cxn>
              <a:cxn ang="0">
                <a:pos x="70" y="71"/>
              </a:cxn>
              <a:cxn ang="0">
                <a:pos x="63" y="77"/>
              </a:cxn>
              <a:cxn ang="0">
                <a:pos x="55" y="80"/>
              </a:cxn>
              <a:cxn ang="0">
                <a:pos x="50" y="79"/>
              </a:cxn>
              <a:cxn ang="0">
                <a:pos x="46" y="77"/>
              </a:cxn>
              <a:cxn ang="0">
                <a:pos x="40" y="76"/>
              </a:cxn>
              <a:cxn ang="0">
                <a:pos x="34" y="73"/>
              </a:cxn>
              <a:cxn ang="0">
                <a:pos x="28" y="71"/>
              </a:cxn>
              <a:cxn ang="0">
                <a:pos x="21" y="67"/>
              </a:cxn>
              <a:cxn ang="0">
                <a:pos x="15" y="62"/>
              </a:cxn>
              <a:cxn ang="0">
                <a:pos x="8" y="56"/>
              </a:cxn>
              <a:cxn ang="0">
                <a:pos x="4" y="49"/>
              </a:cxn>
              <a:cxn ang="0">
                <a:pos x="0" y="41"/>
              </a:cxn>
              <a:cxn ang="0">
                <a:pos x="0" y="31"/>
              </a:cxn>
              <a:cxn ang="0">
                <a:pos x="2" y="24"/>
              </a:cxn>
              <a:cxn ang="0">
                <a:pos x="4" y="16"/>
              </a:cxn>
              <a:cxn ang="0">
                <a:pos x="8" y="9"/>
              </a:cxn>
              <a:cxn ang="0">
                <a:pos x="15" y="3"/>
              </a:cxn>
              <a:cxn ang="0">
                <a:pos x="50" y="51"/>
              </a:cxn>
              <a:cxn ang="0">
                <a:pos x="57" y="47"/>
              </a:cxn>
              <a:cxn ang="0">
                <a:pos x="59" y="45"/>
              </a:cxn>
              <a:cxn ang="0">
                <a:pos x="55" y="45"/>
              </a:cxn>
              <a:cxn ang="0">
                <a:pos x="51" y="45"/>
              </a:cxn>
              <a:cxn ang="0">
                <a:pos x="49" y="42"/>
              </a:cxn>
              <a:cxn ang="0">
                <a:pos x="46" y="38"/>
              </a:cxn>
              <a:cxn ang="0">
                <a:pos x="42" y="30"/>
              </a:cxn>
              <a:cxn ang="0">
                <a:pos x="44" y="21"/>
              </a:cxn>
              <a:cxn ang="0">
                <a:pos x="46" y="14"/>
              </a:cxn>
              <a:cxn ang="0">
                <a:pos x="49" y="16"/>
              </a:cxn>
              <a:cxn ang="0">
                <a:pos x="51" y="21"/>
              </a:cxn>
              <a:cxn ang="0">
                <a:pos x="75" y="63"/>
              </a:cxn>
            </a:cxnLst>
            <a:rect l="0" t="0" r="r" b="b"/>
            <a:pathLst>
              <a:path w="75" h="80">
                <a:moveTo>
                  <a:pt x="75" y="63"/>
                </a:moveTo>
                <a:lnTo>
                  <a:pt x="74" y="64"/>
                </a:lnTo>
                <a:lnTo>
                  <a:pt x="72" y="67"/>
                </a:lnTo>
                <a:lnTo>
                  <a:pt x="70" y="71"/>
                </a:lnTo>
                <a:lnTo>
                  <a:pt x="67" y="75"/>
                </a:lnTo>
                <a:lnTo>
                  <a:pt x="63" y="77"/>
                </a:lnTo>
                <a:lnTo>
                  <a:pt x="59" y="80"/>
                </a:lnTo>
                <a:lnTo>
                  <a:pt x="55" y="80"/>
                </a:lnTo>
                <a:lnTo>
                  <a:pt x="53" y="80"/>
                </a:lnTo>
                <a:lnTo>
                  <a:pt x="50" y="79"/>
                </a:lnTo>
                <a:lnTo>
                  <a:pt x="47" y="79"/>
                </a:lnTo>
                <a:lnTo>
                  <a:pt x="46" y="77"/>
                </a:lnTo>
                <a:lnTo>
                  <a:pt x="42" y="76"/>
                </a:lnTo>
                <a:lnTo>
                  <a:pt x="40" y="76"/>
                </a:lnTo>
                <a:lnTo>
                  <a:pt x="37" y="75"/>
                </a:lnTo>
                <a:lnTo>
                  <a:pt x="34" y="73"/>
                </a:lnTo>
                <a:lnTo>
                  <a:pt x="32" y="72"/>
                </a:lnTo>
                <a:lnTo>
                  <a:pt x="28" y="71"/>
                </a:lnTo>
                <a:lnTo>
                  <a:pt x="24" y="70"/>
                </a:lnTo>
                <a:lnTo>
                  <a:pt x="21" y="67"/>
                </a:lnTo>
                <a:lnTo>
                  <a:pt x="17" y="66"/>
                </a:lnTo>
                <a:lnTo>
                  <a:pt x="15" y="62"/>
                </a:lnTo>
                <a:lnTo>
                  <a:pt x="11" y="59"/>
                </a:lnTo>
                <a:lnTo>
                  <a:pt x="8" y="56"/>
                </a:lnTo>
                <a:lnTo>
                  <a:pt x="7" y="52"/>
                </a:lnTo>
                <a:lnTo>
                  <a:pt x="4" y="49"/>
                </a:lnTo>
                <a:lnTo>
                  <a:pt x="2" y="45"/>
                </a:lnTo>
                <a:lnTo>
                  <a:pt x="0" y="41"/>
                </a:lnTo>
                <a:lnTo>
                  <a:pt x="0" y="37"/>
                </a:lnTo>
                <a:lnTo>
                  <a:pt x="0" y="31"/>
                </a:lnTo>
                <a:lnTo>
                  <a:pt x="2" y="27"/>
                </a:lnTo>
                <a:lnTo>
                  <a:pt x="2" y="24"/>
                </a:lnTo>
                <a:lnTo>
                  <a:pt x="4" y="21"/>
                </a:lnTo>
                <a:lnTo>
                  <a:pt x="4" y="16"/>
                </a:lnTo>
                <a:lnTo>
                  <a:pt x="7" y="13"/>
                </a:lnTo>
                <a:lnTo>
                  <a:pt x="8" y="9"/>
                </a:lnTo>
                <a:lnTo>
                  <a:pt x="11" y="6"/>
                </a:lnTo>
                <a:lnTo>
                  <a:pt x="15" y="3"/>
                </a:lnTo>
                <a:lnTo>
                  <a:pt x="19" y="0"/>
                </a:lnTo>
                <a:lnTo>
                  <a:pt x="50" y="51"/>
                </a:lnTo>
                <a:lnTo>
                  <a:pt x="51" y="50"/>
                </a:lnTo>
                <a:lnTo>
                  <a:pt x="57" y="47"/>
                </a:lnTo>
                <a:lnTo>
                  <a:pt x="59" y="46"/>
                </a:lnTo>
                <a:lnTo>
                  <a:pt x="59" y="45"/>
                </a:lnTo>
                <a:lnTo>
                  <a:pt x="57" y="45"/>
                </a:lnTo>
                <a:lnTo>
                  <a:pt x="55" y="45"/>
                </a:lnTo>
                <a:lnTo>
                  <a:pt x="53" y="45"/>
                </a:lnTo>
                <a:lnTo>
                  <a:pt x="51" y="45"/>
                </a:lnTo>
                <a:lnTo>
                  <a:pt x="50" y="43"/>
                </a:lnTo>
                <a:lnTo>
                  <a:pt x="49" y="42"/>
                </a:lnTo>
                <a:lnTo>
                  <a:pt x="47" y="41"/>
                </a:lnTo>
                <a:lnTo>
                  <a:pt x="46" y="38"/>
                </a:lnTo>
                <a:lnTo>
                  <a:pt x="44" y="34"/>
                </a:lnTo>
                <a:lnTo>
                  <a:pt x="42" y="30"/>
                </a:lnTo>
                <a:lnTo>
                  <a:pt x="42" y="25"/>
                </a:lnTo>
                <a:lnTo>
                  <a:pt x="44" y="21"/>
                </a:lnTo>
                <a:lnTo>
                  <a:pt x="44" y="16"/>
                </a:lnTo>
                <a:lnTo>
                  <a:pt x="46" y="14"/>
                </a:lnTo>
                <a:lnTo>
                  <a:pt x="47" y="14"/>
                </a:lnTo>
                <a:lnTo>
                  <a:pt x="49" y="16"/>
                </a:lnTo>
                <a:lnTo>
                  <a:pt x="50" y="18"/>
                </a:lnTo>
                <a:lnTo>
                  <a:pt x="51" y="21"/>
                </a:lnTo>
                <a:lnTo>
                  <a:pt x="74" y="42"/>
                </a:lnTo>
                <a:lnTo>
                  <a:pt x="75" y="63"/>
                </a:lnTo>
                <a:lnTo>
                  <a:pt x="75" y="63"/>
                </a:lnTo>
                <a:close/>
              </a:path>
            </a:pathLst>
          </a:custGeom>
          <a:solidFill>
            <a:srgbClr val="C0C0C0"/>
          </a:solidFill>
          <a:ln w="9525">
            <a:noFill/>
            <a:round/>
            <a:headEnd/>
            <a:tailEnd/>
          </a:ln>
        </p:spPr>
        <p:txBody>
          <a:bodyPr/>
          <a:lstStyle/>
          <a:p>
            <a:endParaRPr lang="es-AR"/>
          </a:p>
        </p:txBody>
      </p:sp>
      <p:sp>
        <p:nvSpPr>
          <p:cNvPr id="60468" name="Freeform 52"/>
          <p:cNvSpPr>
            <a:spLocks/>
          </p:cNvSpPr>
          <p:nvPr/>
        </p:nvSpPr>
        <p:spPr bwMode="auto">
          <a:xfrm>
            <a:off x="7905750" y="4867275"/>
            <a:ext cx="254000" cy="238125"/>
          </a:xfrm>
          <a:custGeom>
            <a:avLst/>
            <a:gdLst/>
            <a:ahLst/>
            <a:cxnLst>
              <a:cxn ang="0">
                <a:pos x="91" y="129"/>
              </a:cxn>
              <a:cxn ang="0">
                <a:pos x="91" y="119"/>
              </a:cxn>
              <a:cxn ang="0">
                <a:pos x="92" y="111"/>
              </a:cxn>
              <a:cxn ang="0">
                <a:pos x="92" y="106"/>
              </a:cxn>
              <a:cxn ang="0">
                <a:pos x="145" y="102"/>
              </a:cxn>
              <a:cxn ang="0">
                <a:pos x="141" y="97"/>
              </a:cxn>
              <a:cxn ang="0">
                <a:pos x="137" y="92"/>
              </a:cxn>
              <a:cxn ang="0">
                <a:pos x="131" y="88"/>
              </a:cxn>
              <a:cxn ang="0">
                <a:pos x="126" y="85"/>
              </a:cxn>
              <a:cxn ang="0">
                <a:pos x="120" y="81"/>
              </a:cxn>
              <a:cxn ang="0">
                <a:pos x="113" y="79"/>
              </a:cxn>
              <a:cxn ang="0">
                <a:pos x="107" y="76"/>
              </a:cxn>
              <a:cxn ang="0">
                <a:pos x="100" y="75"/>
              </a:cxn>
              <a:cxn ang="0">
                <a:pos x="104" y="75"/>
              </a:cxn>
              <a:cxn ang="0">
                <a:pos x="112" y="75"/>
              </a:cxn>
              <a:cxn ang="0">
                <a:pos x="121" y="75"/>
              </a:cxn>
              <a:cxn ang="0">
                <a:pos x="131" y="76"/>
              </a:cxn>
              <a:cxn ang="0">
                <a:pos x="141" y="76"/>
              </a:cxn>
              <a:cxn ang="0">
                <a:pos x="150" y="76"/>
              </a:cxn>
              <a:cxn ang="0">
                <a:pos x="154" y="76"/>
              </a:cxn>
              <a:cxn ang="0">
                <a:pos x="152" y="72"/>
              </a:cxn>
              <a:cxn ang="0">
                <a:pos x="146" y="64"/>
              </a:cxn>
              <a:cxn ang="0">
                <a:pos x="139" y="59"/>
              </a:cxn>
              <a:cxn ang="0">
                <a:pos x="133" y="55"/>
              </a:cxn>
              <a:cxn ang="0">
                <a:pos x="124" y="50"/>
              </a:cxn>
              <a:cxn ang="0">
                <a:pos x="113" y="46"/>
              </a:cxn>
              <a:cxn ang="0">
                <a:pos x="105" y="43"/>
              </a:cxn>
              <a:cxn ang="0">
                <a:pos x="99" y="42"/>
              </a:cxn>
              <a:cxn ang="0">
                <a:pos x="160" y="50"/>
              </a:cxn>
              <a:cxn ang="0">
                <a:pos x="154" y="43"/>
              </a:cxn>
              <a:cxn ang="0">
                <a:pos x="147" y="37"/>
              </a:cxn>
              <a:cxn ang="0">
                <a:pos x="141" y="31"/>
              </a:cxn>
              <a:cxn ang="0">
                <a:pos x="135" y="29"/>
              </a:cxn>
              <a:cxn ang="0">
                <a:pos x="129" y="25"/>
              </a:cxn>
              <a:cxn ang="0">
                <a:pos x="124" y="22"/>
              </a:cxn>
              <a:cxn ang="0">
                <a:pos x="116" y="18"/>
              </a:cxn>
              <a:cxn ang="0">
                <a:pos x="108" y="16"/>
              </a:cxn>
              <a:cxn ang="0">
                <a:pos x="100" y="13"/>
              </a:cxn>
              <a:cxn ang="0">
                <a:pos x="92" y="12"/>
              </a:cxn>
              <a:cxn ang="0">
                <a:pos x="84" y="10"/>
              </a:cxn>
              <a:cxn ang="0">
                <a:pos x="76" y="9"/>
              </a:cxn>
              <a:cxn ang="0">
                <a:pos x="67" y="9"/>
              </a:cxn>
              <a:cxn ang="0">
                <a:pos x="59" y="10"/>
              </a:cxn>
              <a:cxn ang="0">
                <a:pos x="51" y="5"/>
              </a:cxn>
              <a:cxn ang="0">
                <a:pos x="44" y="2"/>
              </a:cxn>
              <a:cxn ang="0">
                <a:pos x="36" y="1"/>
              </a:cxn>
              <a:cxn ang="0">
                <a:pos x="28" y="0"/>
              </a:cxn>
              <a:cxn ang="0">
                <a:pos x="20" y="0"/>
              </a:cxn>
              <a:cxn ang="0">
                <a:pos x="12" y="1"/>
              </a:cxn>
              <a:cxn ang="0">
                <a:pos x="5" y="2"/>
              </a:cxn>
              <a:cxn ang="0">
                <a:pos x="0" y="5"/>
              </a:cxn>
              <a:cxn ang="0">
                <a:pos x="7" y="106"/>
              </a:cxn>
              <a:cxn ang="0">
                <a:pos x="24" y="150"/>
              </a:cxn>
              <a:cxn ang="0">
                <a:pos x="91" y="134"/>
              </a:cxn>
            </a:cxnLst>
            <a:rect l="0" t="0" r="r" b="b"/>
            <a:pathLst>
              <a:path w="160" h="150">
                <a:moveTo>
                  <a:pt x="91" y="134"/>
                </a:moveTo>
                <a:lnTo>
                  <a:pt x="91" y="129"/>
                </a:lnTo>
                <a:lnTo>
                  <a:pt x="91" y="123"/>
                </a:lnTo>
                <a:lnTo>
                  <a:pt x="91" y="119"/>
                </a:lnTo>
                <a:lnTo>
                  <a:pt x="92" y="115"/>
                </a:lnTo>
                <a:lnTo>
                  <a:pt x="92" y="111"/>
                </a:lnTo>
                <a:lnTo>
                  <a:pt x="92" y="109"/>
                </a:lnTo>
                <a:lnTo>
                  <a:pt x="92" y="106"/>
                </a:lnTo>
                <a:lnTo>
                  <a:pt x="92" y="106"/>
                </a:lnTo>
                <a:lnTo>
                  <a:pt x="145" y="102"/>
                </a:lnTo>
                <a:lnTo>
                  <a:pt x="142" y="100"/>
                </a:lnTo>
                <a:lnTo>
                  <a:pt x="141" y="97"/>
                </a:lnTo>
                <a:lnTo>
                  <a:pt x="138" y="94"/>
                </a:lnTo>
                <a:lnTo>
                  <a:pt x="137" y="92"/>
                </a:lnTo>
                <a:lnTo>
                  <a:pt x="134" y="89"/>
                </a:lnTo>
                <a:lnTo>
                  <a:pt x="131" y="88"/>
                </a:lnTo>
                <a:lnTo>
                  <a:pt x="129" y="87"/>
                </a:lnTo>
                <a:lnTo>
                  <a:pt x="126" y="85"/>
                </a:lnTo>
                <a:lnTo>
                  <a:pt x="122" y="83"/>
                </a:lnTo>
                <a:lnTo>
                  <a:pt x="120" y="81"/>
                </a:lnTo>
                <a:lnTo>
                  <a:pt x="117" y="80"/>
                </a:lnTo>
                <a:lnTo>
                  <a:pt x="113" y="79"/>
                </a:lnTo>
                <a:lnTo>
                  <a:pt x="110" y="77"/>
                </a:lnTo>
                <a:lnTo>
                  <a:pt x="107" y="76"/>
                </a:lnTo>
                <a:lnTo>
                  <a:pt x="103" y="76"/>
                </a:lnTo>
                <a:lnTo>
                  <a:pt x="100" y="75"/>
                </a:lnTo>
                <a:lnTo>
                  <a:pt x="101" y="75"/>
                </a:lnTo>
                <a:lnTo>
                  <a:pt x="104" y="75"/>
                </a:lnTo>
                <a:lnTo>
                  <a:pt x="108" y="75"/>
                </a:lnTo>
                <a:lnTo>
                  <a:pt x="112" y="75"/>
                </a:lnTo>
                <a:lnTo>
                  <a:pt x="117" y="75"/>
                </a:lnTo>
                <a:lnTo>
                  <a:pt x="121" y="75"/>
                </a:lnTo>
                <a:lnTo>
                  <a:pt x="128" y="76"/>
                </a:lnTo>
                <a:lnTo>
                  <a:pt x="131" y="76"/>
                </a:lnTo>
                <a:lnTo>
                  <a:pt x="137" y="76"/>
                </a:lnTo>
                <a:lnTo>
                  <a:pt x="141" y="76"/>
                </a:lnTo>
                <a:lnTo>
                  <a:pt x="146" y="76"/>
                </a:lnTo>
                <a:lnTo>
                  <a:pt x="150" y="76"/>
                </a:lnTo>
                <a:lnTo>
                  <a:pt x="152" y="76"/>
                </a:lnTo>
                <a:lnTo>
                  <a:pt x="154" y="76"/>
                </a:lnTo>
                <a:lnTo>
                  <a:pt x="155" y="76"/>
                </a:lnTo>
                <a:lnTo>
                  <a:pt x="152" y="72"/>
                </a:lnTo>
                <a:lnTo>
                  <a:pt x="149" y="67"/>
                </a:lnTo>
                <a:lnTo>
                  <a:pt x="146" y="64"/>
                </a:lnTo>
                <a:lnTo>
                  <a:pt x="143" y="62"/>
                </a:lnTo>
                <a:lnTo>
                  <a:pt x="139" y="59"/>
                </a:lnTo>
                <a:lnTo>
                  <a:pt x="137" y="58"/>
                </a:lnTo>
                <a:lnTo>
                  <a:pt x="133" y="55"/>
                </a:lnTo>
                <a:lnTo>
                  <a:pt x="129" y="52"/>
                </a:lnTo>
                <a:lnTo>
                  <a:pt x="124" y="50"/>
                </a:lnTo>
                <a:lnTo>
                  <a:pt x="118" y="48"/>
                </a:lnTo>
                <a:lnTo>
                  <a:pt x="113" y="46"/>
                </a:lnTo>
                <a:lnTo>
                  <a:pt x="108" y="44"/>
                </a:lnTo>
                <a:lnTo>
                  <a:pt x="105" y="43"/>
                </a:lnTo>
                <a:lnTo>
                  <a:pt x="103" y="43"/>
                </a:lnTo>
                <a:lnTo>
                  <a:pt x="99" y="42"/>
                </a:lnTo>
                <a:lnTo>
                  <a:pt x="97" y="42"/>
                </a:lnTo>
                <a:lnTo>
                  <a:pt x="160" y="50"/>
                </a:lnTo>
                <a:lnTo>
                  <a:pt x="158" y="46"/>
                </a:lnTo>
                <a:lnTo>
                  <a:pt x="154" y="43"/>
                </a:lnTo>
                <a:lnTo>
                  <a:pt x="151" y="39"/>
                </a:lnTo>
                <a:lnTo>
                  <a:pt x="147" y="37"/>
                </a:lnTo>
                <a:lnTo>
                  <a:pt x="143" y="34"/>
                </a:lnTo>
                <a:lnTo>
                  <a:pt x="141" y="31"/>
                </a:lnTo>
                <a:lnTo>
                  <a:pt x="138" y="30"/>
                </a:lnTo>
                <a:lnTo>
                  <a:pt x="135" y="29"/>
                </a:lnTo>
                <a:lnTo>
                  <a:pt x="131" y="26"/>
                </a:lnTo>
                <a:lnTo>
                  <a:pt x="129" y="25"/>
                </a:lnTo>
                <a:lnTo>
                  <a:pt x="126" y="23"/>
                </a:lnTo>
                <a:lnTo>
                  <a:pt x="124" y="22"/>
                </a:lnTo>
                <a:lnTo>
                  <a:pt x="118" y="21"/>
                </a:lnTo>
                <a:lnTo>
                  <a:pt x="116" y="18"/>
                </a:lnTo>
                <a:lnTo>
                  <a:pt x="112" y="17"/>
                </a:lnTo>
                <a:lnTo>
                  <a:pt x="108" y="16"/>
                </a:lnTo>
                <a:lnTo>
                  <a:pt x="104" y="14"/>
                </a:lnTo>
                <a:lnTo>
                  <a:pt x="100" y="13"/>
                </a:lnTo>
                <a:lnTo>
                  <a:pt x="96" y="12"/>
                </a:lnTo>
                <a:lnTo>
                  <a:pt x="92" y="12"/>
                </a:lnTo>
                <a:lnTo>
                  <a:pt x="88" y="10"/>
                </a:lnTo>
                <a:lnTo>
                  <a:pt x="84" y="10"/>
                </a:lnTo>
                <a:lnTo>
                  <a:pt x="80" y="9"/>
                </a:lnTo>
                <a:lnTo>
                  <a:pt x="76" y="9"/>
                </a:lnTo>
                <a:lnTo>
                  <a:pt x="71" y="9"/>
                </a:lnTo>
                <a:lnTo>
                  <a:pt x="67" y="9"/>
                </a:lnTo>
                <a:lnTo>
                  <a:pt x="63" y="9"/>
                </a:lnTo>
                <a:lnTo>
                  <a:pt x="59" y="10"/>
                </a:lnTo>
                <a:lnTo>
                  <a:pt x="55" y="8"/>
                </a:lnTo>
                <a:lnTo>
                  <a:pt x="51" y="5"/>
                </a:lnTo>
                <a:lnTo>
                  <a:pt x="47" y="4"/>
                </a:lnTo>
                <a:lnTo>
                  <a:pt x="44" y="2"/>
                </a:lnTo>
                <a:lnTo>
                  <a:pt x="40" y="1"/>
                </a:lnTo>
                <a:lnTo>
                  <a:pt x="36" y="1"/>
                </a:lnTo>
                <a:lnTo>
                  <a:pt x="32" y="0"/>
                </a:lnTo>
                <a:lnTo>
                  <a:pt x="28" y="0"/>
                </a:lnTo>
                <a:lnTo>
                  <a:pt x="24" y="0"/>
                </a:lnTo>
                <a:lnTo>
                  <a:pt x="20" y="0"/>
                </a:lnTo>
                <a:lnTo>
                  <a:pt x="15" y="0"/>
                </a:lnTo>
                <a:lnTo>
                  <a:pt x="12" y="1"/>
                </a:lnTo>
                <a:lnTo>
                  <a:pt x="8" y="1"/>
                </a:lnTo>
                <a:lnTo>
                  <a:pt x="5" y="2"/>
                </a:lnTo>
                <a:lnTo>
                  <a:pt x="1" y="4"/>
                </a:lnTo>
                <a:lnTo>
                  <a:pt x="0" y="5"/>
                </a:lnTo>
                <a:lnTo>
                  <a:pt x="13" y="21"/>
                </a:lnTo>
                <a:lnTo>
                  <a:pt x="7" y="106"/>
                </a:lnTo>
                <a:lnTo>
                  <a:pt x="21" y="113"/>
                </a:lnTo>
                <a:lnTo>
                  <a:pt x="24" y="150"/>
                </a:lnTo>
                <a:lnTo>
                  <a:pt x="91" y="134"/>
                </a:lnTo>
                <a:lnTo>
                  <a:pt x="91" y="134"/>
                </a:lnTo>
                <a:close/>
              </a:path>
            </a:pathLst>
          </a:custGeom>
          <a:solidFill>
            <a:srgbClr val="C0C0C0"/>
          </a:solidFill>
          <a:ln w="9525">
            <a:noFill/>
            <a:round/>
            <a:headEnd/>
            <a:tailEnd/>
          </a:ln>
        </p:spPr>
        <p:txBody>
          <a:bodyPr/>
          <a:lstStyle/>
          <a:p>
            <a:endParaRPr lang="es-AR"/>
          </a:p>
        </p:txBody>
      </p:sp>
      <p:sp>
        <p:nvSpPr>
          <p:cNvPr id="60469" name="Freeform 53"/>
          <p:cNvSpPr>
            <a:spLocks/>
          </p:cNvSpPr>
          <p:nvPr/>
        </p:nvSpPr>
        <p:spPr bwMode="auto">
          <a:xfrm>
            <a:off x="7626350" y="5068888"/>
            <a:ext cx="684213" cy="223837"/>
          </a:xfrm>
          <a:custGeom>
            <a:avLst/>
            <a:gdLst/>
            <a:ahLst/>
            <a:cxnLst>
              <a:cxn ang="0">
                <a:pos x="202" y="29"/>
              </a:cxn>
              <a:cxn ang="0">
                <a:pos x="191" y="33"/>
              </a:cxn>
              <a:cxn ang="0">
                <a:pos x="177" y="38"/>
              </a:cxn>
              <a:cxn ang="0">
                <a:pos x="166" y="42"/>
              </a:cxn>
              <a:cxn ang="0">
                <a:pos x="155" y="47"/>
              </a:cxn>
              <a:cxn ang="0">
                <a:pos x="143" y="51"/>
              </a:cxn>
              <a:cxn ang="0">
                <a:pos x="133" y="55"/>
              </a:cxn>
              <a:cxn ang="0">
                <a:pos x="122" y="61"/>
              </a:cxn>
              <a:cxn ang="0">
                <a:pos x="112" y="66"/>
              </a:cxn>
              <a:cxn ang="0">
                <a:pos x="103" y="71"/>
              </a:cxn>
              <a:cxn ang="0">
                <a:pos x="93" y="76"/>
              </a:cxn>
              <a:cxn ang="0">
                <a:pos x="83" y="80"/>
              </a:cxn>
              <a:cxn ang="0">
                <a:pos x="74" y="87"/>
              </a:cxn>
              <a:cxn ang="0">
                <a:pos x="66" y="92"/>
              </a:cxn>
              <a:cxn ang="0">
                <a:pos x="57" y="97"/>
              </a:cxn>
              <a:cxn ang="0">
                <a:pos x="48" y="104"/>
              </a:cxn>
              <a:cxn ang="0">
                <a:pos x="40" y="109"/>
              </a:cxn>
              <a:cxn ang="0">
                <a:pos x="30" y="116"/>
              </a:cxn>
              <a:cxn ang="0">
                <a:pos x="21" y="122"/>
              </a:cxn>
              <a:cxn ang="0">
                <a:pos x="13" y="129"/>
              </a:cxn>
              <a:cxn ang="0">
                <a:pos x="0" y="141"/>
              </a:cxn>
              <a:cxn ang="0">
                <a:pos x="4" y="138"/>
              </a:cxn>
              <a:cxn ang="0">
                <a:pos x="13" y="134"/>
              </a:cxn>
              <a:cxn ang="0">
                <a:pos x="23" y="130"/>
              </a:cxn>
              <a:cxn ang="0">
                <a:pos x="33" y="126"/>
              </a:cxn>
              <a:cxn ang="0">
                <a:pos x="46" y="120"/>
              </a:cxn>
              <a:cxn ang="0">
                <a:pos x="59" y="114"/>
              </a:cxn>
              <a:cxn ang="0">
                <a:pos x="75" y="109"/>
              </a:cxn>
              <a:cxn ang="0">
                <a:pos x="92" y="103"/>
              </a:cxn>
              <a:cxn ang="0">
                <a:pos x="109" y="96"/>
              </a:cxn>
              <a:cxn ang="0">
                <a:pos x="128" y="90"/>
              </a:cxn>
              <a:cxn ang="0">
                <a:pos x="146" y="83"/>
              </a:cxn>
              <a:cxn ang="0">
                <a:pos x="164" y="76"/>
              </a:cxn>
              <a:cxn ang="0">
                <a:pos x="184" y="69"/>
              </a:cxn>
              <a:cxn ang="0">
                <a:pos x="202" y="62"/>
              </a:cxn>
              <a:cxn ang="0">
                <a:pos x="222" y="55"/>
              </a:cxn>
              <a:cxn ang="0">
                <a:pos x="239" y="50"/>
              </a:cxn>
              <a:cxn ang="0">
                <a:pos x="258" y="46"/>
              </a:cxn>
              <a:cxn ang="0">
                <a:pos x="273" y="41"/>
              </a:cxn>
              <a:cxn ang="0">
                <a:pos x="289" y="37"/>
              </a:cxn>
              <a:cxn ang="0">
                <a:pos x="304" y="34"/>
              </a:cxn>
              <a:cxn ang="0">
                <a:pos x="317" y="32"/>
              </a:cxn>
              <a:cxn ang="0">
                <a:pos x="328" y="29"/>
              </a:cxn>
              <a:cxn ang="0">
                <a:pos x="339" y="28"/>
              </a:cxn>
              <a:cxn ang="0">
                <a:pos x="349" y="25"/>
              </a:cxn>
              <a:cxn ang="0">
                <a:pos x="360" y="23"/>
              </a:cxn>
              <a:cxn ang="0">
                <a:pos x="369" y="21"/>
              </a:cxn>
              <a:cxn ang="0">
                <a:pos x="380" y="17"/>
              </a:cxn>
              <a:cxn ang="0">
                <a:pos x="394" y="13"/>
              </a:cxn>
              <a:cxn ang="0">
                <a:pos x="406" y="11"/>
              </a:cxn>
              <a:cxn ang="0">
                <a:pos x="415" y="8"/>
              </a:cxn>
              <a:cxn ang="0">
                <a:pos x="427" y="4"/>
              </a:cxn>
              <a:cxn ang="0">
                <a:pos x="431" y="4"/>
              </a:cxn>
              <a:cxn ang="0">
                <a:pos x="424" y="3"/>
              </a:cxn>
              <a:cxn ang="0">
                <a:pos x="416" y="3"/>
              </a:cxn>
              <a:cxn ang="0">
                <a:pos x="405" y="2"/>
              </a:cxn>
              <a:cxn ang="0">
                <a:pos x="391" y="0"/>
              </a:cxn>
              <a:cxn ang="0">
                <a:pos x="377" y="0"/>
              </a:cxn>
              <a:cxn ang="0">
                <a:pos x="363" y="0"/>
              </a:cxn>
              <a:cxn ang="0">
                <a:pos x="348" y="0"/>
              </a:cxn>
              <a:cxn ang="0">
                <a:pos x="335" y="0"/>
              </a:cxn>
              <a:cxn ang="0">
                <a:pos x="323" y="0"/>
              </a:cxn>
              <a:cxn ang="0">
                <a:pos x="314" y="0"/>
              </a:cxn>
            </a:cxnLst>
            <a:rect l="0" t="0" r="r" b="b"/>
            <a:pathLst>
              <a:path w="431" h="141">
                <a:moveTo>
                  <a:pt x="212" y="26"/>
                </a:moveTo>
                <a:lnTo>
                  <a:pt x="208" y="28"/>
                </a:lnTo>
                <a:lnTo>
                  <a:pt x="202" y="29"/>
                </a:lnTo>
                <a:lnTo>
                  <a:pt x="199" y="30"/>
                </a:lnTo>
                <a:lnTo>
                  <a:pt x="195" y="32"/>
                </a:lnTo>
                <a:lnTo>
                  <a:pt x="191" y="33"/>
                </a:lnTo>
                <a:lnTo>
                  <a:pt x="187" y="34"/>
                </a:lnTo>
                <a:lnTo>
                  <a:pt x="183" y="36"/>
                </a:lnTo>
                <a:lnTo>
                  <a:pt x="177" y="38"/>
                </a:lnTo>
                <a:lnTo>
                  <a:pt x="174" y="40"/>
                </a:lnTo>
                <a:lnTo>
                  <a:pt x="170" y="41"/>
                </a:lnTo>
                <a:lnTo>
                  <a:pt x="166" y="42"/>
                </a:lnTo>
                <a:lnTo>
                  <a:pt x="163" y="44"/>
                </a:lnTo>
                <a:lnTo>
                  <a:pt x="158" y="45"/>
                </a:lnTo>
                <a:lnTo>
                  <a:pt x="155" y="47"/>
                </a:lnTo>
                <a:lnTo>
                  <a:pt x="151" y="49"/>
                </a:lnTo>
                <a:lnTo>
                  <a:pt x="147" y="50"/>
                </a:lnTo>
                <a:lnTo>
                  <a:pt x="143" y="51"/>
                </a:lnTo>
                <a:lnTo>
                  <a:pt x="141" y="53"/>
                </a:lnTo>
                <a:lnTo>
                  <a:pt x="135" y="54"/>
                </a:lnTo>
                <a:lnTo>
                  <a:pt x="133" y="55"/>
                </a:lnTo>
                <a:lnTo>
                  <a:pt x="129" y="58"/>
                </a:lnTo>
                <a:lnTo>
                  <a:pt x="125" y="59"/>
                </a:lnTo>
                <a:lnTo>
                  <a:pt x="122" y="61"/>
                </a:lnTo>
                <a:lnTo>
                  <a:pt x="118" y="62"/>
                </a:lnTo>
                <a:lnTo>
                  <a:pt x="116" y="65"/>
                </a:lnTo>
                <a:lnTo>
                  <a:pt x="112" y="66"/>
                </a:lnTo>
                <a:lnTo>
                  <a:pt x="108" y="67"/>
                </a:lnTo>
                <a:lnTo>
                  <a:pt x="105" y="70"/>
                </a:lnTo>
                <a:lnTo>
                  <a:pt x="103" y="71"/>
                </a:lnTo>
                <a:lnTo>
                  <a:pt x="99" y="72"/>
                </a:lnTo>
                <a:lnTo>
                  <a:pt x="96" y="74"/>
                </a:lnTo>
                <a:lnTo>
                  <a:pt x="93" y="76"/>
                </a:lnTo>
                <a:lnTo>
                  <a:pt x="90" y="78"/>
                </a:lnTo>
                <a:lnTo>
                  <a:pt x="87" y="79"/>
                </a:lnTo>
                <a:lnTo>
                  <a:pt x="83" y="80"/>
                </a:lnTo>
                <a:lnTo>
                  <a:pt x="80" y="83"/>
                </a:lnTo>
                <a:lnTo>
                  <a:pt x="76" y="84"/>
                </a:lnTo>
                <a:lnTo>
                  <a:pt x="74" y="87"/>
                </a:lnTo>
                <a:lnTo>
                  <a:pt x="71" y="88"/>
                </a:lnTo>
                <a:lnTo>
                  <a:pt x="69" y="91"/>
                </a:lnTo>
                <a:lnTo>
                  <a:pt x="66" y="92"/>
                </a:lnTo>
                <a:lnTo>
                  <a:pt x="62" y="93"/>
                </a:lnTo>
                <a:lnTo>
                  <a:pt x="59" y="96"/>
                </a:lnTo>
                <a:lnTo>
                  <a:pt x="57" y="97"/>
                </a:lnTo>
                <a:lnTo>
                  <a:pt x="53" y="100"/>
                </a:lnTo>
                <a:lnTo>
                  <a:pt x="50" y="101"/>
                </a:lnTo>
                <a:lnTo>
                  <a:pt x="48" y="104"/>
                </a:lnTo>
                <a:lnTo>
                  <a:pt x="45" y="107"/>
                </a:lnTo>
                <a:lnTo>
                  <a:pt x="42" y="108"/>
                </a:lnTo>
                <a:lnTo>
                  <a:pt x="40" y="109"/>
                </a:lnTo>
                <a:lnTo>
                  <a:pt x="36" y="112"/>
                </a:lnTo>
                <a:lnTo>
                  <a:pt x="33" y="113"/>
                </a:lnTo>
                <a:lnTo>
                  <a:pt x="30" y="116"/>
                </a:lnTo>
                <a:lnTo>
                  <a:pt x="28" y="118"/>
                </a:lnTo>
                <a:lnTo>
                  <a:pt x="24" y="120"/>
                </a:lnTo>
                <a:lnTo>
                  <a:pt x="21" y="122"/>
                </a:lnTo>
                <a:lnTo>
                  <a:pt x="19" y="124"/>
                </a:lnTo>
                <a:lnTo>
                  <a:pt x="16" y="126"/>
                </a:lnTo>
                <a:lnTo>
                  <a:pt x="13" y="129"/>
                </a:lnTo>
                <a:lnTo>
                  <a:pt x="11" y="132"/>
                </a:lnTo>
                <a:lnTo>
                  <a:pt x="6" y="135"/>
                </a:lnTo>
                <a:lnTo>
                  <a:pt x="0" y="141"/>
                </a:lnTo>
                <a:lnTo>
                  <a:pt x="0" y="141"/>
                </a:lnTo>
                <a:lnTo>
                  <a:pt x="2" y="139"/>
                </a:lnTo>
                <a:lnTo>
                  <a:pt x="4" y="138"/>
                </a:lnTo>
                <a:lnTo>
                  <a:pt x="8" y="137"/>
                </a:lnTo>
                <a:lnTo>
                  <a:pt x="11" y="135"/>
                </a:lnTo>
                <a:lnTo>
                  <a:pt x="13" y="134"/>
                </a:lnTo>
                <a:lnTo>
                  <a:pt x="16" y="133"/>
                </a:lnTo>
                <a:lnTo>
                  <a:pt x="19" y="132"/>
                </a:lnTo>
                <a:lnTo>
                  <a:pt x="23" y="130"/>
                </a:lnTo>
                <a:lnTo>
                  <a:pt x="25" y="129"/>
                </a:lnTo>
                <a:lnTo>
                  <a:pt x="29" y="128"/>
                </a:lnTo>
                <a:lnTo>
                  <a:pt x="33" y="126"/>
                </a:lnTo>
                <a:lnTo>
                  <a:pt x="37" y="125"/>
                </a:lnTo>
                <a:lnTo>
                  <a:pt x="41" y="122"/>
                </a:lnTo>
                <a:lnTo>
                  <a:pt x="46" y="120"/>
                </a:lnTo>
                <a:lnTo>
                  <a:pt x="50" y="118"/>
                </a:lnTo>
                <a:lnTo>
                  <a:pt x="54" y="117"/>
                </a:lnTo>
                <a:lnTo>
                  <a:pt x="59" y="114"/>
                </a:lnTo>
                <a:lnTo>
                  <a:pt x="65" y="113"/>
                </a:lnTo>
                <a:lnTo>
                  <a:pt x="70" y="112"/>
                </a:lnTo>
                <a:lnTo>
                  <a:pt x="75" y="109"/>
                </a:lnTo>
                <a:lnTo>
                  <a:pt x="80" y="107"/>
                </a:lnTo>
                <a:lnTo>
                  <a:pt x="86" y="104"/>
                </a:lnTo>
                <a:lnTo>
                  <a:pt x="92" y="103"/>
                </a:lnTo>
                <a:lnTo>
                  <a:pt x="97" y="100"/>
                </a:lnTo>
                <a:lnTo>
                  <a:pt x="104" y="99"/>
                </a:lnTo>
                <a:lnTo>
                  <a:pt x="109" y="96"/>
                </a:lnTo>
                <a:lnTo>
                  <a:pt x="116" y="95"/>
                </a:lnTo>
                <a:lnTo>
                  <a:pt x="121" y="92"/>
                </a:lnTo>
                <a:lnTo>
                  <a:pt x="128" y="90"/>
                </a:lnTo>
                <a:lnTo>
                  <a:pt x="134" y="87"/>
                </a:lnTo>
                <a:lnTo>
                  <a:pt x="139" y="84"/>
                </a:lnTo>
                <a:lnTo>
                  <a:pt x="146" y="83"/>
                </a:lnTo>
                <a:lnTo>
                  <a:pt x="153" y="80"/>
                </a:lnTo>
                <a:lnTo>
                  <a:pt x="158" y="78"/>
                </a:lnTo>
                <a:lnTo>
                  <a:pt x="164" y="76"/>
                </a:lnTo>
                <a:lnTo>
                  <a:pt x="171" y="74"/>
                </a:lnTo>
                <a:lnTo>
                  <a:pt x="177" y="71"/>
                </a:lnTo>
                <a:lnTo>
                  <a:pt x="184" y="69"/>
                </a:lnTo>
                <a:lnTo>
                  <a:pt x="191" y="67"/>
                </a:lnTo>
                <a:lnTo>
                  <a:pt x="196" y="65"/>
                </a:lnTo>
                <a:lnTo>
                  <a:pt x="202" y="62"/>
                </a:lnTo>
                <a:lnTo>
                  <a:pt x="209" y="61"/>
                </a:lnTo>
                <a:lnTo>
                  <a:pt x="216" y="58"/>
                </a:lnTo>
                <a:lnTo>
                  <a:pt x="222" y="55"/>
                </a:lnTo>
                <a:lnTo>
                  <a:pt x="227" y="54"/>
                </a:lnTo>
                <a:lnTo>
                  <a:pt x="234" y="51"/>
                </a:lnTo>
                <a:lnTo>
                  <a:pt x="239" y="50"/>
                </a:lnTo>
                <a:lnTo>
                  <a:pt x="246" y="49"/>
                </a:lnTo>
                <a:lnTo>
                  <a:pt x="251" y="47"/>
                </a:lnTo>
                <a:lnTo>
                  <a:pt x="258" y="46"/>
                </a:lnTo>
                <a:lnTo>
                  <a:pt x="263" y="45"/>
                </a:lnTo>
                <a:lnTo>
                  <a:pt x="268" y="42"/>
                </a:lnTo>
                <a:lnTo>
                  <a:pt x="273" y="41"/>
                </a:lnTo>
                <a:lnTo>
                  <a:pt x="279" y="40"/>
                </a:lnTo>
                <a:lnTo>
                  <a:pt x="284" y="38"/>
                </a:lnTo>
                <a:lnTo>
                  <a:pt x="289" y="37"/>
                </a:lnTo>
                <a:lnTo>
                  <a:pt x="294" y="36"/>
                </a:lnTo>
                <a:lnTo>
                  <a:pt x="300" y="36"/>
                </a:lnTo>
                <a:lnTo>
                  <a:pt x="304" y="34"/>
                </a:lnTo>
                <a:lnTo>
                  <a:pt x="307" y="33"/>
                </a:lnTo>
                <a:lnTo>
                  <a:pt x="313" y="33"/>
                </a:lnTo>
                <a:lnTo>
                  <a:pt x="317" y="32"/>
                </a:lnTo>
                <a:lnTo>
                  <a:pt x="321" y="32"/>
                </a:lnTo>
                <a:lnTo>
                  <a:pt x="325" y="30"/>
                </a:lnTo>
                <a:lnTo>
                  <a:pt x="328" y="29"/>
                </a:lnTo>
                <a:lnTo>
                  <a:pt x="332" y="29"/>
                </a:lnTo>
                <a:lnTo>
                  <a:pt x="336" y="28"/>
                </a:lnTo>
                <a:lnTo>
                  <a:pt x="339" y="28"/>
                </a:lnTo>
                <a:lnTo>
                  <a:pt x="343" y="26"/>
                </a:lnTo>
                <a:lnTo>
                  <a:pt x="347" y="25"/>
                </a:lnTo>
                <a:lnTo>
                  <a:pt x="349" y="25"/>
                </a:lnTo>
                <a:lnTo>
                  <a:pt x="353" y="24"/>
                </a:lnTo>
                <a:lnTo>
                  <a:pt x="356" y="24"/>
                </a:lnTo>
                <a:lnTo>
                  <a:pt x="360" y="23"/>
                </a:lnTo>
                <a:lnTo>
                  <a:pt x="363" y="23"/>
                </a:lnTo>
                <a:lnTo>
                  <a:pt x="365" y="21"/>
                </a:lnTo>
                <a:lnTo>
                  <a:pt x="369" y="21"/>
                </a:lnTo>
                <a:lnTo>
                  <a:pt x="372" y="20"/>
                </a:lnTo>
                <a:lnTo>
                  <a:pt x="374" y="19"/>
                </a:lnTo>
                <a:lnTo>
                  <a:pt x="380" y="17"/>
                </a:lnTo>
                <a:lnTo>
                  <a:pt x="385" y="16"/>
                </a:lnTo>
                <a:lnTo>
                  <a:pt x="390" y="15"/>
                </a:lnTo>
                <a:lnTo>
                  <a:pt x="394" y="13"/>
                </a:lnTo>
                <a:lnTo>
                  <a:pt x="398" y="13"/>
                </a:lnTo>
                <a:lnTo>
                  <a:pt x="403" y="12"/>
                </a:lnTo>
                <a:lnTo>
                  <a:pt x="406" y="11"/>
                </a:lnTo>
                <a:lnTo>
                  <a:pt x="409" y="9"/>
                </a:lnTo>
                <a:lnTo>
                  <a:pt x="411" y="9"/>
                </a:lnTo>
                <a:lnTo>
                  <a:pt x="415" y="8"/>
                </a:lnTo>
                <a:lnTo>
                  <a:pt x="419" y="7"/>
                </a:lnTo>
                <a:lnTo>
                  <a:pt x="424" y="5"/>
                </a:lnTo>
                <a:lnTo>
                  <a:pt x="427" y="4"/>
                </a:lnTo>
                <a:lnTo>
                  <a:pt x="428" y="4"/>
                </a:lnTo>
                <a:lnTo>
                  <a:pt x="430" y="4"/>
                </a:lnTo>
                <a:lnTo>
                  <a:pt x="431" y="4"/>
                </a:lnTo>
                <a:lnTo>
                  <a:pt x="430" y="3"/>
                </a:lnTo>
                <a:lnTo>
                  <a:pt x="427" y="3"/>
                </a:lnTo>
                <a:lnTo>
                  <a:pt x="424" y="3"/>
                </a:lnTo>
                <a:lnTo>
                  <a:pt x="422" y="3"/>
                </a:lnTo>
                <a:lnTo>
                  <a:pt x="419" y="3"/>
                </a:lnTo>
                <a:lnTo>
                  <a:pt x="416" y="3"/>
                </a:lnTo>
                <a:lnTo>
                  <a:pt x="411" y="3"/>
                </a:lnTo>
                <a:lnTo>
                  <a:pt x="409" y="2"/>
                </a:lnTo>
                <a:lnTo>
                  <a:pt x="405" y="2"/>
                </a:lnTo>
                <a:lnTo>
                  <a:pt x="401" y="2"/>
                </a:lnTo>
                <a:lnTo>
                  <a:pt x="397" y="2"/>
                </a:lnTo>
                <a:lnTo>
                  <a:pt x="391" y="0"/>
                </a:lnTo>
                <a:lnTo>
                  <a:pt x="388" y="0"/>
                </a:lnTo>
                <a:lnTo>
                  <a:pt x="384" y="0"/>
                </a:lnTo>
                <a:lnTo>
                  <a:pt x="377" y="0"/>
                </a:lnTo>
                <a:lnTo>
                  <a:pt x="373" y="0"/>
                </a:lnTo>
                <a:lnTo>
                  <a:pt x="368" y="0"/>
                </a:lnTo>
                <a:lnTo>
                  <a:pt x="363" y="0"/>
                </a:lnTo>
                <a:lnTo>
                  <a:pt x="357" y="0"/>
                </a:lnTo>
                <a:lnTo>
                  <a:pt x="353" y="0"/>
                </a:lnTo>
                <a:lnTo>
                  <a:pt x="348" y="0"/>
                </a:lnTo>
                <a:lnTo>
                  <a:pt x="344" y="0"/>
                </a:lnTo>
                <a:lnTo>
                  <a:pt x="339" y="0"/>
                </a:lnTo>
                <a:lnTo>
                  <a:pt x="335" y="0"/>
                </a:lnTo>
                <a:lnTo>
                  <a:pt x="330" y="0"/>
                </a:lnTo>
                <a:lnTo>
                  <a:pt x="327" y="0"/>
                </a:lnTo>
                <a:lnTo>
                  <a:pt x="323" y="0"/>
                </a:lnTo>
                <a:lnTo>
                  <a:pt x="319" y="0"/>
                </a:lnTo>
                <a:lnTo>
                  <a:pt x="317" y="0"/>
                </a:lnTo>
                <a:lnTo>
                  <a:pt x="314" y="0"/>
                </a:lnTo>
                <a:lnTo>
                  <a:pt x="212" y="26"/>
                </a:lnTo>
                <a:lnTo>
                  <a:pt x="212" y="26"/>
                </a:lnTo>
                <a:close/>
              </a:path>
            </a:pathLst>
          </a:custGeom>
          <a:solidFill>
            <a:srgbClr val="C0C0C0"/>
          </a:solidFill>
          <a:ln w="9525">
            <a:noFill/>
            <a:round/>
            <a:headEnd/>
            <a:tailEnd/>
          </a:ln>
        </p:spPr>
        <p:txBody>
          <a:bodyPr/>
          <a:lstStyle/>
          <a:p>
            <a:endParaRPr lang="es-AR"/>
          </a:p>
        </p:txBody>
      </p:sp>
      <p:sp>
        <p:nvSpPr>
          <p:cNvPr id="60470" name="Freeform 54"/>
          <p:cNvSpPr>
            <a:spLocks/>
          </p:cNvSpPr>
          <p:nvPr/>
        </p:nvSpPr>
        <p:spPr bwMode="auto">
          <a:xfrm>
            <a:off x="8008938" y="4637088"/>
            <a:ext cx="327025" cy="379412"/>
          </a:xfrm>
          <a:custGeom>
            <a:avLst/>
            <a:gdLst/>
            <a:ahLst/>
            <a:cxnLst>
              <a:cxn ang="0">
                <a:pos x="175" y="129"/>
              </a:cxn>
              <a:cxn ang="0">
                <a:pos x="87" y="239"/>
              </a:cxn>
              <a:cxn ang="0">
                <a:pos x="93" y="237"/>
              </a:cxn>
              <a:cxn ang="0">
                <a:pos x="99" y="233"/>
              </a:cxn>
              <a:cxn ang="0">
                <a:pos x="108" y="229"/>
              </a:cxn>
              <a:cxn ang="0">
                <a:pos x="118" y="222"/>
              </a:cxn>
              <a:cxn ang="0">
                <a:pos x="123" y="220"/>
              </a:cxn>
              <a:cxn ang="0">
                <a:pos x="129" y="217"/>
              </a:cxn>
              <a:cxn ang="0">
                <a:pos x="136" y="212"/>
              </a:cxn>
              <a:cxn ang="0">
                <a:pos x="141" y="209"/>
              </a:cxn>
              <a:cxn ang="0">
                <a:pos x="148" y="205"/>
              </a:cxn>
              <a:cxn ang="0">
                <a:pos x="153" y="201"/>
              </a:cxn>
              <a:cxn ang="0">
                <a:pos x="160" y="196"/>
              </a:cxn>
              <a:cxn ang="0">
                <a:pos x="165" y="191"/>
              </a:cxn>
              <a:cxn ang="0">
                <a:pos x="170" y="187"/>
              </a:cxn>
              <a:cxn ang="0">
                <a:pos x="175" y="182"/>
              </a:cxn>
              <a:cxn ang="0">
                <a:pos x="186" y="172"/>
              </a:cxn>
              <a:cxn ang="0">
                <a:pos x="194" y="162"/>
              </a:cxn>
              <a:cxn ang="0">
                <a:pos x="198" y="157"/>
              </a:cxn>
              <a:cxn ang="0">
                <a:pos x="200" y="150"/>
              </a:cxn>
              <a:cxn ang="0">
                <a:pos x="203" y="145"/>
              </a:cxn>
              <a:cxn ang="0">
                <a:pos x="204" y="140"/>
              </a:cxn>
              <a:cxn ang="0">
                <a:pos x="206" y="134"/>
              </a:cxn>
              <a:cxn ang="0">
                <a:pos x="206" y="128"/>
              </a:cxn>
              <a:cxn ang="0">
                <a:pos x="204" y="117"/>
              </a:cxn>
              <a:cxn ang="0">
                <a:pos x="200" y="108"/>
              </a:cxn>
              <a:cxn ang="0">
                <a:pos x="195" y="99"/>
              </a:cxn>
              <a:cxn ang="0">
                <a:pos x="189" y="88"/>
              </a:cxn>
              <a:cxn ang="0">
                <a:pos x="181" y="79"/>
              </a:cxn>
              <a:cxn ang="0">
                <a:pos x="170" y="69"/>
              </a:cxn>
              <a:cxn ang="0">
                <a:pos x="160" y="59"/>
              </a:cxn>
              <a:cxn ang="0">
                <a:pos x="153" y="56"/>
              </a:cxn>
              <a:cxn ang="0">
                <a:pos x="148" y="50"/>
              </a:cxn>
              <a:cxn ang="0">
                <a:pos x="141" y="46"/>
              </a:cxn>
              <a:cxn ang="0">
                <a:pos x="136" y="41"/>
              </a:cxn>
              <a:cxn ang="0">
                <a:pos x="128" y="37"/>
              </a:cxn>
              <a:cxn ang="0">
                <a:pos x="122" y="33"/>
              </a:cxn>
              <a:cxn ang="0">
                <a:pos x="114" y="28"/>
              </a:cxn>
              <a:cxn ang="0">
                <a:pos x="106" y="25"/>
              </a:cxn>
              <a:cxn ang="0">
                <a:pos x="98" y="21"/>
              </a:cxn>
              <a:cxn ang="0">
                <a:pos x="91" y="19"/>
              </a:cxn>
              <a:cxn ang="0">
                <a:pos x="82" y="15"/>
              </a:cxn>
              <a:cxn ang="0">
                <a:pos x="76" y="12"/>
              </a:cxn>
              <a:cxn ang="0">
                <a:pos x="66" y="10"/>
              </a:cxn>
              <a:cxn ang="0">
                <a:pos x="59" y="7"/>
              </a:cxn>
              <a:cxn ang="0">
                <a:pos x="49" y="6"/>
              </a:cxn>
              <a:cxn ang="0">
                <a:pos x="40" y="4"/>
              </a:cxn>
              <a:cxn ang="0">
                <a:pos x="32" y="2"/>
              </a:cxn>
              <a:cxn ang="0">
                <a:pos x="23" y="2"/>
              </a:cxn>
              <a:cxn ang="0">
                <a:pos x="14" y="0"/>
              </a:cxn>
              <a:cxn ang="0">
                <a:pos x="5" y="0"/>
              </a:cxn>
              <a:cxn ang="0">
                <a:pos x="0" y="8"/>
              </a:cxn>
            </a:cxnLst>
            <a:rect l="0" t="0" r="r" b="b"/>
            <a:pathLst>
              <a:path w="206" h="239">
                <a:moveTo>
                  <a:pt x="0" y="8"/>
                </a:moveTo>
                <a:lnTo>
                  <a:pt x="175" y="129"/>
                </a:lnTo>
                <a:lnTo>
                  <a:pt x="137" y="124"/>
                </a:lnTo>
                <a:lnTo>
                  <a:pt x="87" y="239"/>
                </a:lnTo>
                <a:lnTo>
                  <a:pt x="89" y="239"/>
                </a:lnTo>
                <a:lnTo>
                  <a:pt x="93" y="237"/>
                </a:lnTo>
                <a:lnTo>
                  <a:pt x="95" y="234"/>
                </a:lnTo>
                <a:lnTo>
                  <a:pt x="99" y="233"/>
                </a:lnTo>
                <a:lnTo>
                  <a:pt x="103" y="230"/>
                </a:lnTo>
                <a:lnTo>
                  <a:pt x="108" y="229"/>
                </a:lnTo>
                <a:lnTo>
                  <a:pt x="112" y="226"/>
                </a:lnTo>
                <a:lnTo>
                  <a:pt x="118" y="222"/>
                </a:lnTo>
                <a:lnTo>
                  <a:pt x="120" y="221"/>
                </a:lnTo>
                <a:lnTo>
                  <a:pt x="123" y="220"/>
                </a:lnTo>
                <a:lnTo>
                  <a:pt x="127" y="218"/>
                </a:lnTo>
                <a:lnTo>
                  <a:pt x="129" y="217"/>
                </a:lnTo>
                <a:lnTo>
                  <a:pt x="132" y="214"/>
                </a:lnTo>
                <a:lnTo>
                  <a:pt x="136" y="212"/>
                </a:lnTo>
                <a:lnTo>
                  <a:pt x="139" y="210"/>
                </a:lnTo>
                <a:lnTo>
                  <a:pt x="141" y="209"/>
                </a:lnTo>
                <a:lnTo>
                  <a:pt x="144" y="207"/>
                </a:lnTo>
                <a:lnTo>
                  <a:pt x="148" y="205"/>
                </a:lnTo>
                <a:lnTo>
                  <a:pt x="150" y="203"/>
                </a:lnTo>
                <a:lnTo>
                  <a:pt x="153" y="201"/>
                </a:lnTo>
                <a:lnTo>
                  <a:pt x="156" y="199"/>
                </a:lnTo>
                <a:lnTo>
                  <a:pt x="160" y="196"/>
                </a:lnTo>
                <a:lnTo>
                  <a:pt x="162" y="193"/>
                </a:lnTo>
                <a:lnTo>
                  <a:pt x="165" y="191"/>
                </a:lnTo>
                <a:lnTo>
                  <a:pt x="168" y="188"/>
                </a:lnTo>
                <a:lnTo>
                  <a:pt x="170" y="187"/>
                </a:lnTo>
                <a:lnTo>
                  <a:pt x="173" y="184"/>
                </a:lnTo>
                <a:lnTo>
                  <a:pt x="175" y="182"/>
                </a:lnTo>
                <a:lnTo>
                  <a:pt x="181" y="176"/>
                </a:lnTo>
                <a:lnTo>
                  <a:pt x="186" y="172"/>
                </a:lnTo>
                <a:lnTo>
                  <a:pt x="190" y="167"/>
                </a:lnTo>
                <a:lnTo>
                  <a:pt x="194" y="162"/>
                </a:lnTo>
                <a:lnTo>
                  <a:pt x="195" y="159"/>
                </a:lnTo>
                <a:lnTo>
                  <a:pt x="198" y="157"/>
                </a:lnTo>
                <a:lnTo>
                  <a:pt x="199" y="153"/>
                </a:lnTo>
                <a:lnTo>
                  <a:pt x="200" y="150"/>
                </a:lnTo>
                <a:lnTo>
                  <a:pt x="202" y="147"/>
                </a:lnTo>
                <a:lnTo>
                  <a:pt x="203" y="145"/>
                </a:lnTo>
                <a:lnTo>
                  <a:pt x="204" y="142"/>
                </a:lnTo>
                <a:lnTo>
                  <a:pt x="204" y="140"/>
                </a:lnTo>
                <a:lnTo>
                  <a:pt x="206" y="137"/>
                </a:lnTo>
                <a:lnTo>
                  <a:pt x="206" y="134"/>
                </a:lnTo>
                <a:lnTo>
                  <a:pt x="206" y="130"/>
                </a:lnTo>
                <a:lnTo>
                  <a:pt x="206" y="128"/>
                </a:lnTo>
                <a:lnTo>
                  <a:pt x="206" y="123"/>
                </a:lnTo>
                <a:lnTo>
                  <a:pt x="204" y="117"/>
                </a:lnTo>
                <a:lnTo>
                  <a:pt x="202" y="113"/>
                </a:lnTo>
                <a:lnTo>
                  <a:pt x="200" y="108"/>
                </a:lnTo>
                <a:lnTo>
                  <a:pt x="198" y="103"/>
                </a:lnTo>
                <a:lnTo>
                  <a:pt x="195" y="99"/>
                </a:lnTo>
                <a:lnTo>
                  <a:pt x="191" y="94"/>
                </a:lnTo>
                <a:lnTo>
                  <a:pt x="189" y="88"/>
                </a:lnTo>
                <a:lnTo>
                  <a:pt x="183" y="83"/>
                </a:lnTo>
                <a:lnTo>
                  <a:pt x="181" y="79"/>
                </a:lnTo>
                <a:lnTo>
                  <a:pt x="175" y="74"/>
                </a:lnTo>
                <a:lnTo>
                  <a:pt x="170" y="69"/>
                </a:lnTo>
                <a:lnTo>
                  <a:pt x="165" y="65"/>
                </a:lnTo>
                <a:lnTo>
                  <a:pt x="160" y="59"/>
                </a:lnTo>
                <a:lnTo>
                  <a:pt x="157" y="57"/>
                </a:lnTo>
                <a:lnTo>
                  <a:pt x="153" y="56"/>
                </a:lnTo>
                <a:lnTo>
                  <a:pt x="150" y="53"/>
                </a:lnTo>
                <a:lnTo>
                  <a:pt x="148" y="50"/>
                </a:lnTo>
                <a:lnTo>
                  <a:pt x="144" y="48"/>
                </a:lnTo>
                <a:lnTo>
                  <a:pt x="141" y="46"/>
                </a:lnTo>
                <a:lnTo>
                  <a:pt x="139" y="44"/>
                </a:lnTo>
                <a:lnTo>
                  <a:pt x="136" y="41"/>
                </a:lnTo>
                <a:lnTo>
                  <a:pt x="131" y="40"/>
                </a:lnTo>
                <a:lnTo>
                  <a:pt x="128" y="37"/>
                </a:lnTo>
                <a:lnTo>
                  <a:pt x="124" y="35"/>
                </a:lnTo>
                <a:lnTo>
                  <a:pt x="122" y="33"/>
                </a:lnTo>
                <a:lnTo>
                  <a:pt x="118" y="31"/>
                </a:lnTo>
                <a:lnTo>
                  <a:pt x="114" y="28"/>
                </a:lnTo>
                <a:lnTo>
                  <a:pt x="110" y="27"/>
                </a:lnTo>
                <a:lnTo>
                  <a:pt x="106" y="25"/>
                </a:lnTo>
                <a:lnTo>
                  <a:pt x="102" y="24"/>
                </a:lnTo>
                <a:lnTo>
                  <a:pt x="98" y="21"/>
                </a:lnTo>
                <a:lnTo>
                  <a:pt x="94" y="20"/>
                </a:lnTo>
                <a:lnTo>
                  <a:pt x="91" y="19"/>
                </a:lnTo>
                <a:lnTo>
                  <a:pt x="86" y="17"/>
                </a:lnTo>
                <a:lnTo>
                  <a:pt x="82" y="15"/>
                </a:lnTo>
                <a:lnTo>
                  <a:pt x="78" y="14"/>
                </a:lnTo>
                <a:lnTo>
                  <a:pt x="76" y="12"/>
                </a:lnTo>
                <a:lnTo>
                  <a:pt x="70" y="11"/>
                </a:lnTo>
                <a:lnTo>
                  <a:pt x="66" y="10"/>
                </a:lnTo>
                <a:lnTo>
                  <a:pt x="63" y="8"/>
                </a:lnTo>
                <a:lnTo>
                  <a:pt x="59" y="7"/>
                </a:lnTo>
                <a:lnTo>
                  <a:pt x="53" y="6"/>
                </a:lnTo>
                <a:lnTo>
                  <a:pt x="49" y="6"/>
                </a:lnTo>
                <a:lnTo>
                  <a:pt x="45" y="4"/>
                </a:lnTo>
                <a:lnTo>
                  <a:pt x="40" y="4"/>
                </a:lnTo>
                <a:lnTo>
                  <a:pt x="36" y="3"/>
                </a:lnTo>
                <a:lnTo>
                  <a:pt x="32" y="2"/>
                </a:lnTo>
                <a:lnTo>
                  <a:pt x="27" y="2"/>
                </a:lnTo>
                <a:lnTo>
                  <a:pt x="23" y="2"/>
                </a:lnTo>
                <a:lnTo>
                  <a:pt x="18" y="0"/>
                </a:lnTo>
                <a:lnTo>
                  <a:pt x="14" y="0"/>
                </a:lnTo>
                <a:lnTo>
                  <a:pt x="9" y="0"/>
                </a:lnTo>
                <a:lnTo>
                  <a:pt x="5" y="0"/>
                </a:lnTo>
                <a:lnTo>
                  <a:pt x="0" y="8"/>
                </a:lnTo>
                <a:lnTo>
                  <a:pt x="0" y="8"/>
                </a:lnTo>
                <a:close/>
              </a:path>
            </a:pathLst>
          </a:custGeom>
          <a:solidFill>
            <a:srgbClr val="C0C0C0"/>
          </a:solidFill>
          <a:ln w="9525">
            <a:noFill/>
            <a:round/>
            <a:headEnd/>
            <a:tailEnd/>
          </a:ln>
        </p:spPr>
        <p:txBody>
          <a:bodyPr/>
          <a:lstStyle/>
          <a:p>
            <a:endParaRPr lang="es-AR"/>
          </a:p>
        </p:txBody>
      </p:sp>
      <p:sp>
        <p:nvSpPr>
          <p:cNvPr id="60471" name="Freeform 55"/>
          <p:cNvSpPr>
            <a:spLocks/>
          </p:cNvSpPr>
          <p:nvPr/>
        </p:nvSpPr>
        <p:spPr bwMode="auto">
          <a:xfrm>
            <a:off x="7743825" y="5707063"/>
            <a:ext cx="520700" cy="246062"/>
          </a:xfrm>
          <a:custGeom>
            <a:avLst/>
            <a:gdLst/>
            <a:ahLst/>
            <a:cxnLst>
              <a:cxn ang="0">
                <a:pos x="1" y="154"/>
              </a:cxn>
              <a:cxn ang="0">
                <a:pos x="5" y="147"/>
              </a:cxn>
              <a:cxn ang="0">
                <a:pos x="9" y="141"/>
              </a:cxn>
              <a:cxn ang="0">
                <a:pos x="16" y="133"/>
              </a:cxn>
              <a:cxn ang="0">
                <a:pos x="23" y="124"/>
              </a:cxn>
              <a:cxn ang="0">
                <a:pos x="31" y="116"/>
              </a:cxn>
              <a:cxn ang="0">
                <a:pos x="37" y="110"/>
              </a:cxn>
              <a:cxn ang="0">
                <a:pos x="42" y="105"/>
              </a:cxn>
              <a:cxn ang="0">
                <a:pos x="48" y="100"/>
              </a:cxn>
              <a:cxn ang="0">
                <a:pos x="56" y="93"/>
              </a:cxn>
              <a:cxn ang="0">
                <a:pos x="63" y="88"/>
              </a:cxn>
              <a:cxn ang="0">
                <a:pos x="72" y="82"/>
              </a:cxn>
              <a:cxn ang="0">
                <a:pos x="80" y="75"/>
              </a:cxn>
              <a:cxn ang="0">
                <a:pos x="90" y="68"/>
              </a:cxn>
              <a:cxn ang="0">
                <a:pos x="100" y="63"/>
              </a:cxn>
              <a:cxn ang="0">
                <a:pos x="110" y="57"/>
              </a:cxn>
              <a:cxn ang="0">
                <a:pos x="122" y="51"/>
              </a:cxn>
              <a:cxn ang="0">
                <a:pos x="132" y="45"/>
              </a:cxn>
              <a:cxn ang="0">
                <a:pos x="146" y="39"/>
              </a:cxn>
              <a:cxn ang="0">
                <a:pos x="157" y="33"/>
              </a:cxn>
              <a:cxn ang="0">
                <a:pos x="172" y="28"/>
              </a:cxn>
              <a:cxn ang="0">
                <a:pos x="186" y="22"/>
              </a:cxn>
              <a:cxn ang="0">
                <a:pos x="201" y="17"/>
              </a:cxn>
              <a:cxn ang="0">
                <a:pos x="216" y="13"/>
              </a:cxn>
              <a:cxn ang="0">
                <a:pos x="232" y="9"/>
              </a:cxn>
              <a:cxn ang="0">
                <a:pos x="283" y="0"/>
              </a:cxn>
              <a:cxn ang="0">
                <a:pos x="327" y="33"/>
              </a:cxn>
              <a:cxn ang="0">
                <a:pos x="321" y="33"/>
              </a:cxn>
              <a:cxn ang="0">
                <a:pos x="315" y="33"/>
              </a:cxn>
              <a:cxn ang="0">
                <a:pos x="308" y="34"/>
              </a:cxn>
              <a:cxn ang="0">
                <a:pos x="302" y="36"/>
              </a:cxn>
              <a:cxn ang="0">
                <a:pos x="294" y="37"/>
              </a:cxn>
              <a:cxn ang="0">
                <a:pos x="285" y="38"/>
              </a:cxn>
              <a:cxn ang="0">
                <a:pos x="275" y="39"/>
              </a:cxn>
              <a:cxn ang="0">
                <a:pos x="265" y="41"/>
              </a:cxn>
              <a:cxn ang="0">
                <a:pos x="256" y="43"/>
              </a:cxn>
              <a:cxn ang="0">
                <a:pos x="244" y="46"/>
              </a:cxn>
              <a:cxn ang="0">
                <a:pos x="232" y="49"/>
              </a:cxn>
              <a:cxn ang="0">
                <a:pos x="220" y="51"/>
              </a:cxn>
              <a:cxn ang="0">
                <a:pos x="207" y="54"/>
              </a:cxn>
              <a:cxn ang="0">
                <a:pos x="194" y="58"/>
              </a:cxn>
              <a:cxn ang="0">
                <a:pos x="181" y="62"/>
              </a:cxn>
              <a:cxn ang="0">
                <a:pos x="168" y="64"/>
              </a:cxn>
              <a:cxn ang="0">
                <a:pos x="155" y="70"/>
              </a:cxn>
              <a:cxn ang="0">
                <a:pos x="142" y="74"/>
              </a:cxn>
              <a:cxn ang="0">
                <a:pos x="127" y="79"/>
              </a:cxn>
              <a:cxn ang="0">
                <a:pos x="114" y="84"/>
              </a:cxn>
              <a:cxn ang="0">
                <a:pos x="100" y="91"/>
              </a:cxn>
              <a:cxn ang="0">
                <a:pos x="86" y="97"/>
              </a:cxn>
              <a:cxn ang="0">
                <a:pos x="73" y="103"/>
              </a:cxn>
              <a:cxn ang="0">
                <a:pos x="61" y="109"/>
              </a:cxn>
              <a:cxn ang="0">
                <a:pos x="48" y="117"/>
              </a:cxn>
              <a:cxn ang="0">
                <a:pos x="38" y="125"/>
              </a:cxn>
              <a:cxn ang="0">
                <a:pos x="26" y="131"/>
              </a:cxn>
              <a:cxn ang="0">
                <a:pos x="14" y="141"/>
              </a:cxn>
              <a:cxn ang="0">
                <a:pos x="5" y="150"/>
              </a:cxn>
              <a:cxn ang="0">
                <a:pos x="0" y="155"/>
              </a:cxn>
            </a:cxnLst>
            <a:rect l="0" t="0" r="r" b="b"/>
            <a:pathLst>
              <a:path w="328" h="155">
                <a:moveTo>
                  <a:pt x="0" y="155"/>
                </a:moveTo>
                <a:lnTo>
                  <a:pt x="1" y="154"/>
                </a:lnTo>
                <a:lnTo>
                  <a:pt x="2" y="150"/>
                </a:lnTo>
                <a:lnTo>
                  <a:pt x="5" y="147"/>
                </a:lnTo>
                <a:lnTo>
                  <a:pt x="6" y="145"/>
                </a:lnTo>
                <a:lnTo>
                  <a:pt x="9" y="141"/>
                </a:lnTo>
                <a:lnTo>
                  <a:pt x="12" y="138"/>
                </a:lnTo>
                <a:lnTo>
                  <a:pt x="16" y="133"/>
                </a:lnTo>
                <a:lnTo>
                  <a:pt x="19" y="129"/>
                </a:lnTo>
                <a:lnTo>
                  <a:pt x="23" y="124"/>
                </a:lnTo>
                <a:lnTo>
                  <a:pt x="29" y="118"/>
                </a:lnTo>
                <a:lnTo>
                  <a:pt x="31" y="116"/>
                </a:lnTo>
                <a:lnTo>
                  <a:pt x="33" y="113"/>
                </a:lnTo>
                <a:lnTo>
                  <a:pt x="37" y="110"/>
                </a:lnTo>
                <a:lnTo>
                  <a:pt x="39" y="108"/>
                </a:lnTo>
                <a:lnTo>
                  <a:pt x="42" y="105"/>
                </a:lnTo>
                <a:lnTo>
                  <a:pt x="46" y="103"/>
                </a:lnTo>
                <a:lnTo>
                  <a:pt x="48" y="100"/>
                </a:lnTo>
                <a:lnTo>
                  <a:pt x="54" y="97"/>
                </a:lnTo>
                <a:lnTo>
                  <a:pt x="56" y="93"/>
                </a:lnTo>
                <a:lnTo>
                  <a:pt x="60" y="91"/>
                </a:lnTo>
                <a:lnTo>
                  <a:pt x="63" y="88"/>
                </a:lnTo>
                <a:lnTo>
                  <a:pt x="68" y="84"/>
                </a:lnTo>
                <a:lnTo>
                  <a:pt x="72" y="82"/>
                </a:lnTo>
                <a:lnTo>
                  <a:pt x="76" y="79"/>
                </a:lnTo>
                <a:lnTo>
                  <a:pt x="80" y="75"/>
                </a:lnTo>
                <a:lnTo>
                  <a:pt x="85" y="72"/>
                </a:lnTo>
                <a:lnTo>
                  <a:pt x="90" y="68"/>
                </a:lnTo>
                <a:lnTo>
                  <a:pt x="94" y="66"/>
                </a:lnTo>
                <a:lnTo>
                  <a:pt x="100" y="63"/>
                </a:lnTo>
                <a:lnTo>
                  <a:pt x="105" y="59"/>
                </a:lnTo>
                <a:lnTo>
                  <a:pt x="110" y="57"/>
                </a:lnTo>
                <a:lnTo>
                  <a:pt x="115" y="54"/>
                </a:lnTo>
                <a:lnTo>
                  <a:pt x="122" y="51"/>
                </a:lnTo>
                <a:lnTo>
                  <a:pt x="127" y="49"/>
                </a:lnTo>
                <a:lnTo>
                  <a:pt x="132" y="45"/>
                </a:lnTo>
                <a:lnTo>
                  <a:pt x="139" y="42"/>
                </a:lnTo>
                <a:lnTo>
                  <a:pt x="146" y="39"/>
                </a:lnTo>
                <a:lnTo>
                  <a:pt x="152" y="36"/>
                </a:lnTo>
                <a:lnTo>
                  <a:pt x="157" y="33"/>
                </a:lnTo>
                <a:lnTo>
                  <a:pt x="165" y="30"/>
                </a:lnTo>
                <a:lnTo>
                  <a:pt x="172" y="28"/>
                </a:lnTo>
                <a:lnTo>
                  <a:pt x="178" y="25"/>
                </a:lnTo>
                <a:lnTo>
                  <a:pt x="186" y="22"/>
                </a:lnTo>
                <a:lnTo>
                  <a:pt x="193" y="20"/>
                </a:lnTo>
                <a:lnTo>
                  <a:pt x="201" y="17"/>
                </a:lnTo>
                <a:lnTo>
                  <a:pt x="209" y="16"/>
                </a:lnTo>
                <a:lnTo>
                  <a:pt x="216" y="13"/>
                </a:lnTo>
                <a:lnTo>
                  <a:pt x="224" y="11"/>
                </a:lnTo>
                <a:lnTo>
                  <a:pt x="232" y="9"/>
                </a:lnTo>
                <a:lnTo>
                  <a:pt x="241" y="7"/>
                </a:lnTo>
                <a:lnTo>
                  <a:pt x="283" y="0"/>
                </a:lnTo>
                <a:lnTo>
                  <a:pt x="328" y="33"/>
                </a:lnTo>
                <a:lnTo>
                  <a:pt x="327" y="33"/>
                </a:lnTo>
                <a:lnTo>
                  <a:pt x="324" y="33"/>
                </a:lnTo>
                <a:lnTo>
                  <a:pt x="321" y="33"/>
                </a:lnTo>
                <a:lnTo>
                  <a:pt x="317" y="33"/>
                </a:lnTo>
                <a:lnTo>
                  <a:pt x="315" y="33"/>
                </a:lnTo>
                <a:lnTo>
                  <a:pt x="311" y="33"/>
                </a:lnTo>
                <a:lnTo>
                  <a:pt x="308" y="34"/>
                </a:lnTo>
                <a:lnTo>
                  <a:pt x="306" y="34"/>
                </a:lnTo>
                <a:lnTo>
                  <a:pt x="302" y="36"/>
                </a:lnTo>
                <a:lnTo>
                  <a:pt x="298" y="36"/>
                </a:lnTo>
                <a:lnTo>
                  <a:pt x="294" y="37"/>
                </a:lnTo>
                <a:lnTo>
                  <a:pt x="290" y="38"/>
                </a:lnTo>
                <a:lnTo>
                  <a:pt x="285" y="38"/>
                </a:lnTo>
                <a:lnTo>
                  <a:pt x="281" y="38"/>
                </a:lnTo>
                <a:lnTo>
                  <a:pt x="275" y="39"/>
                </a:lnTo>
                <a:lnTo>
                  <a:pt x="272" y="39"/>
                </a:lnTo>
                <a:lnTo>
                  <a:pt x="265" y="41"/>
                </a:lnTo>
                <a:lnTo>
                  <a:pt x="260" y="42"/>
                </a:lnTo>
                <a:lnTo>
                  <a:pt x="256" y="43"/>
                </a:lnTo>
                <a:lnTo>
                  <a:pt x="251" y="45"/>
                </a:lnTo>
                <a:lnTo>
                  <a:pt x="244" y="46"/>
                </a:lnTo>
                <a:lnTo>
                  <a:pt x="239" y="46"/>
                </a:lnTo>
                <a:lnTo>
                  <a:pt x="232" y="49"/>
                </a:lnTo>
                <a:lnTo>
                  <a:pt x="227" y="50"/>
                </a:lnTo>
                <a:lnTo>
                  <a:pt x="220" y="51"/>
                </a:lnTo>
                <a:lnTo>
                  <a:pt x="214" y="53"/>
                </a:lnTo>
                <a:lnTo>
                  <a:pt x="207" y="54"/>
                </a:lnTo>
                <a:lnTo>
                  <a:pt x="202" y="57"/>
                </a:lnTo>
                <a:lnTo>
                  <a:pt x="194" y="58"/>
                </a:lnTo>
                <a:lnTo>
                  <a:pt x="188" y="59"/>
                </a:lnTo>
                <a:lnTo>
                  <a:pt x="181" y="62"/>
                </a:lnTo>
                <a:lnTo>
                  <a:pt x="174" y="63"/>
                </a:lnTo>
                <a:lnTo>
                  <a:pt x="168" y="64"/>
                </a:lnTo>
                <a:lnTo>
                  <a:pt x="161" y="67"/>
                </a:lnTo>
                <a:lnTo>
                  <a:pt x="155" y="70"/>
                </a:lnTo>
                <a:lnTo>
                  <a:pt x="148" y="72"/>
                </a:lnTo>
                <a:lnTo>
                  <a:pt x="142" y="74"/>
                </a:lnTo>
                <a:lnTo>
                  <a:pt x="135" y="76"/>
                </a:lnTo>
                <a:lnTo>
                  <a:pt x="127" y="79"/>
                </a:lnTo>
                <a:lnTo>
                  <a:pt x="121" y="82"/>
                </a:lnTo>
                <a:lnTo>
                  <a:pt x="114" y="84"/>
                </a:lnTo>
                <a:lnTo>
                  <a:pt x="107" y="88"/>
                </a:lnTo>
                <a:lnTo>
                  <a:pt x="100" y="91"/>
                </a:lnTo>
                <a:lnTo>
                  <a:pt x="94" y="93"/>
                </a:lnTo>
                <a:lnTo>
                  <a:pt x="86" y="97"/>
                </a:lnTo>
                <a:lnTo>
                  <a:pt x="80" y="100"/>
                </a:lnTo>
                <a:lnTo>
                  <a:pt x="73" y="103"/>
                </a:lnTo>
                <a:lnTo>
                  <a:pt x="68" y="106"/>
                </a:lnTo>
                <a:lnTo>
                  <a:pt x="61" y="109"/>
                </a:lnTo>
                <a:lnTo>
                  <a:pt x="55" y="113"/>
                </a:lnTo>
                <a:lnTo>
                  <a:pt x="48" y="117"/>
                </a:lnTo>
                <a:lnTo>
                  <a:pt x="43" y="121"/>
                </a:lnTo>
                <a:lnTo>
                  <a:pt x="38" y="125"/>
                </a:lnTo>
                <a:lnTo>
                  <a:pt x="31" y="129"/>
                </a:lnTo>
                <a:lnTo>
                  <a:pt x="26" y="131"/>
                </a:lnTo>
                <a:lnTo>
                  <a:pt x="19" y="137"/>
                </a:lnTo>
                <a:lnTo>
                  <a:pt x="14" y="141"/>
                </a:lnTo>
                <a:lnTo>
                  <a:pt x="9" y="145"/>
                </a:lnTo>
                <a:lnTo>
                  <a:pt x="5" y="150"/>
                </a:lnTo>
                <a:lnTo>
                  <a:pt x="0" y="155"/>
                </a:lnTo>
                <a:lnTo>
                  <a:pt x="0" y="155"/>
                </a:lnTo>
                <a:close/>
              </a:path>
            </a:pathLst>
          </a:custGeom>
          <a:solidFill>
            <a:srgbClr val="C0C0C0"/>
          </a:solidFill>
          <a:ln w="9525">
            <a:noFill/>
            <a:round/>
            <a:headEnd/>
            <a:tailEnd/>
          </a:ln>
        </p:spPr>
        <p:txBody>
          <a:bodyPr/>
          <a:lstStyle/>
          <a:p>
            <a:endParaRPr lang="es-AR"/>
          </a:p>
        </p:txBody>
      </p:sp>
      <p:sp>
        <p:nvSpPr>
          <p:cNvPr id="60472" name="Freeform 56"/>
          <p:cNvSpPr>
            <a:spLocks/>
          </p:cNvSpPr>
          <p:nvPr/>
        </p:nvSpPr>
        <p:spPr bwMode="auto">
          <a:xfrm>
            <a:off x="8135938" y="5149850"/>
            <a:ext cx="95250" cy="106363"/>
          </a:xfrm>
          <a:custGeom>
            <a:avLst/>
            <a:gdLst/>
            <a:ahLst/>
            <a:cxnLst>
              <a:cxn ang="0">
                <a:pos x="11" y="65"/>
              </a:cxn>
              <a:cxn ang="0">
                <a:pos x="11" y="60"/>
              </a:cxn>
              <a:cxn ang="0">
                <a:pos x="11" y="53"/>
              </a:cxn>
              <a:cxn ang="0">
                <a:pos x="9" y="49"/>
              </a:cxn>
              <a:cxn ang="0">
                <a:pos x="6" y="12"/>
              </a:cxn>
              <a:cxn ang="0">
                <a:pos x="1" y="3"/>
              </a:cxn>
              <a:cxn ang="0">
                <a:pos x="7" y="0"/>
              </a:cxn>
              <a:cxn ang="0">
                <a:pos x="15" y="0"/>
              </a:cxn>
              <a:cxn ang="0">
                <a:pos x="22" y="3"/>
              </a:cxn>
              <a:cxn ang="0">
                <a:pos x="28" y="4"/>
              </a:cxn>
              <a:cxn ang="0">
                <a:pos x="34" y="4"/>
              </a:cxn>
              <a:cxn ang="0">
                <a:pos x="39" y="6"/>
              </a:cxn>
              <a:cxn ang="0">
                <a:pos x="44" y="8"/>
              </a:cxn>
              <a:cxn ang="0">
                <a:pos x="51" y="14"/>
              </a:cxn>
              <a:cxn ang="0">
                <a:pos x="59" y="20"/>
              </a:cxn>
              <a:cxn ang="0">
                <a:pos x="38" y="20"/>
              </a:cxn>
              <a:cxn ang="0">
                <a:pos x="46" y="23"/>
              </a:cxn>
              <a:cxn ang="0">
                <a:pos x="52" y="27"/>
              </a:cxn>
              <a:cxn ang="0">
                <a:pos x="60" y="36"/>
              </a:cxn>
              <a:cxn ang="0">
                <a:pos x="56" y="36"/>
              </a:cxn>
              <a:cxn ang="0">
                <a:pos x="49" y="35"/>
              </a:cxn>
              <a:cxn ang="0">
                <a:pos x="43" y="33"/>
              </a:cxn>
              <a:cxn ang="0">
                <a:pos x="40" y="33"/>
              </a:cxn>
              <a:cxn ang="0">
                <a:pos x="48" y="39"/>
              </a:cxn>
              <a:cxn ang="0">
                <a:pos x="52" y="42"/>
              </a:cxn>
              <a:cxn ang="0">
                <a:pos x="56" y="48"/>
              </a:cxn>
              <a:cxn ang="0">
                <a:pos x="43" y="61"/>
              </a:cxn>
              <a:cxn ang="0">
                <a:pos x="39" y="61"/>
              </a:cxn>
              <a:cxn ang="0">
                <a:pos x="34" y="62"/>
              </a:cxn>
              <a:cxn ang="0">
                <a:pos x="28" y="63"/>
              </a:cxn>
              <a:cxn ang="0">
                <a:pos x="22" y="65"/>
              </a:cxn>
              <a:cxn ang="0">
                <a:pos x="17" y="66"/>
              </a:cxn>
              <a:cxn ang="0">
                <a:pos x="11" y="67"/>
              </a:cxn>
            </a:cxnLst>
            <a:rect l="0" t="0" r="r" b="b"/>
            <a:pathLst>
              <a:path w="60" h="67">
                <a:moveTo>
                  <a:pt x="11" y="67"/>
                </a:moveTo>
                <a:lnTo>
                  <a:pt x="11" y="65"/>
                </a:lnTo>
                <a:lnTo>
                  <a:pt x="11" y="62"/>
                </a:lnTo>
                <a:lnTo>
                  <a:pt x="11" y="60"/>
                </a:lnTo>
                <a:lnTo>
                  <a:pt x="13" y="56"/>
                </a:lnTo>
                <a:lnTo>
                  <a:pt x="11" y="53"/>
                </a:lnTo>
                <a:lnTo>
                  <a:pt x="11" y="50"/>
                </a:lnTo>
                <a:lnTo>
                  <a:pt x="9" y="49"/>
                </a:lnTo>
                <a:lnTo>
                  <a:pt x="6" y="49"/>
                </a:lnTo>
                <a:lnTo>
                  <a:pt x="6" y="12"/>
                </a:lnTo>
                <a:lnTo>
                  <a:pt x="0" y="4"/>
                </a:lnTo>
                <a:lnTo>
                  <a:pt x="1" y="3"/>
                </a:lnTo>
                <a:lnTo>
                  <a:pt x="4" y="2"/>
                </a:lnTo>
                <a:lnTo>
                  <a:pt x="7" y="0"/>
                </a:lnTo>
                <a:lnTo>
                  <a:pt x="11" y="0"/>
                </a:lnTo>
                <a:lnTo>
                  <a:pt x="15" y="0"/>
                </a:lnTo>
                <a:lnTo>
                  <a:pt x="19" y="2"/>
                </a:lnTo>
                <a:lnTo>
                  <a:pt x="22" y="3"/>
                </a:lnTo>
                <a:lnTo>
                  <a:pt x="26" y="4"/>
                </a:lnTo>
                <a:lnTo>
                  <a:pt x="28" y="4"/>
                </a:lnTo>
                <a:lnTo>
                  <a:pt x="31" y="4"/>
                </a:lnTo>
                <a:lnTo>
                  <a:pt x="34" y="4"/>
                </a:lnTo>
                <a:lnTo>
                  <a:pt x="36" y="6"/>
                </a:lnTo>
                <a:lnTo>
                  <a:pt x="39" y="6"/>
                </a:lnTo>
                <a:lnTo>
                  <a:pt x="42" y="7"/>
                </a:lnTo>
                <a:lnTo>
                  <a:pt x="44" y="8"/>
                </a:lnTo>
                <a:lnTo>
                  <a:pt x="47" y="10"/>
                </a:lnTo>
                <a:lnTo>
                  <a:pt x="51" y="14"/>
                </a:lnTo>
                <a:lnTo>
                  <a:pt x="56" y="16"/>
                </a:lnTo>
                <a:lnTo>
                  <a:pt x="59" y="20"/>
                </a:lnTo>
                <a:lnTo>
                  <a:pt x="60" y="23"/>
                </a:lnTo>
                <a:lnTo>
                  <a:pt x="38" y="20"/>
                </a:lnTo>
                <a:lnTo>
                  <a:pt x="42" y="20"/>
                </a:lnTo>
                <a:lnTo>
                  <a:pt x="46" y="23"/>
                </a:lnTo>
                <a:lnTo>
                  <a:pt x="48" y="24"/>
                </a:lnTo>
                <a:lnTo>
                  <a:pt x="52" y="27"/>
                </a:lnTo>
                <a:lnTo>
                  <a:pt x="56" y="32"/>
                </a:lnTo>
                <a:lnTo>
                  <a:pt x="60" y="36"/>
                </a:lnTo>
                <a:lnTo>
                  <a:pt x="59" y="36"/>
                </a:lnTo>
                <a:lnTo>
                  <a:pt x="56" y="36"/>
                </a:lnTo>
                <a:lnTo>
                  <a:pt x="53" y="35"/>
                </a:lnTo>
                <a:lnTo>
                  <a:pt x="49" y="35"/>
                </a:lnTo>
                <a:lnTo>
                  <a:pt x="46" y="35"/>
                </a:lnTo>
                <a:lnTo>
                  <a:pt x="43" y="33"/>
                </a:lnTo>
                <a:lnTo>
                  <a:pt x="40" y="33"/>
                </a:lnTo>
                <a:lnTo>
                  <a:pt x="40" y="33"/>
                </a:lnTo>
                <a:lnTo>
                  <a:pt x="44" y="36"/>
                </a:lnTo>
                <a:lnTo>
                  <a:pt x="48" y="39"/>
                </a:lnTo>
                <a:lnTo>
                  <a:pt x="51" y="40"/>
                </a:lnTo>
                <a:lnTo>
                  <a:pt x="52" y="42"/>
                </a:lnTo>
                <a:lnTo>
                  <a:pt x="53" y="45"/>
                </a:lnTo>
                <a:lnTo>
                  <a:pt x="56" y="48"/>
                </a:lnTo>
                <a:lnTo>
                  <a:pt x="42" y="49"/>
                </a:lnTo>
                <a:lnTo>
                  <a:pt x="43" y="61"/>
                </a:lnTo>
                <a:lnTo>
                  <a:pt x="42" y="61"/>
                </a:lnTo>
                <a:lnTo>
                  <a:pt x="39" y="61"/>
                </a:lnTo>
                <a:lnTo>
                  <a:pt x="36" y="61"/>
                </a:lnTo>
                <a:lnTo>
                  <a:pt x="34" y="62"/>
                </a:lnTo>
                <a:lnTo>
                  <a:pt x="31" y="62"/>
                </a:lnTo>
                <a:lnTo>
                  <a:pt x="28" y="63"/>
                </a:lnTo>
                <a:lnTo>
                  <a:pt x="25" y="63"/>
                </a:lnTo>
                <a:lnTo>
                  <a:pt x="22" y="65"/>
                </a:lnTo>
                <a:lnTo>
                  <a:pt x="19" y="65"/>
                </a:lnTo>
                <a:lnTo>
                  <a:pt x="17" y="66"/>
                </a:lnTo>
                <a:lnTo>
                  <a:pt x="13" y="67"/>
                </a:lnTo>
                <a:lnTo>
                  <a:pt x="11" y="67"/>
                </a:lnTo>
                <a:lnTo>
                  <a:pt x="11" y="67"/>
                </a:lnTo>
                <a:close/>
              </a:path>
            </a:pathLst>
          </a:custGeom>
          <a:solidFill>
            <a:srgbClr val="B2B2B2"/>
          </a:solidFill>
          <a:ln w="9525">
            <a:noFill/>
            <a:round/>
            <a:headEnd/>
            <a:tailEnd/>
          </a:ln>
        </p:spPr>
        <p:txBody>
          <a:bodyPr/>
          <a:lstStyle/>
          <a:p>
            <a:endParaRPr lang="es-AR"/>
          </a:p>
        </p:txBody>
      </p:sp>
      <p:sp>
        <p:nvSpPr>
          <p:cNvPr id="60473" name="Freeform 57"/>
          <p:cNvSpPr>
            <a:spLocks/>
          </p:cNvSpPr>
          <p:nvPr/>
        </p:nvSpPr>
        <p:spPr bwMode="auto">
          <a:xfrm>
            <a:off x="7832725" y="5027613"/>
            <a:ext cx="938213" cy="939800"/>
          </a:xfrm>
          <a:custGeom>
            <a:avLst/>
            <a:gdLst/>
            <a:ahLst/>
            <a:cxnLst>
              <a:cxn ang="0">
                <a:pos x="181" y="158"/>
              </a:cxn>
              <a:cxn ang="0">
                <a:pos x="150" y="192"/>
              </a:cxn>
              <a:cxn ang="0">
                <a:pos x="130" y="225"/>
              </a:cxn>
              <a:cxn ang="0">
                <a:pos x="121" y="248"/>
              </a:cxn>
              <a:cxn ang="0">
                <a:pos x="104" y="247"/>
              </a:cxn>
              <a:cxn ang="0">
                <a:pos x="74" y="239"/>
              </a:cxn>
              <a:cxn ang="0">
                <a:pos x="41" y="232"/>
              </a:cxn>
              <a:cxn ang="0">
                <a:pos x="23" y="215"/>
              </a:cxn>
              <a:cxn ang="0">
                <a:pos x="21" y="226"/>
              </a:cxn>
              <a:cxn ang="0">
                <a:pos x="3" y="228"/>
              </a:cxn>
              <a:cxn ang="0">
                <a:pos x="21" y="239"/>
              </a:cxn>
              <a:cxn ang="0">
                <a:pos x="49" y="268"/>
              </a:cxn>
              <a:cxn ang="0">
                <a:pos x="75" y="284"/>
              </a:cxn>
              <a:cxn ang="0">
                <a:pos x="109" y="292"/>
              </a:cxn>
              <a:cxn ang="0">
                <a:pos x="141" y="290"/>
              </a:cxn>
              <a:cxn ang="0">
                <a:pos x="174" y="277"/>
              </a:cxn>
              <a:cxn ang="0">
                <a:pos x="198" y="255"/>
              </a:cxn>
              <a:cxn ang="0">
                <a:pos x="246" y="316"/>
              </a:cxn>
              <a:cxn ang="0">
                <a:pos x="218" y="326"/>
              </a:cxn>
              <a:cxn ang="0">
                <a:pos x="183" y="347"/>
              </a:cxn>
              <a:cxn ang="0">
                <a:pos x="159" y="377"/>
              </a:cxn>
              <a:cxn ang="0">
                <a:pos x="151" y="403"/>
              </a:cxn>
              <a:cxn ang="0">
                <a:pos x="153" y="431"/>
              </a:cxn>
              <a:cxn ang="0">
                <a:pos x="164" y="461"/>
              </a:cxn>
              <a:cxn ang="0">
                <a:pos x="184" y="488"/>
              </a:cxn>
              <a:cxn ang="0">
                <a:pos x="208" y="515"/>
              </a:cxn>
              <a:cxn ang="0">
                <a:pos x="233" y="537"/>
              </a:cxn>
              <a:cxn ang="0">
                <a:pos x="261" y="561"/>
              </a:cxn>
              <a:cxn ang="0">
                <a:pos x="223" y="412"/>
              </a:cxn>
              <a:cxn ang="0">
                <a:pos x="427" y="473"/>
              </a:cxn>
              <a:cxn ang="0">
                <a:pos x="453" y="482"/>
              </a:cxn>
              <a:cxn ang="0">
                <a:pos x="479" y="492"/>
              </a:cxn>
              <a:cxn ang="0">
                <a:pos x="507" y="502"/>
              </a:cxn>
              <a:cxn ang="0">
                <a:pos x="533" y="511"/>
              </a:cxn>
              <a:cxn ang="0">
                <a:pos x="559" y="521"/>
              </a:cxn>
              <a:cxn ang="0">
                <a:pos x="573" y="541"/>
              </a:cxn>
              <a:cxn ang="0">
                <a:pos x="591" y="520"/>
              </a:cxn>
              <a:cxn ang="0">
                <a:pos x="566" y="503"/>
              </a:cxn>
              <a:cxn ang="0">
                <a:pos x="538" y="467"/>
              </a:cxn>
              <a:cxn ang="0">
                <a:pos x="503" y="441"/>
              </a:cxn>
              <a:cxn ang="0">
                <a:pos x="461" y="427"/>
              </a:cxn>
              <a:cxn ang="0">
                <a:pos x="334" y="295"/>
              </a:cxn>
              <a:cxn ang="0">
                <a:pos x="357" y="261"/>
              </a:cxn>
              <a:cxn ang="0">
                <a:pos x="349" y="235"/>
              </a:cxn>
              <a:cxn ang="0">
                <a:pos x="339" y="211"/>
              </a:cxn>
              <a:cxn ang="0">
                <a:pos x="323" y="182"/>
              </a:cxn>
              <a:cxn ang="0">
                <a:pos x="303" y="154"/>
              </a:cxn>
              <a:cxn ang="0">
                <a:pos x="303" y="137"/>
              </a:cxn>
              <a:cxn ang="0">
                <a:pos x="310" y="112"/>
              </a:cxn>
              <a:cxn ang="0">
                <a:pos x="314" y="80"/>
              </a:cxn>
              <a:cxn ang="0">
                <a:pos x="309" y="50"/>
              </a:cxn>
              <a:cxn ang="0">
                <a:pos x="286" y="22"/>
              </a:cxn>
              <a:cxn ang="0">
                <a:pos x="247" y="4"/>
              </a:cxn>
              <a:cxn ang="0">
                <a:pos x="206" y="1"/>
              </a:cxn>
              <a:cxn ang="0">
                <a:pos x="177" y="7"/>
              </a:cxn>
              <a:cxn ang="0">
                <a:pos x="233" y="129"/>
              </a:cxn>
            </a:cxnLst>
            <a:rect l="0" t="0" r="r" b="b"/>
            <a:pathLst>
              <a:path w="591" h="592">
                <a:moveTo>
                  <a:pt x="206" y="140"/>
                </a:moveTo>
                <a:lnTo>
                  <a:pt x="204" y="142"/>
                </a:lnTo>
                <a:lnTo>
                  <a:pt x="201" y="143"/>
                </a:lnTo>
                <a:lnTo>
                  <a:pt x="198" y="144"/>
                </a:lnTo>
                <a:lnTo>
                  <a:pt x="196" y="146"/>
                </a:lnTo>
                <a:lnTo>
                  <a:pt x="191" y="150"/>
                </a:lnTo>
                <a:lnTo>
                  <a:pt x="187" y="154"/>
                </a:lnTo>
                <a:lnTo>
                  <a:pt x="181" y="158"/>
                </a:lnTo>
                <a:lnTo>
                  <a:pt x="176" y="161"/>
                </a:lnTo>
                <a:lnTo>
                  <a:pt x="172" y="165"/>
                </a:lnTo>
                <a:lnTo>
                  <a:pt x="168" y="171"/>
                </a:lnTo>
                <a:lnTo>
                  <a:pt x="164" y="175"/>
                </a:lnTo>
                <a:lnTo>
                  <a:pt x="160" y="179"/>
                </a:lnTo>
                <a:lnTo>
                  <a:pt x="156" y="184"/>
                </a:lnTo>
                <a:lnTo>
                  <a:pt x="154" y="188"/>
                </a:lnTo>
                <a:lnTo>
                  <a:pt x="150" y="192"/>
                </a:lnTo>
                <a:lnTo>
                  <a:pt x="147" y="197"/>
                </a:lnTo>
                <a:lnTo>
                  <a:pt x="145" y="201"/>
                </a:lnTo>
                <a:lnTo>
                  <a:pt x="142" y="206"/>
                </a:lnTo>
                <a:lnTo>
                  <a:pt x="139" y="209"/>
                </a:lnTo>
                <a:lnTo>
                  <a:pt x="137" y="213"/>
                </a:lnTo>
                <a:lnTo>
                  <a:pt x="134" y="218"/>
                </a:lnTo>
                <a:lnTo>
                  <a:pt x="133" y="222"/>
                </a:lnTo>
                <a:lnTo>
                  <a:pt x="130" y="225"/>
                </a:lnTo>
                <a:lnTo>
                  <a:pt x="129" y="228"/>
                </a:lnTo>
                <a:lnTo>
                  <a:pt x="128" y="232"/>
                </a:lnTo>
                <a:lnTo>
                  <a:pt x="126" y="235"/>
                </a:lnTo>
                <a:lnTo>
                  <a:pt x="125" y="238"/>
                </a:lnTo>
                <a:lnTo>
                  <a:pt x="122" y="240"/>
                </a:lnTo>
                <a:lnTo>
                  <a:pt x="122" y="243"/>
                </a:lnTo>
                <a:lnTo>
                  <a:pt x="121" y="246"/>
                </a:lnTo>
                <a:lnTo>
                  <a:pt x="121" y="248"/>
                </a:lnTo>
                <a:lnTo>
                  <a:pt x="121" y="251"/>
                </a:lnTo>
                <a:lnTo>
                  <a:pt x="120" y="251"/>
                </a:lnTo>
                <a:lnTo>
                  <a:pt x="117" y="249"/>
                </a:lnTo>
                <a:lnTo>
                  <a:pt x="114" y="248"/>
                </a:lnTo>
                <a:lnTo>
                  <a:pt x="112" y="248"/>
                </a:lnTo>
                <a:lnTo>
                  <a:pt x="109" y="248"/>
                </a:lnTo>
                <a:lnTo>
                  <a:pt x="107" y="248"/>
                </a:lnTo>
                <a:lnTo>
                  <a:pt x="104" y="247"/>
                </a:lnTo>
                <a:lnTo>
                  <a:pt x="100" y="246"/>
                </a:lnTo>
                <a:lnTo>
                  <a:pt x="97" y="244"/>
                </a:lnTo>
                <a:lnTo>
                  <a:pt x="93" y="244"/>
                </a:lnTo>
                <a:lnTo>
                  <a:pt x="90" y="243"/>
                </a:lnTo>
                <a:lnTo>
                  <a:pt x="86" y="243"/>
                </a:lnTo>
                <a:lnTo>
                  <a:pt x="82" y="242"/>
                </a:lnTo>
                <a:lnTo>
                  <a:pt x="78" y="242"/>
                </a:lnTo>
                <a:lnTo>
                  <a:pt x="74" y="239"/>
                </a:lnTo>
                <a:lnTo>
                  <a:pt x="70" y="239"/>
                </a:lnTo>
                <a:lnTo>
                  <a:pt x="65" y="238"/>
                </a:lnTo>
                <a:lnTo>
                  <a:pt x="61" y="238"/>
                </a:lnTo>
                <a:lnTo>
                  <a:pt x="57" y="236"/>
                </a:lnTo>
                <a:lnTo>
                  <a:pt x="53" y="235"/>
                </a:lnTo>
                <a:lnTo>
                  <a:pt x="49" y="234"/>
                </a:lnTo>
                <a:lnTo>
                  <a:pt x="46" y="234"/>
                </a:lnTo>
                <a:lnTo>
                  <a:pt x="41" y="232"/>
                </a:lnTo>
                <a:lnTo>
                  <a:pt x="38" y="232"/>
                </a:lnTo>
                <a:lnTo>
                  <a:pt x="36" y="231"/>
                </a:lnTo>
                <a:lnTo>
                  <a:pt x="33" y="231"/>
                </a:lnTo>
                <a:lnTo>
                  <a:pt x="28" y="230"/>
                </a:lnTo>
                <a:lnTo>
                  <a:pt x="25" y="230"/>
                </a:lnTo>
                <a:lnTo>
                  <a:pt x="25" y="228"/>
                </a:lnTo>
                <a:lnTo>
                  <a:pt x="26" y="227"/>
                </a:lnTo>
                <a:lnTo>
                  <a:pt x="23" y="215"/>
                </a:lnTo>
                <a:lnTo>
                  <a:pt x="23" y="215"/>
                </a:lnTo>
                <a:lnTo>
                  <a:pt x="21" y="214"/>
                </a:lnTo>
                <a:lnTo>
                  <a:pt x="20" y="214"/>
                </a:lnTo>
                <a:lnTo>
                  <a:pt x="19" y="217"/>
                </a:lnTo>
                <a:lnTo>
                  <a:pt x="19" y="221"/>
                </a:lnTo>
                <a:lnTo>
                  <a:pt x="20" y="223"/>
                </a:lnTo>
                <a:lnTo>
                  <a:pt x="21" y="225"/>
                </a:lnTo>
                <a:lnTo>
                  <a:pt x="21" y="226"/>
                </a:lnTo>
                <a:lnTo>
                  <a:pt x="19" y="226"/>
                </a:lnTo>
                <a:lnTo>
                  <a:pt x="7" y="207"/>
                </a:lnTo>
                <a:lnTo>
                  <a:pt x="4" y="210"/>
                </a:lnTo>
                <a:lnTo>
                  <a:pt x="2" y="215"/>
                </a:lnTo>
                <a:lnTo>
                  <a:pt x="0" y="218"/>
                </a:lnTo>
                <a:lnTo>
                  <a:pt x="0" y="222"/>
                </a:lnTo>
                <a:lnTo>
                  <a:pt x="2" y="225"/>
                </a:lnTo>
                <a:lnTo>
                  <a:pt x="3" y="228"/>
                </a:lnTo>
                <a:lnTo>
                  <a:pt x="4" y="231"/>
                </a:lnTo>
                <a:lnTo>
                  <a:pt x="7" y="234"/>
                </a:lnTo>
                <a:lnTo>
                  <a:pt x="9" y="236"/>
                </a:lnTo>
                <a:lnTo>
                  <a:pt x="13" y="238"/>
                </a:lnTo>
                <a:lnTo>
                  <a:pt x="17" y="240"/>
                </a:lnTo>
                <a:lnTo>
                  <a:pt x="20" y="242"/>
                </a:lnTo>
                <a:lnTo>
                  <a:pt x="20" y="240"/>
                </a:lnTo>
                <a:lnTo>
                  <a:pt x="21" y="239"/>
                </a:lnTo>
                <a:lnTo>
                  <a:pt x="23" y="242"/>
                </a:lnTo>
                <a:lnTo>
                  <a:pt x="26" y="246"/>
                </a:lnTo>
                <a:lnTo>
                  <a:pt x="29" y="249"/>
                </a:lnTo>
                <a:lnTo>
                  <a:pt x="34" y="255"/>
                </a:lnTo>
                <a:lnTo>
                  <a:pt x="38" y="259"/>
                </a:lnTo>
                <a:lnTo>
                  <a:pt x="44" y="263"/>
                </a:lnTo>
                <a:lnTo>
                  <a:pt x="46" y="265"/>
                </a:lnTo>
                <a:lnTo>
                  <a:pt x="49" y="268"/>
                </a:lnTo>
                <a:lnTo>
                  <a:pt x="53" y="269"/>
                </a:lnTo>
                <a:lnTo>
                  <a:pt x="55" y="272"/>
                </a:lnTo>
                <a:lnTo>
                  <a:pt x="58" y="273"/>
                </a:lnTo>
                <a:lnTo>
                  <a:pt x="61" y="276"/>
                </a:lnTo>
                <a:lnTo>
                  <a:pt x="65" y="277"/>
                </a:lnTo>
                <a:lnTo>
                  <a:pt x="69" y="280"/>
                </a:lnTo>
                <a:lnTo>
                  <a:pt x="71" y="281"/>
                </a:lnTo>
                <a:lnTo>
                  <a:pt x="75" y="284"/>
                </a:lnTo>
                <a:lnTo>
                  <a:pt x="79" y="285"/>
                </a:lnTo>
                <a:lnTo>
                  <a:pt x="83" y="286"/>
                </a:lnTo>
                <a:lnTo>
                  <a:pt x="87" y="288"/>
                </a:lnTo>
                <a:lnTo>
                  <a:pt x="91" y="289"/>
                </a:lnTo>
                <a:lnTo>
                  <a:pt x="96" y="290"/>
                </a:lnTo>
                <a:lnTo>
                  <a:pt x="100" y="290"/>
                </a:lnTo>
                <a:lnTo>
                  <a:pt x="105" y="292"/>
                </a:lnTo>
                <a:lnTo>
                  <a:pt x="109" y="292"/>
                </a:lnTo>
                <a:lnTo>
                  <a:pt x="114" y="292"/>
                </a:lnTo>
                <a:lnTo>
                  <a:pt x="118" y="293"/>
                </a:lnTo>
                <a:lnTo>
                  <a:pt x="121" y="292"/>
                </a:lnTo>
                <a:lnTo>
                  <a:pt x="125" y="292"/>
                </a:lnTo>
                <a:lnTo>
                  <a:pt x="128" y="290"/>
                </a:lnTo>
                <a:lnTo>
                  <a:pt x="130" y="290"/>
                </a:lnTo>
                <a:lnTo>
                  <a:pt x="135" y="290"/>
                </a:lnTo>
                <a:lnTo>
                  <a:pt x="141" y="290"/>
                </a:lnTo>
                <a:lnTo>
                  <a:pt x="145" y="288"/>
                </a:lnTo>
                <a:lnTo>
                  <a:pt x="150" y="286"/>
                </a:lnTo>
                <a:lnTo>
                  <a:pt x="154" y="285"/>
                </a:lnTo>
                <a:lnTo>
                  <a:pt x="159" y="284"/>
                </a:lnTo>
                <a:lnTo>
                  <a:pt x="163" y="282"/>
                </a:lnTo>
                <a:lnTo>
                  <a:pt x="167" y="281"/>
                </a:lnTo>
                <a:lnTo>
                  <a:pt x="170" y="278"/>
                </a:lnTo>
                <a:lnTo>
                  <a:pt x="174" y="277"/>
                </a:lnTo>
                <a:lnTo>
                  <a:pt x="176" y="274"/>
                </a:lnTo>
                <a:lnTo>
                  <a:pt x="180" y="273"/>
                </a:lnTo>
                <a:lnTo>
                  <a:pt x="183" y="270"/>
                </a:lnTo>
                <a:lnTo>
                  <a:pt x="185" y="269"/>
                </a:lnTo>
                <a:lnTo>
                  <a:pt x="189" y="264"/>
                </a:lnTo>
                <a:lnTo>
                  <a:pt x="193" y="261"/>
                </a:lnTo>
                <a:lnTo>
                  <a:pt x="196" y="257"/>
                </a:lnTo>
                <a:lnTo>
                  <a:pt x="198" y="255"/>
                </a:lnTo>
                <a:lnTo>
                  <a:pt x="200" y="251"/>
                </a:lnTo>
                <a:lnTo>
                  <a:pt x="201" y="249"/>
                </a:lnTo>
                <a:lnTo>
                  <a:pt x="202" y="248"/>
                </a:lnTo>
                <a:lnTo>
                  <a:pt x="202" y="248"/>
                </a:lnTo>
                <a:lnTo>
                  <a:pt x="252" y="315"/>
                </a:lnTo>
                <a:lnTo>
                  <a:pt x="251" y="315"/>
                </a:lnTo>
                <a:lnTo>
                  <a:pt x="248" y="316"/>
                </a:lnTo>
                <a:lnTo>
                  <a:pt x="246" y="316"/>
                </a:lnTo>
                <a:lnTo>
                  <a:pt x="243" y="316"/>
                </a:lnTo>
                <a:lnTo>
                  <a:pt x="240" y="316"/>
                </a:lnTo>
                <a:lnTo>
                  <a:pt x="238" y="319"/>
                </a:lnTo>
                <a:lnTo>
                  <a:pt x="234" y="319"/>
                </a:lnTo>
                <a:lnTo>
                  <a:pt x="230" y="320"/>
                </a:lnTo>
                <a:lnTo>
                  <a:pt x="226" y="322"/>
                </a:lnTo>
                <a:lnTo>
                  <a:pt x="222" y="323"/>
                </a:lnTo>
                <a:lnTo>
                  <a:pt x="218" y="326"/>
                </a:lnTo>
                <a:lnTo>
                  <a:pt x="214" y="327"/>
                </a:lnTo>
                <a:lnTo>
                  <a:pt x="209" y="330"/>
                </a:lnTo>
                <a:lnTo>
                  <a:pt x="205" y="332"/>
                </a:lnTo>
                <a:lnTo>
                  <a:pt x="201" y="335"/>
                </a:lnTo>
                <a:lnTo>
                  <a:pt x="196" y="337"/>
                </a:lnTo>
                <a:lnTo>
                  <a:pt x="192" y="340"/>
                </a:lnTo>
                <a:lnTo>
                  <a:pt x="187" y="344"/>
                </a:lnTo>
                <a:lnTo>
                  <a:pt x="183" y="347"/>
                </a:lnTo>
                <a:lnTo>
                  <a:pt x="179" y="351"/>
                </a:lnTo>
                <a:lnTo>
                  <a:pt x="175" y="355"/>
                </a:lnTo>
                <a:lnTo>
                  <a:pt x="171" y="360"/>
                </a:lnTo>
                <a:lnTo>
                  <a:pt x="167" y="364"/>
                </a:lnTo>
                <a:lnTo>
                  <a:pt x="164" y="369"/>
                </a:lnTo>
                <a:lnTo>
                  <a:pt x="163" y="372"/>
                </a:lnTo>
                <a:lnTo>
                  <a:pt x="160" y="374"/>
                </a:lnTo>
                <a:lnTo>
                  <a:pt x="159" y="377"/>
                </a:lnTo>
                <a:lnTo>
                  <a:pt x="158" y="381"/>
                </a:lnTo>
                <a:lnTo>
                  <a:pt x="156" y="383"/>
                </a:lnTo>
                <a:lnTo>
                  <a:pt x="155" y="386"/>
                </a:lnTo>
                <a:lnTo>
                  <a:pt x="154" y="389"/>
                </a:lnTo>
                <a:lnTo>
                  <a:pt x="154" y="393"/>
                </a:lnTo>
                <a:lnTo>
                  <a:pt x="153" y="395"/>
                </a:lnTo>
                <a:lnTo>
                  <a:pt x="153" y="399"/>
                </a:lnTo>
                <a:lnTo>
                  <a:pt x="151" y="403"/>
                </a:lnTo>
                <a:lnTo>
                  <a:pt x="151" y="407"/>
                </a:lnTo>
                <a:lnTo>
                  <a:pt x="151" y="410"/>
                </a:lnTo>
                <a:lnTo>
                  <a:pt x="151" y="414"/>
                </a:lnTo>
                <a:lnTo>
                  <a:pt x="151" y="418"/>
                </a:lnTo>
                <a:lnTo>
                  <a:pt x="151" y="420"/>
                </a:lnTo>
                <a:lnTo>
                  <a:pt x="151" y="424"/>
                </a:lnTo>
                <a:lnTo>
                  <a:pt x="153" y="428"/>
                </a:lnTo>
                <a:lnTo>
                  <a:pt x="153" y="431"/>
                </a:lnTo>
                <a:lnTo>
                  <a:pt x="154" y="435"/>
                </a:lnTo>
                <a:lnTo>
                  <a:pt x="155" y="439"/>
                </a:lnTo>
                <a:lnTo>
                  <a:pt x="156" y="443"/>
                </a:lnTo>
                <a:lnTo>
                  <a:pt x="158" y="445"/>
                </a:lnTo>
                <a:lnTo>
                  <a:pt x="159" y="450"/>
                </a:lnTo>
                <a:lnTo>
                  <a:pt x="160" y="453"/>
                </a:lnTo>
                <a:lnTo>
                  <a:pt x="163" y="457"/>
                </a:lnTo>
                <a:lnTo>
                  <a:pt x="164" y="461"/>
                </a:lnTo>
                <a:lnTo>
                  <a:pt x="167" y="465"/>
                </a:lnTo>
                <a:lnTo>
                  <a:pt x="170" y="467"/>
                </a:lnTo>
                <a:lnTo>
                  <a:pt x="171" y="471"/>
                </a:lnTo>
                <a:lnTo>
                  <a:pt x="174" y="474"/>
                </a:lnTo>
                <a:lnTo>
                  <a:pt x="176" y="478"/>
                </a:lnTo>
                <a:lnTo>
                  <a:pt x="179" y="482"/>
                </a:lnTo>
                <a:lnTo>
                  <a:pt x="181" y="486"/>
                </a:lnTo>
                <a:lnTo>
                  <a:pt x="184" y="488"/>
                </a:lnTo>
                <a:lnTo>
                  <a:pt x="187" y="492"/>
                </a:lnTo>
                <a:lnTo>
                  <a:pt x="189" y="495"/>
                </a:lnTo>
                <a:lnTo>
                  <a:pt x="193" y="499"/>
                </a:lnTo>
                <a:lnTo>
                  <a:pt x="196" y="502"/>
                </a:lnTo>
                <a:lnTo>
                  <a:pt x="198" y="506"/>
                </a:lnTo>
                <a:lnTo>
                  <a:pt x="202" y="508"/>
                </a:lnTo>
                <a:lnTo>
                  <a:pt x="205" y="512"/>
                </a:lnTo>
                <a:lnTo>
                  <a:pt x="208" y="515"/>
                </a:lnTo>
                <a:lnTo>
                  <a:pt x="212" y="519"/>
                </a:lnTo>
                <a:lnTo>
                  <a:pt x="214" y="521"/>
                </a:lnTo>
                <a:lnTo>
                  <a:pt x="217" y="524"/>
                </a:lnTo>
                <a:lnTo>
                  <a:pt x="219" y="527"/>
                </a:lnTo>
                <a:lnTo>
                  <a:pt x="223" y="531"/>
                </a:lnTo>
                <a:lnTo>
                  <a:pt x="226" y="532"/>
                </a:lnTo>
                <a:lnTo>
                  <a:pt x="229" y="534"/>
                </a:lnTo>
                <a:lnTo>
                  <a:pt x="233" y="537"/>
                </a:lnTo>
                <a:lnTo>
                  <a:pt x="235" y="541"/>
                </a:lnTo>
                <a:lnTo>
                  <a:pt x="238" y="542"/>
                </a:lnTo>
                <a:lnTo>
                  <a:pt x="240" y="545"/>
                </a:lnTo>
                <a:lnTo>
                  <a:pt x="243" y="548"/>
                </a:lnTo>
                <a:lnTo>
                  <a:pt x="247" y="550"/>
                </a:lnTo>
                <a:lnTo>
                  <a:pt x="251" y="554"/>
                </a:lnTo>
                <a:lnTo>
                  <a:pt x="258" y="558"/>
                </a:lnTo>
                <a:lnTo>
                  <a:pt x="261" y="561"/>
                </a:lnTo>
                <a:lnTo>
                  <a:pt x="265" y="563"/>
                </a:lnTo>
                <a:lnTo>
                  <a:pt x="268" y="566"/>
                </a:lnTo>
                <a:lnTo>
                  <a:pt x="272" y="569"/>
                </a:lnTo>
                <a:lnTo>
                  <a:pt x="276" y="573"/>
                </a:lnTo>
                <a:lnTo>
                  <a:pt x="279" y="574"/>
                </a:lnTo>
                <a:lnTo>
                  <a:pt x="258" y="592"/>
                </a:lnTo>
                <a:lnTo>
                  <a:pt x="301" y="583"/>
                </a:lnTo>
                <a:lnTo>
                  <a:pt x="223" y="412"/>
                </a:lnTo>
                <a:lnTo>
                  <a:pt x="313" y="382"/>
                </a:lnTo>
                <a:lnTo>
                  <a:pt x="407" y="466"/>
                </a:lnTo>
                <a:lnTo>
                  <a:pt x="409" y="466"/>
                </a:lnTo>
                <a:lnTo>
                  <a:pt x="412" y="467"/>
                </a:lnTo>
                <a:lnTo>
                  <a:pt x="415" y="469"/>
                </a:lnTo>
                <a:lnTo>
                  <a:pt x="419" y="470"/>
                </a:lnTo>
                <a:lnTo>
                  <a:pt x="423" y="471"/>
                </a:lnTo>
                <a:lnTo>
                  <a:pt x="427" y="473"/>
                </a:lnTo>
                <a:lnTo>
                  <a:pt x="432" y="474"/>
                </a:lnTo>
                <a:lnTo>
                  <a:pt x="436" y="477"/>
                </a:lnTo>
                <a:lnTo>
                  <a:pt x="439" y="477"/>
                </a:lnTo>
                <a:lnTo>
                  <a:pt x="441" y="478"/>
                </a:lnTo>
                <a:lnTo>
                  <a:pt x="445" y="479"/>
                </a:lnTo>
                <a:lnTo>
                  <a:pt x="448" y="481"/>
                </a:lnTo>
                <a:lnTo>
                  <a:pt x="451" y="481"/>
                </a:lnTo>
                <a:lnTo>
                  <a:pt x="453" y="482"/>
                </a:lnTo>
                <a:lnTo>
                  <a:pt x="457" y="483"/>
                </a:lnTo>
                <a:lnTo>
                  <a:pt x="460" y="485"/>
                </a:lnTo>
                <a:lnTo>
                  <a:pt x="462" y="486"/>
                </a:lnTo>
                <a:lnTo>
                  <a:pt x="466" y="487"/>
                </a:lnTo>
                <a:lnTo>
                  <a:pt x="470" y="488"/>
                </a:lnTo>
                <a:lnTo>
                  <a:pt x="473" y="490"/>
                </a:lnTo>
                <a:lnTo>
                  <a:pt x="477" y="491"/>
                </a:lnTo>
                <a:lnTo>
                  <a:pt x="479" y="492"/>
                </a:lnTo>
                <a:lnTo>
                  <a:pt x="483" y="492"/>
                </a:lnTo>
                <a:lnTo>
                  <a:pt x="487" y="494"/>
                </a:lnTo>
                <a:lnTo>
                  <a:pt x="490" y="495"/>
                </a:lnTo>
                <a:lnTo>
                  <a:pt x="494" y="496"/>
                </a:lnTo>
                <a:lnTo>
                  <a:pt x="496" y="498"/>
                </a:lnTo>
                <a:lnTo>
                  <a:pt x="500" y="499"/>
                </a:lnTo>
                <a:lnTo>
                  <a:pt x="503" y="500"/>
                </a:lnTo>
                <a:lnTo>
                  <a:pt x="507" y="502"/>
                </a:lnTo>
                <a:lnTo>
                  <a:pt x="510" y="503"/>
                </a:lnTo>
                <a:lnTo>
                  <a:pt x="514" y="504"/>
                </a:lnTo>
                <a:lnTo>
                  <a:pt x="516" y="506"/>
                </a:lnTo>
                <a:lnTo>
                  <a:pt x="520" y="507"/>
                </a:lnTo>
                <a:lnTo>
                  <a:pt x="524" y="508"/>
                </a:lnTo>
                <a:lnTo>
                  <a:pt x="527" y="510"/>
                </a:lnTo>
                <a:lnTo>
                  <a:pt x="529" y="510"/>
                </a:lnTo>
                <a:lnTo>
                  <a:pt x="533" y="511"/>
                </a:lnTo>
                <a:lnTo>
                  <a:pt x="536" y="512"/>
                </a:lnTo>
                <a:lnTo>
                  <a:pt x="538" y="513"/>
                </a:lnTo>
                <a:lnTo>
                  <a:pt x="541" y="513"/>
                </a:lnTo>
                <a:lnTo>
                  <a:pt x="544" y="515"/>
                </a:lnTo>
                <a:lnTo>
                  <a:pt x="546" y="516"/>
                </a:lnTo>
                <a:lnTo>
                  <a:pt x="550" y="517"/>
                </a:lnTo>
                <a:lnTo>
                  <a:pt x="554" y="519"/>
                </a:lnTo>
                <a:lnTo>
                  <a:pt x="559" y="521"/>
                </a:lnTo>
                <a:lnTo>
                  <a:pt x="563" y="523"/>
                </a:lnTo>
                <a:lnTo>
                  <a:pt x="569" y="524"/>
                </a:lnTo>
                <a:lnTo>
                  <a:pt x="569" y="527"/>
                </a:lnTo>
                <a:lnTo>
                  <a:pt x="570" y="529"/>
                </a:lnTo>
                <a:lnTo>
                  <a:pt x="570" y="532"/>
                </a:lnTo>
                <a:lnTo>
                  <a:pt x="571" y="534"/>
                </a:lnTo>
                <a:lnTo>
                  <a:pt x="573" y="537"/>
                </a:lnTo>
                <a:lnTo>
                  <a:pt x="573" y="541"/>
                </a:lnTo>
                <a:lnTo>
                  <a:pt x="574" y="544"/>
                </a:lnTo>
                <a:lnTo>
                  <a:pt x="575" y="546"/>
                </a:lnTo>
                <a:lnTo>
                  <a:pt x="577" y="550"/>
                </a:lnTo>
                <a:lnTo>
                  <a:pt x="578" y="554"/>
                </a:lnTo>
                <a:lnTo>
                  <a:pt x="579" y="557"/>
                </a:lnTo>
                <a:lnTo>
                  <a:pt x="579" y="558"/>
                </a:lnTo>
                <a:lnTo>
                  <a:pt x="586" y="532"/>
                </a:lnTo>
                <a:lnTo>
                  <a:pt x="591" y="520"/>
                </a:lnTo>
                <a:lnTo>
                  <a:pt x="590" y="519"/>
                </a:lnTo>
                <a:lnTo>
                  <a:pt x="584" y="517"/>
                </a:lnTo>
                <a:lnTo>
                  <a:pt x="582" y="516"/>
                </a:lnTo>
                <a:lnTo>
                  <a:pt x="578" y="516"/>
                </a:lnTo>
                <a:lnTo>
                  <a:pt x="575" y="515"/>
                </a:lnTo>
                <a:lnTo>
                  <a:pt x="571" y="513"/>
                </a:lnTo>
                <a:lnTo>
                  <a:pt x="569" y="508"/>
                </a:lnTo>
                <a:lnTo>
                  <a:pt x="566" y="503"/>
                </a:lnTo>
                <a:lnTo>
                  <a:pt x="563" y="499"/>
                </a:lnTo>
                <a:lnTo>
                  <a:pt x="559" y="494"/>
                </a:lnTo>
                <a:lnTo>
                  <a:pt x="557" y="490"/>
                </a:lnTo>
                <a:lnTo>
                  <a:pt x="553" y="485"/>
                </a:lnTo>
                <a:lnTo>
                  <a:pt x="550" y="481"/>
                </a:lnTo>
                <a:lnTo>
                  <a:pt x="546" y="477"/>
                </a:lnTo>
                <a:lnTo>
                  <a:pt x="542" y="473"/>
                </a:lnTo>
                <a:lnTo>
                  <a:pt x="538" y="467"/>
                </a:lnTo>
                <a:lnTo>
                  <a:pt x="535" y="464"/>
                </a:lnTo>
                <a:lnTo>
                  <a:pt x="531" y="461"/>
                </a:lnTo>
                <a:lnTo>
                  <a:pt x="525" y="457"/>
                </a:lnTo>
                <a:lnTo>
                  <a:pt x="521" y="454"/>
                </a:lnTo>
                <a:lnTo>
                  <a:pt x="516" y="450"/>
                </a:lnTo>
                <a:lnTo>
                  <a:pt x="512" y="448"/>
                </a:lnTo>
                <a:lnTo>
                  <a:pt x="507" y="445"/>
                </a:lnTo>
                <a:lnTo>
                  <a:pt x="503" y="441"/>
                </a:lnTo>
                <a:lnTo>
                  <a:pt x="498" y="439"/>
                </a:lnTo>
                <a:lnTo>
                  <a:pt x="493" y="437"/>
                </a:lnTo>
                <a:lnTo>
                  <a:pt x="487" y="435"/>
                </a:lnTo>
                <a:lnTo>
                  <a:pt x="482" y="432"/>
                </a:lnTo>
                <a:lnTo>
                  <a:pt x="477" y="431"/>
                </a:lnTo>
                <a:lnTo>
                  <a:pt x="472" y="429"/>
                </a:lnTo>
                <a:lnTo>
                  <a:pt x="466" y="428"/>
                </a:lnTo>
                <a:lnTo>
                  <a:pt x="461" y="427"/>
                </a:lnTo>
                <a:lnTo>
                  <a:pt x="456" y="425"/>
                </a:lnTo>
                <a:lnTo>
                  <a:pt x="452" y="425"/>
                </a:lnTo>
                <a:lnTo>
                  <a:pt x="445" y="424"/>
                </a:lnTo>
                <a:lnTo>
                  <a:pt x="440" y="424"/>
                </a:lnTo>
                <a:lnTo>
                  <a:pt x="435" y="424"/>
                </a:lnTo>
                <a:lnTo>
                  <a:pt x="431" y="424"/>
                </a:lnTo>
                <a:lnTo>
                  <a:pt x="356" y="298"/>
                </a:lnTo>
                <a:lnTo>
                  <a:pt x="334" y="295"/>
                </a:lnTo>
                <a:lnTo>
                  <a:pt x="364" y="288"/>
                </a:lnTo>
                <a:lnTo>
                  <a:pt x="363" y="284"/>
                </a:lnTo>
                <a:lnTo>
                  <a:pt x="363" y="280"/>
                </a:lnTo>
                <a:lnTo>
                  <a:pt x="361" y="276"/>
                </a:lnTo>
                <a:lnTo>
                  <a:pt x="361" y="273"/>
                </a:lnTo>
                <a:lnTo>
                  <a:pt x="360" y="268"/>
                </a:lnTo>
                <a:lnTo>
                  <a:pt x="359" y="265"/>
                </a:lnTo>
                <a:lnTo>
                  <a:pt x="357" y="261"/>
                </a:lnTo>
                <a:lnTo>
                  <a:pt x="357" y="259"/>
                </a:lnTo>
                <a:lnTo>
                  <a:pt x="356" y="255"/>
                </a:lnTo>
                <a:lnTo>
                  <a:pt x="355" y="251"/>
                </a:lnTo>
                <a:lnTo>
                  <a:pt x="353" y="248"/>
                </a:lnTo>
                <a:lnTo>
                  <a:pt x="352" y="244"/>
                </a:lnTo>
                <a:lnTo>
                  <a:pt x="351" y="242"/>
                </a:lnTo>
                <a:lnTo>
                  <a:pt x="349" y="238"/>
                </a:lnTo>
                <a:lnTo>
                  <a:pt x="349" y="235"/>
                </a:lnTo>
                <a:lnTo>
                  <a:pt x="348" y="232"/>
                </a:lnTo>
                <a:lnTo>
                  <a:pt x="347" y="228"/>
                </a:lnTo>
                <a:lnTo>
                  <a:pt x="346" y="226"/>
                </a:lnTo>
                <a:lnTo>
                  <a:pt x="343" y="222"/>
                </a:lnTo>
                <a:lnTo>
                  <a:pt x="343" y="219"/>
                </a:lnTo>
                <a:lnTo>
                  <a:pt x="342" y="217"/>
                </a:lnTo>
                <a:lnTo>
                  <a:pt x="340" y="213"/>
                </a:lnTo>
                <a:lnTo>
                  <a:pt x="339" y="211"/>
                </a:lnTo>
                <a:lnTo>
                  <a:pt x="338" y="209"/>
                </a:lnTo>
                <a:lnTo>
                  <a:pt x="336" y="205"/>
                </a:lnTo>
                <a:lnTo>
                  <a:pt x="335" y="202"/>
                </a:lnTo>
                <a:lnTo>
                  <a:pt x="332" y="200"/>
                </a:lnTo>
                <a:lnTo>
                  <a:pt x="332" y="197"/>
                </a:lnTo>
                <a:lnTo>
                  <a:pt x="330" y="193"/>
                </a:lnTo>
                <a:lnTo>
                  <a:pt x="327" y="188"/>
                </a:lnTo>
                <a:lnTo>
                  <a:pt x="323" y="182"/>
                </a:lnTo>
                <a:lnTo>
                  <a:pt x="321" y="179"/>
                </a:lnTo>
                <a:lnTo>
                  <a:pt x="318" y="175"/>
                </a:lnTo>
                <a:lnTo>
                  <a:pt x="315" y="171"/>
                </a:lnTo>
                <a:lnTo>
                  <a:pt x="313" y="167"/>
                </a:lnTo>
                <a:lnTo>
                  <a:pt x="311" y="164"/>
                </a:lnTo>
                <a:lnTo>
                  <a:pt x="309" y="160"/>
                </a:lnTo>
                <a:lnTo>
                  <a:pt x="307" y="158"/>
                </a:lnTo>
                <a:lnTo>
                  <a:pt x="303" y="154"/>
                </a:lnTo>
                <a:lnTo>
                  <a:pt x="301" y="151"/>
                </a:lnTo>
                <a:lnTo>
                  <a:pt x="300" y="148"/>
                </a:lnTo>
                <a:lnTo>
                  <a:pt x="300" y="148"/>
                </a:lnTo>
                <a:lnTo>
                  <a:pt x="300" y="147"/>
                </a:lnTo>
                <a:lnTo>
                  <a:pt x="300" y="146"/>
                </a:lnTo>
                <a:lnTo>
                  <a:pt x="301" y="142"/>
                </a:lnTo>
                <a:lnTo>
                  <a:pt x="302" y="139"/>
                </a:lnTo>
                <a:lnTo>
                  <a:pt x="303" y="137"/>
                </a:lnTo>
                <a:lnTo>
                  <a:pt x="303" y="134"/>
                </a:lnTo>
                <a:lnTo>
                  <a:pt x="305" y="130"/>
                </a:lnTo>
                <a:lnTo>
                  <a:pt x="306" y="129"/>
                </a:lnTo>
                <a:lnTo>
                  <a:pt x="306" y="125"/>
                </a:lnTo>
                <a:lnTo>
                  <a:pt x="309" y="122"/>
                </a:lnTo>
                <a:lnTo>
                  <a:pt x="309" y="119"/>
                </a:lnTo>
                <a:lnTo>
                  <a:pt x="310" y="116"/>
                </a:lnTo>
                <a:lnTo>
                  <a:pt x="310" y="112"/>
                </a:lnTo>
                <a:lnTo>
                  <a:pt x="311" y="109"/>
                </a:lnTo>
                <a:lnTo>
                  <a:pt x="311" y="104"/>
                </a:lnTo>
                <a:lnTo>
                  <a:pt x="313" y="101"/>
                </a:lnTo>
                <a:lnTo>
                  <a:pt x="313" y="97"/>
                </a:lnTo>
                <a:lnTo>
                  <a:pt x="314" y="93"/>
                </a:lnTo>
                <a:lnTo>
                  <a:pt x="314" y="88"/>
                </a:lnTo>
                <a:lnTo>
                  <a:pt x="314" y="85"/>
                </a:lnTo>
                <a:lnTo>
                  <a:pt x="314" y="80"/>
                </a:lnTo>
                <a:lnTo>
                  <a:pt x="314" y="76"/>
                </a:lnTo>
                <a:lnTo>
                  <a:pt x="313" y="72"/>
                </a:lnTo>
                <a:lnTo>
                  <a:pt x="313" y="68"/>
                </a:lnTo>
                <a:lnTo>
                  <a:pt x="313" y="64"/>
                </a:lnTo>
                <a:lnTo>
                  <a:pt x="311" y="60"/>
                </a:lnTo>
                <a:lnTo>
                  <a:pt x="310" y="56"/>
                </a:lnTo>
                <a:lnTo>
                  <a:pt x="310" y="54"/>
                </a:lnTo>
                <a:lnTo>
                  <a:pt x="309" y="50"/>
                </a:lnTo>
                <a:lnTo>
                  <a:pt x="306" y="47"/>
                </a:lnTo>
                <a:lnTo>
                  <a:pt x="305" y="45"/>
                </a:lnTo>
                <a:lnTo>
                  <a:pt x="303" y="42"/>
                </a:lnTo>
                <a:lnTo>
                  <a:pt x="301" y="38"/>
                </a:lnTo>
                <a:lnTo>
                  <a:pt x="297" y="34"/>
                </a:lnTo>
                <a:lnTo>
                  <a:pt x="293" y="29"/>
                </a:lnTo>
                <a:lnTo>
                  <a:pt x="290" y="26"/>
                </a:lnTo>
                <a:lnTo>
                  <a:pt x="286" y="22"/>
                </a:lnTo>
                <a:lnTo>
                  <a:pt x="281" y="20"/>
                </a:lnTo>
                <a:lnTo>
                  <a:pt x="277" y="17"/>
                </a:lnTo>
                <a:lnTo>
                  <a:pt x="272" y="13"/>
                </a:lnTo>
                <a:lnTo>
                  <a:pt x="267" y="12"/>
                </a:lnTo>
                <a:lnTo>
                  <a:pt x="261" y="9"/>
                </a:lnTo>
                <a:lnTo>
                  <a:pt x="256" y="8"/>
                </a:lnTo>
                <a:lnTo>
                  <a:pt x="252" y="7"/>
                </a:lnTo>
                <a:lnTo>
                  <a:pt x="247" y="4"/>
                </a:lnTo>
                <a:lnTo>
                  <a:pt x="242" y="4"/>
                </a:lnTo>
                <a:lnTo>
                  <a:pt x="237" y="3"/>
                </a:lnTo>
                <a:lnTo>
                  <a:pt x="231" y="3"/>
                </a:lnTo>
                <a:lnTo>
                  <a:pt x="226" y="1"/>
                </a:lnTo>
                <a:lnTo>
                  <a:pt x="221" y="1"/>
                </a:lnTo>
                <a:lnTo>
                  <a:pt x="216" y="0"/>
                </a:lnTo>
                <a:lnTo>
                  <a:pt x="210" y="0"/>
                </a:lnTo>
                <a:lnTo>
                  <a:pt x="206" y="1"/>
                </a:lnTo>
                <a:lnTo>
                  <a:pt x="202" y="1"/>
                </a:lnTo>
                <a:lnTo>
                  <a:pt x="197" y="1"/>
                </a:lnTo>
                <a:lnTo>
                  <a:pt x="193" y="3"/>
                </a:lnTo>
                <a:lnTo>
                  <a:pt x="189" y="3"/>
                </a:lnTo>
                <a:lnTo>
                  <a:pt x="187" y="4"/>
                </a:lnTo>
                <a:lnTo>
                  <a:pt x="183" y="4"/>
                </a:lnTo>
                <a:lnTo>
                  <a:pt x="180" y="5"/>
                </a:lnTo>
                <a:lnTo>
                  <a:pt x="177" y="7"/>
                </a:lnTo>
                <a:lnTo>
                  <a:pt x="176" y="9"/>
                </a:lnTo>
                <a:lnTo>
                  <a:pt x="174" y="16"/>
                </a:lnTo>
                <a:lnTo>
                  <a:pt x="264" y="60"/>
                </a:lnTo>
                <a:lnTo>
                  <a:pt x="243" y="126"/>
                </a:lnTo>
                <a:lnTo>
                  <a:pt x="240" y="126"/>
                </a:lnTo>
                <a:lnTo>
                  <a:pt x="238" y="127"/>
                </a:lnTo>
                <a:lnTo>
                  <a:pt x="235" y="127"/>
                </a:lnTo>
                <a:lnTo>
                  <a:pt x="233" y="129"/>
                </a:lnTo>
                <a:lnTo>
                  <a:pt x="206" y="140"/>
                </a:lnTo>
                <a:lnTo>
                  <a:pt x="206" y="140"/>
                </a:lnTo>
                <a:close/>
              </a:path>
            </a:pathLst>
          </a:custGeom>
          <a:noFill/>
          <a:ln w="9525">
            <a:solidFill>
              <a:srgbClr val="B2B2B2"/>
            </a:solidFill>
            <a:round/>
            <a:headEnd/>
            <a:tailEnd/>
          </a:ln>
        </p:spPr>
        <p:txBody>
          <a:bodyPr/>
          <a:lstStyle/>
          <a:p>
            <a:endParaRPr lang="es-AR"/>
          </a:p>
        </p:txBody>
      </p:sp>
      <p:sp>
        <p:nvSpPr>
          <p:cNvPr id="60474" name="Freeform 58"/>
          <p:cNvSpPr>
            <a:spLocks/>
          </p:cNvSpPr>
          <p:nvPr/>
        </p:nvSpPr>
        <p:spPr bwMode="auto">
          <a:xfrm>
            <a:off x="8077200" y="5035550"/>
            <a:ext cx="47625" cy="26988"/>
          </a:xfrm>
          <a:custGeom>
            <a:avLst/>
            <a:gdLst/>
            <a:ahLst/>
            <a:cxnLst>
              <a:cxn ang="0">
                <a:pos x="30" y="2"/>
              </a:cxn>
              <a:cxn ang="0">
                <a:pos x="26" y="2"/>
              </a:cxn>
              <a:cxn ang="0">
                <a:pos x="23" y="0"/>
              </a:cxn>
              <a:cxn ang="0">
                <a:pos x="22" y="0"/>
              </a:cxn>
              <a:cxn ang="0">
                <a:pos x="20" y="0"/>
              </a:cxn>
              <a:cxn ang="0">
                <a:pos x="16" y="0"/>
              </a:cxn>
              <a:cxn ang="0">
                <a:pos x="13" y="2"/>
              </a:cxn>
              <a:cxn ang="0">
                <a:pos x="9" y="3"/>
              </a:cxn>
              <a:cxn ang="0">
                <a:pos x="6" y="5"/>
              </a:cxn>
              <a:cxn ang="0">
                <a:pos x="4" y="7"/>
              </a:cxn>
              <a:cxn ang="0">
                <a:pos x="2" y="8"/>
              </a:cxn>
              <a:cxn ang="0">
                <a:pos x="1" y="11"/>
              </a:cxn>
              <a:cxn ang="0">
                <a:pos x="0" y="15"/>
              </a:cxn>
              <a:cxn ang="0">
                <a:pos x="20" y="11"/>
              </a:cxn>
              <a:cxn ang="0">
                <a:pos x="21" y="12"/>
              </a:cxn>
              <a:cxn ang="0">
                <a:pos x="21" y="12"/>
              </a:cxn>
              <a:cxn ang="0">
                <a:pos x="20" y="12"/>
              </a:cxn>
              <a:cxn ang="0">
                <a:pos x="17" y="12"/>
              </a:cxn>
              <a:cxn ang="0">
                <a:pos x="16" y="13"/>
              </a:cxn>
              <a:cxn ang="0">
                <a:pos x="12" y="16"/>
              </a:cxn>
              <a:cxn ang="0">
                <a:pos x="10" y="17"/>
              </a:cxn>
              <a:cxn ang="0">
                <a:pos x="21" y="17"/>
              </a:cxn>
              <a:cxn ang="0">
                <a:pos x="21" y="16"/>
              </a:cxn>
              <a:cxn ang="0">
                <a:pos x="23" y="13"/>
              </a:cxn>
              <a:cxn ang="0">
                <a:pos x="25" y="11"/>
              </a:cxn>
              <a:cxn ang="0">
                <a:pos x="27" y="8"/>
              </a:cxn>
              <a:cxn ang="0">
                <a:pos x="30" y="2"/>
              </a:cxn>
              <a:cxn ang="0">
                <a:pos x="30" y="2"/>
              </a:cxn>
            </a:cxnLst>
            <a:rect l="0" t="0" r="r" b="b"/>
            <a:pathLst>
              <a:path w="30" h="17">
                <a:moveTo>
                  <a:pt x="30" y="2"/>
                </a:moveTo>
                <a:lnTo>
                  <a:pt x="26" y="2"/>
                </a:lnTo>
                <a:lnTo>
                  <a:pt x="23" y="0"/>
                </a:lnTo>
                <a:lnTo>
                  <a:pt x="22" y="0"/>
                </a:lnTo>
                <a:lnTo>
                  <a:pt x="20" y="0"/>
                </a:lnTo>
                <a:lnTo>
                  <a:pt x="16" y="0"/>
                </a:lnTo>
                <a:lnTo>
                  <a:pt x="13" y="2"/>
                </a:lnTo>
                <a:lnTo>
                  <a:pt x="9" y="3"/>
                </a:lnTo>
                <a:lnTo>
                  <a:pt x="6" y="5"/>
                </a:lnTo>
                <a:lnTo>
                  <a:pt x="4" y="7"/>
                </a:lnTo>
                <a:lnTo>
                  <a:pt x="2" y="8"/>
                </a:lnTo>
                <a:lnTo>
                  <a:pt x="1" y="11"/>
                </a:lnTo>
                <a:lnTo>
                  <a:pt x="0" y="15"/>
                </a:lnTo>
                <a:lnTo>
                  <a:pt x="20" y="11"/>
                </a:lnTo>
                <a:lnTo>
                  <a:pt x="21" y="12"/>
                </a:lnTo>
                <a:lnTo>
                  <a:pt x="21" y="12"/>
                </a:lnTo>
                <a:lnTo>
                  <a:pt x="20" y="12"/>
                </a:lnTo>
                <a:lnTo>
                  <a:pt x="17" y="12"/>
                </a:lnTo>
                <a:lnTo>
                  <a:pt x="16" y="13"/>
                </a:lnTo>
                <a:lnTo>
                  <a:pt x="12" y="16"/>
                </a:lnTo>
                <a:lnTo>
                  <a:pt x="10" y="17"/>
                </a:lnTo>
                <a:lnTo>
                  <a:pt x="21" y="17"/>
                </a:lnTo>
                <a:lnTo>
                  <a:pt x="21" y="16"/>
                </a:lnTo>
                <a:lnTo>
                  <a:pt x="23" y="13"/>
                </a:lnTo>
                <a:lnTo>
                  <a:pt x="25" y="11"/>
                </a:lnTo>
                <a:lnTo>
                  <a:pt x="27" y="8"/>
                </a:lnTo>
                <a:lnTo>
                  <a:pt x="30" y="2"/>
                </a:lnTo>
                <a:lnTo>
                  <a:pt x="30" y="2"/>
                </a:lnTo>
                <a:close/>
              </a:path>
            </a:pathLst>
          </a:custGeom>
          <a:solidFill>
            <a:srgbClr val="000000"/>
          </a:solidFill>
          <a:ln w="9525">
            <a:noFill/>
            <a:round/>
            <a:headEnd/>
            <a:tailEnd/>
          </a:ln>
        </p:spPr>
        <p:txBody>
          <a:bodyPr/>
          <a:lstStyle/>
          <a:p>
            <a:endParaRPr lang="es-AR"/>
          </a:p>
        </p:txBody>
      </p:sp>
      <p:sp>
        <p:nvSpPr>
          <p:cNvPr id="60475" name="Freeform 59"/>
          <p:cNvSpPr>
            <a:spLocks/>
          </p:cNvSpPr>
          <p:nvPr/>
        </p:nvSpPr>
        <p:spPr bwMode="auto">
          <a:xfrm>
            <a:off x="7874000" y="5399088"/>
            <a:ext cx="19050" cy="22225"/>
          </a:xfrm>
          <a:custGeom>
            <a:avLst/>
            <a:gdLst/>
            <a:ahLst/>
            <a:cxnLst>
              <a:cxn ang="0">
                <a:pos x="6" y="0"/>
              </a:cxn>
              <a:cxn ang="0">
                <a:pos x="0" y="5"/>
              </a:cxn>
              <a:cxn ang="0">
                <a:pos x="7" y="14"/>
              </a:cxn>
              <a:cxn ang="0">
                <a:pos x="12" y="1"/>
              </a:cxn>
              <a:cxn ang="0">
                <a:pos x="6" y="0"/>
              </a:cxn>
              <a:cxn ang="0">
                <a:pos x="6" y="0"/>
              </a:cxn>
            </a:cxnLst>
            <a:rect l="0" t="0" r="r" b="b"/>
            <a:pathLst>
              <a:path w="12" h="14">
                <a:moveTo>
                  <a:pt x="6" y="0"/>
                </a:moveTo>
                <a:lnTo>
                  <a:pt x="0" y="5"/>
                </a:lnTo>
                <a:lnTo>
                  <a:pt x="7" y="14"/>
                </a:lnTo>
                <a:lnTo>
                  <a:pt x="12" y="1"/>
                </a:lnTo>
                <a:lnTo>
                  <a:pt x="6" y="0"/>
                </a:lnTo>
                <a:lnTo>
                  <a:pt x="6" y="0"/>
                </a:lnTo>
                <a:close/>
              </a:path>
            </a:pathLst>
          </a:custGeom>
          <a:solidFill>
            <a:srgbClr val="FFFFFF"/>
          </a:solidFill>
          <a:ln w="9525">
            <a:noFill/>
            <a:round/>
            <a:headEnd/>
            <a:tailEnd/>
          </a:ln>
        </p:spPr>
        <p:txBody>
          <a:bodyPr/>
          <a:lstStyle/>
          <a:p>
            <a:endParaRPr lang="es-AR"/>
          </a:p>
        </p:txBody>
      </p:sp>
      <p:sp>
        <p:nvSpPr>
          <p:cNvPr id="60476" name="Freeform 60"/>
          <p:cNvSpPr>
            <a:spLocks/>
          </p:cNvSpPr>
          <p:nvPr/>
        </p:nvSpPr>
        <p:spPr bwMode="auto">
          <a:xfrm>
            <a:off x="8123238" y="5033963"/>
            <a:ext cx="20637" cy="25400"/>
          </a:xfrm>
          <a:custGeom>
            <a:avLst/>
            <a:gdLst/>
            <a:ahLst/>
            <a:cxnLst>
              <a:cxn ang="0">
                <a:pos x="2" y="4"/>
              </a:cxn>
              <a:cxn ang="0">
                <a:pos x="13" y="0"/>
              </a:cxn>
              <a:cxn ang="0">
                <a:pos x="8" y="16"/>
              </a:cxn>
              <a:cxn ang="0">
                <a:pos x="0" y="12"/>
              </a:cxn>
              <a:cxn ang="0">
                <a:pos x="2" y="4"/>
              </a:cxn>
              <a:cxn ang="0">
                <a:pos x="2" y="4"/>
              </a:cxn>
            </a:cxnLst>
            <a:rect l="0" t="0" r="r" b="b"/>
            <a:pathLst>
              <a:path w="13" h="16">
                <a:moveTo>
                  <a:pt x="2" y="4"/>
                </a:moveTo>
                <a:lnTo>
                  <a:pt x="13" y="0"/>
                </a:lnTo>
                <a:lnTo>
                  <a:pt x="8" y="16"/>
                </a:lnTo>
                <a:lnTo>
                  <a:pt x="0" y="12"/>
                </a:lnTo>
                <a:lnTo>
                  <a:pt x="2" y="4"/>
                </a:lnTo>
                <a:lnTo>
                  <a:pt x="2" y="4"/>
                </a:lnTo>
                <a:close/>
              </a:path>
            </a:pathLst>
          </a:custGeom>
          <a:solidFill>
            <a:srgbClr val="FFFFFF"/>
          </a:solidFill>
          <a:ln w="9525">
            <a:noFill/>
            <a:round/>
            <a:headEnd/>
            <a:tailEnd/>
          </a:ln>
        </p:spPr>
        <p:txBody>
          <a:bodyPr/>
          <a:lstStyle/>
          <a:p>
            <a:endParaRPr lang="es-AR"/>
          </a:p>
        </p:txBody>
      </p:sp>
      <p:sp>
        <p:nvSpPr>
          <p:cNvPr id="60477" name="Freeform 61"/>
          <p:cNvSpPr>
            <a:spLocks/>
          </p:cNvSpPr>
          <p:nvPr/>
        </p:nvSpPr>
        <p:spPr bwMode="auto">
          <a:xfrm>
            <a:off x="8037513" y="5240338"/>
            <a:ext cx="233362" cy="187325"/>
          </a:xfrm>
          <a:custGeom>
            <a:avLst/>
            <a:gdLst/>
            <a:ahLst/>
            <a:cxnLst>
              <a:cxn ang="0">
                <a:pos x="72" y="14"/>
              </a:cxn>
              <a:cxn ang="0">
                <a:pos x="66" y="20"/>
              </a:cxn>
              <a:cxn ang="0">
                <a:pos x="59" y="25"/>
              </a:cxn>
              <a:cxn ang="0">
                <a:pos x="54" y="31"/>
              </a:cxn>
              <a:cxn ang="0">
                <a:pos x="45" y="39"/>
              </a:cxn>
              <a:cxn ang="0">
                <a:pos x="38" y="46"/>
              </a:cxn>
              <a:cxn ang="0">
                <a:pos x="34" y="52"/>
              </a:cxn>
              <a:cxn ang="0">
                <a:pos x="30" y="58"/>
              </a:cxn>
              <a:cxn ang="0">
                <a:pos x="26" y="63"/>
              </a:cxn>
              <a:cxn ang="0">
                <a:pos x="22" y="70"/>
              </a:cxn>
              <a:cxn ang="0">
                <a:pos x="18" y="76"/>
              </a:cxn>
              <a:cxn ang="0">
                <a:pos x="14" y="84"/>
              </a:cxn>
              <a:cxn ang="0">
                <a:pos x="10" y="92"/>
              </a:cxn>
              <a:cxn ang="0">
                <a:pos x="6" y="101"/>
              </a:cxn>
              <a:cxn ang="0">
                <a:pos x="3" y="109"/>
              </a:cxn>
              <a:cxn ang="0">
                <a:pos x="1" y="114"/>
              </a:cxn>
              <a:cxn ang="0">
                <a:pos x="0" y="117"/>
              </a:cxn>
              <a:cxn ang="0">
                <a:pos x="3" y="112"/>
              </a:cxn>
              <a:cxn ang="0">
                <a:pos x="5" y="108"/>
              </a:cxn>
              <a:cxn ang="0">
                <a:pos x="9" y="101"/>
              </a:cxn>
              <a:cxn ang="0">
                <a:pos x="16" y="94"/>
              </a:cxn>
              <a:cxn ang="0">
                <a:pos x="21" y="87"/>
              </a:cxn>
              <a:cxn ang="0">
                <a:pos x="27" y="79"/>
              </a:cxn>
              <a:cxn ang="0">
                <a:pos x="35" y="71"/>
              </a:cxn>
              <a:cxn ang="0">
                <a:pos x="43" y="62"/>
              </a:cxn>
              <a:cxn ang="0">
                <a:pos x="52" y="52"/>
              </a:cxn>
              <a:cxn ang="0">
                <a:pos x="62" y="45"/>
              </a:cxn>
              <a:cxn ang="0">
                <a:pos x="71" y="37"/>
              </a:cxn>
              <a:cxn ang="0">
                <a:pos x="80" y="29"/>
              </a:cxn>
              <a:cxn ang="0">
                <a:pos x="90" y="22"/>
              </a:cxn>
              <a:cxn ang="0">
                <a:pos x="100" y="17"/>
              </a:cxn>
              <a:cxn ang="0">
                <a:pos x="108" y="14"/>
              </a:cxn>
              <a:cxn ang="0">
                <a:pos x="113" y="12"/>
              </a:cxn>
              <a:cxn ang="0">
                <a:pos x="119" y="9"/>
              </a:cxn>
              <a:cxn ang="0">
                <a:pos x="126" y="8"/>
              </a:cxn>
              <a:cxn ang="0">
                <a:pos x="132" y="5"/>
              </a:cxn>
              <a:cxn ang="0">
                <a:pos x="139" y="3"/>
              </a:cxn>
              <a:cxn ang="0">
                <a:pos x="146" y="1"/>
              </a:cxn>
              <a:cxn ang="0">
                <a:pos x="146" y="1"/>
              </a:cxn>
              <a:cxn ang="0">
                <a:pos x="139" y="0"/>
              </a:cxn>
              <a:cxn ang="0">
                <a:pos x="134" y="0"/>
              </a:cxn>
              <a:cxn ang="0">
                <a:pos x="127" y="0"/>
              </a:cxn>
              <a:cxn ang="0">
                <a:pos x="122" y="0"/>
              </a:cxn>
              <a:cxn ang="0">
                <a:pos x="115" y="0"/>
              </a:cxn>
              <a:cxn ang="0">
                <a:pos x="111" y="0"/>
              </a:cxn>
              <a:cxn ang="0">
                <a:pos x="77" y="10"/>
              </a:cxn>
            </a:cxnLst>
            <a:rect l="0" t="0" r="r" b="b"/>
            <a:pathLst>
              <a:path w="147" h="118">
                <a:moveTo>
                  <a:pt x="77" y="10"/>
                </a:moveTo>
                <a:lnTo>
                  <a:pt x="72" y="14"/>
                </a:lnTo>
                <a:lnTo>
                  <a:pt x="68" y="17"/>
                </a:lnTo>
                <a:lnTo>
                  <a:pt x="66" y="20"/>
                </a:lnTo>
                <a:lnTo>
                  <a:pt x="62" y="24"/>
                </a:lnTo>
                <a:lnTo>
                  <a:pt x="59" y="25"/>
                </a:lnTo>
                <a:lnTo>
                  <a:pt x="56" y="29"/>
                </a:lnTo>
                <a:lnTo>
                  <a:pt x="54" y="31"/>
                </a:lnTo>
                <a:lnTo>
                  <a:pt x="51" y="34"/>
                </a:lnTo>
                <a:lnTo>
                  <a:pt x="45" y="39"/>
                </a:lnTo>
                <a:lnTo>
                  <a:pt x="41" y="43"/>
                </a:lnTo>
                <a:lnTo>
                  <a:pt x="38" y="46"/>
                </a:lnTo>
                <a:lnTo>
                  <a:pt x="37" y="48"/>
                </a:lnTo>
                <a:lnTo>
                  <a:pt x="34" y="52"/>
                </a:lnTo>
                <a:lnTo>
                  <a:pt x="33" y="55"/>
                </a:lnTo>
                <a:lnTo>
                  <a:pt x="30" y="58"/>
                </a:lnTo>
                <a:lnTo>
                  <a:pt x="27" y="60"/>
                </a:lnTo>
                <a:lnTo>
                  <a:pt x="26" y="63"/>
                </a:lnTo>
                <a:lnTo>
                  <a:pt x="25" y="66"/>
                </a:lnTo>
                <a:lnTo>
                  <a:pt x="22" y="70"/>
                </a:lnTo>
                <a:lnTo>
                  <a:pt x="21" y="72"/>
                </a:lnTo>
                <a:lnTo>
                  <a:pt x="18" y="76"/>
                </a:lnTo>
                <a:lnTo>
                  <a:pt x="17" y="80"/>
                </a:lnTo>
                <a:lnTo>
                  <a:pt x="14" y="84"/>
                </a:lnTo>
                <a:lnTo>
                  <a:pt x="13" y="88"/>
                </a:lnTo>
                <a:lnTo>
                  <a:pt x="10" y="92"/>
                </a:lnTo>
                <a:lnTo>
                  <a:pt x="9" y="97"/>
                </a:lnTo>
                <a:lnTo>
                  <a:pt x="6" y="101"/>
                </a:lnTo>
                <a:lnTo>
                  <a:pt x="4" y="106"/>
                </a:lnTo>
                <a:lnTo>
                  <a:pt x="3" y="109"/>
                </a:lnTo>
                <a:lnTo>
                  <a:pt x="1" y="112"/>
                </a:lnTo>
                <a:lnTo>
                  <a:pt x="1" y="114"/>
                </a:lnTo>
                <a:lnTo>
                  <a:pt x="0" y="118"/>
                </a:lnTo>
                <a:lnTo>
                  <a:pt x="0" y="117"/>
                </a:lnTo>
                <a:lnTo>
                  <a:pt x="1" y="114"/>
                </a:lnTo>
                <a:lnTo>
                  <a:pt x="3" y="112"/>
                </a:lnTo>
                <a:lnTo>
                  <a:pt x="4" y="110"/>
                </a:lnTo>
                <a:lnTo>
                  <a:pt x="5" y="108"/>
                </a:lnTo>
                <a:lnTo>
                  <a:pt x="8" y="105"/>
                </a:lnTo>
                <a:lnTo>
                  <a:pt x="9" y="101"/>
                </a:lnTo>
                <a:lnTo>
                  <a:pt x="12" y="98"/>
                </a:lnTo>
                <a:lnTo>
                  <a:pt x="16" y="94"/>
                </a:lnTo>
                <a:lnTo>
                  <a:pt x="18" y="91"/>
                </a:lnTo>
                <a:lnTo>
                  <a:pt x="21" y="87"/>
                </a:lnTo>
                <a:lnTo>
                  <a:pt x="25" y="83"/>
                </a:lnTo>
                <a:lnTo>
                  <a:pt x="27" y="79"/>
                </a:lnTo>
                <a:lnTo>
                  <a:pt x="31" y="75"/>
                </a:lnTo>
                <a:lnTo>
                  <a:pt x="35" y="71"/>
                </a:lnTo>
                <a:lnTo>
                  <a:pt x="39" y="66"/>
                </a:lnTo>
                <a:lnTo>
                  <a:pt x="43" y="62"/>
                </a:lnTo>
                <a:lnTo>
                  <a:pt x="48" y="58"/>
                </a:lnTo>
                <a:lnTo>
                  <a:pt x="52" y="52"/>
                </a:lnTo>
                <a:lnTo>
                  <a:pt x="56" y="48"/>
                </a:lnTo>
                <a:lnTo>
                  <a:pt x="62" y="45"/>
                </a:lnTo>
                <a:lnTo>
                  <a:pt x="66" y="41"/>
                </a:lnTo>
                <a:lnTo>
                  <a:pt x="71" y="37"/>
                </a:lnTo>
                <a:lnTo>
                  <a:pt x="75" y="33"/>
                </a:lnTo>
                <a:lnTo>
                  <a:pt x="80" y="29"/>
                </a:lnTo>
                <a:lnTo>
                  <a:pt x="85" y="26"/>
                </a:lnTo>
                <a:lnTo>
                  <a:pt x="90" y="22"/>
                </a:lnTo>
                <a:lnTo>
                  <a:pt x="94" y="20"/>
                </a:lnTo>
                <a:lnTo>
                  <a:pt x="100" y="17"/>
                </a:lnTo>
                <a:lnTo>
                  <a:pt x="106" y="14"/>
                </a:lnTo>
                <a:lnTo>
                  <a:pt x="108" y="14"/>
                </a:lnTo>
                <a:lnTo>
                  <a:pt x="110" y="13"/>
                </a:lnTo>
                <a:lnTo>
                  <a:pt x="113" y="12"/>
                </a:lnTo>
                <a:lnTo>
                  <a:pt x="117" y="10"/>
                </a:lnTo>
                <a:lnTo>
                  <a:pt x="119" y="9"/>
                </a:lnTo>
                <a:lnTo>
                  <a:pt x="123" y="8"/>
                </a:lnTo>
                <a:lnTo>
                  <a:pt x="126" y="8"/>
                </a:lnTo>
                <a:lnTo>
                  <a:pt x="130" y="6"/>
                </a:lnTo>
                <a:lnTo>
                  <a:pt x="132" y="5"/>
                </a:lnTo>
                <a:lnTo>
                  <a:pt x="136" y="4"/>
                </a:lnTo>
                <a:lnTo>
                  <a:pt x="139" y="3"/>
                </a:lnTo>
                <a:lnTo>
                  <a:pt x="142" y="3"/>
                </a:lnTo>
                <a:lnTo>
                  <a:pt x="146" y="1"/>
                </a:lnTo>
                <a:lnTo>
                  <a:pt x="147" y="1"/>
                </a:lnTo>
                <a:lnTo>
                  <a:pt x="146" y="1"/>
                </a:lnTo>
                <a:lnTo>
                  <a:pt x="142" y="1"/>
                </a:lnTo>
                <a:lnTo>
                  <a:pt x="139" y="0"/>
                </a:lnTo>
                <a:lnTo>
                  <a:pt x="136" y="0"/>
                </a:lnTo>
                <a:lnTo>
                  <a:pt x="134" y="0"/>
                </a:lnTo>
                <a:lnTo>
                  <a:pt x="131" y="0"/>
                </a:lnTo>
                <a:lnTo>
                  <a:pt x="127" y="0"/>
                </a:lnTo>
                <a:lnTo>
                  <a:pt x="125" y="0"/>
                </a:lnTo>
                <a:lnTo>
                  <a:pt x="122" y="0"/>
                </a:lnTo>
                <a:lnTo>
                  <a:pt x="119" y="0"/>
                </a:lnTo>
                <a:lnTo>
                  <a:pt x="115" y="0"/>
                </a:lnTo>
                <a:lnTo>
                  <a:pt x="113" y="0"/>
                </a:lnTo>
                <a:lnTo>
                  <a:pt x="111" y="0"/>
                </a:lnTo>
                <a:lnTo>
                  <a:pt x="110" y="0"/>
                </a:lnTo>
                <a:lnTo>
                  <a:pt x="77" y="10"/>
                </a:lnTo>
                <a:lnTo>
                  <a:pt x="77" y="10"/>
                </a:lnTo>
                <a:close/>
              </a:path>
            </a:pathLst>
          </a:custGeom>
          <a:solidFill>
            <a:srgbClr val="CCDEE0"/>
          </a:solidFill>
          <a:ln w="9525">
            <a:noFill/>
            <a:round/>
            <a:headEnd/>
            <a:tailEnd/>
          </a:ln>
        </p:spPr>
        <p:txBody>
          <a:bodyPr/>
          <a:lstStyle/>
          <a:p>
            <a:endParaRPr lang="es-AR"/>
          </a:p>
        </p:txBody>
      </p:sp>
      <p:sp>
        <p:nvSpPr>
          <p:cNvPr id="60478" name="Freeform 62"/>
          <p:cNvSpPr>
            <a:spLocks/>
          </p:cNvSpPr>
          <p:nvPr/>
        </p:nvSpPr>
        <p:spPr bwMode="auto">
          <a:xfrm>
            <a:off x="8166100" y="5068888"/>
            <a:ext cx="123825" cy="144462"/>
          </a:xfrm>
          <a:custGeom>
            <a:avLst/>
            <a:gdLst/>
            <a:ahLst/>
            <a:cxnLst>
              <a:cxn ang="0">
                <a:pos x="0" y="4"/>
              </a:cxn>
              <a:cxn ang="0">
                <a:pos x="74" y="36"/>
              </a:cxn>
              <a:cxn ang="0">
                <a:pos x="58" y="36"/>
              </a:cxn>
              <a:cxn ang="0">
                <a:pos x="41" y="91"/>
              </a:cxn>
              <a:cxn ang="0">
                <a:pos x="41" y="91"/>
              </a:cxn>
              <a:cxn ang="0">
                <a:pos x="44" y="90"/>
              </a:cxn>
              <a:cxn ang="0">
                <a:pos x="45" y="87"/>
              </a:cxn>
              <a:cxn ang="0">
                <a:pos x="48" y="86"/>
              </a:cxn>
              <a:cxn ang="0">
                <a:pos x="50" y="83"/>
              </a:cxn>
              <a:cxn ang="0">
                <a:pos x="54" y="79"/>
              </a:cxn>
              <a:cxn ang="0">
                <a:pos x="58" y="75"/>
              </a:cxn>
              <a:cxn ang="0">
                <a:pos x="62" y="71"/>
              </a:cxn>
              <a:cxn ang="0">
                <a:pos x="66" y="67"/>
              </a:cxn>
              <a:cxn ang="0">
                <a:pos x="70" y="62"/>
              </a:cxn>
              <a:cxn ang="0">
                <a:pos x="71" y="57"/>
              </a:cxn>
              <a:cxn ang="0">
                <a:pos x="75" y="53"/>
              </a:cxn>
              <a:cxn ang="0">
                <a:pos x="76" y="47"/>
              </a:cxn>
              <a:cxn ang="0">
                <a:pos x="78" y="42"/>
              </a:cxn>
              <a:cxn ang="0">
                <a:pos x="78" y="37"/>
              </a:cxn>
              <a:cxn ang="0">
                <a:pos x="78" y="33"/>
              </a:cxn>
              <a:cxn ang="0">
                <a:pos x="76" y="28"/>
              </a:cxn>
              <a:cxn ang="0">
                <a:pos x="74" y="25"/>
              </a:cxn>
              <a:cxn ang="0">
                <a:pos x="71" y="21"/>
              </a:cxn>
              <a:cxn ang="0">
                <a:pos x="69" y="19"/>
              </a:cxn>
              <a:cxn ang="0">
                <a:pos x="65" y="16"/>
              </a:cxn>
              <a:cxn ang="0">
                <a:pos x="61" y="12"/>
              </a:cxn>
              <a:cxn ang="0">
                <a:pos x="55" y="9"/>
              </a:cxn>
              <a:cxn ang="0">
                <a:pos x="50" y="8"/>
              </a:cxn>
              <a:cxn ang="0">
                <a:pos x="48" y="7"/>
              </a:cxn>
              <a:cxn ang="0">
                <a:pos x="45" y="5"/>
              </a:cxn>
              <a:cxn ang="0">
                <a:pos x="41" y="5"/>
              </a:cxn>
              <a:cxn ang="0">
                <a:pos x="38" y="4"/>
              </a:cxn>
              <a:cxn ang="0">
                <a:pos x="36" y="3"/>
              </a:cxn>
              <a:cxn ang="0">
                <a:pos x="33" y="3"/>
              </a:cxn>
              <a:cxn ang="0">
                <a:pos x="29" y="2"/>
              </a:cxn>
              <a:cxn ang="0">
                <a:pos x="28" y="2"/>
              </a:cxn>
              <a:cxn ang="0">
                <a:pos x="24" y="2"/>
              </a:cxn>
              <a:cxn ang="0">
                <a:pos x="21" y="0"/>
              </a:cxn>
              <a:cxn ang="0">
                <a:pos x="19" y="0"/>
              </a:cxn>
              <a:cxn ang="0">
                <a:pos x="15" y="0"/>
              </a:cxn>
              <a:cxn ang="0">
                <a:pos x="12" y="0"/>
              </a:cxn>
              <a:cxn ang="0">
                <a:pos x="9" y="0"/>
              </a:cxn>
              <a:cxn ang="0">
                <a:pos x="6" y="0"/>
              </a:cxn>
              <a:cxn ang="0">
                <a:pos x="3" y="0"/>
              </a:cxn>
              <a:cxn ang="0">
                <a:pos x="0" y="4"/>
              </a:cxn>
              <a:cxn ang="0">
                <a:pos x="0" y="4"/>
              </a:cxn>
            </a:cxnLst>
            <a:rect l="0" t="0" r="r" b="b"/>
            <a:pathLst>
              <a:path w="78" h="91">
                <a:moveTo>
                  <a:pt x="0" y="4"/>
                </a:moveTo>
                <a:lnTo>
                  <a:pt x="74" y="36"/>
                </a:lnTo>
                <a:lnTo>
                  <a:pt x="58" y="36"/>
                </a:lnTo>
                <a:lnTo>
                  <a:pt x="41" y="91"/>
                </a:lnTo>
                <a:lnTo>
                  <a:pt x="41" y="91"/>
                </a:lnTo>
                <a:lnTo>
                  <a:pt x="44" y="90"/>
                </a:lnTo>
                <a:lnTo>
                  <a:pt x="45" y="87"/>
                </a:lnTo>
                <a:lnTo>
                  <a:pt x="48" y="86"/>
                </a:lnTo>
                <a:lnTo>
                  <a:pt x="50" y="83"/>
                </a:lnTo>
                <a:lnTo>
                  <a:pt x="54" y="79"/>
                </a:lnTo>
                <a:lnTo>
                  <a:pt x="58" y="75"/>
                </a:lnTo>
                <a:lnTo>
                  <a:pt x="62" y="71"/>
                </a:lnTo>
                <a:lnTo>
                  <a:pt x="66" y="67"/>
                </a:lnTo>
                <a:lnTo>
                  <a:pt x="70" y="62"/>
                </a:lnTo>
                <a:lnTo>
                  <a:pt x="71" y="57"/>
                </a:lnTo>
                <a:lnTo>
                  <a:pt x="75" y="53"/>
                </a:lnTo>
                <a:lnTo>
                  <a:pt x="76" y="47"/>
                </a:lnTo>
                <a:lnTo>
                  <a:pt x="78" y="42"/>
                </a:lnTo>
                <a:lnTo>
                  <a:pt x="78" y="37"/>
                </a:lnTo>
                <a:lnTo>
                  <a:pt x="78" y="33"/>
                </a:lnTo>
                <a:lnTo>
                  <a:pt x="76" y="28"/>
                </a:lnTo>
                <a:lnTo>
                  <a:pt x="74" y="25"/>
                </a:lnTo>
                <a:lnTo>
                  <a:pt x="71" y="21"/>
                </a:lnTo>
                <a:lnTo>
                  <a:pt x="69" y="19"/>
                </a:lnTo>
                <a:lnTo>
                  <a:pt x="65" y="16"/>
                </a:lnTo>
                <a:lnTo>
                  <a:pt x="61" y="12"/>
                </a:lnTo>
                <a:lnTo>
                  <a:pt x="55" y="9"/>
                </a:lnTo>
                <a:lnTo>
                  <a:pt x="50" y="8"/>
                </a:lnTo>
                <a:lnTo>
                  <a:pt x="48" y="7"/>
                </a:lnTo>
                <a:lnTo>
                  <a:pt x="45" y="5"/>
                </a:lnTo>
                <a:lnTo>
                  <a:pt x="41" y="5"/>
                </a:lnTo>
                <a:lnTo>
                  <a:pt x="38" y="4"/>
                </a:lnTo>
                <a:lnTo>
                  <a:pt x="36" y="3"/>
                </a:lnTo>
                <a:lnTo>
                  <a:pt x="33" y="3"/>
                </a:lnTo>
                <a:lnTo>
                  <a:pt x="29" y="2"/>
                </a:lnTo>
                <a:lnTo>
                  <a:pt x="28" y="2"/>
                </a:lnTo>
                <a:lnTo>
                  <a:pt x="24" y="2"/>
                </a:lnTo>
                <a:lnTo>
                  <a:pt x="21" y="0"/>
                </a:lnTo>
                <a:lnTo>
                  <a:pt x="19" y="0"/>
                </a:lnTo>
                <a:lnTo>
                  <a:pt x="15" y="0"/>
                </a:lnTo>
                <a:lnTo>
                  <a:pt x="12" y="0"/>
                </a:lnTo>
                <a:lnTo>
                  <a:pt x="9" y="0"/>
                </a:lnTo>
                <a:lnTo>
                  <a:pt x="6" y="0"/>
                </a:lnTo>
                <a:lnTo>
                  <a:pt x="3" y="0"/>
                </a:lnTo>
                <a:lnTo>
                  <a:pt x="0" y="4"/>
                </a:lnTo>
                <a:lnTo>
                  <a:pt x="0" y="4"/>
                </a:lnTo>
                <a:close/>
              </a:path>
            </a:pathLst>
          </a:custGeom>
          <a:solidFill>
            <a:srgbClr val="CCDEE0"/>
          </a:solidFill>
          <a:ln w="9525">
            <a:noFill/>
            <a:round/>
            <a:headEnd/>
            <a:tailEnd/>
          </a:ln>
        </p:spPr>
        <p:txBody>
          <a:bodyPr/>
          <a:lstStyle/>
          <a:p>
            <a:endParaRPr lang="es-AR"/>
          </a:p>
        </p:txBody>
      </p:sp>
      <p:sp>
        <p:nvSpPr>
          <p:cNvPr id="60479" name="Freeform 63"/>
          <p:cNvSpPr>
            <a:spLocks/>
          </p:cNvSpPr>
          <p:nvPr/>
        </p:nvSpPr>
        <p:spPr bwMode="auto">
          <a:xfrm>
            <a:off x="8093075" y="5538788"/>
            <a:ext cx="165100" cy="107950"/>
          </a:xfrm>
          <a:custGeom>
            <a:avLst/>
            <a:gdLst/>
            <a:ahLst/>
            <a:cxnLst>
              <a:cxn ang="0">
                <a:pos x="0" y="68"/>
              </a:cxn>
              <a:cxn ang="0">
                <a:pos x="0" y="67"/>
              </a:cxn>
              <a:cxn ang="0">
                <a:pos x="2" y="65"/>
              </a:cxn>
              <a:cxn ang="0">
                <a:pos x="3" y="63"/>
              </a:cxn>
              <a:cxn ang="0">
                <a:pos x="4" y="60"/>
              </a:cxn>
              <a:cxn ang="0">
                <a:pos x="6" y="56"/>
              </a:cxn>
              <a:cxn ang="0">
                <a:pos x="10" y="52"/>
              </a:cxn>
              <a:cxn ang="0">
                <a:pos x="12" y="47"/>
              </a:cxn>
              <a:cxn ang="0">
                <a:pos x="17" y="42"/>
              </a:cxn>
              <a:cxn ang="0">
                <a:pos x="19" y="39"/>
              </a:cxn>
              <a:cxn ang="0">
                <a:pos x="21" y="36"/>
              </a:cxn>
              <a:cxn ang="0">
                <a:pos x="24" y="34"/>
              </a:cxn>
              <a:cxn ang="0">
                <a:pos x="27" y="31"/>
              </a:cxn>
              <a:cxn ang="0">
                <a:pos x="31" y="29"/>
              </a:cxn>
              <a:cxn ang="0">
                <a:pos x="33" y="26"/>
              </a:cxn>
              <a:cxn ang="0">
                <a:pos x="37" y="23"/>
              </a:cxn>
              <a:cxn ang="0">
                <a:pos x="41" y="21"/>
              </a:cxn>
              <a:cxn ang="0">
                <a:pos x="45" y="18"/>
              </a:cxn>
              <a:cxn ang="0">
                <a:pos x="49" y="15"/>
              </a:cxn>
              <a:cxn ang="0">
                <a:pos x="53" y="13"/>
              </a:cxn>
              <a:cxn ang="0">
                <a:pos x="58" y="10"/>
              </a:cxn>
              <a:cxn ang="0">
                <a:pos x="62" y="8"/>
              </a:cxn>
              <a:cxn ang="0">
                <a:pos x="67" y="6"/>
              </a:cxn>
              <a:cxn ang="0">
                <a:pos x="69" y="5"/>
              </a:cxn>
              <a:cxn ang="0">
                <a:pos x="71" y="4"/>
              </a:cxn>
              <a:cxn ang="0">
                <a:pos x="75" y="4"/>
              </a:cxn>
              <a:cxn ang="0">
                <a:pos x="78" y="2"/>
              </a:cxn>
              <a:cxn ang="0">
                <a:pos x="91" y="0"/>
              </a:cxn>
              <a:cxn ang="0">
                <a:pos x="104" y="13"/>
              </a:cxn>
              <a:cxn ang="0">
                <a:pos x="104" y="13"/>
              </a:cxn>
              <a:cxn ang="0">
                <a:pos x="101" y="13"/>
              </a:cxn>
              <a:cxn ang="0">
                <a:pos x="97" y="14"/>
              </a:cxn>
              <a:cxn ang="0">
                <a:pos x="92" y="15"/>
              </a:cxn>
              <a:cxn ang="0">
                <a:pos x="90" y="15"/>
              </a:cxn>
              <a:cxn ang="0">
                <a:pos x="87" y="17"/>
              </a:cxn>
              <a:cxn ang="0">
                <a:pos x="83" y="17"/>
              </a:cxn>
              <a:cxn ang="0">
                <a:pos x="80" y="18"/>
              </a:cxn>
              <a:cxn ang="0">
                <a:pos x="75" y="19"/>
              </a:cxn>
              <a:cxn ang="0">
                <a:pos x="73" y="21"/>
              </a:cxn>
              <a:cxn ang="0">
                <a:pos x="69" y="22"/>
              </a:cxn>
              <a:cxn ang="0">
                <a:pos x="65" y="23"/>
              </a:cxn>
              <a:cxn ang="0">
                <a:pos x="59" y="26"/>
              </a:cxn>
              <a:cxn ang="0">
                <a:pos x="55" y="27"/>
              </a:cxn>
              <a:cxn ang="0">
                <a:pos x="52" y="29"/>
              </a:cxn>
              <a:cxn ang="0">
                <a:pos x="48" y="30"/>
              </a:cxn>
              <a:cxn ang="0">
                <a:pos x="42" y="33"/>
              </a:cxn>
              <a:cxn ang="0">
                <a:pos x="38" y="35"/>
              </a:cxn>
              <a:cxn ang="0">
                <a:pos x="34" y="38"/>
              </a:cxn>
              <a:cxn ang="0">
                <a:pos x="31" y="40"/>
              </a:cxn>
              <a:cxn ang="0">
                <a:pos x="25" y="43"/>
              </a:cxn>
              <a:cxn ang="0">
                <a:pos x="21" y="46"/>
              </a:cxn>
              <a:cxn ang="0">
                <a:pos x="17" y="48"/>
              </a:cxn>
              <a:cxn ang="0">
                <a:pos x="13" y="52"/>
              </a:cxn>
              <a:cxn ang="0">
                <a:pos x="11" y="55"/>
              </a:cxn>
              <a:cxn ang="0">
                <a:pos x="7" y="60"/>
              </a:cxn>
              <a:cxn ang="0">
                <a:pos x="4" y="63"/>
              </a:cxn>
              <a:cxn ang="0">
                <a:pos x="0" y="68"/>
              </a:cxn>
              <a:cxn ang="0">
                <a:pos x="0" y="68"/>
              </a:cxn>
            </a:cxnLst>
            <a:rect l="0" t="0" r="r" b="b"/>
            <a:pathLst>
              <a:path w="104" h="68">
                <a:moveTo>
                  <a:pt x="0" y="68"/>
                </a:moveTo>
                <a:lnTo>
                  <a:pt x="0" y="67"/>
                </a:lnTo>
                <a:lnTo>
                  <a:pt x="2" y="65"/>
                </a:lnTo>
                <a:lnTo>
                  <a:pt x="3" y="63"/>
                </a:lnTo>
                <a:lnTo>
                  <a:pt x="4" y="60"/>
                </a:lnTo>
                <a:lnTo>
                  <a:pt x="6" y="56"/>
                </a:lnTo>
                <a:lnTo>
                  <a:pt x="10" y="52"/>
                </a:lnTo>
                <a:lnTo>
                  <a:pt x="12" y="47"/>
                </a:lnTo>
                <a:lnTo>
                  <a:pt x="17" y="42"/>
                </a:lnTo>
                <a:lnTo>
                  <a:pt x="19" y="39"/>
                </a:lnTo>
                <a:lnTo>
                  <a:pt x="21" y="36"/>
                </a:lnTo>
                <a:lnTo>
                  <a:pt x="24" y="34"/>
                </a:lnTo>
                <a:lnTo>
                  <a:pt x="27" y="31"/>
                </a:lnTo>
                <a:lnTo>
                  <a:pt x="31" y="29"/>
                </a:lnTo>
                <a:lnTo>
                  <a:pt x="33" y="26"/>
                </a:lnTo>
                <a:lnTo>
                  <a:pt x="37" y="23"/>
                </a:lnTo>
                <a:lnTo>
                  <a:pt x="41" y="21"/>
                </a:lnTo>
                <a:lnTo>
                  <a:pt x="45" y="18"/>
                </a:lnTo>
                <a:lnTo>
                  <a:pt x="49" y="15"/>
                </a:lnTo>
                <a:lnTo>
                  <a:pt x="53" y="13"/>
                </a:lnTo>
                <a:lnTo>
                  <a:pt x="58" y="10"/>
                </a:lnTo>
                <a:lnTo>
                  <a:pt x="62" y="8"/>
                </a:lnTo>
                <a:lnTo>
                  <a:pt x="67" y="6"/>
                </a:lnTo>
                <a:lnTo>
                  <a:pt x="69" y="5"/>
                </a:lnTo>
                <a:lnTo>
                  <a:pt x="71" y="4"/>
                </a:lnTo>
                <a:lnTo>
                  <a:pt x="75" y="4"/>
                </a:lnTo>
                <a:lnTo>
                  <a:pt x="78" y="2"/>
                </a:lnTo>
                <a:lnTo>
                  <a:pt x="91" y="0"/>
                </a:lnTo>
                <a:lnTo>
                  <a:pt x="104" y="13"/>
                </a:lnTo>
                <a:lnTo>
                  <a:pt x="104" y="13"/>
                </a:lnTo>
                <a:lnTo>
                  <a:pt x="101" y="13"/>
                </a:lnTo>
                <a:lnTo>
                  <a:pt x="97" y="14"/>
                </a:lnTo>
                <a:lnTo>
                  <a:pt x="92" y="15"/>
                </a:lnTo>
                <a:lnTo>
                  <a:pt x="90" y="15"/>
                </a:lnTo>
                <a:lnTo>
                  <a:pt x="87" y="17"/>
                </a:lnTo>
                <a:lnTo>
                  <a:pt x="83" y="17"/>
                </a:lnTo>
                <a:lnTo>
                  <a:pt x="80" y="18"/>
                </a:lnTo>
                <a:lnTo>
                  <a:pt x="75" y="19"/>
                </a:lnTo>
                <a:lnTo>
                  <a:pt x="73" y="21"/>
                </a:lnTo>
                <a:lnTo>
                  <a:pt x="69" y="22"/>
                </a:lnTo>
                <a:lnTo>
                  <a:pt x="65" y="23"/>
                </a:lnTo>
                <a:lnTo>
                  <a:pt x="59" y="26"/>
                </a:lnTo>
                <a:lnTo>
                  <a:pt x="55" y="27"/>
                </a:lnTo>
                <a:lnTo>
                  <a:pt x="52" y="29"/>
                </a:lnTo>
                <a:lnTo>
                  <a:pt x="48" y="30"/>
                </a:lnTo>
                <a:lnTo>
                  <a:pt x="42" y="33"/>
                </a:lnTo>
                <a:lnTo>
                  <a:pt x="38" y="35"/>
                </a:lnTo>
                <a:lnTo>
                  <a:pt x="34" y="38"/>
                </a:lnTo>
                <a:lnTo>
                  <a:pt x="31" y="40"/>
                </a:lnTo>
                <a:lnTo>
                  <a:pt x="25" y="43"/>
                </a:lnTo>
                <a:lnTo>
                  <a:pt x="21" y="46"/>
                </a:lnTo>
                <a:lnTo>
                  <a:pt x="17" y="48"/>
                </a:lnTo>
                <a:lnTo>
                  <a:pt x="13" y="52"/>
                </a:lnTo>
                <a:lnTo>
                  <a:pt x="11" y="55"/>
                </a:lnTo>
                <a:lnTo>
                  <a:pt x="7" y="60"/>
                </a:lnTo>
                <a:lnTo>
                  <a:pt x="4" y="63"/>
                </a:lnTo>
                <a:lnTo>
                  <a:pt x="0" y="68"/>
                </a:lnTo>
                <a:lnTo>
                  <a:pt x="0" y="68"/>
                </a:lnTo>
                <a:close/>
              </a:path>
            </a:pathLst>
          </a:custGeom>
          <a:solidFill>
            <a:srgbClr val="CCDEE0"/>
          </a:solidFill>
          <a:ln w="9525">
            <a:noFill/>
            <a:round/>
            <a:headEnd/>
            <a:tailEnd/>
          </a:ln>
        </p:spPr>
        <p:txBody>
          <a:bodyPr/>
          <a:lstStyle/>
          <a:p>
            <a:endParaRPr lang="es-AR"/>
          </a:p>
        </p:txBody>
      </p:sp>
      <p:sp>
        <p:nvSpPr>
          <p:cNvPr id="60480" name="Freeform 64"/>
          <p:cNvSpPr>
            <a:spLocks/>
          </p:cNvSpPr>
          <p:nvPr/>
        </p:nvSpPr>
        <p:spPr bwMode="auto">
          <a:xfrm>
            <a:off x="7616825" y="6583363"/>
            <a:ext cx="66675" cy="233362"/>
          </a:xfrm>
          <a:custGeom>
            <a:avLst/>
            <a:gdLst/>
            <a:ahLst/>
            <a:cxnLst>
              <a:cxn ang="0">
                <a:pos x="21" y="145"/>
              </a:cxn>
              <a:cxn ang="0">
                <a:pos x="14" y="145"/>
              </a:cxn>
              <a:cxn ang="0">
                <a:pos x="8" y="147"/>
              </a:cxn>
              <a:cxn ang="0">
                <a:pos x="2" y="147"/>
              </a:cxn>
              <a:cxn ang="0">
                <a:pos x="0" y="141"/>
              </a:cxn>
              <a:cxn ang="0">
                <a:pos x="0" y="132"/>
              </a:cxn>
              <a:cxn ang="0">
                <a:pos x="0" y="123"/>
              </a:cxn>
              <a:cxn ang="0">
                <a:pos x="1" y="114"/>
              </a:cxn>
              <a:cxn ang="0">
                <a:pos x="1" y="105"/>
              </a:cxn>
              <a:cxn ang="0">
                <a:pos x="2" y="94"/>
              </a:cxn>
              <a:cxn ang="0">
                <a:pos x="2" y="85"/>
              </a:cxn>
              <a:cxn ang="0">
                <a:pos x="4" y="76"/>
              </a:cxn>
              <a:cxn ang="0">
                <a:pos x="5" y="67"/>
              </a:cxn>
              <a:cxn ang="0">
                <a:pos x="5" y="57"/>
              </a:cxn>
              <a:cxn ang="0">
                <a:pos x="6" y="48"/>
              </a:cxn>
              <a:cxn ang="0">
                <a:pos x="8" y="39"/>
              </a:cxn>
              <a:cxn ang="0">
                <a:pos x="9" y="30"/>
              </a:cxn>
              <a:cxn ang="0">
                <a:pos x="12" y="21"/>
              </a:cxn>
              <a:cxn ang="0">
                <a:pos x="13" y="11"/>
              </a:cxn>
              <a:cxn ang="0">
                <a:pos x="15" y="4"/>
              </a:cxn>
              <a:cxn ang="0">
                <a:pos x="18" y="0"/>
              </a:cxn>
              <a:cxn ang="0">
                <a:pos x="25" y="0"/>
              </a:cxn>
              <a:cxn ang="0">
                <a:pos x="31" y="1"/>
              </a:cxn>
              <a:cxn ang="0">
                <a:pos x="38" y="2"/>
              </a:cxn>
              <a:cxn ang="0">
                <a:pos x="40" y="8"/>
              </a:cxn>
              <a:cxn ang="0">
                <a:pos x="38" y="15"/>
              </a:cxn>
              <a:cxn ang="0">
                <a:pos x="36" y="25"/>
              </a:cxn>
              <a:cxn ang="0">
                <a:pos x="35" y="34"/>
              </a:cxn>
              <a:cxn ang="0">
                <a:pos x="34" y="42"/>
              </a:cxn>
              <a:cxn ang="0">
                <a:pos x="33" y="51"/>
              </a:cxn>
              <a:cxn ang="0">
                <a:pos x="30" y="60"/>
              </a:cxn>
              <a:cxn ang="0">
                <a:pos x="29" y="69"/>
              </a:cxn>
              <a:cxn ang="0">
                <a:pos x="27" y="77"/>
              </a:cxn>
              <a:cxn ang="0">
                <a:pos x="27" y="86"/>
              </a:cxn>
              <a:cxn ang="0">
                <a:pos x="26" y="96"/>
              </a:cxn>
              <a:cxn ang="0">
                <a:pos x="25" y="105"/>
              </a:cxn>
              <a:cxn ang="0">
                <a:pos x="25" y="114"/>
              </a:cxn>
              <a:cxn ang="0">
                <a:pos x="25" y="123"/>
              </a:cxn>
              <a:cxn ang="0">
                <a:pos x="25" y="132"/>
              </a:cxn>
              <a:cxn ang="0">
                <a:pos x="25" y="141"/>
              </a:cxn>
              <a:cxn ang="0">
                <a:pos x="25" y="145"/>
              </a:cxn>
            </a:cxnLst>
            <a:rect l="0" t="0" r="r" b="b"/>
            <a:pathLst>
              <a:path w="42" h="147">
                <a:moveTo>
                  <a:pt x="25" y="145"/>
                </a:moveTo>
                <a:lnTo>
                  <a:pt x="21" y="145"/>
                </a:lnTo>
                <a:lnTo>
                  <a:pt x="17" y="145"/>
                </a:lnTo>
                <a:lnTo>
                  <a:pt x="14" y="145"/>
                </a:lnTo>
                <a:lnTo>
                  <a:pt x="12" y="147"/>
                </a:lnTo>
                <a:lnTo>
                  <a:pt x="8" y="147"/>
                </a:lnTo>
                <a:lnTo>
                  <a:pt x="5" y="147"/>
                </a:lnTo>
                <a:lnTo>
                  <a:pt x="2" y="147"/>
                </a:lnTo>
                <a:lnTo>
                  <a:pt x="0" y="147"/>
                </a:lnTo>
                <a:lnTo>
                  <a:pt x="0" y="141"/>
                </a:lnTo>
                <a:lnTo>
                  <a:pt x="0" y="138"/>
                </a:lnTo>
                <a:lnTo>
                  <a:pt x="0" y="132"/>
                </a:lnTo>
                <a:lnTo>
                  <a:pt x="0" y="127"/>
                </a:lnTo>
                <a:lnTo>
                  <a:pt x="0" y="123"/>
                </a:lnTo>
                <a:lnTo>
                  <a:pt x="1" y="118"/>
                </a:lnTo>
                <a:lnTo>
                  <a:pt x="1" y="114"/>
                </a:lnTo>
                <a:lnTo>
                  <a:pt x="1" y="109"/>
                </a:lnTo>
                <a:lnTo>
                  <a:pt x="1" y="105"/>
                </a:lnTo>
                <a:lnTo>
                  <a:pt x="1" y="99"/>
                </a:lnTo>
                <a:lnTo>
                  <a:pt x="2" y="94"/>
                </a:lnTo>
                <a:lnTo>
                  <a:pt x="2" y="90"/>
                </a:lnTo>
                <a:lnTo>
                  <a:pt x="2" y="85"/>
                </a:lnTo>
                <a:lnTo>
                  <a:pt x="2" y="81"/>
                </a:lnTo>
                <a:lnTo>
                  <a:pt x="4" y="76"/>
                </a:lnTo>
                <a:lnTo>
                  <a:pt x="5" y="72"/>
                </a:lnTo>
                <a:lnTo>
                  <a:pt x="5" y="67"/>
                </a:lnTo>
                <a:lnTo>
                  <a:pt x="5" y="63"/>
                </a:lnTo>
                <a:lnTo>
                  <a:pt x="5" y="57"/>
                </a:lnTo>
                <a:lnTo>
                  <a:pt x="6" y="53"/>
                </a:lnTo>
                <a:lnTo>
                  <a:pt x="6" y="48"/>
                </a:lnTo>
                <a:lnTo>
                  <a:pt x="8" y="44"/>
                </a:lnTo>
                <a:lnTo>
                  <a:pt x="8" y="39"/>
                </a:lnTo>
                <a:lnTo>
                  <a:pt x="9" y="35"/>
                </a:lnTo>
                <a:lnTo>
                  <a:pt x="9" y="30"/>
                </a:lnTo>
                <a:lnTo>
                  <a:pt x="10" y="26"/>
                </a:lnTo>
                <a:lnTo>
                  <a:pt x="12" y="21"/>
                </a:lnTo>
                <a:lnTo>
                  <a:pt x="12" y="17"/>
                </a:lnTo>
                <a:lnTo>
                  <a:pt x="13" y="11"/>
                </a:lnTo>
                <a:lnTo>
                  <a:pt x="14" y="8"/>
                </a:lnTo>
                <a:lnTo>
                  <a:pt x="15" y="4"/>
                </a:lnTo>
                <a:lnTo>
                  <a:pt x="17" y="0"/>
                </a:lnTo>
                <a:lnTo>
                  <a:pt x="18" y="0"/>
                </a:lnTo>
                <a:lnTo>
                  <a:pt x="22" y="0"/>
                </a:lnTo>
                <a:lnTo>
                  <a:pt x="25" y="0"/>
                </a:lnTo>
                <a:lnTo>
                  <a:pt x="27" y="1"/>
                </a:lnTo>
                <a:lnTo>
                  <a:pt x="31" y="1"/>
                </a:lnTo>
                <a:lnTo>
                  <a:pt x="34" y="2"/>
                </a:lnTo>
                <a:lnTo>
                  <a:pt x="38" y="2"/>
                </a:lnTo>
                <a:lnTo>
                  <a:pt x="42" y="2"/>
                </a:lnTo>
                <a:lnTo>
                  <a:pt x="40" y="8"/>
                </a:lnTo>
                <a:lnTo>
                  <a:pt x="39" y="11"/>
                </a:lnTo>
                <a:lnTo>
                  <a:pt x="38" y="15"/>
                </a:lnTo>
                <a:lnTo>
                  <a:pt x="38" y="21"/>
                </a:lnTo>
                <a:lnTo>
                  <a:pt x="36" y="25"/>
                </a:lnTo>
                <a:lnTo>
                  <a:pt x="36" y="29"/>
                </a:lnTo>
                <a:lnTo>
                  <a:pt x="35" y="34"/>
                </a:lnTo>
                <a:lnTo>
                  <a:pt x="34" y="38"/>
                </a:lnTo>
                <a:lnTo>
                  <a:pt x="34" y="42"/>
                </a:lnTo>
                <a:lnTo>
                  <a:pt x="33" y="47"/>
                </a:lnTo>
                <a:lnTo>
                  <a:pt x="33" y="51"/>
                </a:lnTo>
                <a:lnTo>
                  <a:pt x="31" y="56"/>
                </a:lnTo>
                <a:lnTo>
                  <a:pt x="30" y="60"/>
                </a:lnTo>
                <a:lnTo>
                  <a:pt x="30" y="64"/>
                </a:lnTo>
                <a:lnTo>
                  <a:pt x="29" y="69"/>
                </a:lnTo>
                <a:lnTo>
                  <a:pt x="29" y="73"/>
                </a:lnTo>
                <a:lnTo>
                  <a:pt x="27" y="77"/>
                </a:lnTo>
                <a:lnTo>
                  <a:pt x="27" y="82"/>
                </a:lnTo>
                <a:lnTo>
                  <a:pt x="27" y="86"/>
                </a:lnTo>
                <a:lnTo>
                  <a:pt x="26" y="92"/>
                </a:lnTo>
                <a:lnTo>
                  <a:pt x="26" y="96"/>
                </a:lnTo>
                <a:lnTo>
                  <a:pt x="25" y="101"/>
                </a:lnTo>
                <a:lnTo>
                  <a:pt x="25" y="105"/>
                </a:lnTo>
                <a:lnTo>
                  <a:pt x="25" y="110"/>
                </a:lnTo>
                <a:lnTo>
                  <a:pt x="25" y="114"/>
                </a:lnTo>
                <a:lnTo>
                  <a:pt x="25" y="118"/>
                </a:lnTo>
                <a:lnTo>
                  <a:pt x="25" y="123"/>
                </a:lnTo>
                <a:lnTo>
                  <a:pt x="25" y="127"/>
                </a:lnTo>
                <a:lnTo>
                  <a:pt x="25" y="132"/>
                </a:lnTo>
                <a:lnTo>
                  <a:pt x="25" y="136"/>
                </a:lnTo>
                <a:lnTo>
                  <a:pt x="25" y="141"/>
                </a:lnTo>
                <a:lnTo>
                  <a:pt x="25" y="145"/>
                </a:lnTo>
                <a:lnTo>
                  <a:pt x="25" y="145"/>
                </a:lnTo>
                <a:close/>
              </a:path>
            </a:pathLst>
          </a:custGeom>
          <a:solidFill>
            <a:srgbClr val="FF3300"/>
          </a:solidFill>
          <a:ln w="9525">
            <a:solidFill>
              <a:schemeClr val="folHlink"/>
            </a:solidFill>
            <a:round/>
            <a:headEnd/>
            <a:tailEnd/>
          </a:ln>
        </p:spPr>
        <p:txBody>
          <a:bodyPr/>
          <a:lstStyle/>
          <a:p>
            <a:endParaRPr lang="es-AR"/>
          </a:p>
        </p:txBody>
      </p:sp>
      <p:sp>
        <p:nvSpPr>
          <p:cNvPr id="60481" name="Freeform 65"/>
          <p:cNvSpPr>
            <a:spLocks/>
          </p:cNvSpPr>
          <p:nvPr/>
        </p:nvSpPr>
        <p:spPr bwMode="auto">
          <a:xfrm>
            <a:off x="7656513" y="6359525"/>
            <a:ext cx="96837" cy="171450"/>
          </a:xfrm>
          <a:custGeom>
            <a:avLst/>
            <a:gdLst/>
            <a:ahLst/>
            <a:cxnLst>
              <a:cxn ang="0">
                <a:pos x="22" y="108"/>
              </a:cxn>
              <a:cxn ang="0">
                <a:pos x="15" y="107"/>
              </a:cxn>
              <a:cxn ang="0">
                <a:pos x="9" y="107"/>
              </a:cxn>
              <a:cxn ang="0">
                <a:pos x="2" y="105"/>
              </a:cxn>
              <a:cxn ang="0">
                <a:pos x="1" y="101"/>
              </a:cxn>
              <a:cxn ang="0">
                <a:pos x="2" y="93"/>
              </a:cxn>
              <a:cxn ang="0">
                <a:pos x="4" y="87"/>
              </a:cxn>
              <a:cxn ang="0">
                <a:pos x="6" y="82"/>
              </a:cxn>
              <a:cxn ang="0">
                <a:pos x="9" y="75"/>
              </a:cxn>
              <a:cxn ang="0">
                <a:pos x="10" y="67"/>
              </a:cxn>
              <a:cxn ang="0">
                <a:pos x="13" y="61"/>
              </a:cxn>
              <a:cxn ang="0">
                <a:pos x="15" y="55"/>
              </a:cxn>
              <a:cxn ang="0">
                <a:pos x="18" y="47"/>
              </a:cxn>
              <a:cxn ang="0">
                <a:pos x="19" y="41"/>
              </a:cxn>
              <a:cxn ang="0">
                <a:pos x="22" y="34"/>
              </a:cxn>
              <a:cxn ang="0">
                <a:pos x="25" y="29"/>
              </a:cxn>
              <a:cxn ang="0">
                <a:pos x="27" y="22"/>
              </a:cxn>
              <a:cxn ang="0">
                <a:pos x="30" y="16"/>
              </a:cxn>
              <a:cxn ang="0">
                <a:pos x="32" y="9"/>
              </a:cxn>
              <a:cxn ang="0">
                <a:pos x="35" y="4"/>
              </a:cxn>
              <a:cxn ang="0">
                <a:pos x="39" y="1"/>
              </a:cxn>
              <a:cxn ang="0">
                <a:pos x="44" y="3"/>
              </a:cxn>
              <a:cxn ang="0">
                <a:pos x="51" y="4"/>
              </a:cxn>
              <a:cxn ang="0">
                <a:pos x="57" y="7"/>
              </a:cxn>
              <a:cxn ang="0">
                <a:pos x="60" y="11"/>
              </a:cxn>
              <a:cxn ang="0">
                <a:pos x="57" y="17"/>
              </a:cxn>
              <a:cxn ang="0">
                <a:pos x="53" y="24"/>
              </a:cxn>
              <a:cxn ang="0">
                <a:pos x="51" y="29"/>
              </a:cxn>
              <a:cxn ang="0">
                <a:pos x="48" y="36"/>
              </a:cxn>
              <a:cxn ang="0">
                <a:pos x="47" y="41"/>
              </a:cxn>
              <a:cxn ang="0">
                <a:pos x="44" y="47"/>
              </a:cxn>
              <a:cxn ang="0">
                <a:pos x="42" y="54"/>
              </a:cxn>
              <a:cxn ang="0">
                <a:pos x="40" y="61"/>
              </a:cxn>
              <a:cxn ang="0">
                <a:pos x="38" y="66"/>
              </a:cxn>
              <a:cxn ang="0">
                <a:pos x="35" y="72"/>
              </a:cxn>
              <a:cxn ang="0">
                <a:pos x="34" y="79"/>
              </a:cxn>
              <a:cxn ang="0">
                <a:pos x="31" y="85"/>
              </a:cxn>
              <a:cxn ang="0">
                <a:pos x="29" y="91"/>
              </a:cxn>
              <a:cxn ang="0">
                <a:pos x="27" y="97"/>
              </a:cxn>
              <a:cxn ang="0">
                <a:pos x="26" y="104"/>
              </a:cxn>
              <a:cxn ang="0">
                <a:pos x="26" y="108"/>
              </a:cxn>
            </a:cxnLst>
            <a:rect l="0" t="0" r="r" b="b"/>
            <a:pathLst>
              <a:path w="61" h="108">
                <a:moveTo>
                  <a:pt x="26" y="108"/>
                </a:moveTo>
                <a:lnTo>
                  <a:pt x="22" y="108"/>
                </a:lnTo>
                <a:lnTo>
                  <a:pt x="18" y="107"/>
                </a:lnTo>
                <a:lnTo>
                  <a:pt x="15" y="107"/>
                </a:lnTo>
                <a:lnTo>
                  <a:pt x="11" y="107"/>
                </a:lnTo>
                <a:lnTo>
                  <a:pt x="9" y="107"/>
                </a:lnTo>
                <a:lnTo>
                  <a:pt x="6" y="105"/>
                </a:lnTo>
                <a:lnTo>
                  <a:pt x="2" y="105"/>
                </a:lnTo>
                <a:lnTo>
                  <a:pt x="0" y="104"/>
                </a:lnTo>
                <a:lnTo>
                  <a:pt x="1" y="101"/>
                </a:lnTo>
                <a:lnTo>
                  <a:pt x="2" y="97"/>
                </a:lnTo>
                <a:lnTo>
                  <a:pt x="2" y="93"/>
                </a:lnTo>
                <a:lnTo>
                  <a:pt x="4" y="91"/>
                </a:lnTo>
                <a:lnTo>
                  <a:pt x="4" y="87"/>
                </a:lnTo>
                <a:lnTo>
                  <a:pt x="5" y="84"/>
                </a:lnTo>
                <a:lnTo>
                  <a:pt x="6" y="82"/>
                </a:lnTo>
                <a:lnTo>
                  <a:pt x="8" y="78"/>
                </a:lnTo>
                <a:lnTo>
                  <a:pt x="9" y="75"/>
                </a:lnTo>
                <a:lnTo>
                  <a:pt x="9" y="71"/>
                </a:lnTo>
                <a:lnTo>
                  <a:pt x="10" y="67"/>
                </a:lnTo>
                <a:lnTo>
                  <a:pt x="11" y="64"/>
                </a:lnTo>
                <a:lnTo>
                  <a:pt x="13" y="61"/>
                </a:lnTo>
                <a:lnTo>
                  <a:pt x="14" y="58"/>
                </a:lnTo>
                <a:lnTo>
                  <a:pt x="15" y="55"/>
                </a:lnTo>
                <a:lnTo>
                  <a:pt x="17" y="51"/>
                </a:lnTo>
                <a:lnTo>
                  <a:pt x="18" y="47"/>
                </a:lnTo>
                <a:lnTo>
                  <a:pt x="18" y="45"/>
                </a:lnTo>
                <a:lnTo>
                  <a:pt x="19" y="41"/>
                </a:lnTo>
                <a:lnTo>
                  <a:pt x="21" y="38"/>
                </a:lnTo>
                <a:lnTo>
                  <a:pt x="22" y="34"/>
                </a:lnTo>
                <a:lnTo>
                  <a:pt x="23" y="32"/>
                </a:lnTo>
                <a:lnTo>
                  <a:pt x="25" y="29"/>
                </a:lnTo>
                <a:lnTo>
                  <a:pt x="26" y="26"/>
                </a:lnTo>
                <a:lnTo>
                  <a:pt x="27" y="22"/>
                </a:lnTo>
                <a:lnTo>
                  <a:pt x="29" y="20"/>
                </a:lnTo>
                <a:lnTo>
                  <a:pt x="30" y="16"/>
                </a:lnTo>
                <a:lnTo>
                  <a:pt x="31" y="12"/>
                </a:lnTo>
                <a:lnTo>
                  <a:pt x="32" y="9"/>
                </a:lnTo>
                <a:lnTo>
                  <a:pt x="34" y="7"/>
                </a:lnTo>
                <a:lnTo>
                  <a:pt x="35" y="4"/>
                </a:lnTo>
                <a:lnTo>
                  <a:pt x="38" y="0"/>
                </a:lnTo>
                <a:lnTo>
                  <a:pt x="39" y="1"/>
                </a:lnTo>
                <a:lnTo>
                  <a:pt x="42" y="1"/>
                </a:lnTo>
                <a:lnTo>
                  <a:pt x="44" y="3"/>
                </a:lnTo>
                <a:lnTo>
                  <a:pt x="48" y="4"/>
                </a:lnTo>
                <a:lnTo>
                  <a:pt x="51" y="4"/>
                </a:lnTo>
                <a:lnTo>
                  <a:pt x="53" y="5"/>
                </a:lnTo>
                <a:lnTo>
                  <a:pt x="57" y="7"/>
                </a:lnTo>
                <a:lnTo>
                  <a:pt x="61" y="8"/>
                </a:lnTo>
                <a:lnTo>
                  <a:pt x="60" y="11"/>
                </a:lnTo>
                <a:lnTo>
                  <a:pt x="59" y="15"/>
                </a:lnTo>
                <a:lnTo>
                  <a:pt x="57" y="17"/>
                </a:lnTo>
                <a:lnTo>
                  <a:pt x="55" y="20"/>
                </a:lnTo>
                <a:lnTo>
                  <a:pt x="53" y="24"/>
                </a:lnTo>
                <a:lnTo>
                  <a:pt x="53" y="26"/>
                </a:lnTo>
                <a:lnTo>
                  <a:pt x="51" y="29"/>
                </a:lnTo>
                <a:lnTo>
                  <a:pt x="51" y="33"/>
                </a:lnTo>
                <a:lnTo>
                  <a:pt x="48" y="36"/>
                </a:lnTo>
                <a:lnTo>
                  <a:pt x="48" y="38"/>
                </a:lnTo>
                <a:lnTo>
                  <a:pt x="47" y="41"/>
                </a:lnTo>
                <a:lnTo>
                  <a:pt x="46" y="45"/>
                </a:lnTo>
                <a:lnTo>
                  <a:pt x="44" y="47"/>
                </a:lnTo>
                <a:lnTo>
                  <a:pt x="43" y="50"/>
                </a:lnTo>
                <a:lnTo>
                  <a:pt x="42" y="54"/>
                </a:lnTo>
                <a:lnTo>
                  <a:pt x="42" y="57"/>
                </a:lnTo>
                <a:lnTo>
                  <a:pt x="40" y="61"/>
                </a:lnTo>
                <a:lnTo>
                  <a:pt x="39" y="63"/>
                </a:lnTo>
                <a:lnTo>
                  <a:pt x="38" y="66"/>
                </a:lnTo>
                <a:lnTo>
                  <a:pt x="36" y="70"/>
                </a:lnTo>
                <a:lnTo>
                  <a:pt x="35" y="72"/>
                </a:lnTo>
                <a:lnTo>
                  <a:pt x="35" y="75"/>
                </a:lnTo>
                <a:lnTo>
                  <a:pt x="34" y="79"/>
                </a:lnTo>
                <a:lnTo>
                  <a:pt x="32" y="82"/>
                </a:lnTo>
                <a:lnTo>
                  <a:pt x="31" y="85"/>
                </a:lnTo>
                <a:lnTo>
                  <a:pt x="31" y="88"/>
                </a:lnTo>
                <a:lnTo>
                  <a:pt x="29" y="91"/>
                </a:lnTo>
                <a:lnTo>
                  <a:pt x="29" y="95"/>
                </a:lnTo>
                <a:lnTo>
                  <a:pt x="27" y="97"/>
                </a:lnTo>
                <a:lnTo>
                  <a:pt x="27" y="101"/>
                </a:lnTo>
                <a:lnTo>
                  <a:pt x="26" y="104"/>
                </a:lnTo>
                <a:lnTo>
                  <a:pt x="26" y="108"/>
                </a:lnTo>
                <a:lnTo>
                  <a:pt x="26" y="108"/>
                </a:lnTo>
                <a:close/>
              </a:path>
            </a:pathLst>
          </a:custGeom>
          <a:solidFill>
            <a:srgbClr val="FF3300"/>
          </a:solidFill>
          <a:ln w="9525">
            <a:solidFill>
              <a:schemeClr val="folHlink"/>
            </a:solidFill>
            <a:round/>
            <a:headEnd/>
            <a:tailEnd/>
          </a:ln>
        </p:spPr>
        <p:txBody>
          <a:bodyPr/>
          <a:lstStyle/>
          <a:p>
            <a:endParaRPr lang="es-AR"/>
          </a:p>
        </p:txBody>
      </p:sp>
      <p:sp>
        <p:nvSpPr>
          <p:cNvPr id="60482" name="Freeform 66"/>
          <p:cNvSpPr>
            <a:spLocks/>
          </p:cNvSpPr>
          <p:nvPr/>
        </p:nvSpPr>
        <p:spPr bwMode="auto">
          <a:xfrm>
            <a:off x="7739063" y="6153150"/>
            <a:ext cx="125412" cy="165100"/>
          </a:xfrm>
          <a:custGeom>
            <a:avLst/>
            <a:gdLst/>
            <a:ahLst/>
            <a:cxnLst>
              <a:cxn ang="0">
                <a:pos x="21" y="103"/>
              </a:cxn>
              <a:cxn ang="0">
                <a:pos x="15" y="100"/>
              </a:cxn>
              <a:cxn ang="0">
                <a:pos x="8" y="99"/>
              </a:cxn>
              <a:cxn ang="0">
                <a:pos x="3" y="97"/>
              </a:cxn>
              <a:cxn ang="0">
                <a:pos x="1" y="93"/>
              </a:cxn>
              <a:cxn ang="0">
                <a:pos x="5" y="87"/>
              </a:cxn>
              <a:cxn ang="0">
                <a:pos x="8" y="80"/>
              </a:cxn>
              <a:cxn ang="0">
                <a:pos x="11" y="75"/>
              </a:cxn>
              <a:cxn ang="0">
                <a:pos x="15" y="68"/>
              </a:cxn>
              <a:cxn ang="0">
                <a:pos x="17" y="63"/>
              </a:cxn>
              <a:cxn ang="0">
                <a:pos x="21" y="57"/>
              </a:cxn>
              <a:cxn ang="0">
                <a:pos x="25" y="50"/>
              </a:cxn>
              <a:cxn ang="0">
                <a:pos x="28" y="45"/>
              </a:cxn>
              <a:cxn ang="0">
                <a:pos x="32" y="38"/>
              </a:cxn>
              <a:cxn ang="0">
                <a:pos x="34" y="32"/>
              </a:cxn>
              <a:cxn ang="0">
                <a:pos x="38" y="26"/>
              </a:cxn>
              <a:cxn ang="0">
                <a:pos x="42" y="21"/>
              </a:cxn>
              <a:cxn ang="0">
                <a:pos x="46" y="15"/>
              </a:cxn>
              <a:cxn ang="0">
                <a:pos x="50" y="9"/>
              </a:cxn>
              <a:cxn ang="0">
                <a:pos x="54" y="3"/>
              </a:cxn>
              <a:cxn ang="0">
                <a:pos x="62" y="3"/>
              </a:cxn>
              <a:cxn ang="0">
                <a:pos x="70" y="7"/>
              </a:cxn>
              <a:cxn ang="0">
                <a:pos x="75" y="11"/>
              </a:cxn>
              <a:cxn ang="0">
                <a:pos x="76" y="15"/>
              </a:cxn>
              <a:cxn ang="0">
                <a:pos x="72" y="20"/>
              </a:cxn>
              <a:cxn ang="0">
                <a:pos x="70" y="25"/>
              </a:cxn>
              <a:cxn ang="0">
                <a:pos x="64" y="32"/>
              </a:cxn>
              <a:cxn ang="0">
                <a:pos x="62" y="37"/>
              </a:cxn>
              <a:cxn ang="0">
                <a:pos x="58" y="42"/>
              </a:cxn>
              <a:cxn ang="0">
                <a:pos x="54" y="47"/>
              </a:cxn>
              <a:cxn ang="0">
                <a:pos x="51" y="54"/>
              </a:cxn>
              <a:cxn ang="0">
                <a:pos x="47" y="59"/>
              </a:cxn>
              <a:cxn ang="0">
                <a:pos x="45" y="66"/>
              </a:cxn>
              <a:cxn ang="0">
                <a:pos x="41" y="71"/>
              </a:cxn>
              <a:cxn ang="0">
                <a:pos x="38" y="78"/>
              </a:cxn>
              <a:cxn ang="0">
                <a:pos x="34" y="83"/>
              </a:cxn>
              <a:cxn ang="0">
                <a:pos x="32" y="89"/>
              </a:cxn>
              <a:cxn ang="0">
                <a:pos x="29" y="95"/>
              </a:cxn>
              <a:cxn ang="0">
                <a:pos x="25" y="101"/>
              </a:cxn>
              <a:cxn ang="0">
                <a:pos x="25" y="104"/>
              </a:cxn>
            </a:cxnLst>
            <a:rect l="0" t="0" r="r" b="b"/>
            <a:pathLst>
              <a:path w="79" h="104">
                <a:moveTo>
                  <a:pt x="25" y="104"/>
                </a:moveTo>
                <a:lnTo>
                  <a:pt x="21" y="103"/>
                </a:lnTo>
                <a:lnTo>
                  <a:pt x="19" y="103"/>
                </a:lnTo>
                <a:lnTo>
                  <a:pt x="15" y="100"/>
                </a:lnTo>
                <a:lnTo>
                  <a:pt x="12" y="100"/>
                </a:lnTo>
                <a:lnTo>
                  <a:pt x="8" y="99"/>
                </a:lnTo>
                <a:lnTo>
                  <a:pt x="5" y="99"/>
                </a:lnTo>
                <a:lnTo>
                  <a:pt x="3" y="97"/>
                </a:lnTo>
                <a:lnTo>
                  <a:pt x="0" y="96"/>
                </a:lnTo>
                <a:lnTo>
                  <a:pt x="1" y="93"/>
                </a:lnTo>
                <a:lnTo>
                  <a:pt x="3" y="89"/>
                </a:lnTo>
                <a:lnTo>
                  <a:pt x="5" y="87"/>
                </a:lnTo>
                <a:lnTo>
                  <a:pt x="7" y="84"/>
                </a:lnTo>
                <a:lnTo>
                  <a:pt x="8" y="80"/>
                </a:lnTo>
                <a:lnTo>
                  <a:pt x="9" y="78"/>
                </a:lnTo>
                <a:lnTo>
                  <a:pt x="11" y="75"/>
                </a:lnTo>
                <a:lnTo>
                  <a:pt x="12" y="72"/>
                </a:lnTo>
                <a:lnTo>
                  <a:pt x="15" y="68"/>
                </a:lnTo>
                <a:lnTo>
                  <a:pt x="16" y="66"/>
                </a:lnTo>
                <a:lnTo>
                  <a:pt x="17" y="63"/>
                </a:lnTo>
                <a:lnTo>
                  <a:pt x="19" y="59"/>
                </a:lnTo>
                <a:lnTo>
                  <a:pt x="21" y="57"/>
                </a:lnTo>
                <a:lnTo>
                  <a:pt x="22" y="54"/>
                </a:lnTo>
                <a:lnTo>
                  <a:pt x="25" y="50"/>
                </a:lnTo>
                <a:lnTo>
                  <a:pt x="26" y="47"/>
                </a:lnTo>
                <a:lnTo>
                  <a:pt x="28" y="45"/>
                </a:lnTo>
                <a:lnTo>
                  <a:pt x="29" y="41"/>
                </a:lnTo>
                <a:lnTo>
                  <a:pt x="32" y="38"/>
                </a:lnTo>
                <a:lnTo>
                  <a:pt x="33" y="36"/>
                </a:lnTo>
                <a:lnTo>
                  <a:pt x="34" y="32"/>
                </a:lnTo>
                <a:lnTo>
                  <a:pt x="37" y="29"/>
                </a:lnTo>
                <a:lnTo>
                  <a:pt x="38" y="26"/>
                </a:lnTo>
                <a:lnTo>
                  <a:pt x="41" y="24"/>
                </a:lnTo>
                <a:lnTo>
                  <a:pt x="42" y="21"/>
                </a:lnTo>
                <a:lnTo>
                  <a:pt x="45" y="17"/>
                </a:lnTo>
                <a:lnTo>
                  <a:pt x="46" y="15"/>
                </a:lnTo>
                <a:lnTo>
                  <a:pt x="49" y="12"/>
                </a:lnTo>
                <a:lnTo>
                  <a:pt x="50" y="9"/>
                </a:lnTo>
                <a:lnTo>
                  <a:pt x="51" y="5"/>
                </a:lnTo>
                <a:lnTo>
                  <a:pt x="54" y="3"/>
                </a:lnTo>
                <a:lnTo>
                  <a:pt x="57" y="0"/>
                </a:lnTo>
                <a:lnTo>
                  <a:pt x="62" y="3"/>
                </a:lnTo>
                <a:lnTo>
                  <a:pt x="67" y="5"/>
                </a:lnTo>
                <a:lnTo>
                  <a:pt x="70" y="7"/>
                </a:lnTo>
                <a:lnTo>
                  <a:pt x="72" y="9"/>
                </a:lnTo>
                <a:lnTo>
                  <a:pt x="75" y="11"/>
                </a:lnTo>
                <a:lnTo>
                  <a:pt x="79" y="12"/>
                </a:lnTo>
                <a:lnTo>
                  <a:pt x="76" y="15"/>
                </a:lnTo>
                <a:lnTo>
                  <a:pt x="75" y="17"/>
                </a:lnTo>
                <a:lnTo>
                  <a:pt x="72" y="20"/>
                </a:lnTo>
                <a:lnTo>
                  <a:pt x="71" y="22"/>
                </a:lnTo>
                <a:lnTo>
                  <a:pt x="70" y="25"/>
                </a:lnTo>
                <a:lnTo>
                  <a:pt x="67" y="28"/>
                </a:lnTo>
                <a:lnTo>
                  <a:pt x="64" y="32"/>
                </a:lnTo>
                <a:lnTo>
                  <a:pt x="63" y="34"/>
                </a:lnTo>
                <a:lnTo>
                  <a:pt x="62" y="37"/>
                </a:lnTo>
                <a:lnTo>
                  <a:pt x="61" y="40"/>
                </a:lnTo>
                <a:lnTo>
                  <a:pt x="58" y="42"/>
                </a:lnTo>
                <a:lnTo>
                  <a:pt x="57" y="45"/>
                </a:lnTo>
                <a:lnTo>
                  <a:pt x="54" y="47"/>
                </a:lnTo>
                <a:lnTo>
                  <a:pt x="53" y="51"/>
                </a:lnTo>
                <a:lnTo>
                  <a:pt x="51" y="54"/>
                </a:lnTo>
                <a:lnTo>
                  <a:pt x="50" y="57"/>
                </a:lnTo>
                <a:lnTo>
                  <a:pt x="47" y="59"/>
                </a:lnTo>
                <a:lnTo>
                  <a:pt x="46" y="63"/>
                </a:lnTo>
                <a:lnTo>
                  <a:pt x="45" y="66"/>
                </a:lnTo>
                <a:lnTo>
                  <a:pt x="42" y="68"/>
                </a:lnTo>
                <a:lnTo>
                  <a:pt x="41" y="71"/>
                </a:lnTo>
                <a:lnTo>
                  <a:pt x="40" y="74"/>
                </a:lnTo>
                <a:lnTo>
                  <a:pt x="38" y="78"/>
                </a:lnTo>
                <a:lnTo>
                  <a:pt x="36" y="80"/>
                </a:lnTo>
                <a:lnTo>
                  <a:pt x="34" y="83"/>
                </a:lnTo>
                <a:lnTo>
                  <a:pt x="33" y="85"/>
                </a:lnTo>
                <a:lnTo>
                  <a:pt x="32" y="89"/>
                </a:lnTo>
                <a:lnTo>
                  <a:pt x="30" y="92"/>
                </a:lnTo>
                <a:lnTo>
                  <a:pt x="29" y="95"/>
                </a:lnTo>
                <a:lnTo>
                  <a:pt x="28" y="99"/>
                </a:lnTo>
                <a:lnTo>
                  <a:pt x="25" y="101"/>
                </a:lnTo>
                <a:lnTo>
                  <a:pt x="25" y="104"/>
                </a:lnTo>
                <a:lnTo>
                  <a:pt x="25" y="104"/>
                </a:lnTo>
                <a:close/>
              </a:path>
            </a:pathLst>
          </a:custGeom>
          <a:solidFill>
            <a:srgbClr val="FF3300"/>
          </a:solidFill>
          <a:ln w="9525">
            <a:solidFill>
              <a:schemeClr val="folHlink"/>
            </a:solidFill>
            <a:round/>
            <a:headEnd/>
            <a:tailEnd/>
          </a:ln>
        </p:spPr>
        <p:txBody>
          <a:bodyPr/>
          <a:lstStyle/>
          <a:p>
            <a:endParaRPr lang="es-AR"/>
          </a:p>
        </p:txBody>
      </p:sp>
      <p:sp>
        <p:nvSpPr>
          <p:cNvPr id="60483" name="Freeform 67"/>
          <p:cNvSpPr>
            <a:spLocks/>
          </p:cNvSpPr>
          <p:nvPr/>
        </p:nvSpPr>
        <p:spPr bwMode="auto">
          <a:xfrm>
            <a:off x="7864475" y="5970588"/>
            <a:ext cx="146050" cy="150812"/>
          </a:xfrm>
          <a:custGeom>
            <a:avLst/>
            <a:gdLst/>
            <a:ahLst/>
            <a:cxnLst>
              <a:cxn ang="0">
                <a:pos x="22" y="95"/>
              </a:cxn>
              <a:cxn ang="0">
                <a:pos x="18" y="94"/>
              </a:cxn>
              <a:cxn ang="0">
                <a:pos x="16" y="93"/>
              </a:cxn>
              <a:cxn ang="0">
                <a:pos x="13" y="91"/>
              </a:cxn>
              <a:cxn ang="0">
                <a:pos x="10" y="90"/>
              </a:cxn>
              <a:cxn ang="0">
                <a:pos x="6" y="89"/>
              </a:cxn>
              <a:cxn ang="0">
                <a:pos x="4" y="86"/>
              </a:cxn>
              <a:cxn ang="0">
                <a:pos x="1" y="85"/>
              </a:cxn>
              <a:cxn ang="0">
                <a:pos x="0" y="85"/>
              </a:cxn>
              <a:cxn ang="0">
                <a:pos x="1" y="81"/>
              </a:cxn>
              <a:cxn ang="0">
                <a:pos x="4" y="78"/>
              </a:cxn>
              <a:cxn ang="0">
                <a:pos x="5" y="76"/>
              </a:cxn>
              <a:cxn ang="0">
                <a:pos x="8" y="73"/>
              </a:cxn>
              <a:cxn ang="0">
                <a:pos x="10" y="70"/>
              </a:cxn>
              <a:cxn ang="0">
                <a:pos x="12" y="67"/>
              </a:cxn>
              <a:cxn ang="0">
                <a:pos x="14" y="65"/>
              </a:cxn>
              <a:cxn ang="0">
                <a:pos x="17" y="63"/>
              </a:cxn>
              <a:cxn ang="0">
                <a:pos x="21" y="56"/>
              </a:cxn>
              <a:cxn ang="0">
                <a:pos x="26" y="51"/>
              </a:cxn>
              <a:cxn ang="0">
                <a:pos x="30" y="46"/>
              </a:cxn>
              <a:cxn ang="0">
                <a:pos x="34" y="40"/>
              </a:cxn>
              <a:cxn ang="0">
                <a:pos x="39" y="35"/>
              </a:cxn>
              <a:cxn ang="0">
                <a:pos x="43" y="30"/>
              </a:cxn>
              <a:cxn ang="0">
                <a:pos x="49" y="25"/>
              </a:cxn>
              <a:cxn ang="0">
                <a:pos x="52" y="19"/>
              </a:cxn>
              <a:cxn ang="0">
                <a:pos x="58" y="14"/>
              </a:cxn>
              <a:cxn ang="0">
                <a:pos x="63" y="9"/>
              </a:cxn>
              <a:cxn ang="0">
                <a:pos x="67" y="3"/>
              </a:cxn>
              <a:cxn ang="0">
                <a:pos x="72" y="0"/>
              </a:cxn>
              <a:cxn ang="0">
                <a:pos x="76" y="2"/>
              </a:cxn>
              <a:cxn ang="0">
                <a:pos x="81" y="6"/>
              </a:cxn>
              <a:cxn ang="0">
                <a:pos x="87" y="9"/>
              </a:cxn>
              <a:cxn ang="0">
                <a:pos x="92" y="14"/>
              </a:cxn>
              <a:cxn ang="0">
                <a:pos x="87" y="18"/>
              </a:cxn>
              <a:cxn ang="0">
                <a:pos x="83" y="23"/>
              </a:cxn>
              <a:cxn ang="0">
                <a:pos x="77" y="28"/>
              </a:cxn>
              <a:cxn ang="0">
                <a:pos x="73" y="34"/>
              </a:cxn>
              <a:cxn ang="0">
                <a:pos x="68" y="38"/>
              </a:cxn>
              <a:cxn ang="0">
                <a:pos x="64" y="43"/>
              </a:cxn>
              <a:cxn ang="0">
                <a:pos x="59" y="48"/>
              </a:cxn>
              <a:cxn ang="0">
                <a:pos x="55" y="53"/>
              </a:cxn>
              <a:cxn ang="0">
                <a:pos x="51" y="57"/>
              </a:cxn>
              <a:cxn ang="0">
                <a:pos x="46" y="64"/>
              </a:cxn>
              <a:cxn ang="0">
                <a:pos x="42" y="69"/>
              </a:cxn>
              <a:cxn ang="0">
                <a:pos x="38" y="74"/>
              </a:cxn>
              <a:cxn ang="0">
                <a:pos x="34" y="80"/>
              </a:cxn>
              <a:cxn ang="0">
                <a:pos x="30" y="85"/>
              </a:cxn>
              <a:cxn ang="0">
                <a:pos x="27" y="88"/>
              </a:cxn>
              <a:cxn ang="0">
                <a:pos x="26" y="90"/>
              </a:cxn>
              <a:cxn ang="0">
                <a:pos x="24" y="93"/>
              </a:cxn>
              <a:cxn ang="0">
                <a:pos x="22" y="95"/>
              </a:cxn>
              <a:cxn ang="0">
                <a:pos x="22" y="95"/>
              </a:cxn>
            </a:cxnLst>
            <a:rect l="0" t="0" r="r" b="b"/>
            <a:pathLst>
              <a:path w="92" h="95">
                <a:moveTo>
                  <a:pt x="22" y="95"/>
                </a:moveTo>
                <a:lnTo>
                  <a:pt x="18" y="94"/>
                </a:lnTo>
                <a:lnTo>
                  <a:pt x="16" y="93"/>
                </a:lnTo>
                <a:lnTo>
                  <a:pt x="13" y="91"/>
                </a:lnTo>
                <a:lnTo>
                  <a:pt x="10" y="90"/>
                </a:lnTo>
                <a:lnTo>
                  <a:pt x="6" y="89"/>
                </a:lnTo>
                <a:lnTo>
                  <a:pt x="4" y="86"/>
                </a:lnTo>
                <a:lnTo>
                  <a:pt x="1" y="85"/>
                </a:lnTo>
                <a:lnTo>
                  <a:pt x="0" y="85"/>
                </a:lnTo>
                <a:lnTo>
                  <a:pt x="1" y="81"/>
                </a:lnTo>
                <a:lnTo>
                  <a:pt x="4" y="78"/>
                </a:lnTo>
                <a:lnTo>
                  <a:pt x="5" y="76"/>
                </a:lnTo>
                <a:lnTo>
                  <a:pt x="8" y="73"/>
                </a:lnTo>
                <a:lnTo>
                  <a:pt x="10" y="70"/>
                </a:lnTo>
                <a:lnTo>
                  <a:pt x="12" y="67"/>
                </a:lnTo>
                <a:lnTo>
                  <a:pt x="14" y="65"/>
                </a:lnTo>
                <a:lnTo>
                  <a:pt x="17" y="63"/>
                </a:lnTo>
                <a:lnTo>
                  <a:pt x="21" y="56"/>
                </a:lnTo>
                <a:lnTo>
                  <a:pt x="26" y="51"/>
                </a:lnTo>
                <a:lnTo>
                  <a:pt x="30" y="46"/>
                </a:lnTo>
                <a:lnTo>
                  <a:pt x="34" y="40"/>
                </a:lnTo>
                <a:lnTo>
                  <a:pt x="39" y="35"/>
                </a:lnTo>
                <a:lnTo>
                  <a:pt x="43" y="30"/>
                </a:lnTo>
                <a:lnTo>
                  <a:pt x="49" y="25"/>
                </a:lnTo>
                <a:lnTo>
                  <a:pt x="52" y="19"/>
                </a:lnTo>
                <a:lnTo>
                  <a:pt x="58" y="14"/>
                </a:lnTo>
                <a:lnTo>
                  <a:pt x="63" y="9"/>
                </a:lnTo>
                <a:lnTo>
                  <a:pt x="67" y="3"/>
                </a:lnTo>
                <a:lnTo>
                  <a:pt x="72" y="0"/>
                </a:lnTo>
                <a:lnTo>
                  <a:pt x="76" y="2"/>
                </a:lnTo>
                <a:lnTo>
                  <a:pt x="81" y="6"/>
                </a:lnTo>
                <a:lnTo>
                  <a:pt x="87" y="9"/>
                </a:lnTo>
                <a:lnTo>
                  <a:pt x="92" y="14"/>
                </a:lnTo>
                <a:lnTo>
                  <a:pt x="87" y="18"/>
                </a:lnTo>
                <a:lnTo>
                  <a:pt x="83" y="23"/>
                </a:lnTo>
                <a:lnTo>
                  <a:pt x="77" y="28"/>
                </a:lnTo>
                <a:lnTo>
                  <a:pt x="73" y="34"/>
                </a:lnTo>
                <a:lnTo>
                  <a:pt x="68" y="38"/>
                </a:lnTo>
                <a:lnTo>
                  <a:pt x="64" y="43"/>
                </a:lnTo>
                <a:lnTo>
                  <a:pt x="59" y="48"/>
                </a:lnTo>
                <a:lnTo>
                  <a:pt x="55" y="53"/>
                </a:lnTo>
                <a:lnTo>
                  <a:pt x="51" y="57"/>
                </a:lnTo>
                <a:lnTo>
                  <a:pt x="46" y="64"/>
                </a:lnTo>
                <a:lnTo>
                  <a:pt x="42" y="69"/>
                </a:lnTo>
                <a:lnTo>
                  <a:pt x="38" y="74"/>
                </a:lnTo>
                <a:lnTo>
                  <a:pt x="34" y="80"/>
                </a:lnTo>
                <a:lnTo>
                  <a:pt x="30" y="85"/>
                </a:lnTo>
                <a:lnTo>
                  <a:pt x="27" y="88"/>
                </a:lnTo>
                <a:lnTo>
                  <a:pt x="26" y="90"/>
                </a:lnTo>
                <a:lnTo>
                  <a:pt x="24" y="93"/>
                </a:lnTo>
                <a:lnTo>
                  <a:pt x="22" y="95"/>
                </a:lnTo>
                <a:lnTo>
                  <a:pt x="22" y="95"/>
                </a:lnTo>
                <a:close/>
              </a:path>
            </a:pathLst>
          </a:custGeom>
          <a:solidFill>
            <a:srgbClr val="FF3300"/>
          </a:solidFill>
          <a:ln w="9525">
            <a:solidFill>
              <a:schemeClr val="folHlink"/>
            </a:solidFill>
            <a:round/>
            <a:headEnd/>
            <a:tailEnd/>
          </a:ln>
        </p:spPr>
        <p:txBody>
          <a:bodyPr/>
          <a:lstStyle/>
          <a:p>
            <a:endParaRPr lang="es-AR"/>
          </a:p>
        </p:txBody>
      </p:sp>
      <p:sp>
        <p:nvSpPr>
          <p:cNvPr id="60484" name="Freeform 68"/>
          <p:cNvSpPr>
            <a:spLocks/>
          </p:cNvSpPr>
          <p:nvPr/>
        </p:nvSpPr>
        <p:spPr bwMode="auto">
          <a:xfrm>
            <a:off x="8024813" y="5811838"/>
            <a:ext cx="161925" cy="136525"/>
          </a:xfrm>
          <a:custGeom>
            <a:avLst/>
            <a:gdLst/>
            <a:ahLst/>
            <a:cxnLst>
              <a:cxn ang="0">
                <a:pos x="20" y="86"/>
              </a:cxn>
              <a:cxn ang="0">
                <a:pos x="13" y="82"/>
              </a:cxn>
              <a:cxn ang="0">
                <a:pos x="9" y="79"/>
              </a:cxn>
              <a:cxn ang="0">
                <a:pos x="4" y="76"/>
              </a:cxn>
              <a:cxn ang="0">
                <a:pos x="0" y="72"/>
              </a:cxn>
              <a:cxn ang="0">
                <a:pos x="4" y="67"/>
              </a:cxn>
              <a:cxn ang="0">
                <a:pos x="9" y="63"/>
              </a:cxn>
              <a:cxn ang="0">
                <a:pos x="14" y="58"/>
              </a:cxn>
              <a:cxn ang="0">
                <a:pos x="20" y="52"/>
              </a:cxn>
              <a:cxn ang="0">
                <a:pos x="25" y="48"/>
              </a:cxn>
              <a:cxn ang="0">
                <a:pos x="30" y="43"/>
              </a:cxn>
              <a:cxn ang="0">
                <a:pos x="33" y="40"/>
              </a:cxn>
              <a:cxn ang="0">
                <a:pos x="35" y="39"/>
              </a:cxn>
              <a:cxn ang="0">
                <a:pos x="38" y="37"/>
              </a:cxn>
              <a:cxn ang="0">
                <a:pos x="42" y="35"/>
              </a:cxn>
              <a:cxn ang="0">
                <a:pos x="46" y="30"/>
              </a:cxn>
              <a:cxn ang="0">
                <a:pos x="53" y="26"/>
              </a:cxn>
              <a:cxn ang="0">
                <a:pos x="55" y="23"/>
              </a:cxn>
              <a:cxn ang="0">
                <a:pos x="58" y="21"/>
              </a:cxn>
              <a:cxn ang="0">
                <a:pos x="60" y="18"/>
              </a:cxn>
              <a:cxn ang="0">
                <a:pos x="63" y="17"/>
              </a:cxn>
              <a:cxn ang="0">
                <a:pos x="66" y="14"/>
              </a:cxn>
              <a:cxn ang="0">
                <a:pos x="70" y="12"/>
              </a:cxn>
              <a:cxn ang="0">
                <a:pos x="72" y="9"/>
              </a:cxn>
              <a:cxn ang="0">
                <a:pos x="75" y="8"/>
              </a:cxn>
              <a:cxn ang="0">
                <a:pos x="77" y="5"/>
              </a:cxn>
              <a:cxn ang="0">
                <a:pos x="81" y="4"/>
              </a:cxn>
              <a:cxn ang="0">
                <a:pos x="84" y="1"/>
              </a:cxn>
              <a:cxn ang="0">
                <a:pos x="87" y="0"/>
              </a:cxn>
              <a:cxn ang="0">
                <a:pos x="89" y="4"/>
              </a:cxn>
              <a:cxn ang="0">
                <a:pos x="95" y="8"/>
              </a:cxn>
              <a:cxn ang="0">
                <a:pos x="98" y="12"/>
              </a:cxn>
              <a:cxn ang="0">
                <a:pos x="102" y="17"/>
              </a:cxn>
              <a:cxn ang="0">
                <a:pos x="100" y="18"/>
              </a:cxn>
              <a:cxn ang="0">
                <a:pos x="97" y="21"/>
              </a:cxn>
              <a:cxn ang="0">
                <a:pos x="95" y="22"/>
              </a:cxn>
              <a:cxn ang="0">
                <a:pos x="92" y="25"/>
              </a:cxn>
              <a:cxn ang="0">
                <a:pos x="89" y="26"/>
              </a:cxn>
              <a:cxn ang="0">
                <a:pos x="85" y="29"/>
              </a:cxn>
              <a:cxn ang="0">
                <a:pos x="83" y="30"/>
              </a:cxn>
              <a:cxn ang="0">
                <a:pos x="81" y="33"/>
              </a:cxn>
              <a:cxn ang="0">
                <a:pos x="75" y="37"/>
              </a:cxn>
              <a:cxn ang="0">
                <a:pos x="70" y="40"/>
              </a:cxn>
              <a:cxn ang="0">
                <a:pos x="64" y="46"/>
              </a:cxn>
              <a:cxn ang="0">
                <a:pos x="59" y="50"/>
              </a:cxn>
              <a:cxn ang="0">
                <a:pos x="54" y="55"/>
              </a:cxn>
              <a:cxn ang="0">
                <a:pos x="49" y="59"/>
              </a:cxn>
              <a:cxn ang="0">
                <a:pos x="43" y="64"/>
              </a:cxn>
              <a:cxn ang="0">
                <a:pos x="38" y="68"/>
              </a:cxn>
              <a:cxn ang="0">
                <a:pos x="33" y="73"/>
              </a:cxn>
              <a:cxn ang="0">
                <a:pos x="29" y="77"/>
              </a:cxn>
              <a:cxn ang="0">
                <a:pos x="24" y="82"/>
              </a:cxn>
              <a:cxn ang="0">
                <a:pos x="20" y="86"/>
              </a:cxn>
              <a:cxn ang="0">
                <a:pos x="20" y="86"/>
              </a:cxn>
            </a:cxnLst>
            <a:rect l="0" t="0" r="r" b="b"/>
            <a:pathLst>
              <a:path w="102" h="86">
                <a:moveTo>
                  <a:pt x="20" y="86"/>
                </a:moveTo>
                <a:lnTo>
                  <a:pt x="13" y="82"/>
                </a:lnTo>
                <a:lnTo>
                  <a:pt x="9" y="79"/>
                </a:lnTo>
                <a:lnTo>
                  <a:pt x="4" y="76"/>
                </a:lnTo>
                <a:lnTo>
                  <a:pt x="0" y="72"/>
                </a:lnTo>
                <a:lnTo>
                  <a:pt x="4" y="67"/>
                </a:lnTo>
                <a:lnTo>
                  <a:pt x="9" y="63"/>
                </a:lnTo>
                <a:lnTo>
                  <a:pt x="14" y="58"/>
                </a:lnTo>
                <a:lnTo>
                  <a:pt x="20" y="52"/>
                </a:lnTo>
                <a:lnTo>
                  <a:pt x="25" y="48"/>
                </a:lnTo>
                <a:lnTo>
                  <a:pt x="30" y="43"/>
                </a:lnTo>
                <a:lnTo>
                  <a:pt x="33" y="40"/>
                </a:lnTo>
                <a:lnTo>
                  <a:pt x="35" y="39"/>
                </a:lnTo>
                <a:lnTo>
                  <a:pt x="38" y="37"/>
                </a:lnTo>
                <a:lnTo>
                  <a:pt x="42" y="35"/>
                </a:lnTo>
                <a:lnTo>
                  <a:pt x="46" y="30"/>
                </a:lnTo>
                <a:lnTo>
                  <a:pt x="53" y="26"/>
                </a:lnTo>
                <a:lnTo>
                  <a:pt x="55" y="23"/>
                </a:lnTo>
                <a:lnTo>
                  <a:pt x="58" y="21"/>
                </a:lnTo>
                <a:lnTo>
                  <a:pt x="60" y="18"/>
                </a:lnTo>
                <a:lnTo>
                  <a:pt x="63" y="17"/>
                </a:lnTo>
                <a:lnTo>
                  <a:pt x="66" y="14"/>
                </a:lnTo>
                <a:lnTo>
                  <a:pt x="70" y="12"/>
                </a:lnTo>
                <a:lnTo>
                  <a:pt x="72" y="9"/>
                </a:lnTo>
                <a:lnTo>
                  <a:pt x="75" y="8"/>
                </a:lnTo>
                <a:lnTo>
                  <a:pt x="77" y="5"/>
                </a:lnTo>
                <a:lnTo>
                  <a:pt x="81" y="4"/>
                </a:lnTo>
                <a:lnTo>
                  <a:pt x="84" y="1"/>
                </a:lnTo>
                <a:lnTo>
                  <a:pt x="87" y="0"/>
                </a:lnTo>
                <a:lnTo>
                  <a:pt x="89" y="4"/>
                </a:lnTo>
                <a:lnTo>
                  <a:pt x="95" y="8"/>
                </a:lnTo>
                <a:lnTo>
                  <a:pt x="98" y="12"/>
                </a:lnTo>
                <a:lnTo>
                  <a:pt x="102" y="17"/>
                </a:lnTo>
                <a:lnTo>
                  <a:pt x="100" y="18"/>
                </a:lnTo>
                <a:lnTo>
                  <a:pt x="97" y="21"/>
                </a:lnTo>
                <a:lnTo>
                  <a:pt x="95" y="22"/>
                </a:lnTo>
                <a:lnTo>
                  <a:pt x="92" y="25"/>
                </a:lnTo>
                <a:lnTo>
                  <a:pt x="89" y="26"/>
                </a:lnTo>
                <a:lnTo>
                  <a:pt x="85" y="29"/>
                </a:lnTo>
                <a:lnTo>
                  <a:pt x="83" y="30"/>
                </a:lnTo>
                <a:lnTo>
                  <a:pt x="81" y="33"/>
                </a:lnTo>
                <a:lnTo>
                  <a:pt x="75" y="37"/>
                </a:lnTo>
                <a:lnTo>
                  <a:pt x="70" y="40"/>
                </a:lnTo>
                <a:lnTo>
                  <a:pt x="64" y="46"/>
                </a:lnTo>
                <a:lnTo>
                  <a:pt x="59" y="50"/>
                </a:lnTo>
                <a:lnTo>
                  <a:pt x="54" y="55"/>
                </a:lnTo>
                <a:lnTo>
                  <a:pt x="49" y="59"/>
                </a:lnTo>
                <a:lnTo>
                  <a:pt x="43" y="64"/>
                </a:lnTo>
                <a:lnTo>
                  <a:pt x="38" y="68"/>
                </a:lnTo>
                <a:lnTo>
                  <a:pt x="33" y="73"/>
                </a:lnTo>
                <a:lnTo>
                  <a:pt x="29" y="77"/>
                </a:lnTo>
                <a:lnTo>
                  <a:pt x="24" y="82"/>
                </a:lnTo>
                <a:lnTo>
                  <a:pt x="20" y="86"/>
                </a:lnTo>
                <a:lnTo>
                  <a:pt x="20" y="86"/>
                </a:lnTo>
                <a:close/>
              </a:path>
            </a:pathLst>
          </a:custGeom>
          <a:solidFill>
            <a:srgbClr val="FF3300"/>
          </a:solidFill>
          <a:ln w="9525">
            <a:solidFill>
              <a:srgbClr val="FF3300"/>
            </a:solidFill>
            <a:round/>
            <a:headEnd/>
            <a:tailEnd/>
          </a:ln>
        </p:spPr>
        <p:txBody>
          <a:bodyPr/>
          <a:lstStyle/>
          <a:p>
            <a:endParaRPr lang="es-AR"/>
          </a:p>
        </p:txBody>
      </p:sp>
      <p:sp>
        <p:nvSpPr>
          <p:cNvPr id="60485" name="Freeform 69"/>
          <p:cNvSpPr>
            <a:spLocks/>
          </p:cNvSpPr>
          <p:nvPr/>
        </p:nvSpPr>
        <p:spPr bwMode="auto">
          <a:xfrm>
            <a:off x="8213725" y="5681663"/>
            <a:ext cx="179388" cy="120650"/>
          </a:xfrm>
          <a:custGeom>
            <a:avLst/>
            <a:gdLst/>
            <a:ahLst/>
            <a:cxnLst>
              <a:cxn ang="0">
                <a:pos x="12" y="71"/>
              </a:cxn>
              <a:cxn ang="0">
                <a:pos x="4" y="62"/>
              </a:cxn>
              <a:cxn ang="0">
                <a:pos x="3" y="57"/>
              </a:cxn>
              <a:cxn ang="0">
                <a:pos x="10" y="53"/>
              </a:cxn>
              <a:cxn ang="0">
                <a:pos x="15" y="49"/>
              </a:cxn>
              <a:cxn ang="0">
                <a:pos x="21" y="45"/>
              </a:cxn>
              <a:cxn ang="0">
                <a:pos x="28" y="41"/>
              </a:cxn>
              <a:cxn ang="0">
                <a:pos x="33" y="37"/>
              </a:cxn>
              <a:cxn ang="0">
                <a:pos x="40" y="33"/>
              </a:cxn>
              <a:cxn ang="0">
                <a:pos x="46" y="29"/>
              </a:cxn>
              <a:cxn ang="0">
                <a:pos x="53" y="27"/>
              </a:cxn>
              <a:cxn ang="0">
                <a:pos x="58" y="23"/>
              </a:cxn>
              <a:cxn ang="0">
                <a:pos x="65" y="19"/>
              </a:cxn>
              <a:cxn ang="0">
                <a:pos x="70" y="16"/>
              </a:cxn>
              <a:cxn ang="0">
                <a:pos x="77" y="12"/>
              </a:cxn>
              <a:cxn ang="0">
                <a:pos x="83" y="8"/>
              </a:cxn>
              <a:cxn ang="0">
                <a:pos x="90" y="6"/>
              </a:cxn>
              <a:cxn ang="0">
                <a:pos x="96" y="3"/>
              </a:cxn>
              <a:cxn ang="0">
                <a:pos x="103" y="6"/>
              </a:cxn>
              <a:cxn ang="0">
                <a:pos x="109" y="15"/>
              </a:cxn>
              <a:cxn ang="0">
                <a:pos x="109" y="21"/>
              </a:cxn>
              <a:cxn ang="0">
                <a:pos x="103" y="25"/>
              </a:cxn>
              <a:cxn ang="0">
                <a:pos x="98" y="28"/>
              </a:cxn>
              <a:cxn ang="0">
                <a:pos x="91" y="31"/>
              </a:cxn>
              <a:cxn ang="0">
                <a:pos x="86" y="34"/>
              </a:cxn>
              <a:cxn ang="0">
                <a:pos x="79" y="37"/>
              </a:cxn>
              <a:cxn ang="0">
                <a:pos x="73" y="41"/>
              </a:cxn>
              <a:cxn ang="0">
                <a:pos x="67" y="45"/>
              </a:cxn>
              <a:cxn ang="0">
                <a:pos x="61" y="48"/>
              </a:cxn>
              <a:cxn ang="0">
                <a:pos x="54" y="52"/>
              </a:cxn>
              <a:cxn ang="0">
                <a:pos x="49" y="55"/>
              </a:cxn>
              <a:cxn ang="0">
                <a:pos x="42" y="59"/>
              </a:cxn>
              <a:cxn ang="0">
                <a:pos x="37" y="62"/>
              </a:cxn>
              <a:cxn ang="0">
                <a:pos x="31" y="67"/>
              </a:cxn>
              <a:cxn ang="0">
                <a:pos x="25" y="70"/>
              </a:cxn>
              <a:cxn ang="0">
                <a:pos x="20" y="74"/>
              </a:cxn>
              <a:cxn ang="0">
                <a:pos x="18" y="76"/>
              </a:cxn>
            </a:cxnLst>
            <a:rect l="0" t="0" r="r" b="b"/>
            <a:pathLst>
              <a:path w="113" h="76">
                <a:moveTo>
                  <a:pt x="18" y="76"/>
                </a:moveTo>
                <a:lnTo>
                  <a:pt x="12" y="71"/>
                </a:lnTo>
                <a:lnTo>
                  <a:pt x="8" y="67"/>
                </a:lnTo>
                <a:lnTo>
                  <a:pt x="4" y="62"/>
                </a:lnTo>
                <a:lnTo>
                  <a:pt x="0" y="59"/>
                </a:lnTo>
                <a:lnTo>
                  <a:pt x="3" y="57"/>
                </a:lnTo>
                <a:lnTo>
                  <a:pt x="7" y="54"/>
                </a:lnTo>
                <a:lnTo>
                  <a:pt x="10" y="53"/>
                </a:lnTo>
                <a:lnTo>
                  <a:pt x="12" y="50"/>
                </a:lnTo>
                <a:lnTo>
                  <a:pt x="15" y="49"/>
                </a:lnTo>
                <a:lnTo>
                  <a:pt x="19" y="46"/>
                </a:lnTo>
                <a:lnTo>
                  <a:pt x="21" y="45"/>
                </a:lnTo>
                <a:lnTo>
                  <a:pt x="24" y="42"/>
                </a:lnTo>
                <a:lnTo>
                  <a:pt x="28" y="41"/>
                </a:lnTo>
                <a:lnTo>
                  <a:pt x="31" y="38"/>
                </a:lnTo>
                <a:lnTo>
                  <a:pt x="33" y="37"/>
                </a:lnTo>
                <a:lnTo>
                  <a:pt x="37" y="36"/>
                </a:lnTo>
                <a:lnTo>
                  <a:pt x="40" y="33"/>
                </a:lnTo>
                <a:lnTo>
                  <a:pt x="42" y="32"/>
                </a:lnTo>
                <a:lnTo>
                  <a:pt x="46" y="29"/>
                </a:lnTo>
                <a:lnTo>
                  <a:pt x="49" y="28"/>
                </a:lnTo>
                <a:lnTo>
                  <a:pt x="53" y="27"/>
                </a:lnTo>
                <a:lnTo>
                  <a:pt x="56" y="24"/>
                </a:lnTo>
                <a:lnTo>
                  <a:pt x="58" y="23"/>
                </a:lnTo>
                <a:lnTo>
                  <a:pt x="61" y="20"/>
                </a:lnTo>
                <a:lnTo>
                  <a:pt x="65" y="19"/>
                </a:lnTo>
                <a:lnTo>
                  <a:pt x="67" y="17"/>
                </a:lnTo>
                <a:lnTo>
                  <a:pt x="70" y="16"/>
                </a:lnTo>
                <a:lnTo>
                  <a:pt x="74" y="13"/>
                </a:lnTo>
                <a:lnTo>
                  <a:pt x="77" y="12"/>
                </a:lnTo>
                <a:lnTo>
                  <a:pt x="81" y="11"/>
                </a:lnTo>
                <a:lnTo>
                  <a:pt x="83" y="8"/>
                </a:lnTo>
                <a:lnTo>
                  <a:pt x="87" y="7"/>
                </a:lnTo>
                <a:lnTo>
                  <a:pt x="90" y="6"/>
                </a:lnTo>
                <a:lnTo>
                  <a:pt x="94" y="4"/>
                </a:lnTo>
                <a:lnTo>
                  <a:pt x="96" y="3"/>
                </a:lnTo>
                <a:lnTo>
                  <a:pt x="100" y="0"/>
                </a:lnTo>
                <a:lnTo>
                  <a:pt x="103" y="6"/>
                </a:lnTo>
                <a:lnTo>
                  <a:pt x="106" y="10"/>
                </a:lnTo>
                <a:lnTo>
                  <a:pt x="109" y="15"/>
                </a:lnTo>
                <a:lnTo>
                  <a:pt x="113" y="20"/>
                </a:lnTo>
                <a:lnTo>
                  <a:pt x="109" y="21"/>
                </a:lnTo>
                <a:lnTo>
                  <a:pt x="107" y="23"/>
                </a:lnTo>
                <a:lnTo>
                  <a:pt x="103" y="25"/>
                </a:lnTo>
                <a:lnTo>
                  <a:pt x="100" y="27"/>
                </a:lnTo>
                <a:lnTo>
                  <a:pt x="98" y="28"/>
                </a:lnTo>
                <a:lnTo>
                  <a:pt x="95" y="29"/>
                </a:lnTo>
                <a:lnTo>
                  <a:pt x="91" y="31"/>
                </a:lnTo>
                <a:lnTo>
                  <a:pt x="88" y="33"/>
                </a:lnTo>
                <a:lnTo>
                  <a:pt x="86" y="34"/>
                </a:lnTo>
                <a:lnTo>
                  <a:pt x="82" y="36"/>
                </a:lnTo>
                <a:lnTo>
                  <a:pt x="79" y="37"/>
                </a:lnTo>
                <a:lnTo>
                  <a:pt x="77" y="40"/>
                </a:lnTo>
                <a:lnTo>
                  <a:pt x="73" y="41"/>
                </a:lnTo>
                <a:lnTo>
                  <a:pt x="70" y="42"/>
                </a:lnTo>
                <a:lnTo>
                  <a:pt x="67" y="45"/>
                </a:lnTo>
                <a:lnTo>
                  <a:pt x="63" y="46"/>
                </a:lnTo>
                <a:lnTo>
                  <a:pt x="61" y="48"/>
                </a:lnTo>
                <a:lnTo>
                  <a:pt x="58" y="49"/>
                </a:lnTo>
                <a:lnTo>
                  <a:pt x="54" y="52"/>
                </a:lnTo>
                <a:lnTo>
                  <a:pt x="52" y="54"/>
                </a:lnTo>
                <a:lnTo>
                  <a:pt x="49" y="55"/>
                </a:lnTo>
                <a:lnTo>
                  <a:pt x="46" y="57"/>
                </a:lnTo>
                <a:lnTo>
                  <a:pt x="42" y="59"/>
                </a:lnTo>
                <a:lnTo>
                  <a:pt x="40" y="61"/>
                </a:lnTo>
                <a:lnTo>
                  <a:pt x="37" y="62"/>
                </a:lnTo>
                <a:lnTo>
                  <a:pt x="35" y="65"/>
                </a:lnTo>
                <a:lnTo>
                  <a:pt x="31" y="67"/>
                </a:lnTo>
                <a:lnTo>
                  <a:pt x="28" y="69"/>
                </a:lnTo>
                <a:lnTo>
                  <a:pt x="25" y="70"/>
                </a:lnTo>
                <a:lnTo>
                  <a:pt x="23" y="73"/>
                </a:lnTo>
                <a:lnTo>
                  <a:pt x="20" y="74"/>
                </a:lnTo>
                <a:lnTo>
                  <a:pt x="18" y="76"/>
                </a:lnTo>
                <a:lnTo>
                  <a:pt x="18" y="76"/>
                </a:lnTo>
                <a:close/>
              </a:path>
            </a:pathLst>
          </a:custGeom>
          <a:solidFill>
            <a:srgbClr val="FF3300"/>
          </a:solidFill>
          <a:ln w="9525">
            <a:solidFill>
              <a:srgbClr val="FF3300"/>
            </a:solidFill>
            <a:round/>
            <a:headEnd/>
            <a:tailEnd/>
          </a:ln>
        </p:spPr>
        <p:txBody>
          <a:bodyPr/>
          <a:lstStyle/>
          <a:p>
            <a:endParaRPr lang="es-AR"/>
          </a:p>
        </p:txBody>
      </p:sp>
      <p:sp>
        <p:nvSpPr>
          <p:cNvPr id="60486" name="Freeform 70"/>
          <p:cNvSpPr>
            <a:spLocks/>
          </p:cNvSpPr>
          <p:nvPr/>
        </p:nvSpPr>
        <p:spPr bwMode="auto">
          <a:xfrm>
            <a:off x="8431213" y="5586413"/>
            <a:ext cx="185737" cy="100012"/>
          </a:xfrm>
          <a:custGeom>
            <a:avLst/>
            <a:gdLst/>
            <a:ahLst/>
            <a:cxnLst>
              <a:cxn ang="0">
                <a:pos x="11" y="60"/>
              </a:cxn>
              <a:cxn ang="0">
                <a:pos x="8" y="54"/>
              </a:cxn>
              <a:cxn ang="0">
                <a:pos x="3" y="47"/>
              </a:cxn>
              <a:cxn ang="0">
                <a:pos x="4" y="41"/>
              </a:cxn>
              <a:cxn ang="0">
                <a:pos x="9" y="38"/>
              </a:cxn>
              <a:cxn ang="0">
                <a:pos x="16" y="34"/>
              </a:cxn>
              <a:cxn ang="0">
                <a:pos x="22" y="31"/>
              </a:cxn>
              <a:cxn ang="0">
                <a:pos x="29" y="29"/>
              </a:cxn>
              <a:cxn ang="0">
                <a:pos x="35" y="26"/>
              </a:cxn>
              <a:cxn ang="0">
                <a:pos x="42" y="24"/>
              </a:cxn>
              <a:cxn ang="0">
                <a:pos x="50" y="21"/>
              </a:cxn>
              <a:cxn ang="0">
                <a:pos x="56" y="18"/>
              </a:cxn>
              <a:cxn ang="0">
                <a:pos x="63" y="16"/>
              </a:cxn>
              <a:cxn ang="0">
                <a:pos x="70" y="13"/>
              </a:cxn>
              <a:cxn ang="0">
                <a:pos x="76" y="10"/>
              </a:cxn>
              <a:cxn ang="0">
                <a:pos x="83" y="8"/>
              </a:cxn>
              <a:cxn ang="0">
                <a:pos x="91" y="5"/>
              </a:cxn>
              <a:cxn ang="0">
                <a:pos x="97" y="3"/>
              </a:cxn>
              <a:cxn ang="0">
                <a:pos x="105" y="1"/>
              </a:cxn>
              <a:cxn ang="0">
                <a:pos x="110" y="5"/>
              </a:cxn>
              <a:cxn ang="0">
                <a:pos x="114" y="16"/>
              </a:cxn>
              <a:cxn ang="0">
                <a:pos x="114" y="22"/>
              </a:cxn>
              <a:cxn ang="0">
                <a:pos x="106" y="24"/>
              </a:cxn>
              <a:cxn ang="0">
                <a:pos x="100" y="26"/>
              </a:cxn>
              <a:cxn ang="0">
                <a:pos x="93" y="29"/>
              </a:cxn>
              <a:cxn ang="0">
                <a:pos x="87" y="31"/>
              </a:cxn>
              <a:cxn ang="0">
                <a:pos x="80" y="34"/>
              </a:cxn>
              <a:cxn ang="0">
                <a:pos x="74" y="37"/>
              </a:cxn>
              <a:cxn ang="0">
                <a:pos x="67" y="39"/>
              </a:cxn>
              <a:cxn ang="0">
                <a:pos x="60" y="42"/>
              </a:cxn>
              <a:cxn ang="0">
                <a:pos x="54" y="45"/>
              </a:cxn>
              <a:cxn ang="0">
                <a:pos x="47" y="47"/>
              </a:cxn>
              <a:cxn ang="0">
                <a:pos x="42" y="50"/>
              </a:cxn>
              <a:cxn ang="0">
                <a:pos x="35" y="52"/>
              </a:cxn>
              <a:cxn ang="0">
                <a:pos x="29" y="55"/>
              </a:cxn>
              <a:cxn ang="0">
                <a:pos x="22" y="59"/>
              </a:cxn>
              <a:cxn ang="0">
                <a:pos x="16" y="62"/>
              </a:cxn>
              <a:cxn ang="0">
                <a:pos x="13" y="63"/>
              </a:cxn>
            </a:cxnLst>
            <a:rect l="0" t="0" r="r" b="b"/>
            <a:pathLst>
              <a:path w="117" h="63">
                <a:moveTo>
                  <a:pt x="13" y="63"/>
                </a:moveTo>
                <a:lnTo>
                  <a:pt x="11" y="60"/>
                </a:lnTo>
                <a:lnTo>
                  <a:pt x="9" y="56"/>
                </a:lnTo>
                <a:lnTo>
                  <a:pt x="8" y="54"/>
                </a:lnTo>
                <a:lnTo>
                  <a:pt x="7" y="52"/>
                </a:lnTo>
                <a:lnTo>
                  <a:pt x="3" y="47"/>
                </a:lnTo>
                <a:lnTo>
                  <a:pt x="0" y="42"/>
                </a:lnTo>
                <a:lnTo>
                  <a:pt x="4" y="41"/>
                </a:lnTo>
                <a:lnTo>
                  <a:pt x="7" y="39"/>
                </a:lnTo>
                <a:lnTo>
                  <a:pt x="9" y="38"/>
                </a:lnTo>
                <a:lnTo>
                  <a:pt x="13" y="37"/>
                </a:lnTo>
                <a:lnTo>
                  <a:pt x="16" y="34"/>
                </a:lnTo>
                <a:lnTo>
                  <a:pt x="20" y="33"/>
                </a:lnTo>
                <a:lnTo>
                  <a:pt x="22" y="31"/>
                </a:lnTo>
                <a:lnTo>
                  <a:pt x="26" y="30"/>
                </a:lnTo>
                <a:lnTo>
                  <a:pt x="29" y="29"/>
                </a:lnTo>
                <a:lnTo>
                  <a:pt x="33" y="27"/>
                </a:lnTo>
                <a:lnTo>
                  <a:pt x="35" y="26"/>
                </a:lnTo>
                <a:lnTo>
                  <a:pt x="39" y="25"/>
                </a:lnTo>
                <a:lnTo>
                  <a:pt x="42" y="24"/>
                </a:lnTo>
                <a:lnTo>
                  <a:pt x="46" y="22"/>
                </a:lnTo>
                <a:lnTo>
                  <a:pt x="50" y="21"/>
                </a:lnTo>
                <a:lnTo>
                  <a:pt x="53" y="20"/>
                </a:lnTo>
                <a:lnTo>
                  <a:pt x="56" y="18"/>
                </a:lnTo>
                <a:lnTo>
                  <a:pt x="59" y="17"/>
                </a:lnTo>
                <a:lnTo>
                  <a:pt x="63" y="16"/>
                </a:lnTo>
                <a:lnTo>
                  <a:pt x="67" y="14"/>
                </a:lnTo>
                <a:lnTo>
                  <a:pt x="70" y="13"/>
                </a:lnTo>
                <a:lnTo>
                  <a:pt x="74" y="12"/>
                </a:lnTo>
                <a:lnTo>
                  <a:pt x="76" y="10"/>
                </a:lnTo>
                <a:lnTo>
                  <a:pt x="80" y="9"/>
                </a:lnTo>
                <a:lnTo>
                  <a:pt x="83" y="8"/>
                </a:lnTo>
                <a:lnTo>
                  <a:pt x="87" y="6"/>
                </a:lnTo>
                <a:lnTo>
                  <a:pt x="91" y="5"/>
                </a:lnTo>
                <a:lnTo>
                  <a:pt x="95" y="5"/>
                </a:lnTo>
                <a:lnTo>
                  <a:pt x="97" y="3"/>
                </a:lnTo>
                <a:lnTo>
                  <a:pt x="101" y="3"/>
                </a:lnTo>
                <a:lnTo>
                  <a:pt x="105" y="1"/>
                </a:lnTo>
                <a:lnTo>
                  <a:pt x="109" y="0"/>
                </a:lnTo>
                <a:lnTo>
                  <a:pt x="110" y="5"/>
                </a:lnTo>
                <a:lnTo>
                  <a:pt x="113" y="10"/>
                </a:lnTo>
                <a:lnTo>
                  <a:pt x="114" y="16"/>
                </a:lnTo>
                <a:lnTo>
                  <a:pt x="117" y="21"/>
                </a:lnTo>
                <a:lnTo>
                  <a:pt x="114" y="22"/>
                </a:lnTo>
                <a:lnTo>
                  <a:pt x="110" y="24"/>
                </a:lnTo>
                <a:lnTo>
                  <a:pt x="106" y="24"/>
                </a:lnTo>
                <a:lnTo>
                  <a:pt x="104" y="25"/>
                </a:lnTo>
                <a:lnTo>
                  <a:pt x="100" y="26"/>
                </a:lnTo>
                <a:lnTo>
                  <a:pt x="96" y="27"/>
                </a:lnTo>
                <a:lnTo>
                  <a:pt x="93" y="29"/>
                </a:lnTo>
                <a:lnTo>
                  <a:pt x="89" y="30"/>
                </a:lnTo>
                <a:lnTo>
                  <a:pt x="87" y="31"/>
                </a:lnTo>
                <a:lnTo>
                  <a:pt x="83" y="33"/>
                </a:lnTo>
                <a:lnTo>
                  <a:pt x="80" y="34"/>
                </a:lnTo>
                <a:lnTo>
                  <a:pt x="76" y="35"/>
                </a:lnTo>
                <a:lnTo>
                  <a:pt x="74" y="37"/>
                </a:lnTo>
                <a:lnTo>
                  <a:pt x="70" y="38"/>
                </a:lnTo>
                <a:lnTo>
                  <a:pt x="67" y="39"/>
                </a:lnTo>
                <a:lnTo>
                  <a:pt x="64" y="41"/>
                </a:lnTo>
                <a:lnTo>
                  <a:pt x="60" y="42"/>
                </a:lnTo>
                <a:lnTo>
                  <a:pt x="58" y="43"/>
                </a:lnTo>
                <a:lnTo>
                  <a:pt x="54" y="45"/>
                </a:lnTo>
                <a:lnTo>
                  <a:pt x="51" y="46"/>
                </a:lnTo>
                <a:lnTo>
                  <a:pt x="47" y="47"/>
                </a:lnTo>
                <a:lnTo>
                  <a:pt x="45" y="49"/>
                </a:lnTo>
                <a:lnTo>
                  <a:pt x="42" y="50"/>
                </a:lnTo>
                <a:lnTo>
                  <a:pt x="38" y="51"/>
                </a:lnTo>
                <a:lnTo>
                  <a:pt x="35" y="52"/>
                </a:lnTo>
                <a:lnTo>
                  <a:pt x="32" y="54"/>
                </a:lnTo>
                <a:lnTo>
                  <a:pt x="29" y="55"/>
                </a:lnTo>
                <a:lnTo>
                  <a:pt x="25" y="56"/>
                </a:lnTo>
                <a:lnTo>
                  <a:pt x="22" y="59"/>
                </a:lnTo>
                <a:lnTo>
                  <a:pt x="20" y="60"/>
                </a:lnTo>
                <a:lnTo>
                  <a:pt x="16" y="62"/>
                </a:lnTo>
                <a:lnTo>
                  <a:pt x="13" y="63"/>
                </a:lnTo>
                <a:lnTo>
                  <a:pt x="13" y="63"/>
                </a:lnTo>
                <a:close/>
              </a:path>
            </a:pathLst>
          </a:custGeom>
          <a:solidFill>
            <a:srgbClr val="FF3300"/>
          </a:solidFill>
          <a:ln w="9525">
            <a:solidFill>
              <a:srgbClr val="FF3300"/>
            </a:solidFill>
            <a:round/>
            <a:headEnd/>
            <a:tailEnd/>
          </a:ln>
        </p:spPr>
        <p:txBody>
          <a:bodyPr/>
          <a:lstStyle/>
          <a:p>
            <a:endParaRPr lang="es-AR"/>
          </a:p>
        </p:txBody>
      </p:sp>
      <p:sp>
        <p:nvSpPr>
          <p:cNvPr id="60487" name="Freeform 71"/>
          <p:cNvSpPr>
            <a:spLocks/>
          </p:cNvSpPr>
          <p:nvPr/>
        </p:nvSpPr>
        <p:spPr bwMode="auto">
          <a:xfrm>
            <a:off x="8666163" y="5532438"/>
            <a:ext cx="227012" cy="68262"/>
          </a:xfrm>
          <a:custGeom>
            <a:avLst/>
            <a:gdLst/>
            <a:ahLst/>
            <a:cxnLst>
              <a:cxn ang="0">
                <a:pos x="8" y="40"/>
              </a:cxn>
              <a:cxn ang="0">
                <a:pos x="4" y="34"/>
              </a:cxn>
              <a:cxn ang="0">
                <a:pos x="2" y="27"/>
              </a:cxn>
              <a:cxn ang="0">
                <a:pos x="3" y="21"/>
              </a:cxn>
              <a:cxn ang="0">
                <a:pos x="11" y="18"/>
              </a:cxn>
              <a:cxn ang="0">
                <a:pos x="19" y="16"/>
              </a:cxn>
              <a:cxn ang="0">
                <a:pos x="27" y="14"/>
              </a:cxn>
              <a:cxn ang="0">
                <a:pos x="36" y="12"/>
              </a:cxn>
              <a:cxn ang="0">
                <a:pos x="45" y="10"/>
              </a:cxn>
              <a:cxn ang="0">
                <a:pos x="54" y="9"/>
              </a:cxn>
              <a:cxn ang="0">
                <a:pos x="65" y="8"/>
              </a:cxn>
              <a:cxn ang="0">
                <a:pos x="74" y="5"/>
              </a:cxn>
              <a:cxn ang="0">
                <a:pos x="83" y="4"/>
              </a:cxn>
              <a:cxn ang="0">
                <a:pos x="94" y="2"/>
              </a:cxn>
              <a:cxn ang="0">
                <a:pos x="103" y="1"/>
              </a:cxn>
              <a:cxn ang="0">
                <a:pos x="112" y="1"/>
              </a:cxn>
              <a:cxn ang="0">
                <a:pos x="121" y="0"/>
              </a:cxn>
              <a:cxn ang="0">
                <a:pos x="130" y="0"/>
              </a:cxn>
              <a:cxn ang="0">
                <a:pos x="140" y="0"/>
              </a:cxn>
              <a:cxn ang="0">
                <a:pos x="143" y="2"/>
              </a:cxn>
              <a:cxn ang="0">
                <a:pos x="142" y="8"/>
              </a:cxn>
              <a:cxn ang="0">
                <a:pos x="142" y="14"/>
              </a:cxn>
              <a:cxn ang="0">
                <a:pos x="141" y="19"/>
              </a:cxn>
              <a:cxn ang="0">
                <a:pos x="137" y="23"/>
              </a:cxn>
              <a:cxn ang="0">
                <a:pos x="128" y="23"/>
              </a:cxn>
              <a:cxn ang="0">
                <a:pos x="119" y="25"/>
              </a:cxn>
              <a:cxn ang="0">
                <a:pos x="109" y="26"/>
              </a:cxn>
              <a:cxn ang="0">
                <a:pos x="100" y="26"/>
              </a:cxn>
              <a:cxn ang="0">
                <a:pos x="91" y="27"/>
              </a:cxn>
              <a:cxn ang="0">
                <a:pos x="82" y="29"/>
              </a:cxn>
              <a:cxn ang="0">
                <a:pos x="74" y="30"/>
              </a:cxn>
              <a:cxn ang="0">
                <a:pos x="65" y="30"/>
              </a:cxn>
              <a:cxn ang="0">
                <a:pos x="57" y="33"/>
              </a:cxn>
              <a:cxn ang="0">
                <a:pos x="49" y="34"/>
              </a:cxn>
              <a:cxn ang="0">
                <a:pos x="41" y="35"/>
              </a:cxn>
              <a:cxn ang="0">
                <a:pos x="33" y="37"/>
              </a:cxn>
              <a:cxn ang="0">
                <a:pos x="25" y="38"/>
              </a:cxn>
              <a:cxn ang="0">
                <a:pos x="19" y="39"/>
              </a:cxn>
              <a:cxn ang="0">
                <a:pos x="12" y="42"/>
              </a:cxn>
              <a:cxn ang="0">
                <a:pos x="10" y="43"/>
              </a:cxn>
            </a:cxnLst>
            <a:rect l="0" t="0" r="r" b="b"/>
            <a:pathLst>
              <a:path w="143" h="43">
                <a:moveTo>
                  <a:pt x="10" y="43"/>
                </a:moveTo>
                <a:lnTo>
                  <a:pt x="8" y="40"/>
                </a:lnTo>
                <a:lnTo>
                  <a:pt x="6" y="37"/>
                </a:lnTo>
                <a:lnTo>
                  <a:pt x="4" y="34"/>
                </a:lnTo>
                <a:lnTo>
                  <a:pt x="4" y="33"/>
                </a:lnTo>
                <a:lnTo>
                  <a:pt x="2" y="27"/>
                </a:lnTo>
                <a:lnTo>
                  <a:pt x="0" y="22"/>
                </a:lnTo>
                <a:lnTo>
                  <a:pt x="3" y="21"/>
                </a:lnTo>
                <a:lnTo>
                  <a:pt x="7" y="19"/>
                </a:lnTo>
                <a:lnTo>
                  <a:pt x="11" y="18"/>
                </a:lnTo>
                <a:lnTo>
                  <a:pt x="15" y="17"/>
                </a:lnTo>
                <a:lnTo>
                  <a:pt x="19" y="16"/>
                </a:lnTo>
                <a:lnTo>
                  <a:pt x="23" y="16"/>
                </a:lnTo>
                <a:lnTo>
                  <a:pt x="27" y="14"/>
                </a:lnTo>
                <a:lnTo>
                  <a:pt x="32" y="13"/>
                </a:lnTo>
                <a:lnTo>
                  <a:pt x="36" y="12"/>
                </a:lnTo>
                <a:lnTo>
                  <a:pt x="41" y="12"/>
                </a:lnTo>
                <a:lnTo>
                  <a:pt x="45" y="10"/>
                </a:lnTo>
                <a:lnTo>
                  <a:pt x="50" y="10"/>
                </a:lnTo>
                <a:lnTo>
                  <a:pt x="54" y="9"/>
                </a:lnTo>
                <a:lnTo>
                  <a:pt x="59" y="8"/>
                </a:lnTo>
                <a:lnTo>
                  <a:pt x="65" y="8"/>
                </a:lnTo>
                <a:lnTo>
                  <a:pt x="70" y="6"/>
                </a:lnTo>
                <a:lnTo>
                  <a:pt x="74" y="5"/>
                </a:lnTo>
                <a:lnTo>
                  <a:pt x="79" y="5"/>
                </a:lnTo>
                <a:lnTo>
                  <a:pt x="83" y="4"/>
                </a:lnTo>
                <a:lnTo>
                  <a:pt x="88" y="4"/>
                </a:lnTo>
                <a:lnTo>
                  <a:pt x="94" y="2"/>
                </a:lnTo>
                <a:lnTo>
                  <a:pt x="98" y="2"/>
                </a:lnTo>
                <a:lnTo>
                  <a:pt x="103" y="1"/>
                </a:lnTo>
                <a:lnTo>
                  <a:pt x="108" y="1"/>
                </a:lnTo>
                <a:lnTo>
                  <a:pt x="112" y="1"/>
                </a:lnTo>
                <a:lnTo>
                  <a:pt x="117" y="1"/>
                </a:lnTo>
                <a:lnTo>
                  <a:pt x="121" y="0"/>
                </a:lnTo>
                <a:lnTo>
                  <a:pt x="126" y="0"/>
                </a:lnTo>
                <a:lnTo>
                  <a:pt x="130" y="0"/>
                </a:lnTo>
                <a:lnTo>
                  <a:pt x="134" y="0"/>
                </a:lnTo>
                <a:lnTo>
                  <a:pt x="140" y="0"/>
                </a:lnTo>
                <a:lnTo>
                  <a:pt x="143" y="1"/>
                </a:lnTo>
                <a:lnTo>
                  <a:pt x="143" y="2"/>
                </a:lnTo>
                <a:lnTo>
                  <a:pt x="143" y="5"/>
                </a:lnTo>
                <a:lnTo>
                  <a:pt x="142" y="8"/>
                </a:lnTo>
                <a:lnTo>
                  <a:pt x="142" y="12"/>
                </a:lnTo>
                <a:lnTo>
                  <a:pt x="142" y="14"/>
                </a:lnTo>
                <a:lnTo>
                  <a:pt x="141" y="17"/>
                </a:lnTo>
                <a:lnTo>
                  <a:pt x="141" y="19"/>
                </a:lnTo>
                <a:lnTo>
                  <a:pt x="142" y="23"/>
                </a:lnTo>
                <a:lnTo>
                  <a:pt x="137" y="23"/>
                </a:lnTo>
                <a:lnTo>
                  <a:pt x="132" y="23"/>
                </a:lnTo>
                <a:lnTo>
                  <a:pt x="128" y="23"/>
                </a:lnTo>
                <a:lnTo>
                  <a:pt x="122" y="25"/>
                </a:lnTo>
                <a:lnTo>
                  <a:pt x="119" y="25"/>
                </a:lnTo>
                <a:lnTo>
                  <a:pt x="113" y="25"/>
                </a:lnTo>
                <a:lnTo>
                  <a:pt x="109" y="26"/>
                </a:lnTo>
                <a:lnTo>
                  <a:pt x="104" y="26"/>
                </a:lnTo>
                <a:lnTo>
                  <a:pt x="100" y="26"/>
                </a:lnTo>
                <a:lnTo>
                  <a:pt x="95" y="27"/>
                </a:lnTo>
                <a:lnTo>
                  <a:pt x="91" y="27"/>
                </a:lnTo>
                <a:lnTo>
                  <a:pt x="87" y="27"/>
                </a:lnTo>
                <a:lnTo>
                  <a:pt x="82" y="29"/>
                </a:lnTo>
                <a:lnTo>
                  <a:pt x="78" y="29"/>
                </a:lnTo>
                <a:lnTo>
                  <a:pt x="74" y="30"/>
                </a:lnTo>
                <a:lnTo>
                  <a:pt x="70" y="30"/>
                </a:lnTo>
                <a:lnTo>
                  <a:pt x="65" y="30"/>
                </a:lnTo>
                <a:lnTo>
                  <a:pt x="61" y="31"/>
                </a:lnTo>
                <a:lnTo>
                  <a:pt x="57" y="33"/>
                </a:lnTo>
                <a:lnTo>
                  <a:pt x="53" y="33"/>
                </a:lnTo>
                <a:lnTo>
                  <a:pt x="49" y="34"/>
                </a:lnTo>
                <a:lnTo>
                  <a:pt x="45" y="34"/>
                </a:lnTo>
                <a:lnTo>
                  <a:pt x="41" y="35"/>
                </a:lnTo>
                <a:lnTo>
                  <a:pt x="37" y="37"/>
                </a:lnTo>
                <a:lnTo>
                  <a:pt x="33" y="37"/>
                </a:lnTo>
                <a:lnTo>
                  <a:pt x="31" y="38"/>
                </a:lnTo>
                <a:lnTo>
                  <a:pt x="25" y="38"/>
                </a:lnTo>
                <a:lnTo>
                  <a:pt x="23" y="39"/>
                </a:lnTo>
                <a:lnTo>
                  <a:pt x="19" y="39"/>
                </a:lnTo>
                <a:lnTo>
                  <a:pt x="15" y="42"/>
                </a:lnTo>
                <a:lnTo>
                  <a:pt x="12" y="42"/>
                </a:lnTo>
                <a:lnTo>
                  <a:pt x="10" y="43"/>
                </a:lnTo>
                <a:lnTo>
                  <a:pt x="10" y="43"/>
                </a:lnTo>
                <a:close/>
              </a:path>
            </a:pathLst>
          </a:custGeom>
          <a:solidFill>
            <a:srgbClr val="FF3300"/>
          </a:solidFill>
          <a:ln w="9525">
            <a:solidFill>
              <a:srgbClr val="FF3300"/>
            </a:solidFill>
            <a:round/>
            <a:headEnd/>
            <a:tailEnd/>
          </a:ln>
        </p:spPr>
        <p:txBody>
          <a:bodyPr/>
          <a:lstStyle/>
          <a:p>
            <a:endParaRPr lang="es-AR"/>
          </a:p>
        </p:txBody>
      </p:sp>
      <p:sp>
        <p:nvSpPr>
          <p:cNvPr id="60488" name="Freeform 72"/>
          <p:cNvSpPr>
            <a:spLocks/>
          </p:cNvSpPr>
          <p:nvPr/>
        </p:nvSpPr>
        <p:spPr bwMode="auto">
          <a:xfrm>
            <a:off x="8431213" y="5634038"/>
            <a:ext cx="66675" cy="52387"/>
          </a:xfrm>
          <a:custGeom>
            <a:avLst/>
            <a:gdLst/>
            <a:ahLst/>
            <a:cxnLst>
              <a:cxn ang="0">
                <a:pos x="29" y="0"/>
              </a:cxn>
              <a:cxn ang="0">
                <a:pos x="0" y="13"/>
              </a:cxn>
              <a:cxn ang="0">
                <a:pos x="13" y="33"/>
              </a:cxn>
              <a:cxn ang="0">
                <a:pos x="42" y="20"/>
              </a:cxn>
              <a:cxn ang="0">
                <a:pos x="29" y="0"/>
              </a:cxn>
              <a:cxn ang="0">
                <a:pos x="29" y="0"/>
              </a:cxn>
            </a:cxnLst>
            <a:rect l="0" t="0" r="r" b="b"/>
            <a:pathLst>
              <a:path w="42" h="33">
                <a:moveTo>
                  <a:pt x="29" y="0"/>
                </a:moveTo>
                <a:lnTo>
                  <a:pt x="0" y="13"/>
                </a:lnTo>
                <a:lnTo>
                  <a:pt x="13" y="33"/>
                </a:lnTo>
                <a:lnTo>
                  <a:pt x="42" y="20"/>
                </a:lnTo>
                <a:lnTo>
                  <a:pt x="29" y="0"/>
                </a:lnTo>
                <a:lnTo>
                  <a:pt x="29" y="0"/>
                </a:lnTo>
                <a:close/>
              </a:path>
            </a:pathLst>
          </a:custGeom>
          <a:solidFill>
            <a:srgbClr val="FFFFFF"/>
          </a:solidFill>
          <a:ln w="9525">
            <a:noFill/>
            <a:round/>
            <a:headEnd/>
            <a:tailEnd/>
          </a:ln>
        </p:spPr>
        <p:txBody>
          <a:bodyPr/>
          <a:lstStyle/>
          <a:p>
            <a:endParaRPr lang="es-AR"/>
          </a:p>
        </p:txBody>
      </p:sp>
      <p:sp>
        <p:nvSpPr>
          <p:cNvPr id="60489" name="Freeform 73"/>
          <p:cNvSpPr>
            <a:spLocks/>
          </p:cNvSpPr>
          <p:nvPr/>
        </p:nvSpPr>
        <p:spPr bwMode="auto">
          <a:xfrm>
            <a:off x="8143875" y="5811838"/>
            <a:ext cx="42863" cy="41275"/>
          </a:xfrm>
          <a:custGeom>
            <a:avLst/>
            <a:gdLst/>
            <a:ahLst/>
            <a:cxnLst>
              <a:cxn ang="0">
                <a:pos x="0" y="8"/>
              </a:cxn>
              <a:cxn ang="0">
                <a:pos x="12" y="0"/>
              </a:cxn>
              <a:cxn ang="0">
                <a:pos x="27" y="17"/>
              </a:cxn>
              <a:cxn ang="0">
                <a:pos x="17" y="26"/>
              </a:cxn>
              <a:cxn ang="0">
                <a:pos x="17" y="25"/>
              </a:cxn>
              <a:cxn ang="0">
                <a:pos x="14" y="23"/>
              </a:cxn>
              <a:cxn ang="0">
                <a:pos x="10" y="21"/>
              </a:cxn>
              <a:cxn ang="0">
                <a:pos x="8" y="17"/>
              </a:cxn>
              <a:cxn ang="0">
                <a:pos x="4" y="14"/>
              </a:cxn>
              <a:cxn ang="0">
                <a:pos x="1" y="12"/>
              </a:cxn>
              <a:cxn ang="0">
                <a:pos x="0" y="9"/>
              </a:cxn>
              <a:cxn ang="0">
                <a:pos x="0" y="8"/>
              </a:cxn>
              <a:cxn ang="0">
                <a:pos x="0" y="8"/>
              </a:cxn>
            </a:cxnLst>
            <a:rect l="0" t="0" r="r" b="b"/>
            <a:pathLst>
              <a:path w="27" h="26">
                <a:moveTo>
                  <a:pt x="0" y="8"/>
                </a:moveTo>
                <a:lnTo>
                  <a:pt x="12" y="0"/>
                </a:lnTo>
                <a:lnTo>
                  <a:pt x="27" y="17"/>
                </a:lnTo>
                <a:lnTo>
                  <a:pt x="17" y="26"/>
                </a:lnTo>
                <a:lnTo>
                  <a:pt x="17" y="25"/>
                </a:lnTo>
                <a:lnTo>
                  <a:pt x="14" y="23"/>
                </a:lnTo>
                <a:lnTo>
                  <a:pt x="10" y="21"/>
                </a:lnTo>
                <a:lnTo>
                  <a:pt x="8" y="17"/>
                </a:lnTo>
                <a:lnTo>
                  <a:pt x="4" y="14"/>
                </a:lnTo>
                <a:lnTo>
                  <a:pt x="1" y="12"/>
                </a:lnTo>
                <a:lnTo>
                  <a:pt x="0" y="9"/>
                </a:lnTo>
                <a:lnTo>
                  <a:pt x="0" y="8"/>
                </a:lnTo>
                <a:lnTo>
                  <a:pt x="0" y="8"/>
                </a:lnTo>
                <a:close/>
              </a:path>
            </a:pathLst>
          </a:custGeom>
          <a:solidFill>
            <a:srgbClr val="FFFFFF"/>
          </a:solidFill>
          <a:ln w="9525">
            <a:noFill/>
            <a:round/>
            <a:headEnd/>
            <a:tailEnd/>
          </a:ln>
        </p:spPr>
        <p:txBody>
          <a:bodyPr/>
          <a:lstStyle/>
          <a:p>
            <a:endParaRPr lang="es-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8"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Explosión e Incendio</a:t>
            </a:r>
            <a:endParaRPr lang="es-VE"/>
          </a:p>
        </p:txBody>
      </p:sp>
      <p:sp>
        <p:nvSpPr>
          <p:cNvPr id="11269" name="Rectangle 5"/>
          <p:cNvSpPr>
            <a:spLocks noGrp="1" noChangeArrowheads="1"/>
          </p:cNvSpPr>
          <p:nvPr>
            <p:ph type="body" idx="1"/>
          </p:nvPr>
        </p:nvSpPr>
        <p:spPr>
          <a:xfrm>
            <a:off x="163513" y="1905000"/>
            <a:ext cx="8785225" cy="3227388"/>
          </a:xfrm>
        </p:spPr>
        <p:txBody>
          <a:bodyPr/>
          <a:lstStyle/>
          <a:p>
            <a:r>
              <a:rPr lang="es-VE"/>
              <a:t>El</a:t>
            </a:r>
            <a:r>
              <a:rPr lang="es-ES"/>
              <a:t> riesgo de incendio surge</a:t>
            </a:r>
            <a:r>
              <a:rPr lang="es-VE"/>
              <a:t>:</a:t>
            </a:r>
          </a:p>
          <a:p>
            <a:pPr lvl="2"/>
            <a:r>
              <a:rPr lang="es-ES" b="0"/>
              <a:t>Instalaciones </a:t>
            </a:r>
            <a:r>
              <a:rPr lang="es-VE" b="0"/>
              <a:t>o</a:t>
            </a:r>
            <a:r>
              <a:rPr lang="es-ES" b="0"/>
              <a:t> Conexiones Dañadas</a:t>
            </a:r>
            <a:endParaRPr lang="es-VE" b="0"/>
          </a:p>
          <a:p>
            <a:pPr lvl="3"/>
            <a:r>
              <a:rPr lang="es-ES" b="0"/>
              <a:t>Cortocircuitos que en un medio propicio pueden desarrollar llamas</a:t>
            </a:r>
            <a:endParaRPr lang="es-VE" b="0"/>
          </a:p>
          <a:p>
            <a:pPr lvl="1"/>
            <a:r>
              <a:rPr lang="es-ES"/>
              <a:t>El peligro de explosiones en ambientes saturados de elementos (gases, etc.)</a:t>
            </a:r>
            <a:endParaRPr lang="es-VE"/>
          </a:p>
          <a:p>
            <a:pPr lvl="1"/>
            <a:r>
              <a:rPr lang="es-ES"/>
              <a:t>Consecuencias</a:t>
            </a:r>
            <a:endParaRPr lang="es-VE"/>
          </a:p>
          <a:p>
            <a:pPr lvl="2"/>
            <a:r>
              <a:rPr lang="es-ES" b="0"/>
              <a:t>Lesiones de considerable importancia</a:t>
            </a:r>
            <a:r>
              <a:rPr lang="es-VE" b="0"/>
              <a:t>: </a:t>
            </a:r>
            <a:r>
              <a:rPr lang="es-ES" b="0"/>
              <a:t>quemaduras, fracturas, etc.</a:t>
            </a:r>
            <a:endParaRPr lang="es-VE" b="0"/>
          </a:p>
          <a:p>
            <a:pPr lvl="2"/>
            <a:r>
              <a:rPr lang="es-ES" b="0"/>
              <a:t>Daños materiales en las propiedades</a:t>
            </a:r>
            <a:endParaRPr lang="es-VE" b="0"/>
          </a:p>
        </p:txBody>
      </p:sp>
      <p:grpSp>
        <p:nvGrpSpPr>
          <p:cNvPr id="11283" name="Group 19"/>
          <p:cNvGrpSpPr>
            <a:grpSpLocks/>
          </p:cNvGrpSpPr>
          <p:nvPr/>
        </p:nvGrpSpPr>
        <p:grpSpPr bwMode="auto">
          <a:xfrm>
            <a:off x="6804025" y="4941888"/>
            <a:ext cx="2016125" cy="1498600"/>
            <a:chOff x="4105" y="2814"/>
            <a:chExt cx="1481" cy="1152"/>
          </a:xfrm>
        </p:grpSpPr>
        <p:sp>
          <p:nvSpPr>
            <p:cNvPr id="11275" name="Freeform 11"/>
            <p:cNvSpPr>
              <a:spLocks/>
            </p:cNvSpPr>
            <p:nvPr/>
          </p:nvSpPr>
          <p:spPr bwMode="auto">
            <a:xfrm>
              <a:off x="4859" y="2819"/>
              <a:ext cx="320" cy="1023"/>
            </a:xfrm>
            <a:custGeom>
              <a:avLst/>
              <a:gdLst/>
              <a:ahLst/>
              <a:cxnLst>
                <a:cxn ang="0">
                  <a:pos x="5" y="581"/>
                </a:cxn>
                <a:cxn ang="0">
                  <a:pos x="24" y="549"/>
                </a:cxn>
                <a:cxn ang="0">
                  <a:pos x="41" y="520"/>
                </a:cxn>
                <a:cxn ang="0">
                  <a:pos x="66" y="490"/>
                </a:cxn>
                <a:cxn ang="0">
                  <a:pos x="98" y="458"/>
                </a:cxn>
                <a:cxn ang="0">
                  <a:pos x="135" y="423"/>
                </a:cxn>
                <a:cxn ang="0">
                  <a:pos x="161" y="401"/>
                </a:cxn>
                <a:cxn ang="0">
                  <a:pos x="163" y="422"/>
                </a:cxn>
                <a:cxn ang="0">
                  <a:pos x="157" y="452"/>
                </a:cxn>
                <a:cxn ang="0">
                  <a:pos x="155" y="486"/>
                </a:cxn>
                <a:cxn ang="0">
                  <a:pos x="155" y="518"/>
                </a:cxn>
                <a:cxn ang="0">
                  <a:pos x="155" y="553"/>
                </a:cxn>
                <a:cxn ang="0">
                  <a:pos x="157" y="589"/>
                </a:cxn>
                <a:cxn ang="0">
                  <a:pos x="159" y="625"/>
                </a:cxn>
                <a:cxn ang="0">
                  <a:pos x="167" y="661"/>
                </a:cxn>
                <a:cxn ang="0">
                  <a:pos x="173" y="699"/>
                </a:cxn>
                <a:cxn ang="0">
                  <a:pos x="184" y="737"/>
                </a:cxn>
                <a:cxn ang="0">
                  <a:pos x="195" y="779"/>
                </a:cxn>
                <a:cxn ang="0">
                  <a:pos x="209" y="821"/>
                </a:cxn>
                <a:cxn ang="0">
                  <a:pos x="226" y="864"/>
                </a:cxn>
                <a:cxn ang="0">
                  <a:pos x="245" y="910"/>
                </a:cxn>
                <a:cxn ang="0">
                  <a:pos x="266" y="958"/>
                </a:cxn>
                <a:cxn ang="0">
                  <a:pos x="290" y="1007"/>
                </a:cxn>
                <a:cxn ang="0">
                  <a:pos x="382" y="895"/>
                </a:cxn>
                <a:cxn ang="0">
                  <a:pos x="382" y="925"/>
                </a:cxn>
                <a:cxn ang="0">
                  <a:pos x="382" y="954"/>
                </a:cxn>
                <a:cxn ang="0">
                  <a:pos x="382" y="979"/>
                </a:cxn>
                <a:cxn ang="0">
                  <a:pos x="384" y="1005"/>
                </a:cxn>
                <a:cxn ang="0">
                  <a:pos x="386" y="1037"/>
                </a:cxn>
                <a:cxn ang="0">
                  <a:pos x="391" y="1074"/>
                </a:cxn>
                <a:cxn ang="0">
                  <a:pos x="399" y="1113"/>
                </a:cxn>
                <a:cxn ang="0">
                  <a:pos x="406" y="1155"/>
                </a:cxn>
                <a:cxn ang="0">
                  <a:pos x="418" y="1201"/>
                </a:cxn>
                <a:cxn ang="0">
                  <a:pos x="431" y="1248"/>
                </a:cxn>
                <a:cxn ang="0">
                  <a:pos x="446" y="1302"/>
                </a:cxn>
                <a:cxn ang="0">
                  <a:pos x="460" y="1351"/>
                </a:cxn>
                <a:cxn ang="0">
                  <a:pos x="467" y="1399"/>
                </a:cxn>
                <a:cxn ang="0">
                  <a:pos x="467" y="1444"/>
                </a:cxn>
                <a:cxn ang="0">
                  <a:pos x="462" y="1494"/>
                </a:cxn>
                <a:cxn ang="0">
                  <a:pos x="448" y="1539"/>
                </a:cxn>
                <a:cxn ang="0">
                  <a:pos x="431" y="1585"/>
                </a:cxn>
                <a:cxn ang="0">
                  <a:pos x="408" y="1629"/>
                </a:cxn>
                <a:cxn ang="0">
                  <a:pos x="380" y="1672"/>
                </a:cxn>
                <a:cxn ang="0">
                  <a:pos x="346" y="1712"/>
                </a:cxn>
                <a:cxn ang="0">
                  <a:pos x="309" y="1750"/>
                </a:cxn>
                <a:cxn ang="0">
                  <a:pos x="268" y="1786"/>
                </a:cxn>
                <a:cxn ang="0">
                  <a:pos x="224" y="1819"/>
                </a:cxn>
                <a:cxn ang="0">
                  <a:pos x="176" y="1847"/>
                </a:cxn>
                <a:cxn ang="0">
                  <a:pos x="125" y="1872"/>
                </a:cxn>
                <a:cxn ang="0">
                  <a:pos x="72" y="1895"/>
                </a:cxn>
                <a:cxn ang="0">
                  <a:pos x="15" y="1912"/>
                </a:cxn>
                <a:cxn ang="0">
                  <a:pos x="317" y="1908"/>
                </a:cxn>
                <a:cxn ang="0">
                  <a:pos x="370" y="536"/>
                </a:cxn>
                <a:cxn ang="0">
                  <a:pos x="0" y="595"/>
                </a:cxn>
              </a:cxnLst>
              <a:rect l="0" t="0" r="r" b="b"/>
              <a:pathLst>
                <a:path w="640" h="2047">
                  <a:moveTo>
                    <a:pt x="0" y="595"/>
                  </a:moveTo>
                  <a:lnTo>
                    <a:pt x="0" y="593"/>
                  </a:lnTo>
                  <a:lnTo>
                    <a:pt x="2" y="589"/>
                  </a:lnTo>
                  <a:lnTo>
                    <a:pt x="5" y="581"/>
                  </a:lnTo>
                  <a:lnTo>
                    <a:pt x="9" y="576"/>
                  </a:lnTo>
                  <a:lnTo>
                    <a:pt x="13" y="564"/>
                  </a:lnTo>
                  <a:lnTo>
                    <a:pt x="21" y="555"/>
                  </a:lnTo>
                  <a:lnTo>
                    <a:pt x="24" y="549"/>
                  </a:lnTo>
                  <a:lnTo>
                    <a:pt x="28" y="541"/>
                  </a:lnTo>
                  <a:lnTo>
                    <a:pt x="32" y="536"/>
                  </a:lnTo>
                  <a:lnTo>
                    <a:pt x="38" y="530"/>
                  </a:lnTo>
                  <a:lnTo>
                    <a:pt x="41" y="520"/>
                  </a:lnTo>
                  <a:lnTo>
                    <a:pt x="49" y="513"/>
                  </a:lnTo>
                  <a:lnTo>
                    <a:pt x="55" y="505"/>
                  </a:lnTo>
                  <a:lnTo>
                    <a:pt x="60" y="498"/>
                  </a:lnTo>
                  <a:lnTo>
                    <a:pt x="66" y="490"/>
                  </a:lnTo>
                  <a:lnTo>
                    <a:pt x="74" y="482"/>
                  </a:lnTo>
                  <a:lnTo>
                    <a:pt x="81" y="473"/>
                  </a:lnTo>
                  <a:lnTo>
                    <a:pt x="89" y="465"/>
                  </a:lnTo>
                  <a:lnTo>
                    <a:pt x="98" y="458"/>
                  </a:lnTo>
                  <a:lnTo>
                    <a:pt x="106" y="448"/>
                  </a:lnTo>
                  <a:lnTo>
                    <a:pt x="116" y="441"/>
                  </a:lnTo>
                  <a:lnTo>
                    <a:pt x="125" y="433"/>
                  </a:lnTo>
                  <a:lnTo>
                    <a:pt x="135" y="423"/>
                  </a:lnTo>
                  <a:lnTo>
                    <a:pt x="146" y="414"/>
                  </a:lnTo>
                  <a:lnTo>
                    <a:pt x="150" y="408"/>
                  </a:lnTo>
                  <a:lnTo>
                    <a:pt x="155" y="406"/>
                  </a:lnTo>
                  <a:lnTo>
                    <a:pt x="161" y="401"/>
                  </a:lnTo>
                  <a:lnTo>
                    <a:pt x="169" y="399"/>
                  </a:lnTo>
                  <a:lnTo>
                    <a:pt x="167" y="404"/>
                  </a:lnTo>
                  <a:lnTo>
                    <a:pt x="165" y="414"/>
                  </a:lnTo>
                  <a:lnTo>
                    <a:pt x="163" y="422"/>
                  </a:lnTo>
                  <a:lnTo>
                    <a:pt x="161" y="429"/>
                  </a:lnTo>
                  <a:lnTo>
                    <a:pt x="159" y="437"/>
                  </a:lnTo>
                  <a:lnTo>
                    <a:pt x="159" y="444"/>
                  </a:lnTo>
                  <a:lnTo>
                    <a:pt x="157" y="452"/>
                  </a:lnTo>
                  <a:lnTo>
                    <a:pt x="157" y="461"/>
                  </a:lnTo>
                  <a:lnTo>
                    <a:pt x="157" y="469"/>
                  </a:lnTo>
                  <a:lnTo>
                    <a:pt x="155" y="479"/>
                  </a:lnTo>
                  <a:lnTo>
                    <a:pt x="155" y="486"/>
                  </a:lnTo>
                  <a:lnTo>
                    <a:pt x="155" y="494"/>
                  </a:lnTo>
                  <a:lnTo>
                    <a:pt x="155" y="503"/>
                  </a:lnTo>
                  <a:lnTo>
                    <a:pt x="155" y="511"/>
                  </a:lnTo>
                  <a:lnTo>
                    <a:pt x="155" y="518"/>
                  </a:lnTo>
                  <a:lnTo>
                    <a:pt x="155" y="528"/>
                  </a:lnTo>
                  <a:lnTo>
                    <a:pt x="155" y="536"/>
                  </a:lnTo>
                  <a:lnTo>
                    <a:pt x="155" y="545"/>
                  </a:lnTo>
                  <a:lnTo>
                    <a:pt x="155" y="553"/>
                  </a:lnTo>
                  <a:lnTo>
                    <a:pt x="155" y="562"/>
                  </a:lnTo>
                  <a:lnTo>
                    <a:pt x="155" y="572"/>
                  </a:lnTo>
                  <a:lnTo>
                    <a:pt x="155" y="579"/>
                  </a:lnTo>
                  <a:lnTo>
                    <a:pt x="157" y="589"/>
                  </a:lnTo>
                  <a:lnTo>
                    <a:pt x="157" y="598"/>
                  </a:lnTo>
                  <a:lnTo>
                    <a:pt x="157" y="606"/>
                  </a:lnTo>
                  <a:lnTo>
                    <a:pt x="159" y="615"/>
                  </a:lnTo>
                  <a:lnTo>
                    <a:pt x="159" y="625"/>
                  </a:lnTo>
                  <a:lnTo>
                    <a:pt x="161" y="633"/>
                  </a:lnTo>
                  <a:lnTo>
                    <a:pt x="163" y="642"/>
                  </a:lnTo>
                  <a:lnTo>
                    <a:pt x="165" y="652"/>
                  </a:lnTo>
                  <a:lnTo>
                    <a:pt x="167" y="661"/>
                  </a:lnTo>
                  <a:lnTo>
                    <a:pt x="169" y="671"/>
                  </a:lnTo>
                  <a:lnTo>
                    <a:pt x="171" y="680"/>
                  </a:lnTo>
                  <a:lnTo>
                    <a:pt x="173" y="690"/>
                  </a:lnTo>
                  <a:lnTo>
                    <a:pt x="173" y="699"/>
                  </a:lnTo>
                  <a:lnTo>
                    <a:pt x="176" y="709"/>
                  </a:lnTo>
                  <a:lnTo>
                    <a:pt x="178" y="718"/>
                  </a:lnTo>
                  <a:lnTo>
                    <a:pt x="180" y="728"/>
                  </a:lnTo>
                  <a:lnTo>
                    <a:pt x="184" y="737"/>
                  </a:lnTo>
                  <a:lnTo>
                    <a:pt x="188" y="749"/>
                  </a:lnTo>
                  <a:lnTo>
                    <a:pt x="190" y="758"/>
                  </a:lnTo>
                  <a:lnTo>
                    <a:pt x="192" y="768"/>
                  </a:lnTo>
                  <a:lnTo>
                    <a:pt x="195" y="779"/>
                  </a:lnTo>
                  <a:lnTo>
                    <a:pt x="199" y="788"/>
                  </a:lnTo>
                  <a:lnTo>
                    <a:pt x="201" y="800"/>
                  </a:lnTo>
                  <a:lnTo>
                    <a:pt x="205" y="809"/>
                  </a:lnTo>
                  <a:lnTo>
                    <a:pt x="209" y="821"/>
                  </a:lnTo>
                  <a:lnTo>
                    <a:pt x="214" y="832"/>
                  </a:lnTo>
                  <a:lnTo>
                    <a:pt x="216" y="842"/>
                  </a:lnTo>
                  <a:lnTo>
                    <a:pt x="222" y="853"/>
                  </a:lnTo>
                  <a:lnTo>
                    <a:pt x="226" y="864"/>
                  </a:lnTo>
                  <a:lnTo>
                    <a:pt x="230" y="876"/>
                  </a:lnTo>
                  <a:lnTo>
                    <a:pt x="235" y="887"/>
                  </a:lnTo>
                  <a:lnTo>
                    <a:pt x="239" y="897"/>
                  </a:lnTo>
                  <a:lnTo>
                    <a:pt x="245" y="910"/>
                  </a:lnTo>
                  <a:lnTo>
                    <a:pt x="251" y="921"/>
                  </a:lnTo>
                  <a:lnTo>
                    <a:pt x="254" y="933"/>
                  </a:lnTo>
                  <a:lnTo>
                    <a:pt x="260" y="944"/>
                  </a:lnTo>
                  <a:lnTo>
                    <a:pt x="266" y="958"/>
                  </a:lnTo>
                  <a:lnTo>
                    <a:pt x="271" y="969"/>
                  </a:lnTo>
                  <a:lnTo>
                    <a:pt x="277" y="980"/>
                  </a:lnTo>
                  <a:lnTo>
                    <a:pt x="285" y="994"/>
                  </a:lnTo>
                  <a:lnTo>
                    <a:pt x="290" y="1007"/>
                  </a:lnTo>
                  <a:lnTo>
                    <a:pt x="298" y="1020"/>
                  </a:lnTo>
                  <a:lnTo>
                    <a:pt x="384" y="882"/>
                  </a:lnTo>
                  <a:lnTo>
                    <a:pt x="384" y="891"/>
                  </a:lnTo>
                  <a:lnTo>
                    <a:pt x="382" y="895"/>
                  </a:lnTo>
                  <a:lnTo>
                    <a:pt x="382" y="902"/>
                  </a:lnTo>
                  <a:lnTo>
                    <a:pt x="382" y="908"/>
                  </a:lnTo>
                  <a:lnTo>
                    <a:pt x="382" y="918"/>
                  </a:lnTo>
                  <a:lnTo>
                    <a:pt x="382" y="925"/>
                  </a:lnTo>
                  <a:lnTo>
                    <a:pt x="382" y="937"/>
                  </a:lnTo>
                  <a:lnTo>
                    <a:pt x="382" y="942"/>
                  </a:lnTo>
                  <a:lnTo>
                    <a:pt x="382" y="946"/>
                  </a:lnTo>
                  <a:lnTo>
                    <a:pt x="382" y="954"/>
                  </a:lnTo>
                  <a:lnTo>
                    <a:pt x="382" y="960"/>
                  </a:lnTo>
                  <a:lnTo>
                    <a:pt x="382" y="965"/>
                  </a:lnTo>
                  <a:lnTo>
                    <a:pt x="382" y="971"/>
                  </a:lnTo>
                  <a:lnTo>
                    <a:pt x="382" y="979"/>
                  </a:lnTo>
                  <a:lnTo>
                    <a:pt x="384" y="986"/>
                  </a:lnTo>
                  <a:lnTo>
                    <a:pt x="384" y="992"/>
                  </a:lnTo>
                  <a:lnTo>
                    <a:pt x="384" y="999"/>
                  </a:lnTo>
                  <a:lnTo>
                    <a:pt x="384" y="1005"/>
                  </a:lnTo>
                  <a:lnTo>
                    <a:pt x="384" y="1015"/>
                  </a:lnTo>
                  <a:lnTo>
                    <a:pt x="384" y="1022"/>
                  </a:lnTo>
                  <a:lnTo>
                    <a:pt x="386" y="1030"/>
                  </a:lnTo>
                  <a:lnTo>
                    <a:pt x="386" y="1037"/>
                  </a:lnTo>
                  <a:lnTo>
                    <a:pt x="387" y="1047"/>
                  </a:lnTo>
                  <a:lnTo>
                    <a:pt x="387" y="1056"/>
                  </a:lnTo>
                  <a:lnTo>
                    <a:pt x="389" y="1066"/>
                  </a:lnTo>
                  <a:lnTo>
                    <a:pt x="391" y="1074"/>
                  </a:lnTo>
                  <a:lnTo>
                    <a:pt x="393" y="1083"/>
                  </a:lnTo>
                  <a:lnTo>
                    <a:pt x="393" y="1093"/>
                  </a:lnTo>
                  <a:lnTo>
                    <a:pt x="397" y="1102"/>
                  </a:lnTo>
                  <a:lnTo>
                    <a:pt x="399" y="1113"/>
                  </a:lnTo>
                  <a:lnTo>
                    <a:pt x="401" y="1123"/>
                  </a:lnTo>
                  <a:lnTo>
                    <a:pt x="403" y="1134"/>
                  </a:lnTo>
                  <a:lnTo>
                    <a:pt x="405" y="1144"/>
                  </a:lnTo>
                  <a:lnTo>
                    <a:pt x="406" y="1155"/>
                  </a:lnTo>
                  <a:lnTo>
                    <a:pt x="408" y="1167"/>
                  </a:lnTo>
                  <a:lnTo>
                    <a:pt x="412" y="1178"/>
                  </a:lnTo>
                  <a:lnTo>
                    <a:pt x="414" y="1190"/>
                  </a:lnTo>
                  <a:lnTo>
                    <a:pt x="418" y="1201"/>
                  </a:lnTo>
                  <a:lnTo>
                    <a:pt x="422" y="1212"/>
                  </a:lnTo>
                  <a:lnTo>
                    <a:pt x="424" y="1226"/>
                  </a:lnTo>
                  <a:lnTo>
                    <a:pt x="427" y="1237"/>
                  </a:lnTo>
                  <a:lnTo>
                    <a:pt x="431" y="1248"/>
                  </a:lnTo>
                  <a:lnTo>
                    <a:pt x="435" y="1262"/>
                  </a:lnTo>
                  <a:lnTo>
                    <a:pt x="437" y="1275"/>
                  </a:lnTo>
                  <a:lnTo>
                    <a:pt x="443" y="1288"/>
                  </a:lnTo>
                  <a:lnTo>
                    <a:pt x="446" y="1302"/>
                  </a:lnTo>
                  <a:lnTo>
                    <a:pt x="452" y="1317"/>
                  </a:lnTo>
                  <a:lnTo>
                    <a:pt x="456" y="1326"/>
                  </a:lnTo>
                  <a:lnTo>
                    <a:pt x="458" y="1340"/>
                  </a:lnTo>
                  <a:lnTo>
                    <a:pt x="460" y="1351"/>
                  </a:lnTo>
                  <a:lnTo>
                    <a:pt x="463" y="1363"/>
                  </a:lnTo>
                  <a:lnTo>
                    <a:pt x="465" y="1374"/>
                  </a:lnTo>
                  <a:lnTo>
                    <a:pt x="467" y="1387"/>
                  </a:lnTo>
                  <a:lnTo>
                    <a:pt x="467" y="1399"/>
                  </a:lnTo>
                  <a:lnTo>
                    <a:pt x="469" y="1410"/>
                  </a:lnTo>
                  <a:lnTo>
                    <a:pt x="467" y="1421"/>
                  </a:lnTo>
                  <a:lnTo>
                    <a:pt x="467" y="1433"/>
                  </a:lnTo>
                  <a:lnTo>
                    <a:pt x="467" y="1444"/>
                  </a:lnTo>
                  <a:lnTo>
                    <a:pt x="467" y="1458"/>
                  </a:lnTo>
                  <a:lnTo>
                    <a:pt x="465" y="1469"/>
                  </a:lnTo>
                  <a:lnTo>
                    <a:pt x="463" y="1480"/>
                  </a:lnTo>
                  <a:lnTo>
                    <a:pt x="462" y="1494"/>
                  </a:lnTo>
                  <a:lnTo>
                    <a:pt x="460" y="1505"/>
                  </a:lnTo>
                  <a:lnTo>
                    <a:pt x="456" y="1515"/>
                  </a:lnTo>
                  <a:lnTo>
                    <a:pt x="452" y="1528"/>
                  </a:lnTo>
                  <a:lnTo>
                    <a:pt x="448" y="1539"/>
                  </a:lnTo>
                  <a:lnTo>
                    <a:pt x="444" y="1551"/>
                  </a:lnTo>
                  <a:lnTo>
                    <a:pt x="439" y="1562"/>
                  </a:lnTo>
                  <a:lnTo>
                    <a:pt x="435" y="1574"/>
                  </a:lnTo>
                  <a:lnTo>
                    <a:pt x="431" y="1585"/>
                  </a:lnTo>
                  <a:lnTo>
                    <a:pt x="425" y="1596"/>
                  </a:lnTo>
                  <a:lnTo>
                    <a:pt x="420" y="1608"/>
                  </a:lnTo>
                  <a:lnTo>
                    <a:pt x="414" y="1617"/>
                  </a:lnTo>
                  <a:lnTo>
                    <a:pt x="408" y="1629"/>
                  </a:lnTo>
                  <a:lnTo>
                    <a:pt x="403" y="1640"/>
                  </a:lnTo>
                  <a:lnTo>
                    <a:pt x="393" y="1651"/>
                  </a:lnTo>
                  <a:lnTo>
                    <a:pt x="387" y="1661"/>
                  </a:lnTo>
                  <a:lnTo>
                    <a:pt x="380" y="1672"/>
                  </a:lnTo>
                  <a:lnTo>
                    <a:pt x="374" y="1684"/>
                  </a:lnTo>
                  <a:lnTo>
                    <a:pt x="365" y="1691"/>
                  </a:lnTo>
                  <a:lnTo>
                    <a:pt x="355" y="1703"/>
                  </a:lnTo>
                  <a:lnTo>
                    <a:pt x="346" y="1712"/>
                  </a:lnTo>
                  <a:lnTo>
                    <a:pt x="338" y="1722"/>
                  </a:lnTo>
                  <a:lnTo>
                    <a:pt x="329" y="1731"/>
                  </a:lnTo>
                  <a:lnTo>
                    <a:pt x="319" y="1741"/>
                  </a:lnTo>
                  <a:lnTo>
                    <a:pt x="309" y="1750"/>
                  </a:lnTo>
                  <a:lnTo>
                    <a:pt x="300" y="1760"/>
                  </a:lnTo>
                  <a:lnTo>
                    <a:pt x="290" y="1769"/>
                  </a:lnTo>
                  <a:lnTo>
                    <a:pt x="279" y="1777"/>
                  </a:lnTo>
                  <a:lnTo>
                    <a:pt x="268" y="1786"/>
                  </a:lnTo>
                  <a:lnTo>
                    <a:pt x="258" y="1796"/>
                  </a:lnTo>
                  <a:lnTo>
                    <a:pt x="247" y="1804"/>
                  </a:lnTo>
                  <a:lnTo>
                    <a:pt x="235" y="1811"/>
                  </a:lnTo>
                  <a:lnTo>
                    <a:pt x="224" y="1819"/>
                  </a:lnTo>
                  <a:lnTo>
                    <a:pt x="214" y="1826"/>
                  </a:lnTo>
                  <a:lnTo>
                    <a:pt x="201" y="1834"/>
                  </a:lnTo>
                  <a:lnTo>
                    <a:pt x="190" y="1842"/>
                  </a:lnTo>
                  <a:lnTo>
                    <a:pt x="176" y="1847"/>
                  </a:lnTo>
                  <a:lnTo>
                    <a:pt x="165" y="1855"/>
                  </a:lnTo>
                  <a:lnTo>
                    <a:pt x="152" y="1861"/>
                  </a:lnTo>
                  <a:lnTo>
                    <a:pt x="138" y="1866"/>
                  </a:lnTo>
                  <a:lnTo>
                    <a:pt x="125" y="1872"/>
                  </a:lnTo>
                  <a:lnTo>
                    <a:pt x="112" y="1880"/>
                  </a:lnTo>
                  <a:lnTo>
                    <a:pt x="98" y="1885"/>
                  </a:lnTo>
                  <a:lnTo>
                    <a:pt x="85" y="1889"/>
                  </a:lnTo>
                  <a:lnTo>
                    <a:pt x="72" y="1895"/>
                  </a:lnTo>
                  <a:lnTo>
                    <a:pt x="59" y="1900"/>
                  </a:lnTo>
                  <a:lnTo>
                    <a:pt x="43" y="1904"/>
                  </a:lnTo>
                  <a:lnTo>
                    <a:pt x="30" y="1908"/>
                  </a:lnTo>
                  <a:lnTo>
                    <a:pt x="15" y="1912"/>
                  </a:lnTo>
                  <a:lnTo>
                    <a:pt x="3" y="1916"/>
                  </a:lnTo>
                  <a:lnTo>
                    <a:pt x="3" y="2047"/>
                  </a:lnTo>
                  <a:lnTo>
                    <a:pt x="55" y="2047"/>
                  </a:lnTo>
                  <a:lnTo>
                    <a:pt x="317" y="1908"/>
                  </a:lnTo>
                  <a:lnTo>
                    <a:pt x="616" y="1672"/>
                  </a:lnTo>
                  <a:lnTo>
                    <a:pt x="640" y="1163"/>
                  </a:lnTo>
                  <a:lnTo>
                    <a:pt x="559" y="450"/>
                  </a:lnTo>
                  <a:lnTo>
                    <a:pt x="370" y="536"/>
                  </a:lnTo>
                  <a:lnTo>
                    <a:pt x="475" y="0"/>
                  </a:lnTo>
                  <a:lnTo>
                    <a:pt x="100" y="190"/>
                  </a:lnTo>
                  <a:lnTo>
                    <a:pt x="0" y="363"/>
                  </a:lnTo>
                  <a:lnTo>
                    <a:pt x="0" y="595"/>
                  </a:lnTo>
                  <a:lnTo>
                    <a:pt x="0" y="595"/>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76" name="Freeform 12"/>
            <p:cNvSpPr>
              <a:spLocks/>
            </p:cNvSpPr>
            <p:nvPr/>
          </p:nvSpPr>
          <p:spPr bwMode="auto">
            <a:xfrm>
              <a:off x="4471" y="2958"/>
              <a:ext cx="391" cy="885"/>
            </a:xfrm>
            <a:custGeom>
              <a:avLst/>
              <a:gdLst/>
              <a:ahLst/>
              <a:cxnLst>
                <a:cxn ang="0">
                  <a:pos x="758" y="342"/>
                </a:cxn>
                <a:cxn ang="0">
                  <a:pos x="745" y="386"/>
                </a:cxn>
                <a:cxn ang="0">
                  <a:pos x="738" y="426"/>
                </a:cxn>
                <a:cxn ang="0">
                  <a:pos x="736" y="479"/>
                </a:cxn>
                <a:cxn ang="0">
                  <a:pos x="736" y="528"/>
                </a:cxn>
                <a:cxn ang="0">
                  <a:pos x="738" y="578"/>
                </a:cxn>
                <a:cxn ang="0">
                  <a:pos x="736" y="627"/>
                </a:cxn>
                <a:cxn ang="0">
                  <a:pos x="730" y="684"/>
                </a:cxn>
                <a:cxn ang="0">
                  <a:pos x="715" y="741"/>
                </a:cxn>
                <a:cxn ang="0">
                  <a:pos x="684" y="795"/>
                </a:cxn>
                <a:cxn ang="0">
                  <a:pos x="648" y="842"/>
                </a:cxn>
                <a:cxn ang="0">
                  <a:pos x="606" y="888"/>
                </a:cxn>
                <a:cxn ang="0">
                  <a:pos x="559" y="926"/>
                </a:cxn>
                <a:cxn ang="0">
                  <a:pos x="511" y="960"/>
                </a:cxn>
                <a:cxn ang="0">
                  <a:pos x="464" y="990"/>
                </a:cxn>
                <a:cxn ang="0">
                  <a:pos x="420" y="1015"/>
                </a:cxn>
                <a:cxn ang="0">
                  <a:pos x="382" y="1036"/>
                </a:cxn>
                <a:cxn ang="0">
                  <a:pos x="352" y="1049"/>
                </a:cxn>
                <a:cxn ang="0">
                  <a:pos x="354" y="985"/>
                </a:cxn>
                <a:cxn ang="0">
                  <a:pos x="380" y="914"/>
                </a:cxn>
                <a:cxn ang="0">
                  <a:pos x="401" y="848"/>
                </a:cxn>
                <a:cxn ang="0">
                  <a:pos x="416" y="787"/>
                </a:cxn>
                <a:cxn ang="0">
                  <a:pos x="426" y="730"/>
                </a:cxn>
                <a:cxn ang="0">
                  <a:pos x="435" y="677"/>
                </a:cxn>
                <a:cxn ang="0">
                  <a:pos x="437" y="627"/>
                </a:cxn>
                <a:cxn ang="0">
                  <a:pos x="439" y="584"/>
                </a:cxn>
                <a:cxn ang="0">
                  <a:pos x="435" y="540"/>
                </a:cxn>
                <a:cxn ang="0">
                  <a:pos x="430" y="500"/>
                </a:cxn>
                <a:cxn ang="0">
                  <a:pos x="422" y="464"/>
                </a:cxn>
                <a:cxn ang="0">
                  <a:pos x="412" y="431"/>
                </a:cxn>
                <a:cxn ang="0">
                  <a:pos x="403" y="412"/>
                </a:cxn>
                <a:cxn ang="0">
                  <a:pos x="397" y="441"/>
                </a:cxn>
                <a:cxn ang="0">
                  <a:pos x="388" y="483"/>
                </a:cxn>
                <a:cxn ang="0">
                  <a:pos x="374" y="523"/>
                </a:cxn>
                <a:cxn ang="0">
                  <a:pos x="363" y="551"/>
                </a:cxn>
                <a:cxn ang="0">
                  <a:pos x="350" y="582"/>
                </a:cxn>
                <a:cxn ang="0">
                  <a:pos x="335" y="614"/>
                </a:cxn>
                <a:cxn ang="0">
                  <a:pos x="317" y="648"/>
                </a:cxn>
                <a:cxn ang="0">
                  <a:pos x="297" y="684"/>
                </a:cxn>
                <a:cxn ang="0">
                  <a:pos x="274" y="724"/>
                </a:cxn>
                <a:cxn ang="0">
                  <a:pos x="247" y="768"/>
                </a:cxn>
                <a:cxn ang="0">
                  <a:pos x="215" y="823"/>
                </a:cxn>
                <a:cxn ang="0">
                  <a:pos x="184" y="890"/>
                </a:cxn>
                <a:cxn ang="0">
                  <a:pos x="163" y="966"/>
                </a:cxn>
                <a:cxn ang="0">
                  <a:pos x="146" y="1044"/>
                </a:cxn>
                <a:cxn ang="0">
                  <a:pos x="144" y="1127"/>
                </a:cxn>
                <a:cxn ang="0">
                  <a:pos x="156" y="1211"/>
                </a:cxn>
                <a:cxn ang="0">
                  <a:pos x="182" y="1295"/>
                </a:cxn>
                <a:cxn ang="0">
                  <a:pos x="230" y="1374"/>
                </a:cxn>
                <a:cxn ang="0">
                  <a:pos x="300" y="1448"/>
                </a:cxn>
                <a:cxn ang="0">
                  <a:pos x="393" y="1513"/>
                </a:cxn>
                <a:cxn ang="0">
                  <a:pos x="517" y="1570"/>
                </a:cxn>
                <a:cxn ang="0">
                  <a:pos x="671" y="1616"/>
                </a:cxn>
                <a:cxn ang="0">
                  <a:pos x="544" y="1686"/>
                </a:cxn>
                <a:cxn ang="0">
                  <a:pos x="274" y="0"/>
                </a:cxn>
              </a:cxnLst>
              <a:rect l="0" t="0" r="r" b="b"/>
              <a:pathLst>
                <a:path w="781" h="1770">
                  <a:moveTo>
                    <a:pt x="776" y="72"/>
                  </a:moveTo>
                  <a:lnTo>
                    <a:pt x="776" y="312"/>
                  </a:lnTo>
                  <a:lnTo>
                    <a:pt x="770" y="321"/>
                  </a:lnTo>
                  <a:lnTo>
                    <a:pt x="764" y="333"/>
                  </a:lnTo>
                  <a:lnTo>
                    <a:pt x="758" y="342"/>
                  </a:lnTo>
                  <a:lnTo>
                    <a:pt x="757" y="354"/>
                  </a:lnTo>
                  <a:lnTo>
                    <a:pt x="753" y="363"/>
                  </a:lnTo>
                  <a:lnTo>
                    <a:pt x="749" y="374"/>
                  </a:lnTo>
                  <a:lnTo>
                    <a:pt x="747" y="380"/>
                  </a:lnTo>
                  <a:lnTo>
                    <a:pt x="745" y="386"/>
                  </a:lnTo>
                  <a:lnTo>
                    <a:pt x="743" y="390"/>
                  </a:lnTo>
                  <a:lnTo>
                    <a:pt x="743" y="395"/>
                  </a:lnTo>
                  <a:lnTo>
                    <a:pt x="741" y="407"/>
                  </a:lnTo>
                  <a:lnTo>
                    <a:pt x="739" y="416"/>
                  </a:lnTo>
                  <a:lnTo>
                    <a:pt x="738" y="426"/>
                  </a:lnTo>
                  <a:lnTo>
                    <a:pt x="738" y="437"/>
                  </a:lnTo>
                  <a:lnTo>
                    <a:pt x="736" y="447"/>
                  </a:lnTo>
                  <a:lnTo>
                    <a:pt x="736" y="458"/>
                  </a:lnTo>
                  <a:lnTo>
                    <a:pt x="736" y="468"/>
                  </a:lnTo>
                  <a:lnTo>
                    <a:pt x="736" y="479"/>
                  </a:lnTo>
                  <a:lnTo>
                    <a:pt x="736" y="487"/>
                  </a:lnTo>
                  <a:lnTo>
                    <a:pt x="736" y="498"/>
                  </a:lnTo>
                  <a:lnTo>
                    <a:pt x="736" y="508"/>
                  </a:lnTo>
                  <a:lnTo>
                    <a:pt x="736" y="519"/>
                  </a:lnTo>
                  <a:lnTo>
                    <a:pt x="736" y="528"/>
                  </a:lnTo>
                  <a:lnTo>
                    <a:pt x="738" y="538"/>
                  </a:lnTo>
                  <a:lnTo>
                    <a:pt x="738" y="547"/>
                  </a:lnTo>
                  <a:lnTo>
                    <a:pt x="738" y="559"/>
                  </a:lnTo>
                  <a:lnTo>
                    <a:pt x="738" y="568"/>
                  </a:lnTo>
                  <a:lnTo>
                    <a:pt x="738" y="578"/>
                  </a:lnTo>
                  <a:lnTo>
                    <a:pt x="738" y="587"/>
                  </a:lnTo>
                  <a:lnTo>
                    <a:pt x="738" y="597"/>
                  </a:lnTo>
                  <a:lnTo>
                    <a:pt x="738" y="606"/>
                  </a:lnTo>
                  <a:lnTo>
                    <a:pt x="738" y="618"/>
                  </a:lnTo>
                  <a:lnTo>
                    <a:pt x="736" y="627"/>
                  </a:lnTo>
                  <a:lnTo>
                    <a:pt x="736" y="637"/>
                  </a:lnTo>
                  <a:lnTo>
                    <a:pt x="736" y="648"/>
                  </a:lnTo>
                  <a:lnTo>
                    <a:pt x="734" y="661"/>
                  </a:lnTo>
                  <a:lnTo>
                    <a:pt x="732" y="673"/>
                  </a:lnTo>
                  <a:lnTo>
                    <a:pt x="730" y="684"/>
                  </a:lnTo>
                  <a:lnTo>
                    <a:pt x="728" y="696"/>
                  </a:lnTo>
                  <a:lnTo>
                    <a:pt x="724" y="707"/>
                  </a:lnTo>
                  <a:lnTo>
                    <a:pt x="722" y="720"/>
                  </a:lnTo>
                  <a:lnTo>
                    <a:pt x="719" y="732"/>
                  </a:lnTo>
                  <a:lnTo>
                    <a:pt x="715" y="741"/>
                  </a:lnTo>
                  <a:lnTo>
                    <a:pt x="709" y="753"/>
                  </a:lnTo>
                  <a:lnTo>
                    <a:pt x="703" y="762"/>
                  </a:lnTo>
                  <a:lnTo>
                    <a:pt x="698" y="774"/>
                  </a:lnTo>
                  <a:lnTo>
                    <a:pt x="692" y="785"/>
                  </a:lnTo>
                  <a:lnTo>
                    <a:pt x="684" y="795"/>
                  </a:lnTo>
                  <a:lnTo>
                    <a:pt x="679" y="804"/>
                  </a:lnTo>
                  <a:lnTo>
                    <a:pt x="673" y="815"/>
                  </a:lnTo>
                  <a:lnTo>
                    <a:pt x="665" y="823"/>
                  </a:lnTo>
                  <a:lnTo>
                    <a:pt x="656" y="834"/>
                  </a:lnTo>
                  <a:lnTo>
                    <a:pt x="648" y="842"/>
                  </a:lnTo>
                  <a:lnTo>
                    <a:pt x="641" y="853"/>
                  </a:lnTo>
                  <a:lnTo>
                    <a:pt x="631" y="861"/>
                  </a:lnTo>
                  <a:lnTo>
                    <a:pt x="624" y="869"/>
                  </a:lnTo>
                  <a:lnTo>
                    <a:pt x="616" y="878"/>
                  </a:lnTo>
                  <a:lnTo>
                    <a:pt x="606" y="888"/>
                  </a:lnTo>
                  <a:lnTo>
                    <a:pt x="597" y="895"/>
                  </a:lnTo>
                  <a:lnTo>
                    <a:pt x="587" y="903"/>
                  </a:lnTo>
                  <a:lnTo>
                    <a:pt x="578" y="911"/>
                  </a:lnTo>
                  <a:lnTo>
                    <a:pt x="570" y="918"/>
                  </a:lnTo>
                  <a:lnTo>
                    <a:pt x="559" y="926"/>
                  </a:lnTo>
                  <a:lnTo>
                    <a:pt x="551" y="933"/>
                  </a:lnTo>
                  <a:lnTo>
                    <a:pt x="540" y="941"/>
                  </a:lnTo>
                  <a:lnTo>
                    <a:pt x="532" y="949"/>
                  </a:lnTo>
                  <a:lnTo>
                    <a:pt x="523" y="954"/>
                  </a:lnTo>
                  <a:lnTo>
                    <a:pt x="511" y="960"/>
                  </a:lnTo>
                  <a:lnTo>
                    <a:pt x="502" y="968"/>
                  </a:lnTo>
                  <a:lnTo>
                    <a:pt x="492" y="973"/>
                  </a:lnTo>
                  <a:lnTo>
                    <a:pt x="483" y="979"/>
                  </a:lnTo>
                  <a:lnTo>
                    <a:pt x="473" y="985"/>
                  </a:lnTo>
                  <a:lnTo>
                    <a:pt x="464" y="990"/>
                  </a:lnTo>
                  <a:lnTo>
                    <a:pt x="456" y="996"/>
                  </a:lnTo>
                  <a:lnTo>
                    <a:pt x="447" y="1000"/>
                  </a:lnTo>
                  <a:lnTo>
                    <a:pt x="437" y="1006"/>
                  </a:lnTo>
                  <a:lnTo>
                    <a:pt x="430" y="1011"/>
                  </a:lnTo>
                  <a:lnTo>
                    <a:pt x="420" y="1015"/>
                  </a:lnTo>
                  <a:lnTo>
                    <a:pt x="412" y="1019"/>
                  </a:lnTo>
                  <a:lnTo>
                    <a:pt x="403" y="1023"/>
                  </a:lnTo>
                  <a:lnTo>
                    <a:pt x="395" y="1026"/>
                  </a:lnTo>
                  <a:lnTo>
                    <a:pt x="390" y="1032"/>
                  </a:lnTo>
                  <a:lnTo>
                    <a:pt x="382" y="1036"/>
                  </a:lnTo>
                  <a:lnTo>
                    <a:pt x="374" y="1038"/>
                  </a:lnTo>
                  <a:lnTo>
                    <a:pt x="369" y="1042"/>
                  </a:lnTo>
                  <a:lnTo>
                    <a:pt x="363" y="1044"/>
                  </a:lnTo>
                  <a:lnTo>
                    <a:pt x="357" y="1045"/>
                  </a:lnTo>
                  <a:lnTo>
                    <a:pt x="352" y="1049"/>
                  </a:lnTo>
                  <a:lnTo>
                    <a:pt x="346" y="1051"/>
                  </a:lnTo>
                  <a:lnTo>
                    <a:pt x="338" y="1030"/>
                  </a:lnTo>
                  <a:lnTo>
                    <a:pt x="344" y="1015"/>
                  </a:lnTo>
                  <a:lnTo>
                    <a:pt x="350" y="1000"/>
                  </a:lnTo>
                  <a:lnTo>
                    <a:pt x="354" y="985"/>
                  </a:lnTo>
                  <a:lnTo>
                    <a:pt x="361" y="971"/>
                  </a:lnTo>
                  <a:lnTo>
                    <a:pt x="365" y="956"/>
                  </a:lnTo>
                  <a:lnTo>
                    <a:pt x="371" y="943"/>
                  </a:lnTo>
                  <a:lnTo>
                    <a:pt x="374" y="928"/>
                  </a:lnTo>
                  <a:lnTo>
                    <a:pt x="380" y="914"/>
                  </a:lnTo>
                  <a:lnTo>
                    <a:pt x="384" y="901"/>
                  </a:lnTo>
                  <a:lnTo>
                    <a:pt x="390" y="888"/>
                  </a:lnTo>
                  <a:lnTo>
                    <a:pt x="393" y="874"/>
                  </a:lnTo>
                  <a:lnTo>
                    <a:pt x="397" y="861"/>
                  </a:lnTo>
                  <a:lnTo>
                    <a:pt x="401" y="848"/>
                  </a:lnTo>
                  <a:lnTo>
                    <a:pt x="405" y="836"/>
                  </a:lnTo>
                  <a:lnTo>
                    <a:pt x="409" y="823"/>
                  </a:lnTo>
                  <a:lnTo>
                    <a:pt x="411" y="812"/>
                  </a:lnTo>
                  <a:lnTo>
                    <a:pt x="414" y="798"/>
                  </a:lnTo>
                  <a:lnTo>
                    <a:pt x="416" y="787"/>
                  </a:lnTo>
                  <a:lnTo>
                    <a:pt x="418" y="776"/>
                  </a:lnTo>
                  <a:lnTo>
                    <a:pt x="420" y="762"/>
                  </a:lnTo>
                  <a:lnTo>
                    <a:pt x="422" y="753"/>
                  </a:lnTo>
                  <a:lnTo>
                    <a:pt x="426" y="741"/>
                  </a:lnTo>
                  <a:lnTo>
                    <a:pt x="426" y="730"/>
                  </a:lnTo>
                  <a:lnTo>
                    <a:pt x="430" y="719"/>
                  </a:lnTo>
                  <a:lnTo>
                    <a:pt x="431" y="707"/>
                  </a:lnTo>
                  <a:lnTo>
                    <a:pt x="433" y="698"/>
                  </a:lnTo>
                  <a:lnTo>
                    <a:pt x="433" y="686"/>
                  </a:lnTo>
                  <a:lnTo>
                    <a:pt x="435" y="677"/>
                  </a:lnTo>
                  <a:lnTo>
                    <a:pt x="435" y="667"/>
                  </a:lnTo>
                  <a:lnTo>
                    <a:pt x="437" y="658"/>
                  </a:lnTo>
                  <a:lnTo>
                    <a:pt x="437" y="646"/>
                  </a:lnTo>
                  <a:lnTo>
                    <a:pt x="437" y="637"/>
                  </a:lnTo>
                  <a:lnTo>
                    <a:pt x="437" y="627"/>
                  </a:lnTo>
                  <a:lnTo>
                    <a:pt x="439" y="618"/>
                  </a:lnTo>
                  <a:lnTo>
                    <a:pt x="439" y="608"/>
                  </a:lnTo>
                  <a:lnTo>
                    <a:pt x="439" y="599"/>
                  </a:lnTo>
                  <a:lnTo>
                    <a:pt x="439" y="591"/>
                  </a:lnTo>
                  <a:lnTo>
                    <a:pt x="439" y="584"/>
                  </a:lnTo>
                  <a:lnTo>
                    <a:pt x="437" y="574"/>
                  </a:lnTo>
                  <a:lnTo>
                    <a:pt x="437" y="565"/>
                  </a:lnTo>
                  <a:lnTo>
                    <a:pt x="435" y="555"/>
                  </a:lnTo>
                  <a:lnTo>
                    <a:pt x="435" y="547"/>
                  </a:lnTo>
                  <a:lnTo>
                    <a:pt x="435" y="540"/>
                  </a:lnTo>
                  <a:lnTo>
                    <a:pt x="433" y="530"/>
                  </a:lnTo>
                  <a:lnTo>
                    <a:pt x="433" y="523"/>
                  </a:lnTo>
                  <a:lnTo>
                    <a:pt x="433" y="517"/>
                  </a:lnTo>
                  <a:lnTo>
                    <a:pt x="431" y="508"/>
                  </a:lnTo>
                  <a:lnTo>
                    <a:pt x="430" y="500"/>
                  </a:lnTo>
                  <a:lnTo>
                    <a:pt x="428" y="492"/>
                  </a:lnTo>
                  <a:lnTo>
                    <a:pt x="426" y="485"/>
                  </a:lnTo>
                  <a:lnTo>
                    <a:pt x="424" y="479"/>
                  </a:lnTo>
                  <a:lnTo>
                    <a:pt x="424" y="471"/>
                  </a:lnTo>
                  <a:lnTo>
                    <a:pt x="422" y="464"/>
                  </a:lnTo>
                  <a:lnTo>
                    <a:pt x="420" y="458"/>
                  </a:lnTo>
                  <a:lnTo>
                    <a:pt x="418" y="452"/>
                  </a:lnTo>
                  <a:lnTo>
                    <a:pt x="416" y="445"/>
                  </a:lnTo>
                  <a:lnTo>
                    <a:pt x="414" y="437"/>
                  </a:lnTo>
                  <a:lnTo>
                    <a:pt x="412" y="431"/>
                  </a:lnTo>
                  <a:lnTo>
                    <a:pt x="411" y="426"/>
                  </a:lnTo>
                  <a:lnTo>
                    <a:pt x="409" y="420"/>
                  </a:lnTo>
                  <a:lnTo>
                    <a:pt x="405" y="414"/>
                  </a:lnTo>
                  <a:lnTo>
                    <a:pt x="405" y="409"/>
                  </a:lnTo>
                  <a:lnTo>
                    <a:pt x="403" y="412"/>
                  </a:lnTo>
                  <a:lnTo>
                    <a:pt x="403" y="416"/>
                  </a:lnTo>
                  <a:lnTo>
                    <a:pt x="401" y="424"/>
                  </a:lnTo>
                  <a:lnTo>
                    <a:pt x="401" y="430"/>
                  </a:lnTo>
                  <a:lnTo>
                    <a:pt x="399" y="435"/>
                  </a:lnTo>
                  <a:lnTo>
                    <a:pt x="397" y="441"/>
                  </a:lnTo>
                  <a:lnTo>
                    <a:pt x="395" y="449"/>
                  </a:lnTo>
                  <a:lnTo>
                    <a:pt x="395" y="458"/>
                  </a:lnTo>
                  <a:lnTo>
                    <a:pt x="392" y="464"/>
                  </a:lnTo>
                  <a:lnTo>
                    <a:pt x="390" y="473"/>
                  </a:lnTo>
                  <a:lnTo>
                    <a:pt x="388" y="483"/>
                  </a:lnTo>
                  <a:lnTo>
                    <a:pt x="386" y="492"/>
                  </a:lnTo>
                  <a:lnTo>
                    <a:pt x="380" y="502"/>
                  </a:lnTo>
                  <a:lnTo>
                    <a:pt x="378" y="511"/>
                  </a:lnTo>
                  <a:lnTo>
                    <a:pt x="376" y="517"/>
                  </a:lnTo>
                  <a:lnTo>
                    <a:pt x="374" y="523"/>
                  </a:lnTo>
                  <a:lnTo>
                    <a:pt x="373" y="528"/>
                  </a:lnTo>
                  <a:lnTo>
                    <a:pt x="371" y="534"/>
                  </a:lnTo>
                  <a:lnTo>
                    <a:pt x="369" y="540"/>
                  </a:lnTo>
                  <a:lnTo>
                    <a:pt x="367" y="546"/>
                  </a:lnTo>
                  <a:lnTo>
                    <a:pt x="363" y="551"/>
                  </a:lnTo>
                  <a:lnTo>
                    <a:pt x="361" y="557"/>
                  </a:lnTo>
                  <a:lnTo>
                    <a:pt x="357" y="563"/>
                  </a:lnTo>
                  <a:lnTo>
                    <a:pt x="355" y="568"/>
                  </a:lnTo>
                  <a:lnTo>
                    <a:pt x="352" y="574"/>
                  </a:lnTo>
                  <a:lnTo>
                    <a:pt x="350" y="582"/>
                  </a:lnTo>
                  <a:lnTo>
                    <a:pt x="348" y="587"/>
                  </a:lnTo>
                  <a:lnTo>
                    <a:pt x="344" y="593"/>
                  </a:lnTo>
                  <a:lnTo>
                    <a:pt x="342" y="601"/>
                  </a:lnTo>
                  <a:lnTo>
                    <a:pt x="338" y="608"/>
                  </a:lnTo>
                  <a:lnTo>
                    <a:pt x="335" y="614"/>
                  </a:lnTo>
                  <a:lnTo>
                    <a:pt x="331" y="620"/>
                  </a:lnTo>
                  <a:lnTo>
                    <a:pt x="329" y="627"/>
                  </a:lnTo>
                  <a:lnTo>
                    <a:pt x="325" y="635"/>
                  </a:lnTo>
                  <a:lnTo>
                    <a:pt x="321" y="641"/>
                  </a:lnTo>
                  <a:lnTo>
                    <a:pt x="317" y="648"/>
                  </a:lnTo>
                  <a:lnTo>
                    <a:pt x="312" y="656"/>
                  </a:lnTo>
                  <a:lnTo>
                    <a:pt x="310" y="663"/>
                  </a:lnTo>
                  <a:lnTo>
                    <a:pt x="304" y="669"/>
                  </a:lnTo>
                  <a:lnTo>
                    <a:pt x="300" y="679"/>
                  </a:lnTo>
                  <a:lnTo>
                    <a:pt x="297" y="684"/>
                  </a:lnTo>
                  <a:lnTo>
                    <a:pt x="293" y="694"/>
                  </a:lnTo>
                  <a:lnTo>
                    <a:pt x="287" y="701"/>
                  </a:lnTo>
                  <a:lnTo>
                    <a:pt x="283" y="709"/>
                  </a:lnTo>
                  <a:lnTo>
                    <a:pt x="278" y="717"/>
                  </a:lnTo>
                  <a:lnTo>
                    <a:pt x="274" y="724"/>
                  </a:lnTo>
                  <a:lnTo>
                    <a:pt x="268" y="732"/>
                  </a:lnTo>
                  <a:lnTo>
                    <a:pt x="264" y="741"/>
                  </a:lnTo>
                  <a:lnTo>
                    <a:pt x="258" y="749"/>
                  </a:lnTo>
                  <a:lnTo>
                    <a:pt x="255" y="758"/>
                  </a:lnTo>
                  <a:lnTo>
                    <a:pt x="247" y="768"/>
                  </a:lnTo>
                  <a:lnTo>
                    <a:pt x="239" y="777"/>
                  </a:lnTo>
                  <a:lnTo>
                    <a:pt x="234" y="789"/>
                  </a:lnTo>
                  <a:lnTo>
                    <a:pt x="228" y="800"/>
                  </a:lnTo>
                  <a:lnTo>
                    <a:pt x="220" y="812"/>
                  </a:lnTo>
                  <a:lnTo>
                    <a:pt x="215" y="823"/>
                  </a:lnTo>
                  <a:lnTo>
                    <a:pt x="209" y="836"/>
                  </a:lnTo>
                  <a:lnTo>
                    <a:pt x="203" y="850"/>
                  </a:lnTo>
                  <a:lnTo>
                    <a:pt x="196" y="863"/>
                  </a:lnTo>
                  <a:lnTo>
                    <a:pt x="190" y="876"/>
                  </a:lnTo>
                  <a:lnTo>
                    <a:pt x="184" y="890"/>
                  </a:lnTo>
                  <a:lnTo>
                    <a:pt x="181" y="905"/>
                  </a:lnTo>
                  <a:lnTo>
                    <a:pt x="175" y="918"/>
                  </a:lnTo>
                  <a:lnTo>
                    <a:pt x="171" y="933"/>
                  </a:lnTo>
                  <a:lnTo>
                    <a:pt x="165" y="950"/>
                  </a:lnTo>
                  <a:lnTo>
                    <a:pt x="163" y="966"/>
                  </a:lnTo>
                  <a:lnTo>
                    <a:pt x="158" y="981"/>
                  </a:lnTo>
                  <a:lnTo>
                    <a:pt x="156" y="996"/>
                  </a:lnTo>
                  <a:lnTo>
                    <a:pt x="152" y="1011"/>
                  </a:lnTo>
                  <a:lnTo>
                    <a:pt x="148" y="1028"/>
                  </a:lnTo>
                  <a:lnTo>
                    <a:pt x="146" y="1044"/>
                  </a:lnTo>
                  <a:lnTo>
                    <a:pt x="144" y="1061"/>
                  </a:lnTo>
                  <a:lnTo>
                    <a:pt x="144" y="1076"/>
                  </a:lnTo>
                  <a:lnTo>
                    <a:pt x="144" y="1093"/>
                  </a:lnTo>
                  <a:lnTo>
                    <a:pt x="143" y="1110"/>
                  </a:lnTo>
                  <a:lnTo>
                    <a:pt x="144" y="1127"/>
                  </a:lnTo>
                  <a:lnTo>
                    <a:pt x="144" y="1142"/>
                  </a:lnTo>
                  <a:lnTo>
                    <a:pt x="146" y="1161"/>
                  </a:lnTo>
                  <a:lnTo>
                    <a:pt x="148" y="1177"/>
                  </a:lnTo>
                  <a:lnTo>
                    <a:pt x="152" y="1194"/>
                  </a:lnTo>
                  <a:lnTo>
                    <a:pt x="156" y="1211"/>
                  </a:lnTo>
                  <a:lnTo>
                    <a:pt x="160" y="1228"/>
                  </a:lnTo>
                  <a:lnTo>
                    <a:pt x="163" y="1245"/>
                  </a:lnTo>
                  <a:lnTo>
                    <a:pt x="169" y="1262"/>
                  </a:lnTo>
                  <a:lnTo>
                    <a:pt x="175" y="1277"/>
                  </a:lnTo>
                  <a:lnTo>
                    <a:pt x="182" y="1295"/>
                  </a:lnTo>
                  <a:lnTo>
                    <a:pt x="190" y="1310"/>
                  </a:lnTo>
                  <a:lnTo>
                    <a:pt x="200" y="1327"/>
                  </a:lnTo>
                  <a:lnTo>
                    <a:pt x="207" y="1342"/>
                  </a:lnTo>
                  <a:lnTo>
                    <a:pt x="220" y="1359"/>
                  </a:lnTo>
                  <a:lnTo>
                    <a:pt x="230" y="1374"/>
                  </a:lnTo>
                  <a:lnTo>
                    <a:pt x="241" y="1388"/>
                  </a:lnTo>
                  <a:lnTo>
                    <a:pt x="255" y="1403"/>
                  </a:lnTo>
                  <a:lnTo>
                    <a:pt x="270" y="1420"/>
                  </a:lnTo>
                  <a:lnTo>
                    <a:pt x="283" y="1433"/>
                  </a:lnTo>
                  <a:lnTo>
                    <a:pt x="300" y="1448"/>
                  </a:lnTo>
                  <a:lnTo>
                    <a:pt x="317" y="1462"/>
                  </a:lnTo>
                  <a:lnTo>
                    <a:pt x="335" y="1475"/>
                  </a:lnTo>
                  <a:lnTo>
                    <a:pt x="354" y="1488"/>
                  </a:lnTo>
                  <a:lnTo>
                    <a:pt x="373" y="1502"/>
                  </a:lnTo>
                  <a:lnTo>
                    <a:pt x="393" y="1513"/>
                  </a:lnTo>
                  <a:lnTo>
                    <a:pt x="416" y="1526"/>
                  </a:lnTo>
                  <a:lnTo>
                    <a:pt x="439" y="1538"/>
                  </a:lnTo>
                  <a:lnTo>
                    <a:pt x="464" y="1549"/>
                  </a:lnTo>
                  <a:lnTo>
                    <a:pt x="490" y="1561"/>
                  </a:lnTo>
                  <a:lnTo>
                    <a:pt x="517" y="1570"/>
                  </a:lnTo>
                  <a:lnTo>
                    <a:pt x="546" y="1580"/>
                  </a:lnTo>
                  <a:lnTo>
                    <a:pt x="576" y="1589"/>
                  </a:lnTo>
                  <a:lnTo>
                    <a:pt x="606" y="1599"/>
                  </a:lnTo>
                  <a:lnTo>
                    <a:pt x="639" y="1608"/>
                  </a:lnTo>
                  <a:lnTo>
                    <a:pt x="671" y="1616"/>
                  </a:lnTo>
                  <a:lnTo>
                    <a:pt x="707" y="1623"/>
                  </a:lnTo>
                  <a:lnTo>
                    <a:pt x="741" y="1631"/>
                  </a:lnTo>
                  <a:lnTo>
                    <a:pt x="781" y="1637"/>
                  </a:lnTo>
                  <a:lnTo>
                    <a:pt x="779" y="1770"/>
                  </a:lnTo>
                  <a:lnTo>
                    <a:pt x="544" y="1686"/>
                  </a:lnTo>
                  <a:lnTo>
                    <a:pt x="239" y="1654"/>
                  </a:lnTo>
                  <a:lnTo>
                    <a:pt x="0" y="1277"/>
                  </a:lnTo>
                  <a:lnTo>
                    <a:pt x="70" y="833"/>
                  </a:lnTo>
                  <a:lnTo>
                    <a:pt x="308" y="367"/>
                  </a:lnTo>
                  <a:lnTo>
                    <a:pt x="274" y="0"/>
                  </a:lnTo>
                  <a:lnTo>
                    <a:pt x="776" y="72"/>
                  </a:lnTo>
                  <a:lnTo>
                    <a:pt x="776" y="72"/>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77" name="Freeform 13"/>
            <p:cNvSpPr>
              <a:spLocks/>
            </p:cNvSpPr>
            <p:nvPr/>
          </p:nvSpPr>
          <p:spPr bwMode="auto">
            <a:xfrm>
              <a:off x="4576" y="3203"/>
              <a:ext cx="469" cy="551"/>
            </a:xfrm>
            <a:custGeom>
              <a:avLst/>
              <a:gdLst/>
              <a:ahLst/>
              <a:cxnLst>
                <a:cxn ang="0">
                  <a:pos x="500" y="1096"/>
                </a:cxn>
                <a:cxn ang="0">
                  <a:pos x="420" y="1077"/>
                </a:cxn>
                <a:cxn ang="0">
                  <a:pos x="329" y="1045"/>
                </a:cxn>
                <a:cxn ang="0">
                  <a:pos x="236" y="996"/>
                </a:cxn>
                <a:cxn ang="0">
                  <a:pos x="148" y="933"/>
                </a:cxn>
                <a:cxn ang="0">
                  <a:pos x="76" y="853"/>
                </a:cxn>
                <a:cxn ang="0">
                  <a:pos x="27" y="760"/>
                </a:cxn>
                <a:cxn ang="0">
                  <a:pos x="9" y="690"/>
                </a:cxn>
                <a:cxn ang="0">
                  <a:pos x="2" y="633"/>
                </a:cxn>
                <a:cxn ang="0">
                  <a:pos x="0" y="579"/>
                </a:cxn>
                <a:cxn ang="0">
                  <a:pos x="6" y="520"/>
                </a:cxn>
                <a:cxn ang="0">
                  <a:pos x="28" y="433"/>
                </a:cxn>
                <a:cxn ang="0">
                  <a:pos x="82" y="366"/>
                </a:cxn>
                <a:cxn ang="0">
                  <a:pos x="57" y="437"/>
                </a:cxn>
                <a:cxn ang="0">
                  <a:pos x="49" y="513"/>
                </a:cxn>
                <a:cxn ang="0">
                  <a:pos x="65" y="577"/>
                </a:cxn>
                <a:cxn ang="0">
                  <a:pos x="108" y="621"/>
                </a:cxn>
                <a:cxn ang="0">
                  <a:pos x="175" y="631"/>
                </a:cxn>
                <a:cxn ang="0">
                  <a:pos x="255" y="614"/>
                </a:cxn>
                <a:cxn ang="0">
                  <a:pos x="342" y="568"/>
                </a:cxn>
                <a:cxn ang="0">
                  <a:pos x="426" y="501"/>
                </a:cxn>
                <a:cxn ang="0">
                  <a:pos x="498" y="416"/>
                </a:cxn>
                <a:cxn ang="0">
                  <a:pos x="549" y="311"/>
                </a:cxn>
                <a:cxn ang="0">
                  <a:pos x="574" y="192"/>
                </a:cxn>
                <a:cxn ang="0">
                  <a:pos x="589" y="83"/>
                </a:cxn>
                <a:cxn ang="0">
                  <a:pos x="599" y="17"/>
                </a:cxn>
                <a:cxn ang="0">
                  <a:pos x="608" y="17"/>
                </a:cxn>
                <a:cxn ang="0">
                  <a:pos x="610" y="76"/>
                </a:cxn>
                <a:cxn ang="0">
                  <a:pos x="616" y="148"/>
                </a:cxn>
                <a:cxn ang="0">
                  <a:pos x="624" y="231"/>
                </a:cxn>
                <a:cxn ang="0">
                  <a:pos x="639" y="283"/>
                </a:cxn>
                <a:cxn ang="0">
                  <a:pos x="652" y="334"/>
                </a:cxn>
                <a:cxn ang="0">
                  <a:pos x="669" y="387"/>
                </a:cxn>
                <a:cxn ang="0">
                  <a:pos x="684" y="442"/>
                </a:cxn>
                <a:cxn ang="0">
                  <a:pos x="698" y="498"/>
                </a:cxn>
                <a:cxn ang="0">
                  <a:pos x="707" y="555"/>
                </a:cxn>
                <a:cxn ang="0">
                  <a:pos x="709" y="631"/>
                </a:cxn>
                <a:cxn ang="0">
                  <a:pos x="700" y="695"/>
                </a:cxn>
                <a:cxn ang="0">
                  <a:pos x="684" y="756"/>
                </a:cxn>
                <a:cxn ang="0">
                  <a:pos x="648" y="821"/>
                </a:cxn>
                <a:cxn ang="0">
                  <a:pos x="652" y="842"/>
                </a:cxn>
                <a:cxn ang="0">
                  <a:pos x="711" y="796"/>
                </a:cxn>
                <a:cxn ang="0">
                  <a:pos x="764" y="726"/>
                </a:cxn>
                <a:cxn ang="0">
                  <a:pos x="797" y="669"/>
                </a:cxn>
                <a:cxn ang="0">
                  <a:pos x="825" y="598"/>
                </a:cxn>
                <a:cxn ang="0">
                  <a:pos x="848" y="513"/>
                </a:cxn>
                <a:cxn ang="0">
                  <a:pos x="855" y="456"/>
                </a:cxn>
                <a:cxn ang="0">
                  <a:pos x="857" y="380"/>
                </a:cxn>
                <a:cxn ang="0">
                  <a:pos x="874" y="401"/>
                </a:cxn>
                <a:cxn ang="0">
                  <a:pos x="895" y="456"/>
                </a:cxn>
                <a:cxn ang="0">
                  <a:pos x="918" y="526"/>
                </a:cxn>
                <a:cxn ang="0">
                  <a:pos x="932" y="602"/>
                </a:cxn>
                <a:cxn ang="0">
                  <a:pos x="937" y="690"/>
                </a:cxn>
                <a:cxn ang="0">
                  <a:pos x="926" y="779"/>
                </a:cxn>
                <a:cxn ang="0">
                  <a:pos x="899" y="861"/>
                </a:cxn>
                <a:cxn ang="0">
                  <a:pos x="861" y="920"/>
                </a:cxn>
                <a:cxn ang="0">
                  <a:pos x="816" y="975"/>
                </a:cxn>
                <a:cxn ang="0">
                  <a:pos x="762" y="1020"/>
                </a:cxn>
                <a:cxn ang="0">
                  <a:pos x="703" y="1056"/>
                </a:cxn>
                <a:cxn ang="0">
                  <a:pos x="644" y="1081"/>
                </a:cxn>
                <a:cxn ang="0">
                  <a:pos x="589" y="1096"/>
                </a:cxn>
              </a:cxnLst>
              <a:rect l="0" t="0" r="r" b="b"/>
              <a:pathLst>
                <a:path w="937" h="1102">
                  <a:moveTo>
                    <a:pt x="555" y="1102"/>
                  </a:moveTo>
                  <a:lnTo>
                    <a:pt x="547" y="1100"/>
                  </a:lnTo>
                  <a:lnTo>
                    <a:pt x="542" y="1100"/>
                  </a:lnTo>
                  <a:lnTo>
                    <a:pt x="534" y="1100"/>
                  </a:lnTo>
                  <a:lnTo>
                    <a:pt x="528" y="1100"/>
                  </a:lnTo>
                  <a:lnTo>
                    <a:pt x="521" y="1098"/>
                  </a:lnTo>
                  <a:lnTo>
                    <a:pt x="513" y="1098"/>
                  </a:lnTo>
                  <a:lnTo>
                    <a:pt x="508" y="1096"/>
                  </a:lnTo>
                  <a:lnTo>
                    <a:pt x="500" y="1096"/>
                  </a:lnTo>
                  <a:lnTo>
                    <a:pt x="490" y="1094"/>
                  </a:lnTo>
                  <a:lnTo>
                    <a:pt x="483" y="1093"/>
                  </a:lnTo>
                  <a:lnTo>
                    <a:pt x="473" y="1091"/>
                  </a:lnTo>
                  <a:lnTo>
                    <a:pt x="466" y="1089"/>
                  </a:lnTo>
                  <a:lnTo>
                    <a:pt x="458" y="1087"/>
                  </a:lnTo>
                  <a:lnTo>
                    <a:pt x="449" y="1085"/>
                  </a:lnTo>
                  <a:lnTo>
                    <a:pt x="439" y="1081"/>
                  </a:lnTo>
                  <a:lnTo>
                    <a:pt x="432" y="1079"/>
                  </a:lnTo>
                  <a:lnTo>
                    <a:pt x="420" y="1077"/>
                  </a:lnTo>
                  <a:lnTo>
                    <a:pt x="411" y="1074"/>
                  </a:lnTo>
                  <a:lnTo>
                    <a:pt x="399" y="1072"/>
                  </a:lnTo>
                  <a:lnTo>
                    <a:pt x="392" y="1068"/>
                  </a:lnTo>
                  <a:lnTo>
                    <a:pt x="380" y="1064"/>
                  </a:lnTo>
                  <a:lnTo>
                    <a:pt x="371" y="1060"/>
                  </a:lnTo>
                  <a:lnTo>
                    <a:pt x="361" y="1056"/>
                  </a:lnTo>
                  <a:lnTo>
                    <a:pt x="350" y="1053"/>
                  </a:lnTo>
                  <a:lnTo>
                    <a:pt x="340" y="1049"/>
                  </a:lnTo>
                  <a:lnTo>
                    <a:pt x="329" y="1045"/>
                  </a:lnTo>
                  <a:lnTo>
                    <a:pt x="319" y="1039"/>
                  </a:lnTo>
                  <a:lnTo>
                    <a:pt x="308" y="1036"/>
                  </a:lnTo>
                  <a:lnTo>
                    <a:pt x="298" y="1030"/>
                  </a:lnTo>
                  <a:lnTo>
                    <a:pt x="287" y="1024"/>
                  </a:lnTo>
                  <a:lnTo>
                    <a:pt x="278" y="1020"/>
                  </a:lnTo>
                  <a:lnTo>
                    <a:pt x="268" y="1015"/>
                  </a:lnTo>
                  <a:lnTo>
                    <a:pt x="257" y="1007"/>
                  </a:lnTo>
                  <a:lnTo>
                    <a:pt x="247" y="1001"/>
                  </a:lnTo>
                  <a:lnTo>
                    <a:pt x="236" y="996"/>
                  </a:lnTo>
                  <a:lnTo>
                    <a:pt x="226" y="990"/>
                  </a:lnTo>
                  <a:lnTo>
                    <a:pt x="215" y="982"/>
                  </a:lnTo>
                  <a:lnTo>
                    <a:pt x="205" y="977"/>
                  </a:lnTo>
                  <a:lnTo>
                    <a:pt x="196" y="969"/>
                  </a:lnTo>
                  <a:lnTo>
                    <a:pt x="186" y="963"/>
                  </a:lnTo>
                  <a:lnTo>
                    <a:pt x="177" y="956"/>
                  </a:lnTo>
                  <a:lnTo>
                    <a:pt x="165" y="948"/>
                  </a:lnTo>
                  <a:lnTo>
                    <a:pt x="158" y="940"/>
                  </a:lnTo>
                  <a:lnTo>
                    <a:pt x="148" y="933"/>
                  </a:lnTo>
                  <a:lnTo>
                    <a:pt x="139" y="923"/>
                  </a:lnTo>
                  <a:lnTo>
                    <a:pt x="131" y="916"/>
                  </a:lnTo>
                  <a:lnTo>
                    <a:pt x="122" y="908"/>
                  </a:lnTo>
                  <a:lnTo>
                    <a:pt x="114" y="901"/>
                  </a:lnTo>
                  <a:lnTo>
                    <a:pt x="106" y="891"/>
                  </a:lnTo>
                  <a:lnTo>
                    <a:pt x="97" y="882"/>
                  </a:lnTo>
                  <a:lnTo>
                    <a:pt x="89" y="872"/>
                  </a:lnTo>
                  <a:lnTo>
                    <a:pt x="84" y="864"/>
                  </a:lnTo>
                  <a:lnTo>
                    <a:pt x="76" y="853"/>
                  </a:lnTo>
                  <a:lnTo>
                    <a:pt x="68" y="844"/>
                  </a:lnTo>
                  <a:lnTo>
                    <a:pt x="63" y="834"/>
                  </a:lnTo>
                  <a:lnTo>
                    <a:pt x="57" y="825"/>
                  </a:lnTo>
                  <a:lnTo>
                    <a:pt x="49" y="815"/>
                  </a:lnTo>
                  <a:lnTo>
                    <a:pt x="44" y="804"/>
                  </a:lnTo>
                  <a:lnTo>
                    <a:pt x="40" y="792"/>
                  </a:lnTo>
                  <a:lnTo>
                    <a:pt x="36" y="783"/>
                  </a:lnTo>
                  <a:lnTo>
                    <a:pt x="30" y="771"/>
                  </a:lnTo>
                  <a:lnTo>
                    <a:pt x="27" y="760"/>
                  </a:lnTo>
                  <a:lnTo>
                    <a:pt x="23" y="747"/>
                  </a:lnTo>
                  <a:lnTo>
                    <a:pt x="21" y="737"/>
                  </a:lnTo>
                  <a:lnTo>
                    <a:pt x="17" y="729"/>
                  </a:lnTo>
                  <a:lnTo>
                    <a:pt x="17" y="722"/>
                  </a:lnTo>
                  <a:lnTo>
                    <a:pt x="15" y="714"/>
                  </a:lnTo>
                  <a:lnTo>
                    <a:pt x="13" y="709"/>
                  </a:lnTo>
                  <a:lnTo>
                    <a:pt x="11" y="703"/>
                  </a:lnTo>
                  <a:lnTo>
                    <a:pt x="11" y="695"/>
                  </a:lnTo>
                  <a:lnTo>
                    <a:pt x="9" y="690"/>
                  </a:lnTo>
                  <a:lnTo>
                    <a:pt x="9" y="684"/>
                  </a:lnTo>
                  <a:lnTo>
                    <a:pt x="6" y="676"/>
                  </a:lnTo>
                  <a:lnTo>
                    <a:pt x="6" y="669"/>
                  </a:lnTo>
                  <a:lnTo>
                    <a:pt x="4" y="663"/>
                  </a:lnTo>
                  <a:lnTo>
                    <a:pt x="4" y="657"/>
                  </a:lnTo>
                  <a:lnTo>
                    <a:pt x="4" y="650"/>
                  </a:lnTo>
                  <a:lnTo>
                    <a:pt x="2" y="644"/>
                  </a:lnTo>
                  <a:lnTo>
                    <a:pt x="2" y="638"/>
                  </a:lnTo>
                  <a:lnTo>
                    <a:pt x="2" y="633"/>
                  </a:lnTo>
                  <a:lnTo>
                    <a:pt x="2" y="627"/>
                  </a:lnTo>
                  <a:lnTo>
                    <a:pt x="0" y="621"/>
                  </a:lnTo>
                  <a:lnTo>
                    <a:pt x="0" y="615"/>
                  </a:lnTo>
                  <a:lnTo>
                    <a:pt x="0" y="608"/>
                  </a:lnTo>
                  <a:lnTo>
                    <a:pt x="0" y="602"/>
                  </a:lnTo>
                  <a:lnTo>
                    <a:pt x="0" y="596"/>
                  </a:lnTo>
                  <a:lnTo>
                    <a:pt x="0" y="591"/>
                  </a:lnTo>
                  <a:lnTo>
                    <a:pt x="0" y="585"/>
                  </a:lnTo>
                  <a:lnTo>
                    <a:pt x="0" y="579"/>
                  </a:lnTo>
                  <a:lnTo>
                    <a:pt x="0" y="574"/>
                  </a:lnTo>
                  <a:lnTo>
                    <a:pt x="0" y="568"/>
                  </a:lnTo>
                  <a:lnTo>
                    <a:pt x="0" y="562"/>
                  </a:lnTo>
                  <a:lnTo>
                    <a:pt x="2" y="553"/>
                  </a:lnTo>
                  <a:lnTo>
                    <a:pt x="4" y="541"/>
                  </a:lnTo>
                  <a:lnTo>
                    <a:pt x="4" y="536"/>
                  </a:lnTo>
                  <a:lnTo>
                    <a:pt x="4" y="530"/>
                  </a:lnTo>
                  <a:lnTo>
                    <a:pt x="4" y="526"/>
                  </a:lnTo>
                  <a:lnTo>
                    <a:pt x="6" y="520"/>
                  </a:lnTo>
                  <a:lnTo>
                    <a:pt x="6" y="509"/>
                  </a:lnTo>
                  <a:lnTo>
                    <a:pt x="9" y="499"/>
                  </a:lnTo>
                  <a:lnTo>
                    <a:pt x="11" y="490"/>
                  </a:lnTo>
                  <a:lnTo>
                    <a:pt x="13" y="480"/>
                  </a:lnTo>
                  <a:lnTo>
                    <a:pt x="17" y="469"/>
                  </a:lnTo>
                  <a:lnTo>
                    <a:pt x="19" y="461"/>
                  </a:lnTo>
                  <a:lnTo>
                    <a:pt x="23" y="450"/>
                  </a:lnTo>
                  <a:lnTo>
                    <a:pt x="25" y="442"/>
                  </a:lnTo>
                  <a:lnTo>
                    <a:pt x="28" y="433"/>
                  </a:lnTo>
                  <a:lnTo>
                    <a:pt x="32" y="423"/>
                  </a:lnTo>
                  <a:lnTo>
                    <a:pt x="36" y="416"/>
                  </a:lnTo>
                  <a:lnTo>
                    <a:pt x="40" y="406"/>
                  </a:lnTo>
                  <a:lnTo>
                    <a:pt x="44" y="399"/>
                  </a:lnTo>
                  <a:lnTo>
                    <a:pt x="47" y="391"/>
                  </a:lnTo>
                  <a:lnTo>
                    <a:pt x="57" y="380"/>
                  </a:lnTo>
                  <a:lnTo>
                    <a:pt x="67" y="372"/>
                  </a:lnTo>
                  <a:lnTo>
                    <a:pt x="74" y="368"/>
                  </a:lnTo>
                  <a:lnTo>
                    <a:pt x="82" y="366"/>
                  </a:lnTo>
                  <a:lnTo>
                    <a:pt x="78" y="372"/>
                  </a:lnTo>
                  <a:lnTo>
                    <a:pt x="74" y="380"/>
                  </a:lnTo>
                  <a:lnTo>
                    <a:pt x="72" y="387"/>
                  </a:lnTo>
                  <a:lnTo>
                    <a:pt x="68" y="397"/>
                  </a:lnTo>
                  <a:lnTo>
                    <a:pt x="67" y="404"/>
                  </a:lnTo>
                  <a:lnTo>
                    <a:pt x="65" y="412"/>
                  </a:lnTo>
                  <a:lnTo>
                    <a:pt x="63" y="420"/>
                  </a:lnTo>
                  <a:lnTo>
                    <a:pt x="61" y="429"/>
                  </a:lnTo>
                  <a:lnTo>
                    <a:pt x="57" y="437"/>
                  </a:lnTo>
                  <a:lnTo>
                    <a:pt x="57" y="446"/>
                  </a:lnTo>
                  <a:lnTo>
                    <a:pt x="53" y="454"/>
                  </a:lnTo>
                  <a:lnTo>
                    <a:pt x="53" y="463"/>
                  </a:lnTo>
                  <a:lnTo>
                    <a:pt x="51" y="471"/>
                  </a:lnTo>
                  <a:lnTo>
                    <a:pt x="51" y="480"/>
                  </a:lnTo>
                  <a:lnTo>
                    <a:pt x="51" y="488"/>
                  </a:lnTo>
                  <a:lnTo>
                    <a:pt x="51" y="496"/>
                  </a:lnTo>
                  <a:lnTo>
                    <a:pt x="49" y="503"/>
                  </a:lnTo>
                  <a:lnTo>
                    <a:pt x="49" y="513"/>
                  </a:lnTo>
                  <a:lnTo>
                    <a:pt x="49" y="518"/>
                  </a:lnTo>
                  <a:lnTo>
                    <a:pt x="51" y="528"/>
                  </a:lnTo>
                  <a:lnTo>
                    <a:pt x="51" y="536"/>
                  </a:lnTo>
                  <a:lnTo>
                    <a:pt x="53" y="543"/>
                  </a:lnTo>
                  <a:lnTo>
                    <a:pt x="55" y="551"/>
                  </a:lnTo>
                  <a:lnTo>
                    <a:pt x="59" y="558"/>
                  </a:lnTo>
                  <a:lnTo>
                    <a:pt x="61" y="564"/>
                  </a:lnTo>
                  <a:lnTo>
                    <a:pt x="63" y="572"/>
                  </a:lnTo>
                  <a:lnTo>
                    <a:pt x="65" y="577"/>
                  </a:lnTo>
                  <a:lnTo>
                    <a:pt x="68" y="583"/>
                  </a:lnTo>
                  <a:lnTo>
                    <a:pt x="72" y="589"/>
                  </a:lnTo>
                  <a:lnTo>
                    <a:pt x="76" y="596"/>
                  </a:lnTo>
                  <a:lnTo>
                    <a:pt x="82" y="602"/>
                  </a:lnTo>
                  <a:lnTo>
                    <a:pt x="87" y="608"/>
                  </a:lnTo>
                  <a:lnTo>
                    <a:pt x="91" y="612"/>
                  </a:lnTo>
                  <a:lnTo>
                    <a:pt x="97" y="615"/>
                  </a:lnTo>
                  <a:lnTo>
                    <a:pt x="103" y="617"/>
                  </a:lnTo>
                  <a:lnTo>
                    <a:pt x="108" y="621"/>
                  </a:lnTo>
                  <a:lnTo>
                    <a:pt x="114" y="623"/>
                  </a:lnTo>
                  <a:lnTo>
                    <a:pt x="122" y="627"/>
                  </a:lnTo>
                  <a:lnTo>
                    <a:pt x="129" y="629"/>
                  </a:lnTo>
                  <a:lnTo>
                    <a:pt x="137" y="631"/>
                  </a:lnTo>
                  <a:lnTo>
                    <a:pt x="143" y="631"/>
                  </a:lnTo>
                  <a:lnTo>
                    <a:pt x="150" y="631"/>
                  </a:lnTo>
                  <a:lnTo>
                    <a:pt x="158" y="631"/>
                  </a:lnTo>
                  <a:lnTo>
                    <a:pt x="165" y="633"/>
                  </a:lnTo>
                  <a:lnTo>
                    <a:pt x="175" y="631"/>
                  </a:lnTo>
                  <a:lnTo>
                    <a:pt x="182" y="631"/>
                  </a:lnTo>
                  <a:lnTo>
                    <a:pt x="192" y="631"/>
                  </a:lnTo>
                  <a:lnTo>
                    <a:pt x="201" y="629"/>
                  </a:lnTo>
                  <a:lnTo>
                    <a:pt x="209" y="627"/>
                  </a:lnTo>
                  <a:lnTo>
                    <a:pt x="219" y="625"/>
                  </a:lnTo>
                  <a:lnTo>
                    <a:pt x="226" y="621"/>
                  </a:lnTo>
                  <a:lnTo>
                    <a:pt x="236" y="619"/>
                  </a:lnTo>
                  <a:lnTo>
                    <a:pt x="245" y="615"/>
                  </a:lnTo>
                  <a:lnTo>
                    <a:pt x="255" y="614"/>
                  </a:lnTo>
                  <a:lnTo>
                    <a:pt x="264" y="608"/>
                  </a:lnTo>
                  <a:lnTo>
                    <a:pt x="274" y="606"/>
                  </a:lnTo>
                  <a:lnTo>
                    <a:pt x="283" y="600"/>
                  </a:lnTo>
                  <a:lnTo>
                    <a:pt x="293" y="596"/>
                  </a:lnTo>
                  <a:lnTo>
                    <a:pt x="302" y="591"/>
                  </a:lnTo>
                  <a:lnTo>
                    <a:pt x="314" y="585"/>
                  </a:lnTo>
                  <a:lnTo>
                    <a:pt x="321" y="579"/>
                  </a:lnTo>
                  <a:lnTo>
                    <a:pt x="333" y="574"/>
                  </a:lnTo>
                  <a:lnTo>
                    <a:pt x="342" y="568"/>
                  </a:lnTo>
                  <a:lnTo>
                    <a:pt x="352" y="562"/>
                  </a:lnTo>
                  <a:lnTo>
                    <a:pt x="361" y="555"/>
                  </a:lnTo>
                  <a:lnTo>
                    <a:pt x="371" y="549"/>
                  </a:lnTo>
                  <a:lnTo>
                    <a:pt x="380" y="539"/>
                  </a:lnTo>
                  <a:lnTo>
                    <a:pt x="390" y="534"/>
                  </a:lnTo>
                  <a:lnTo>
                    <a:pt x="399" y="526"/>
                  </a:lnTo>
                  <a:lnTo>
                    <a:pt x="409" y="517"/>
                  </a:lnTo>
                  <a:lnTo>
                    <a:pt x="416" y="509"/>
                  </a:lnTo>
                  <a:lnTo>
                    <a:pt x="426" y="501"/>
                  </a:lnTo>
                  <a:lnTo>
                    <a:pt x="435" y="492"/>
                  </a:lnTo>
                  <a:lnTo>
                    <a:pt x="443" y="482"/>
                  </a:lnTo>
                  <a:lnTo>
                    <a:pt x="452" y="473"/>
                  </a:lnTo>
                  <a:lnTo>
                    <a:pt x="460" y="465"/>
                  </a:lnTo>
                  <a:lnTo>
                    <a:pt x="468" y="456"/>
                  </a:lnTo>
                  <a:lnTo>
                    <a:pt x="477" y="444"/>
                  </a:lnTo>
                  <a:lnTo>
                    <a:pt x="485" y="435"/>
                  </a:lnTo>
                  <a:lnTo>
                    <a:pt x="492" y="425"/>
                  </a:lnTo>
                  <a:lnTo>
                    <a:pt x="498" y="416"/>
                  </a:lnTo>
                  <a:lnTo>
                    <a:pt x="506" y="404"/>
                  </a:lnTo>
                  <a:lnTo>
                    <a:pt x="511" y="393"/>
                  </a:lnTo>
                  <a:lnTo>
                    <a:pt x="517" y="382"/>
                  </a:lnTo>
                  <a:lnTo>
                    <a:pt x="525" y="370"/>
                  </a:lnTo>
                  <a:lnTo>
                    <a:pt x="530" y="359"/>
                  </a:lnTo>
                  <a:lnTo>
                    <a:pt x="534" y="347"/>
                  </a:lnTo>
                  <a:lnTo>
                    <a:pt x="542" y="336"/>
                  </a:lnTo>
                  <a:lnTo>
                    <a:pt x="546" y="325"/>
                  </a:lnTo>
                  <a:lnTo>
                    <a:pt x="549" y="311"/>
                  </a:lnTo>
                  <a:lnTo>
                    <a:pt x="553" y="300"/>
                  </a:lnTo>
                  <a:lnTo>
                    <a:pt x="557" y="288"/>
                  </a:lnTo>
                  <a:lnTo>
                    <a:pt x="561" y="275"/>
                  </a:lnTo>
                  <a:lnTo>
                    <a:pt x="563" y="264"/>
                  </a:lnTo>
                  <a:lnTo>
                    <a:pt x="567" y="250"/>
                  </a:lnTo>
                  <a:lnTo>
                    <a:pt x="570" y="239"/>
                  </a:lnTo>
                  <a:lnTo>
                    <a:pt x="570" y="220"/>
                  </a:lnTo>
                  <a:lnTo>
                    <a:pt x="572" y="207"/>
                  </a:lnTo>
                  <a:lnTo>
                    <a:pt x="574" y="192"/>
                  </a:lnTo>
                  <a:lnTo>
                    <a:pt x="576" y="176"/>
                  </a:lnTo>
                  <a:lnTo>
                    <a:pt x="578" y="163"/>
                  </a:lnTo>
                  <a:lnTo>
                    <a:pt x="580" y="150"/>
                  </a:lnTo>
                  <a:lnTo>
                    <a:pt x="582" y="138"/>
                  </a:lnTo>
                  <a:lnTo>
                    <a:pt x="584" y="125"/>
                  </a:lnTo>
                  <a:lnTo>
                    <a:pt x="584" y="114"/>
                  </a:lnTo>
                  <a:lnTo>
                    <a:pt x="586" y="102"/>
                  </a:lnTo>
                  <a:lnTo>
                    <a:pt x="586" y="93"/>
                  </a:lnTo>
                  <a:lnTo>
                    <a:pt x="589" y="83"/>
                  </a:lnTo>
                  <a:lnTo>
                    <a:pt x="589" y="74"/>
                  </a:lnTo>
                  <a:lnTo>
                    <a:pt x="591" y="66"/>
                  </a:lnTo>
                  <a:lnTo>
                    <a:pt x="593" y="57"/>
                  </a:lnTo>
                  <a:lnTo>
                    <a:pt x="595" y="51"/>
                  </a:lnTo>
                  <a:lnTo>
                    <a:pt x="595" y="43"/>
                  </a:lnTo>
                  <a:lnTo>
                    <a:pt x="595" y="38"/>
                  </a:lnTo>
                  <a:lnTo>
                    <a:pt x="597" y="32"/>
                  </a:lnTo>
                  <a:lnTo>
                    <a:pt x="597" y="26"/>
                  </a:lnTo>
                  <a:lnTo>
                    <a:pt x="599" y="17"/>
                  </a:lnTo>
                  <a:lnTo>
                    <a:pt x="601" y="11"/>
                  </a:lnTo>
                  <a:lnTo>
                    <a:pt x="603" y="5"/>
                  </a:lnTo>
                  <a:lnTo>
                    <a:pt x="603" y="1"/>
                  </a:lnTo>
                  <a:lnTo>
                    <a:pt x="605" y="0"/>
                  </a:lnTo>
                  <a:lnTo>
                    <a:pt x="606" y="1"/>
                  </a:lnTo>
                  <a:lnTo>
                    <a:pt x="606" y="1"/>
                  </a:lnTo>
                  <a:lnTo>
                    <a:pt x="606" y="5"/>
                  </a:lnTo>
                  <a:lnTo>
                    <a:pt x="606" y="9"/>
                  </a:lnTo>
                  <a:lnTo>
                    <a:pt x="608" y="17"/>
                  </a:lnTo>
                  <a:lnTo>
                    <a:pt x="608" y="22"/>
                  </a:lnTo>
                  <a:lnTo>
                    <a:pt x="608" y="34"/>
                  </a:lnTo>
                  <a:lnTo>
                    <a:pt x="608" y="38"/>
                  </a:lnTo>
                  <a:lnTo>
                    <a:pt x="610" y="43"/>
                  </a:lnTo>
                  <a:lnTo>
                    <a:pt x="610" y="49"/>
                  </a:lnTo>
                  <a:lnTo>
                    <a:pt x="610" y="57"/>
                  </a:lnTo>
                  <a:lnTo>
                    <a:pt x="610" y="62"/>
                  </a:lnTo>
                  <a:lnTo>
                    <a:pt x="610" y="68"/>
                  </a:lnTo>
                  <a:lnTo>
                    <a:pt x="610" y="76"/>
                  </a:lnTo>
                  <a:lnTo>
                    <a:pt x="612" y="81"/>
                  </a:lnTo>
                  <a:lnTo>
                    <a:pt x="612" y="89"/>
                  </a:lnTo>
                  <a:lnTo>
                    <a:pt x="614" y="96"/>
                  </a:lnTo>
                  <a:lnTo>
                    <a:pt x="614" y="104"/>
                  </a:lnTo>
                  <a:lnTo>
                    <a:pt x="614" y="114"/>
                  </a:lnTo>
                  <a:lnTo>
                    <a:pt x="614" y="121"/>
                  </a:lnTo>
                  <a:lnTo>
                    <a:pt x="614" y="129"/>
                  </a:lnTo>
                  <a:lnTo>
                    <a:pt x="616" y="138"/>
                  </a:lnTo>
                  <a:lnTo>
                    <a:pt x="616" y="148"/>
                  </a:lnTo>
                  <a:lnTo>
                    <a:pt x="616" y="155"/>
                  </a:lnTo>
                  <a:lnTo>
                    <a:pt x="618" y="165"/>
                  </a:lnTo>
                  <a:lnTo>
                    <a:pt x="618" y="174"/>
                  </a:lnTo>
                  <a:lnTo>
                    <a:pt x="620" y="186"/>
                  </a:lnTo>
                  <a:lnTo>
                    <a:pt x="620" y="195"/>
                  </a:lnTo>
                  <a:lnTo>
                    <a:pt x="622" y="207"/>
                  </a:lnTo>
                  <a:lnTo>
                    <a:pt x="622" y="216"/>
                  </a:lnTo>
                  <a:lnTo>
                    <a:pt x="624" y="226"/>
                  </a:lnTo>
                  <a:lnTo>
                    <a:pt x="624" y="231"/>
                  </a:lnTo>
                  <a:lnTo>
                    <a:pt x="625" y="237"/>
                  </a:lnTo>
                  <a:lnTo>
                    <a:pt x="627" y="243"/>
                  </a:lnTo>
                  <a:lnTo>
                    <a:pt x="629" y="249"/>
                  </a:lnTo>
                  <a:lnTo>
                    <a:pt x="629" y="254"/>
                  </a:lnTo>
                  <a:lnTo>
                    <a:pt x="631" y="260"/>
                  </a:lnTo>
                  <a:lnTo>
                    <a:pt x="633" y="266"/>
                  </a:lnTo>
                  <a:lnTo>
                    <a:pt x="635" y="271"/>
                  </a:lnTo>
                  <a:lnTo>
                    <a:pt x="637" y="277"/>
                  </a:lnTo>
                  <a:lnTo>
                    <a:pt x="639" y="283"/>
                  </a:lnTo>
                  <a:lnTo>
                    <a:pt x="639" y="287"/>
                  </a:lnTo>
                  <a:lnTo>
                    <a:pt x="641" y="292"/>
                  </a:lnTo>
                  <a:lnTo>
                    <a:pt x="643" y="300"/>
                  </a:lnTo>
                  <a:lnTo>
                    <a:pt x="644" y="306"/>
                  </a:lnTo>
                  <a:lnTo>
                    <a:pt x="644" y="311"/>
                  </a:lnTo>
                  <a:lnTo>
                    <a:pt x="648" y="317"/>
                  </a:lnTo>
                  <a:lnTo>
                    <a:pt x="648" y="323"/>
                  </a:lnTo>
                  <a:lnTo>
                    <a:pt x="650" y="328"/>
                  </a:lnTo>
                  <a:lnTo>
                    <a:pt x="652" y="334"/>
                  </a:lnTo>
                  <a:lnTo>
                    <a:pt x="654" y="342"/>
                  </a:lnTo>
                  <a:lnTo>
                    <a:pt x="656" y="347"/>
                  </a:lnTo>
                  <a:lnTo>
                    <a:pt x="658" y="353"/>
                  </a:lnTo>
                  <a:lnTo>
                    <a:pt x="660" y="359"/>
                  </a:lnTo>
                  <a:lnTo>
                    <a:pt x="663" y="364"/>
                  </a:lnTo>
                  <a:lnTo>
                    <a:pt x="663" y="370"/>
                  </a:lnTo>
                  <a:lnTo>
                    <a:pt x="665" y="376"/>
                  </a:lnTo>
                  <a:lnTo>
                    <a:pt x="667" y="382"/>
                  </a:lnTo>
                  <a:lnTo>
                    <a:pt x="669" y="387"/>
                  </a:lnTo>
                  <a:lnTo>
                    <a:pt x="671" y="393"/>
                  </a:lnTo>
                  <a:lnTo>
                    <a:pt x="673" y="399"/>
                  </a:lnTo>
                  <a:lnTo>
                    <a:pt x="675" y="404"/>
                  </a:lnTo>
                  <a:lnTo>
                    <a:pt x="677" y="412"/>
                  </a:lnTo>
                  <a:lnTo>
                    <a:pt x="677" y="418"/>
                  </a:lnTo>
                  <a:lnTo>
                    <a:pt x="679" y="423"/>
                  </a:lnTo>
                  <a:lnTo>
                    <a:pt x="682" y="429"/>
                  </a:lnTo>
                  <a:lnTo>
                    <a:pt x="684" y="437"/>
                  </a:lnTo>
                  <a:lnTo>
                    <a:pt x="684" y="442"/>
                  </a:lnTo>
                  <a:lnTo>
                    <a:pt x="686" y="448"/>
                  </a:lnTo>
                  <a:lnTo>
                    <a:pt x="688" y="454"/>
                  </a:lnTo>
                  <a:lnTo>
                    <a:pt x="690" y="461"/>
                  </a:lnTo>
                  <a:lnTo>
                    <a:pt x="692" y="467"/>
                  </a:lnTo>
                  <a:lnTo>
                    <a:pt x="692" y="473"/>
                  </a:lnTo>
                  <a:lnTo>
                    <a:pt x="694" y="479"/>
                  </a:lnTo>
                  <a:lnTo>
                    <a:pt x="696" y="484"/>
                  </a:lnTo>
                  <a:lnTo>
                    <a:pt x="696" y="490"/>
                  </a:lnTo>
                  <a:lnTo>
                    <a:pt x="698" y="498"/>
                  </a:lnTo>
                  <a:lnTo>
                    <a:pt x="698" y="503"/>
                  </a:lnTo>
                  <a:lnTo>
                    <a:pt x="700" y="511"/>
                  </a:lnTo>
                  <a:lnTo>
                    <a:pt x="701" y="517"/>
                  </a:lnTo>
                  <a:lnTo>
                    <a:pt x="701" y="522"/>
                  </a:lnTo>
                  <a:lnTo>
                    <a:pt x="703" y="528"/>
                  </a:lnTo>
                  <a:lnTo>
                    <a:pt x="703" y="536"/>
                  </a:lnTo>
                  <a:lnTo>
                    <a:pt x="705" y="541"/>
                  </a:lnTo>
                  <a:lnTo>
                    <a:pt x="707" y="549"/>
                  </a:lnTo>
                  <a:lnTo>
                    <a:pt x="707" y="555"/>
                  </a:lnTo>
                  <a:lnTo>
                    <a:pt x="709" y="560"/>
                  </a:lnTo>
                  <a:lnTo>
                    <a:pt x="709" y="570"/>
                  </a:lnTo>
                  <a:lnTo>
                    <a:pt x="709" y="579"/>
                  </a:lnTo>
                  <a:lnTo>
                    <a:pt x="709" y="587"/>
                  </a:lnTo>
                  <a:lnTo>
                    <a:pt x="709" y="596"/>
                  </a:lnTo>
                  <a:lnTo>
                    <a:pt x="709" y="604"/>
                  </a:lnTo>
                  <a:lnTo>
                    <a:pt x="709" y="614"/>
                  </a:lnTo>
                  <a:lnTo>
                    <a:pt x="709" y="621"/>
                  </a:lnTo>
                  <a:lnTo>
                    <a:pt x="709" y="631"/>
                  </a:lnTo>
                  <a:lnTo>
                    <a:pt x="707" y="638"/>
                  </a:lnTo>
                  <a:lnTo>
                    <a:pt x="707" y="646"/>
                  </a:lnTo>
                  <a:lnTo>
                    <a:pt x="705" y="652"/>
                  </a:lnTo>
                  <a:lnTo>
                    <a:pt x="705" y="661"/>
                  </a:lnTo>
                  <a:lnTo>
                    <a:pt x="703" y="667"/>
                  </a:lnTo>
                  <a:lnTo>
                    <a:pt x="703" y="674"/>
                  </a:lnTo>
                  <a:lnTo>
                    <a:pt x="701" y="682"/>
                  </a:lnTo>
                  <a:lnTo>
                    <a:pt x="701" y="690"/>
                  </a:lnTo>
                  <a:lnTo>
                    <a:pt x="700" y="695"/>
                  </a:lnTo>
                  <a:lnTo>
                    <a:pt x="700" y="701"/>
                  </a:lnTo>
                  <a:lnTo>
                    <a:pt x="698" y="707"/>
                  </a:lnTo>
                  <a:lnTo>
                    <a:pt x="696" y="714"/>
                  </a:lnTo>
                  <a:lnTo>
                    <a:pt x="694" y="718"/>
                  </a:lnTo>
                  <a:lnTo>
                    <a:pt x="694" y="726"/>
                  </a:lnTo>
                  <a:lnTo>
                    <a:pt x="692" y="731"/>
                  </a:lnTo>
                  <a:lnTo>
                    <a:pt x="690" y="737"/>
                  </a:lnTo>
                  <a:lnTo>
                    <a:pt x="686" y="747"/>
                  </a:lnTo>
                  <a:lnTo>
                    <a:pt x="684" y="756"/>
                  </a:lnTo>
                  <a:lnTo>
                    <a:pt x="679" y="766"/>
                  </a:lnTo>
                  <a:lnTo>
                    <a:pt x="677" y="775"/>
                  </a:lnTo>
                  <a:lnTo>
                    <a:pt x="671" y="783"/>
                  </a:lnTo>
                  <a:lnTo>
                    <a:pt x="667" y="790"/>
                  </a:lnTo>
                  <a:lnTo>
                    <a:pt x="663" y="798"/>
                  </a:lnTo>
                  <a:lnTo>
                    <a:pt x="660" y="806"/>
                  </a:lnTo>
                  <a:lnTo>
                    <a:pt x="656" y="809"/>
                  </a:lnTo>
                  <a:lnTo>
                    <a:pt x="652" y="817"/>
                  </a:lnTo>
                  <a:lnTo>
                    <a:pt x="648" y="821"/>
                  </a:lnTo>
                  <a:lnTo>
                    <a:pt x="646" y="826"/>
                  </a:lnTo>
                  <a:lnTo>
                    <a:pt x="641" y="834"/>
                  </a:lnTo>
                  <a:lnTo>
                    <a:pt x="635" y="842"/>
                  </a:lnTo>
                  <a:lnTo>
                    <a:pt x="631" y="847"/>
                  </a:lnTo>
                  <a:lnTo>
                    <a:pt x="629" y="851"/>
                  </a:lnTo>
                  <a:lnTo>
                    <a:pt x="631" y="849"/>
                  </a:lnTo>
                  <a:lnTo>
                    <a:pt x="639" y="847"/>
                  </a:lnTo>
                  <a:lnTo>
                    <a:pt x="643" y="845"/>
                  </a:lnTo>
                  <a:lnTo>
                    <a:pt x="652" y="842"/>
                  </a:lnTo>
                  <a:lnTo>
                    <a:pt x="660" y="838"/>
                  </a:lnTo>
                  <a:lnTo>
                    <a:pt x="669" y="830"/>
                  </a:lnTo>
                  <a:lnTo>
                    <a:pt x="675" y="826"/>
                  </a:lnTo>
                  <a:lnTo>
                    <a:pt x="681" y="823"/>
                  </a:lnTo>
                  <a:lnTo>
                    <a:pt x="686" y="819"/>
                  </a:lnTo>
                  <a:lnTo>
                    <a:pt x="692" y="815"/>
                  </a:lnTo>
                  <a:lnTo>
                    <a:pt x="698" y="809"/>
                  </a:lnTo>
                  <a:lnTo>
                    <a:pt x="703" y="804"/>
                  </a:lnTo>
                  <a:lnTo>
                    <a:pt x="711" y="796"/>
                  </a:lnTo>
                  <a:lnTo>
                    <a:pt x="717" y="790"/>
                  </a:lnTo>
                  <a:lnTo>
                    <a:pt x="722" y="783"/>
                  </a:lnTo>
                  <a:lnTo>
                    <a:pt x="730" y="775"/>
                  </a:lnTo>
                  <a:lnTo>
                    <a:pt x="738" y="766"/>
                  </a:lnTo>
                  <a:lnTo>
                    <a:pt x="743" y="758"/>
                  </a:lnTo>
                  <a:lnTo>
                    <a:pt x="749" y="747"/>
                  </a:lnTo>
                  <a:lnTo>
                    <a:pt x="759" y="737"/>
                  </a:lnTo>
                  <a:lnTo>
                    <a:pt x="760" y="731"/>
                  </a:lnTo>
                  <a:lnTo>
                    <a:pt x="764" y="726"/>
                  </a:lnTo>
                  <a:lnTo>
                    <a:pt x="768" y="720"/>
                  </a:lnTo>
                  <a:lnTo>
                    <a:pt x="772" y="714"/>
                  </a:lnTo>
                  <a:lnTo>
                    <a:pt x="776" y="709"/>
                  </a:lnTo>
                  <a:lnTo>
                    <a:pt x="779" y="703"/>
                  </a:lnTo>
                  <a:lnTo>
                    <a:pt x="781" y="695"/>
                  </a:lnTo>
                  <a:lnTo>
                    <a:pt x="785" y="690"/>
                  </a:lnTo>
                  <a:lnTo>
                    <a:pt x="789" y="684"/>
                  </a:lnTo>
                  <a:lnTo>
                    <a:pt x="793" y="676"/>
                  </a:lnTo>
                  <a:lnTo>
                    <a:pt x="797" y="669"/>
                  </a:lnTo>
                  <a:lnTo>
                    <a:pt x="800" y="663"/>
                  </a:lnTo>
                  <a:lnTo>
                    <a:pt x="804" y="653"/>
                  </a:lnTo>
                  <a:lnTo>
                    <a:pt x="806" y="646"/>
                  </a:lnTo>
                  <a:lnTo>
                    <a:pt x="810" y="638"/>
                  </a:lnTo>
                  <a:lnTo>
                    <a:pt x="812" y="631"/>
                  </a:lnTo>
                  <a:lnTo>
                    <a:pt x="816" y="623"/>
                  </a:lnTo>
                  <a:lnTo>
                    <a:pt x="817" y="615"/>
                  </a:lnTo>
                  <a:lnTo>
                    <a:pt x="821" y="606"/>
                  </a:lnTo>
                  <a:lnTo>
                    <a:pt x="825" y="598"/>
                  </a:lnTo>
                  <a:lnTo>
                    <a:pt x="827" y="587"/>
                  </a:lnTo>
                  <a:lnTo>
                    <a:pt x="831" y="577"/>
                  </a:lnTo>
                  <a:lnTo>
                    <a:pt x="833" y="568"/>
                  </a:lnTo>
                  <a:lnTo>
                    <a:pt x="836" y="558"/>
                  </a:lnTo>
                  <a:lnTo>
                    <a:pt x="838" y="549"/>
                  </a:lnTo>
                  <a:lnTo>
                    <a:pt x="840" y="539"/>
                  </a:lnTo>
                  <a:lnTo>
                    <a:pt x="844" y="530"/>
                  </a:lnTo>
                  <a:lnTo>
                    <a:pt x="848" y="518"/>
                  </a:lnTo>
                  <a:lnTo>
                    <a:pt x="848" y="513"/>
                  </a:lnTo>
                  <a:lnTo>
                    <a:pt x="848" y="509"/>
                  </a:lnTo>
                  <a:lnTo>
                    <a:pt x="850" y="503"/>
                  </a:lnTo>
                  <a:lnTo>
                    <a:pt x="850" y="498"/>
                  </a:lnTo>
                  <a:lnTo>
                    <a:pt x="852" y="486"/>
                  </a:lnTo>
                  <a:lnTo>
                    <a:pt x="854" y="477"/>
                  </a:lnTo>
                  <a:lnTo>
                    <a:pt x="854" y="471"/>
                  </a:lnTo>
                  <a:lnTo>
                    <a:pt x="854" y="465"/>
                  </a:lnTo>
                  <a:lnTo>
                    <a:pt x="854" y="460"/>
                  </a:lnTo>
                  <a:lnTo>
                    <a:pt x="855" y="456"/>
                  </a:lnTo>
                  <a:lnTo>
                    <a:pt x="855" y="444"/>
                  </a:lnTo>
                  <a:lnTo>
                    <a:pt x="857" y="435"/>
                  </a:lnTo>
                  <a:lnTo>
                    <a:pt x="857" y="427"/>
                  </a:lnTo>
                  <a:lnTo>
                    <a:pt x="857" y="422"/>
                  </a:lnTo>
                  <a:lnTo>
                    <a:pt x="857" y="418"/>
                  </a:lnTo>
                  <a:lnTo>
                    <a:pt x="857" y="412"/>
                  </a:lnTo>
                  <a:lnTo>
                    <a:pt x="857" y="401"/>
                  </a:lnTo>
                  <a:lnTo>
                    <a:pt x="857" y="391"/>
                  </a:lnTo>
                  <a:lnTo>
                    <a:pt x="857" y="380"/>
                  </a:lnTo>
                  <a:lnTo>
                    <a:pt x="857" y="370"/>
                  </a:lnTo>
                  <a:lnTo>
                    <a:pt x="855" y="359"/>
                  </a:lnTo>
                  <a:lnTo>
                    <a:pt x="857" y="359"/>
                  </a:lnTo>
                  <a:lnTo>
                    <a:pt x="859" y="366"/>
                  </a:lnTo>
                  <a:lnTo>
                    <a:pt x="863" y="374"/>
                  </a:lnTo>
                  <a:lnTo>
                    <a:pt x="867" y="382"/>
                  </a:lnTo>
                  <a:lnTo>
                    <a:pt x="871" y="391"/>
                  </a:lnTo>
                  <a:lnTo>
                    <a:pt x="873" y="395"/>
                  </a:lnTo>
                  <a:lnTo>
                    <a:pt x="874" y="401"/>
                  </a:lnTo>
                  <a:lnTo>
                    <a:pt x="876" y="406"/>
                  </a:lnTo>
                  <a:lnTo>
                    <a:pt x="880" y="412"/>
                  </a:lnTo>
                  <a:lnTo>
                    <a:pt x="882" y="418"/>
                  </a:lnTo>
                  <a:lnTo>
                    <a:pt x="884" y="423"/>
                  </a:lnTo>
                  <a:lnTo>
                    <a:pt x="886" y="429"/>
                  </a:lnTo>
                  <a:lnTo>
                    <a:pt x="888" y="437"/>
                  </a:lnTo>
                  <a:lnTo>
                    <a:pt x="892" y="442"/>
                  </a:lnTo>
                  <a:lnTo>
                    <a:pt x="894" y="448"/>
                  </a:lnTo>
                  <a:lnTo>
                    <a:pt x="895" y="456"/>
                  </a:lnTo>
                  <a:lnTo>
                    <a:pt x="899" y="463"/>
                  </a:lnTo>
                  <a:lnTo>
                    <a:pt x="901" y="469"/>
                  </a:lnTo>
                  <a:lnTo>
                    <a:pt x="903" y="479"/>
                  </a:lnTo>
                  <a:lnTo>
                    <a:pt x="905" y="484"/>
                  </a:lnTo>
                  <a:lnTo>
                    <a:pt x="907" y="492"/>
                  </a:lnTo>
                  <a:lnTo>
                    <a:pt x="909" y="501"/>
                  </a:lnTo>
                  <a:lnTo>
                    <a:pt x="913" y="509"/>
                  </a:lnTo>
                  <a:lnTo>
                    <a:pt x="914" y="517"/>
                  </a:lnTo>
                  <a:lnTo>
                    <a:pt x="918" y="526"/>
                  </a:lnTo>
                  <a:lnTo>
                    <a:pt x="918" y="534"/>
                  </a:lnTo>
                  <a:lnTo>
                    <a:pt x="920" y="541"/>
                  </a:lnTo>
                  <a:lnTo>
                    <a:pt x="922" y="549"/>
                  </a:lnTo>
                  <a:lnTo>
                    <a:pt x="924" y="558"/>
                  </a:lnTo>
                  <a:lnTo>
                    <a:pt x="926" y="568"/>
                  </a:lnTo>
                  <a:lnTo>
                    <a:pt x="928" y="576"/>
                  </a:lnTo>
                  <a:lnTo>
                    <a:pt x="928" y="585"/>
                  </a:lnTo>
                  <a:lnTo>
                    <a:pt x="930" y="595"/>
                  </a:lnTo>
                  <a:lnTo>
                    <a:pt x="932" y="602"/>
                  </a:lnTo>
                  <a:lnTo>
                    <a:pt x="932" y="612"/>
                  </a:lnTo>
                  <a:lnTo>
                    <a:pt x="933" y="621"/>
                  </a:lnTo>
                  <a:lnTo>
                    <a:pt x="933" y="631"/>
                  </a:lnTo>
                  <a:lnTo>
                    <a:pt x="933" y="640"/>
                  </a:lnTo>
                  <a:lnTo>
                    <a:pt x="935" y="650"/>
                  </a:lnTo>
                  <a:lnTo>
                    <a:pt x="937" y="659"/>
                  </a:lnTo>
                  <a:lnTo>
                    <a:pt x="937" y="671"/>
                  </a:lnTo>
                  <a:lnTo>
                    <a:pt x="937" y="680"/>
                  </a:lnTo>
                  <a:lnTo>
                    <a:pt x="937" y="690"/>
                  </a:lnTo>
                  <a:lnTo>
                    <a:pt x="935" y="699"/>
                  </a:lnTo>
                  <a:lnTo>
                    <a:pt x="935" y="709"/>
                  </a:lnTo>
                  <a:lnTo>
                    <a:pt x="933" y="718"/>
                  </a:lnTo>
                  <a:lnTo>
                    <a:pt x="933" y="728"/>
                  </a:lnTo>
                  <a:lnTo>
                    <a:pt x="932" y="737"/>
                  </a:lnTo>
                  <a:lnTo>
                    <a:pt x="932" y="748"/>
                  </a:lnTo>
                  <a:lnTo>
                    <a:pt x="930" y="758"/>
                  </a:lnTo>
                  <a:lnTo>
                    <a:pt x="928" y="769"/>
                  </a:lnTo>
                  <a:lnTo>
                    <a:pt x="926" y="779"/>
                  </a:lnTo>
                  <a:lnTo>
                    <a:pt x="924" y="788"/>
                  </a:lnTo>
                  <a:lnTo>
                    <a:pt x="920" y="800"/>
                  </a:lnTo>
                  <a:lnTo>
                    <a:pt x="918" y="809"/>
                  </a:lnTo>
                  <a:lnTo>
                    <a:pt x="914" y="821"/>
                  </a:lnTo>
                  <a:lnTo>
                    <a:pt x="913" y="830"/>
                  </a:lnTo>
                  <a:lnTo>
                    <a:pt x="909" y="838"/>
                  </a:lnTo>
                  <a:lnTo>
                    <a:pt x="905" y="845"/>
                  </a:lnTo>
                  <a:lnTo>
                    <a:pt x="903" y="851"/>
                  </a:lnTo>
                  <a:lnTo>
                    <a:pt x="899" y="861"/>
                  </a:lnTo>
                  <a:lnTo>
                    <a:pt x="895" y="866"/>
                  </a:lnTo>
                  <a:lnTo>
                    <a:pt x="892" y="874"/>
                  </a:lnTo>
                  <a:lnTo>
                    <a:pt x="888" y="880"/>
                  </a:lnTo>
                  <a:lnTo>
                    <a:pt x="884" y="887"/>
                  </a:lnTo>
                  <a:lnTo>
                    <a:pt x="880" y="893"/>
                  </a:lnTo>
                  <a:lnTo>
                    <a:pt x="876" y="901"/>
                  </a:lnTo>
                  <a:lnTo>
                    <a:pt x="871" y="908"/>
                  </a:lnTo>
                  <a:lnTo>
                    <a:pt x="867" y="914"/>
                  </a:lnTo>
                  <a:lnTo>
                    <a:pt x="861" y="920"/>
                  </a:lnTo>
                  <a:lnTo>
                    <a:pt x="857" y="927"/>
                  </a:lnTo>
                  <a:lnTo>
                    <a:pt x="852" y="933"/>
                  </a:lnTo>
                  <a:lnTo>
                    <a:pt x="848" y="940"/>
                  </a:lnTo>
                  <a:lnTo>
                    <a:pt x="842" y="944"/>
                  </a:lnTo>
                  <a:lnTo>
                    <a:pt x="836" y="952"/>
                  </a:lnTo>
                  <a:lnTo>
                    <a:pt x="831" y="958"/>
                  </a:lnTo>
                  <a:lnTo>
                    <a:pt x="827" y="963"/>
                  </a:lnTo>
                  <a:lnTo>
                    <a:pt x="819" y="967"/>
                  </a:lnTo>
                  <a:lnTo>
                    <a:pt x="816" y="975"/>
                  </a:lnTo>
                  <a:lnTo>
                    <a:pt x="810" y="980"/>
                  </a:lnTo>
                  <a:lnTo>
                    <a:pt x="804" y="986"/>
                  </a:lnTo>
                  <a:lnTo>
                    <a:pt x="797" y="990"/>
                  </a:lnTo>
                  <a:lnTo>
                    <a:pt x="791" y="996"/>
                  </a:lnTo>
                  <a:lnTo>
                    <a:pt x="785" y="1001"/>
                  </a:lnTo>
                  <a:lnTo>
                    <a:pt x="779" y="1005"/>
                  </a:lnTo>
                  <a:lnTo>
                    <a:pt x="774" y="1011"/>
                  </a:lnTo>
                  <a:lnTo>
                    <a:pt x="768" y="1015"/>
                  </a:lnTo>
                  <a:lnTo>
                    <a:pt x="762" y="1020"/>
                  </a:lnTo>
                  <a:lnTo>
                    <a:pt x="757" y="1026"/>
                  </a:lnTo>
                  <a:lnTo>
                    <a:pt x="749" y="1030"/>
                  </a:lnTo>
                  <a:lnTo>
                    <a:pt x="741" y="1034"/>
                  </a:lnTo>
                  <a:lnTo>
                    <a:pt x="736" y="1037"/>
                  </a:lnTo>
                  <a:lnTo>
                    <a:pt x="730" y="1041"/>
                  </a:lnTo>
                  <a:lnTo>
                    <a:pt x="722" y="1045"/>
                  </a:lnTo>
                  <a:lnTo>
                    <a:pt x="717" y="1049"/>
                  </a:lnTo>
                  <a:lnTo>
                    <a:pt x="709" y="1053"/>
                  </a:lnTo>
                  <a:lnTo>
                    <a:pt x="703" y="1056"/>
                  </a:lnTo>
                  <a:lnTo>
                    <a:pt x="696" y="1060"/>
                  </a:lnTo>
                  <a:lnTo>
                    <a:pt x="690" y="1062"/>
                  </a:lnTo>
                  <a:lnTo>
                    <a:pt x="684" y="1066"/>
                  </a:lnTo>
                  <a:lnTo>
                    <a:pt x="677" y="1070"/>
                  </a:lnTo>
                  <a:lnTo>
                    <a:pt x="671" y="1072"/>
                  </a:lnTo>
                  <a:lnTo>
                    <a:pt x="663" y="1075"/>
                  </a:lnTo>
                  <a:lnTo>
                    <a:pt x="658" y="1077"/>
                  </a:lnTo>
                  <a:lnTo>
                    <a:pt x="652" y="1081"/>
                  </a:lnTo>
                  <a:lnTo>
                    <a:pt x="644" y="1081"/>
                  </a:lnTo>
                  <a:lnTo>
                    <a:pt x="639" y="1085"/>
                  </a:lnTo>
                  <a:lnTo>
                    <a:pt x="631" y="1087"/>
                  </a:lnTo>
                  <a:lnTo>
                    <a:pt x="625" y="1089"/>
                  </a:lnTo>
                  <a:lnTo>
                    <a:pt x="618" y="1091"/>
                  </a:lnTo>
                  <a:lnTo>
                    <a:pt x="612" y="1093"/>
                  </a:lnTo>
                  <a:lnTo>
                    <a:pt x="606" y="1094"/>
                  </a:lnTo>
                  <a:lnTo>
                    <a:pt x="601" y="1096"/>
                  </a:lnTo>
                  <a:lnTo>
                    <a:pt x="595" y="1096"/>
                  </a:lnTo>
                  <a:lnTo>
                    <a:pt x="589" y="1096"/>
                  </a:lnTo>
                  <a:lnTo>
                    <a:pt x="582" y="1098"/>
                  </a:lnTo>
                  <a:lnTo>
                    <a:pt x="576" y="1098"/>
                  </a:lnTo>
                  <a:lnTo>
                    <a:pt x="570" y="1098"/>
                  </a:lnTo>
                  <a:lnTo>
                    <a:pt x="565" y="1100"/>
                  </a:lnTo>
                  <a:lnTo>
                    <a:pt x="559" y="1100"/>
                  </a:lnTo>
                  <a:lnTo>
                    <a:pt x="555" y="1102"/>
                  </a:lnTo>
                  <a:lnTo>
                    <a:pt x="555" y="1102"/>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78" name="Freeform 14"/>
            <p:cNvSpPr>
              <a:spLocks/>
            </p:cNvSpPr>
            <p:nvPr/>
          </p:nvSpPr>
          <p:spPr bwMode="auto">
            <a:xfrm>
              <a:off x="4667" y="3476"/>
              <a:ext cx="287" cy="221"/>
            </a:xfrm>
            <a:custGeom>
              <a:avLst/>
              <a:gdLst/>
              <a:ahLst/>
              <a:cxnLst>
                <a:cxn ang="0">
                  <a:pos x="336" y="441"/>
                </a:cxn>
                <a:cxn ang="0">
                  <a:pos x="376" y="437"/>
                </a:cxn>
                <a:cxn ang="0">
                  <a:pos x="416" y="428"/>
                </a:cxn>
                <a:cxn ang="0">
                  <a:pos x="456" y="414"/>
                </a:cxn>
                <a:cxn ang="0">
                  <a:pos x="490" y="397"/>
                </a:cxn>
                <a:cxn ang="0">
                  <a:pos x="522" y="374"/>
                </a:cxn>
                <a:cxn ang="0">
                  <a:pos x="549" y="348"/>
                </a:cxn>
                <a:cxn ang="0">
                  <a:pos x="568" y="317"/>
                </a:cxn>
                <a:cxn ang="0">
                  <a:pos x="549" y="329"/>
                </a:cxn>
                <a:cxn ang="0">
                  <a:pos x="515" y="348"/>
                </a:cxn>
                <a:cxn ang="0">
                  <a:pos x="492" y="355"/>
                </a:cxn>
                <a:cxn ang="0">
                  <a:pos x="467" y="363"/>
                </a:cxn>
                <a:cxn ang="0">
                  <a:pos x="443" y="371"/>
                </a:cxn>
                <a:cxn ang="0">
                  <a:pos x="418" y="374"/>
                </a:cxn>
                <a:cxn ang="0">
                  <a:pos x="391" y="380"/>
                </a:cxn>
                <a:cxn ang="0">
                  <a:pos x="365" y="382"/>
                </a:cxn>
                <a:cxn ang="0">
                  <a:pos x="338" y="382"/>
                </a:cxn>
                <a:cxn ang="0">
                  <a:pos x="309" y="382"/>
                </a:cxn>
                <a:cxn ang="0">
                  <a:pos x="283" y="376"/>
                </a:cxn>
                <a:cxn ang="0">
                  <a:pos x="254" y="369"/>
                </a:cxn>
                <a:cxn ang="0">
                  <a:pos x="243" y="355"/>
                </a:cxn>
                <a:cxn ang="0">
                  <a:pos x="266" y="342"/>
                </a:cxn>
                <a:cxn ang="0">
                  <a:pos x="289" y="329"/>
                </a:cxn>
                <a:cxn ang="0">
                  <a:pos x="317" y="306"/>
                </a:cxn>
                <a:cxn ang="0">
                  <a:pos x="340" y="279"/>
                </a:cxn>
                <a:cxn ang="0">
                  <a:pos x="357" y="255"/>
                </a:cxn>
                <a:cxn ang="0">
                  <a:pos x="372" y="224"/>
                </a:cxn>
                <a:cxn ang="0">
                  <a:pos x="386" y="190"/>
                </a:cxn>
                <a:cxn ang="0">
                  <a:pos x="395" y="150"/>
                </a:cxn>
                <a:cxn ang="0">
                  <a:pos x="401" y="116"/>
                </a:cxn>
                <a:cxn ang="0">
                  <a:pos x="405" y="84"/>
                </a:cxn>
                <a:cxn ang="0">
                  <a:pos x="408" y="57"/>
                </a:cxn>
                <a:cxn ang="0">
                  <a:pos x="410" y="32"/>
                </a:cxn>
                <a:cxn ang="0">
                  <a:pos x="410" y="6"/>
                </a:cxn>
                <a:cxn ang="0">
                  <a:pos x="405" y="8"/>
                </a:cxn>
                <a:cxn ang="0">
                  <a:pos x="397" y="30"/>
                </a:cxn>
                <a:cxn ang="0">
                  <a:pos x="380" y="63"/>
                </a:cxn>
                <a:cxn ang="0">
                  <a:pos x="357" y="101"/>
                </a:cxn>
                <a:cxn ang="0">
                  <a:pos x="327" y="139"/>
                </a:cxn>
                <a:cxn ang="0">
                  <a:pos x="289" y="175"/>
                </a:cxn>
                <a:cxn ang="0">
                  <a:pos x="266" y="190"/>
                </a:cxn>
                <a:cxn ang="0">
                  <a:pos x="243" y="203"/>
                </a:cxn>
                <a:cxn ang="0">
                  <a:pos x="218" y="211"/>
                </a:cxn>
                <a:cxn ang="0">
                  <a:pos x="192" y="219"/>
                </a:cxn>
                <a:cxn ang="0">
                  <a:pos x="163" y="220"/>
                </a:cxn>
                <a:cxn ang="0">
                  <a:pos x="138" y="222"/>
                </a:cxn>
                <a:cxn ang="0">
                  <a:pos x="116" y="222"/>
                </a:cxn>
                <a:cxn ang="0">
                  <a:pos x="78" y="219"/>
                </a:cxn>
                <a:cxn ang="0">
                  <a:pos x="49" y="215"/>
                </a:cxn>
                <a:cxn ang="0">
                  <a:pos x="26" y="207"/>
                </a:cxn>
                <a:cxn ang="0">
                  <a:pos x="7" y="196"/>
                </a:cxn>
                <a:cxn ang="0">
                  <a:pos x="1" y="198"/>
                </a:cxn>
                <a:cxn ang="0">
                  <a:pos x="11" y="226"/>
                </a:cxn>
                <a:cxn ang="0">
                  <a:pos x="30" y="262"/>
                </a:cxn>
                <a:cxn ang="0">
                  <a:pos x="53" y="295"/>
                </a:cxn>
                <a:cxn ang="0">
                  <a:pos x="70" y="317"/>
                </a:cxn>
                <a:cxn ang="0">
                  <a:pos x="89" y="338"/>
                </a:cxn>
                <a:cxn ang="0">
                  <a:pos x="114" y="359"/>
                </a:cxn>
                <a:cxn ang="0">
                  <a:pos x="140" y="380"/>
                </a:cxn>
                <a:cxn ang="0">
                  <a:pos x="171" y="399"/>
                </a:cxn>
                <a:cxn ang="0">
                  <a:pos x="205" y="414"/>
                </a:cxn>
                <a:cxn ang="0">
                  <a:pos x="243" y="428"/>
                </a:cxn>
                <a:cxn ang="0">
                  <a:pos x="285" y="437"/>
                </a:cxn>
              </a:cxnLst>
              <a:rect l="0" t="0" r="r" b="b"/>
              <a:pathLst>
                <a:path w="574" h="441">
                  <a:moveTo>
                    <a:pt x="308" y="441"/>
                  </a:moveTo>
                  <a:lnTo>
                    <a:pt x="317" y="441"/>
                  </a:lnTo>
                  <a:lnTo>
                    <a:pt x="327" y="441"/>
                  </a:lnTo>
                  <a:lnTo>
                    <a:pt x="336" y="441"/>
                  </a:lnTo>
                  <a:lnTo>
                    <a:pt x="347" y="441"/>
                  </a:lnTo>
                  <a:lnTo>
                    <a:pt x="357" y="439"/>
                  </a:lnTo>
                  <a:lnTo>
                    <a:pt x="366" y="437"/>
                  </a:lnTo>
                  <a:lnTo>
                    <a:pt x="376" y="437"/>
                  </a:lnTo>
                  <a:lnTo>
                    <a:pt x="387" y="435"/>
                  </a:lnTo>
                  <a:lnTo>
                    <a:pt x="397" y="433"/>
                  </a:lnTo>
                  <a:lnTo>
                    <a:pt x="408" y="432"/>
                  </a:lnTo>
                  <a:lnTo>
                    <a:pt x="416" y="428"/>
                  </a:lnTo>
                  <a:lnTo>
                    <a:pt x="427" y="426"/>
                  </a:lnTo>
                  <a:lnTo>
                    <a:pt x="437" y="422"/>
                  </a:lnTo>
                  <a:lnTo>
                    <a:pt x="446" y="418"/>
                  </a:lnTo>
                  <a:lnTo>
                    <a:pt x="456" y="414"/>
                  </a:lnTo>
                  <a:lnTo>
                    <a:pt x="465" y="412"/>
                  </a:lnTo>
                  <a:lnTo>
                    <a:pt x="473" y="407"/>
                  </a:lnTo>
                  <a:lnTo>
                    <a:pt x="482" y="401"/>
                  </a:lnTo>
                  <a:lnTo>
                    <a:pt x="490" y="397"/>
                  </a:lnTo>
                  <a:lnTo>
                    <a:pt x="500" y="392"/>
                  </a:lnTo>
                  <a:lnTo>
                    <a:pt x="507" y="386"/>
                  </a:lnTo>
                  <a:lnTo>
                    <a:pt x="515" y="380"/>
                  </a:lnTo>
                  <a:lnTo>
                    <a:pt x="522" y="374"/>
                  </a:lnTo>
                  <a:lnTo>
                    <a:pt x="530" y="369"/>
                  </a:lnTo>
                  <a:lnTo>
                    <a:pt x="536" y="363"/>
                  </a:lnTo>
                  <a:lnTo>
                    <a:pt x="543" y="355"/>
                  </a:lnTo>
                  <a:lnTo>
                    <a:pt x="549" y="348"/>
                  </a:lnTo>
                  <a:lnTo>
                    <a:pt x="555" y="342"/>
                  </a:lnTo>
                  <a:lnTo>
                    <a:pt x="559" y="335"/>
                  </a:lnTo>
                  <a:lnTo>
                    <a:pt x="564" y="325"/>
                  </a:lnTo>
                  <a:lnTo>
                    <a:pt x="568" y="317"/>
                  </a:lnTo>
                  <a:lnTo>
                    <a:pt x="574" y="310"/>
                  </a:lnTo>
                  <a:lnTo>
                    <a:pt x="566" y="317"/>
                  </a:lnTo>
                  <a:lnTo>
                    <a:pt x="559" y="323"/>
                  </a:lnTo>
                  <a:lnTo>
                    <a:pt x="549" y="329"/>
                  </a:lnTo>
                  <a:lnTo>
                    <a:pt x="541" y="335"/>
                  </a:lnTo>
                  <a:lnTo>
                    <a:pt x="532" y="340"/>
                  </a:lnTo>
                  <a:lnTo>
                    <a:pt x="520" y="346"/>
                  </a:lnTo>
                  <a:lnTo>
                    <a:pt x="515" y="348"/>
                  </a:lnTo>
                  <a:lnTo>
                    <a:pt x="511" y="350"/>
                  </a:lnTo>
                  <a:lnTo>
                    <a:pt x="505" y="352"/>
                  </a:lnTo>
                  <a:lnTo>
                    <a:pt x="500" y="355"/>
                  </a:lnTo>
                  <a:lnTo>
                    <a:pt x="492" y="355"/>
                  </a:lnTo>
                  <a:lnTo>
                    <a:pt x="486" y="357"/>
                  </a:lnTo>
                  <a:lnTo>
                    <a:pt x="481" y="361"/>
                  </a:lnTo>
                  <a:lnTo>
                    <a:pt x="475" y="363"/>
                  </a:lnTo>
                  <a:lnTo>
                    <a:pt x="467" y="363"/>
                  </a:lnTo>
                  <a:lnTo>
                    <a:pt x="462" y="365"/>
                  </a:lnTo>
                  <a:lnTo>
                    <a:pt x="456" y="367"/>
                  </a:lnTo>
                  <a:lnTo>
                    <a:pt x="450" y="369"/>
                  </a:lnTo>
                  <a:lnTo>
                    <a:pt x="443" y="371"/>
                  </a:lnTo>
                  <a:lnTo>
                    <a:pt x="437" y="371"/>
                  </a:lnTo>
                  <a:lnTo>
                    <a:pt x="429" y="373"/>
                  </a:lnTo>
                  <a:lnTo>
                    <a:pt x="424" y="374"/>
                  </a:lnTo>
                  <a:lnTo>
                    <a:pt x="418" y="374"/>
                  </a:lnTo>
                  <a:lnTo>
                    <a:pt x="410" y="376"/>
                  </a:lnTo>
                  <a:lnTo>
                    <a:pt x="405" y="376"/>
                  </a:lnTo>
                  <a:lnTo>
                    <a:pt x="399" y="380"/>
                  </a:lnTo>
                  <a:lnTo>
                    <a:pt x="391" y="380"/>
                  </a:lnTo>
                  <a:lnTo>
                    <a:pt x="384" y="380"/>
                  </a:lnTo>
                  <a:lnTo>
                    <a:pt x="378" y="380"/>
                  </a:lnTo>
                  <a:lnTo>
                    <a:pt x="372" y="382"/>
                  </a:lnTo>
                  <a:lnTo>
                    <a:pt x="365" y="382"/>
                  </a:lnTo>
                  <a:lnTo>
                    <a:pt x="357" y="382"/>
                  </a:lnTo>
                  <a:lnTo>
                    <a:pt x="351" y="382"/>
                  </a:lnTo>
                  <a:lnTo>
                    <a:pt x="346" y="382"/>
                  </a:lnTo>
                  <a:lnTo>
                    <a:pt x="338" y="382"/>
                  </a:lnTo>
                  <a:lnTo>
                    <a:pt x="332" y="382"/>
                  </a:lnTo>
                  <a:lnTo>
                    <a:pt x="327" y="382"/>
                  </a:lnTo>
                  <a:lnTo>
                    <a:pt x="321" y="382"/>
                  </a:lnTo>
                  <a:lnTo>
                    <a:pt x="309" y="382"/>
                  </a:lnTo>
                  <a:lnTo>
                    <a:pt x="300" y="382"/>
                  </a:lnTo>
                  <a:lnTo>
                    <a:pt x="294" y="380"/>
                  </a:lnTo>
                  <a:lnTo>
                    <a:pt x="289" y="380"/>
                  </a:lnTo>
                  <a:lnTo>
                    <a:pt x="283" y="376"/>
                  </a:lnTo>
                  <a:lnTo>
                    <a:pt x="279" y="376"/>
                  </a:lnTo>
                  <a:lnTo>
                    <a:pt x="270" y="374"/>
                  </a:lnTo>
                  <a:lnTo>
                    <a:pt x="262" y="373"/>
                  </a:lnTo>
                  <a:lnTo>
                    <a:pt x="254" y="369"/>
                  </a:lnTo>
                  <a:lnTo>
                    <a:pt x="249" y="367"/>
                  </a:lnTo>
                  <a:lnTo>
                    <a:pt x="241" y="363"/>
                  </a:lnTo>
                  <a:lnTo>
                    <a:pt x="239" y="359"/>
                  </a:lnTo>
                  <a:lnTo>
                    <a:pt x="243" y="355"/>
                  </a:lnTo>
                  <a:lnTo>
                    <a:pt x="251" y="352"/>
                  </a:lnTo>
                  <a:lnTo>
                    <a:pt x="256" y="350"/>
                  </a:lnTo>
                  <a:lnTo>
                    <a:pt x="262" y="346"/>
                  </a:lnTo>
                  <a:lnTo>
                    <a:pt x="266" y="342"/>
                  </a:lnTo>
                  <a:lnTo>
                    <a:pt x="273" y="340"/>
                  </a:lnTo>
                  <a:lnTo>
                    <a:pt x="279" y="336"/>
                  </a:lnTo>
                  <a:lnTo>
                    <a:pt x="285" y="335"/>
                  </a:lnTo>
                  <a:lnTo>
                    <a:pt x="289" y="329"/>
                  </a:lnTo>
                  <a:lnTo>
                    <a:pt x="296" y="325"/>
                  </a:lnTo>
                  <a:lnTo>
                    <a:pt x="300" y="321"/>
                  </a:lnTo>
                  <a:lnTo>
                    <a:pt x="306" y="317"/>
                  </a:lnTo>
                  <a:lnTo>
                    <a:pt x="317" y="306"/>
                  </a:lnTo>
                  <a:lnTo>
                    <a:pt x="327" y="298"/>
                  </a:lnTo>
                  <a:lnTo>
                    <a:pt x="330" y="293"/>
                  </a:lnTo>
                  <a:lnTo>
                    <a:pt x="336" y="285"/>
                  </a:lnTo>
                  <a:lnTo>
                    <a:pt x="340" y="279"/>
                  </a:lnTo>
                  <a:lnTo>
                    <a:pt x="346" y="274"/>
                  </a:lnTo>
                  <a:lnTo>
                    <a:pt x="349" y="268"/>
                  </a:lnTo>
                  <a:lnTo>
                    <a:pt x="353" y="260"/>
                  </a:lnTo>
                  <a:lnTo>
                    <a:pt x="357" y="255"/>
                  </a:lnTo>
                  <a:lnTo>
                    <a:pt x="363" y="249"/>
                  </a:lnTo>
                  <a:lnTo>
                    <a:pt x="365" y="240"/>
                  </a:lnTo>
                  <a:lnTo>
                    <a:pt x="368" y="232"/>
                  </a:lnTo>
                  <a:lnTo>
                    <a:pt x="372" y="224"/>
                  </a:lnTo>
                  <a:lnTo>
                    <a:pt x="376" y="217"/>
                  </a:lnTo>
                  <a:lnTo>
                    <a:pt x="380" y="207"/>
                  </a:lnTo>
                  <a:lnTo>
                    <a:pt x="382" y="198"/>
                  </a:lnTo>
                  <a:lnTo>
                    <a:pt x="386" y="190"/>
                  </a:lnTo>
                  <a:lnTo>
                    <a:pt x="389" y="181"/>
                  </a:lnTo>
                  <a:lnTo>
                    <a:pt x="391" y="169"/>
                  </a:lnTo>
                  <a:lnTo>
                    <a:pt x="393" y="160"/>
                  </a:lnTo>
                  <a:lnTo>
                    <a:pt x="395" y="150"/>
                  </a:lnTo>
                  <a:lnTo>
                    <a:pt x="397" y="143"/>
                  </a:lnTo>
                  <a:lnTo>
                    <a:pt x="397" y="133"/>
                  </a:lnTo>
                  <a:lnTo>
                    <a:pt x="399" y="124"/>
                  </a:lnTo>
                  <a:lnTo>
                    <a:pt x="401" y="116"/>
                  </a:lnTo>
                  <a:lnTo>
                    <a:pt x="403" y="108"/>
                  </a:lnTo>
                  <a:lnTo>
                    <a:pt x="403" y="99"/>
                  </a:lnTo>
                  <a:lnTo>
                    <a:pt x="405" y="91"/>
                  </a:lnTo>
                  <a:lnTo>
                    <a:pt x="405" y="84"/>
                  </a:lnTo>
                  <a:lnTo>
                    <a:pt x="406" y="76"/>
                  </a:lnTo>
                  <a:lnTo>
                    <a:pt x="406" y="70"/>
                  </a:lnTo>
                  <a:lnTo>
                    <a:pt x="408" y="63"/>
                  </a:lnTo>
                  <a:lnTo>
                    <a:pt x="408" y="57"/>
                  </a:lnTo>
                  <a:lnTo>
                    <a:pt x="410" y="51"/>
                  </a:lnTo>
                  <a:lnTo>
                    <a:pt x="410" y="46"/>
                  </a:lnTo>
                  <a:lnTo>
                    <a:pt x="410" y="38"/>
                  </a:lnTo>
                  <a:lnTo>
                    <a:pt x="410" y="32"/>
                  </a:lnTo>
                  <a:lnTo>
                    <a:pt x="410" y="29"/>
                  </a:lnTo>
                  <a:lnTo>
                    <a:pt x="410" y="21"/>
                  </a:lnTo>
                  <a:lnTo>
                    <a:pt x="410" y="13"/>
                  </a:lnTo>
                  <a:lnTo>
                    <a:pt x="410" y="6"/>
                  </a:lnTo>
                  <a:lnTo>
                    <a:pt x="410" y="4"/>
                  </a:lnTo>
                  <a:lnTo>
                    <a:pt x="410" y="0"/>
                  </a:lnTo>
                  <a:lnTo>
                    <a:pt x="408" y="2"/>
                  </a:lnTo>
                  <a:lnTo>
                    <a:pt x="405" y="8"/>
                  </a:lnTo>
                  <a:lnTo>
                    <a:pt x="403" y="11"/>
                  </a:lnTo>
                  <a:lnTo>
                    <a:pt x="401" y="17"/>
                  </a:lnTo>
                  <a:lnTo>
                    <a:pt x="399" y="23"/>
                  </a:lnTo>
                  <a:lnTo>
                    <a:pt x="397" y="30"/>
                  </a:lnTo>
                  <a:lnTo>
                    <a:pt x="393" y="36"/>
                  </a:lnTo>
                  <a:lnTo>
                    <a:pt x="389" y="46"/>
                  </a:lnTo>
                  <a:lnTo>
                    <a:pt x="384" y="53"/>
                  </a:lnTo>
                  <a:lnTo>
                    <a:pt x="380" y="63"/>
                  </a:lnTo>
                  <a:lnTo>
                    <a:pt x="374" y="72"/>
                  </a:lnTo>
                  <a:lnTo>
                    <a:pt x="368" y="80"/>
                  </a:lnTo>
                  <a:lnTo>
                    <a:pt x="363" y="91"/>
                  </a:lnTo>
                  <a:lnTo>
                    <a:pt x="357" y="101"/>
                  </a:lnTo>
                  <a:lnTo>
                    <a:pt x="349" y="110"/>
                  </a:lnTo>
                  <a:lnTo>
                    <a:pt x="342" y="120"/>
                  </a:lnTo>
                  <a:lnTo>
                    <a:pt x="334" y="129"/>
                  </a:lnTo>
                  <a:lnTo>
                    <a:pt x="327" y="139"/>
                  </a:lnTo>
                  <a:lnTo>
                    <a:pt x="317" y="148"/>
                  </a:lnTo>
                  <a:lnTo>
                    <a:pt x="308" y="158"/>
                  </a:lnTo>
                  <a:lnTo>
                    <a:pt x="298" y="165"/>
                  </a:lnTo>
                  <a:lnTo>
                    <a:pt x="289" y="175"/>
                  </a:lnTo>
                  <a:lnTo>
                    <a:pt x="283" y="179"/>
                  </a:lnTo>
                  <a:lnTo>
                    <a:pt x="277" y="182"/>
                  </a:lnTo>
                  <a:lnTo>
                    <a:pt x="271" y="186"/>
                  </a:lnTo>
                  <a:lnTo>
                    <a:pt x="266" y="190"/>
                  </a:lnTo>
                  <a:lnTo>
                    <a:pt x="260" y="192"/>
                  </a:lnTo>
                  <a:lnTo>
                    <a:pt x="254" y="196"/>
                  </a:lnTo>
                  <a:lnTo>
                    <a:pt x="249" y="198"/>
                  </a:lnTo>
                  <a:lnTo>
                    <a:pt x="243" y="203"/>
                  </a:lnTo>
                  <a:lnTo>
                    <a:pt x="237" y="205"/>
                  </a:lnTo>
                  <a:lnTo>
                    <a:pt x="232" y="207"/>
                  </a:lnTo>
                  <a:lnTo>
                    <a:pt x="224" y="209"/>
                  </a:lnTo>
                  <a:lnTo>
                    <a:pt x="218" y="211"/>
                  </a:lnTo>
                  <a:lnTo>
                    <a:pt x="211" y="213"/>
                  </a:lnTo>
                  <a:lnTo>
                    <a:pt x="205" y="215"/>
                  </a:lnTo>
                  <a:lnTo>
                    <a:pt x="197" y="217"/>
                  </a:lnTo>
                  <a:lnTo>
                    <a:pt x="192" y="219"/>
                  </a:lnTo>
                  <a:lnTo>
                    <a:pt x="184" y="219"/>
                  </a:lnTo>
                  <a:lnTo>
                    <a:pt x="176" y="219"/>
                  </a:lnTo>
                  <a:lnTo>
                    <a:pt x="169" y="219"/>
                  </a:lnTo>
                  <a:lnTo>
                    <a:pt x="163" y="220"/>
                  </a:lnTo>
                  <a:lnTo>
                    <a:pt x="157" y="220"/>
                  </a:lnTo>
                  <a:lnTo>
                    <a:pt x="150" y="222"/>
                  </a:lnTo>
                  <a:lnTo>
                    <a:pt x="144" y="222"/>
                  </a:lnTo>
                  <a:lnTo>
                    <a:pt x="138" y="222"/>
                  </a:lnTo>
                  <a:lnTo>
                    <a:pt x="133" y="222"/>
                  </a:lnTo>
                  <a:lnTo>
                    <a:pt x="127" y="222"/>
                  </a:lnTo>
                  <a:lnTo>
                    <a:pt x="121" y="222"/>
                  </a:lnTo>
                  <a:lnTo>
                    <a:pt x="116" y="222"/>
                  </a:lnTo>
                  <a:lnTo>
                    <a:pt x="104" y="222"/>
                  </a:lnTo>
                  <a:lnTo>
                    <a:pt x="97" y="222"/>
                  </a:lnTo>
                  <a:lnTo>
                    <a:pt x="87" y="220"/>
                  </a:lnTo>
                  <a:lnTo>
                    <a:pt x="78" y="219"/>
                  </a:lnTo>
                  <a:lnTo>
                    <a:pt x="70" y="219"/>
                  </a:lnTo>
                  <a:lnTo>
                    <a:pt x="62" y="217"/>
                  </a:lnTo>
                  <a:lnTo>
                    <a:pt x="55" y="215"/>
                  </a:lnTo>
                  <a:lnTo>
                    <a:pt x="49" y="215"/>
                  </a:lnTo>
                  <a:lnTo>
                    <a:pt x="43" y="213"/>
                  </a:lnTo>
                  <a:lnTo>
                    <a:pt x="38" y="211"/>
                  </a:lnTo>
                  <a:lnTo>
                    <a:pt x="32" y="209"/>
                  </a:lnTo>
                  <a:lnTo>
                    <a:pt x="26" y="207"/>
                  </a:lnTo>
                  <a:lnTo>
                    <a:pt x="22" y="205"/>
                  </a:lnTo>
                  <a:lnTo>
                    <a:pt x="19" y="203"/>
                  </a:lnTo>
                  <a:lnTo>
                    <a:pt x="11" y="200"/>
                  </a:lnTo>
                  <a:lnTo>
                    <a:pt x="7" y="196"/>
                  </a:lnTo>
                  <a:lnTo>
                    <a:pt x="0" y="192"/>
                  </a:lnTo>
                  <a:lnTo>
                    <a:pt x="0" y="190"/>
                  </a:lnTo>
                  <a:lnTo>
                    <a:pt x="0" y="192"/>
                  </a:lnTo>
                  <a:lnTo>
                    <a:pt x="1" y="198"/>
                  </a:lnTo>
                  <a:lnTo>
                    <a:pt x="3" y="203"/>
                  </a:lnTo>
                  <a:lnTo>
                    <a:pt x="5" y="211"/>
                  </a:lnTo>
                  <a:lnTo>
                    <a:pt x="7" y="217"/>
                  </a:lnTo>
                  <a:lnTo>
                    <a:pt x="11" y="226"/>
                  </a:lnTo>
                  <a:lnTo>
                    <a:pt x="15" y="232"/>
                  </a:lnTo>
                  <a:lnTo>
                    <a:pt x="20" y="241"/>
                  </a:lnTo>
                  <a:lnTo>
                    <a:pt x="24" y="251"/>
                  </a:lnTo>
                  <a:lnTo>
                    <a:pt x="30" y="262"/>
                  </a:lnTo>
                  <a:lnTo>
                    <a:pt x="38" y="272"/>
                  </a:lnTo>
                  <a:lnTo>
                    <a:pt x="45" y="283"/>
                  </a:lnTo>
                  <a:lnTo>
                    <a:pt x="47" y="287"/>
                  </a:lnTo>
                  <a:lnTo>
                    <a:pt x="53" y="295"/>
                  </a:lnTo>
                  <a:lnTo>
                    <a:pt x="57" y="300"/>
                  </a:lnTo>
                  <a:lnTo>
                    <a:pt x="62" y="306"/>
                  </a:lnTo>
                  <a:lnTo>
                    <a:pt x="64" y="310"/>
                  </a:lnTo>
                  <a:lnTo>
                    <a:pt x="70" y="317"/>
                  </a:lnTo>
                  <a:lnTo>
                    <a:pt x="74" y="321"/>
                  </a:lnTo>
                  <a:lnTo>
                    <a:pt x="79" y="327"/>
                  </a:lnTo>
                  <a:lnTo>
                    <a:pt x="85" y="333"/>
                  </a:lnTo>
                  <a:lnTo>
                    <a:pt x="89" y="338"/>
                  </a:lnTo>
                  <a:lnTo>
                    <a:pt x="95" y="344"/>
                  </a:lnTo>
                  <a:lnTo>
                    <a:pt x="100" y="350"/>
                  </a:lnTo>
                  <a:lnTo>
                    <a:pt x="106" y="354"/>
                  </a:lnTo>
                  <a:lnTo>
                    <a:pt x="114" y="359"/>
                  </a:lnTo>
                  <a:lnTo>
                    <a:pt x="119" y="365"/>
                  </a:lnTo>
                  <a:lnTo>
                    <a:pt x="125" y="371"/>
                  </a:lnTo>
                  <a:lnTo>
                    <a:pt x="133" y="374"/>
                  </a:lnTo>
                  <a:lnTo>
                    <a:pt x="140" y="380"/>
                  </a:lnTo>
                  <a:lnTo>
                    <a:pt x="146" y="386"/>
                  </a:lnTo>
                  <a:lnTo>
                    <a:pt x="155" y="392"/>
                  </a:lnTo>
                  <a:lnTo>
                    <a:pt x="163" y="395"/>
                  </a:lnTo>
                  <a:lnTo>
                    <a:pt x="171" y="399"/>
                  </a:lnTo>
                  <a:lnTo>
                    <a:pt x="178" y="403"/>
                  </a:lnTo>
                  <a:lnTo>
                    <a:pt x="188" y="409"/>
                  </a:lnTo>
                  <a:lnTo>
                    <a:pt x="195" y="411"/>
                  </a:lnTo>
                  <a:lnTo>
                    <a:pt x="205" y="414"/>
                  </a:lnTo>
                  <a:lnTo>
                    <a:pt x="214" y="418"/>
                  </a:lnTo>
                  <a:lnTo>
                    <a:pt x="224" y="422"/>
                  </a:lnTo>
                  <a:lnTo>
                    <a:pt x="233" y="426"/>
                  </a:lnTo>
                  <a:lnTo>
                    <a:pt x="243" y="428"/>
                  </a:lnTo>
                  <a:lnTo>
                    <a:pt x="252" y="430"/>
                  </a:lnTo>
                  <a:lnTo>
                    <a:pt x="264" y="433"/>
                  </a:lnTo>
                  <a:lnTo>
                    <a:pt x="273" y="435"/>
                  </a:lnTo>
                  <a:lnTo>
                    <a:pt x="285" y="437"/>
                  </a:lnTo>
                  <a:lnTo>
                    <a:pt x="296" y="439"/>
                  </a:lnTo>
                  <a:lnTo>
                    <a:pt x="308" y="441"/>
                  </a:lnTo>
                  <a:lnTo>
                    <a:pt x="308" y="441"/>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79" name="Freeform 15"/>
            <p:cNvSpPr>
              <a:spLocks/>
            </p:cNvSpPr>
            <p:nvPr/>
          </p:nvSpPr>
          <p:spPr bwMode="auto">
            <a:xfrm>
              <a:off x="4662" y="3816"/>
              <a:ext cx="376" cy="150"/>
            </a:xfrm>
            <a:custGeom>
              <a:avLst/>
              <a:gdLst/>
              <a:ahLst/>
              <a:cxnLst>
                <a:cxn ang="0">
                  <a:pos x="88" y="0"/>
                </a:cxn>
                <a:cxn ang="0">
                  <a:pos x="753" y="300"/>
                </a:cxn>
                <a:cxn ang="0">
                  <a:pos x="567" y="300"/>
                </a:cxn>
                <a:cxn ang="0">
                  <a:pos x="202" y="138"/>
                </a:cxn>
                <a:cxn ang="0">
                  <a:pos x="0" y="64"/>
                </a:cxn>
                <a:cxn ang="0">
                  <a:pos x="88" y="0"/>
                </a:cxn>
                <a:cxn ang="0">
                  <a:pos x="88" y="0"/>
                </a:cxn>
              </a:cxnLst>
              <a:rect l="0" t="0" r="r" b="b"/>
              <a:pathLst>
                <a:path w="753" h="300">
                  <a:moveTo>
                    <a:pt x="88" y="0"/>
                  </a:moveTo>
                  <a:lnTo>
                    <a:pt x="753" y="300"/>
                  </a:lnTo>
                  <a:lnTo>
                    <a:pt x="567" y="300"/>
                  </a:lnTo>
                  <a:lnTo>
                    <a:pt x="202" y="138"/>
                  </a:lnTo>
                  <a:lnTo>
                    <a:pt x="0" y="64"/>
                  </a:lnTo>
                  <a:lnTo>
                    <a:pt x="88" y="0"/>
                  </a:lnTo>
                  <a:lnTo>
                    <a:pt x="88" y="0"/>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80" name="Freeform 16"/>
            <p:cNvSpPr>
              <a:spLocks/>
            </p:cNvSpPr>
            <p:nvPr/>
          </p:nvSpPr>
          <p:spPr bwMode="auto">
            <a:xfrm>
              <a:off x="4105" y="2814"/>
              <a:ext cx="757" cy="1152"/>
            </a:xfrm>
            <a:custGeom>
              <a:avLst/>
              <a:gdLst/>
              <a:ahLst/>
              <a:cxnLst>
                <a:cxn ang="0">
                  <a:pos x="1317" y="2142"/>
                </a:cxn>
                <a:cxn ang="0">
                  <a:pos x="753" y="1686"/>
                </a:cxn>
                <a:cxn ang="0">
                  <a:pos x="2" y="762"/>
                </a:cxn>
                <a:cxn ang="0">
                  <a:pos x="1511" y="0"/>
                </a:cxn>
                <a:cxn ang="0">
                  <a:pos x="1477" y="428"/>
                </a:cxn>
                <a:cxn ang="0">
                  <a:pos x="1443" y="475"/>
                </a:cxn>
                <a:cxn ang="0">
                  <a:pos x="1416" y="521"/>
                </a:cxn>
                <a:cxn ang="0">
                  <a:pos x="1399" y="563"/>
                </a:cxn>
                <a:cxn ang="0">
                  <a:pos x="1388" y="603"/>
                </a:cxn>
                <a:cxn ang="0">
                  <a:pos x="1380" y="641"/>
                </a:cxn>
                <a:cxn ang="0">
                  <a:pos x="1376" y="679"/>
                </a:cxn>
                <a:cxn ang="0">
                  <a:pos x="1376" y="713"/>
                </a:cxn>
                <a:cxn ang="0">
                  <a:pos x="1376" y="749"/>
                </a:cxn>
                <a:cxn ang="0">
                  <a:pos x="1378" y="783"/>
                </a:cxn>
                <a:cxn ang="0">
                  <a:pos x="1378" y="817"/>
                </a:cxn>
                <a:cxn ang="0">
                  <a:pos x="1375" y="854"/>
                </a:cxn>
                <a:cxn ang="0">
                  <a:pos x="1373" y="892"/>
                </a:cxn>
                <a:cxn ang="0">
                  <a:pos x="1361" y="928"/>
                </a:cxn>
                <a:cxn ang="0">
                  <a:pos x="1350" y="968"/>
                </a:cxn>
                <a:cxn ang="0">
                  <a:pos x="1333" y="1011"/>
                </a:cxn>
                <a:cxn ang="0">
                  <a:pos x="1306" y="1055"/>
                </a:cxn>
                <a:cxn ang="0">
                  <a:pos x="1272" y="1099"/>
                </a:cxn>
                <a:cxn ang="0">
                  <a:pos x="1228" y="1144"/>
                </a:cxn>
                <a:cxn ang="0">
                  <a:pos x="1222" y="1123"/>
                </a:cxn>
                <a:cxn ang="0">
                  <a:pos x="1243" y="1059"/>
                </a:cxn>
                <a:cxn ang="0">
                  <a:pos x="1259" y="994"/>
                </a:cxn>
                <a:cxn ang="0">
                  <a:pos x="1266" y="930"/>
                </a:cxn>
                <a:cxn ang="0">
                  <a:pos x="1268" y="863"/>
                </a:cxn>
                <a:cxn ang="0">
                  <a:pos x="1266" y="798"/>
                </a:cxn>
                <a:cxn ang="0">
                  <a:pos x="1257" y="736"/>
                </a:cxn>
                <a:cxn ang="0">
                  <a:pos x="1241" y="675"/>
                </a:cxn>
                <a:cxn ang="0">
                  <a:pos x="1221" y="616"/>
                </a:cxn>
                <a:cxn ang="0">
                  <a:pos x="1196" y="563"/>
                </a:cxn>
                <a:cxn ang="0">
                  <a:pos x="1165" y="508"/>
                </a:cxn>
                <a:cxn ang="0">
                  <a:pos x="1129" y="460"/>
                </a:cxn>
                <a:cxn ang="0">
                  <a:pos x="1087" y="416"/>
                </a:cxn>
                <a:cxn ang="0">
                  <a:pos x="1093" y="479"/>
                </a:cxn>
                <a:cxn ang="0">
                  <a:pos x="1093" y="563"/>
                </a:cxn>
                <a:cxn ang="0">
                  <a:pos x="1080" y="644"/>
                </a:cxn>
                <a:cxn ang="0">
                  <a:pos x="1055" y="722"/>
                </a:cxn>
                <a:cxn ang="0">
                  <a:pos x="1023" y="798"/>
                </a:cxn>
                <a:cxn ang="0">
                  <a:pos x="983" y="874"/>
                </a:cxn>
                <a:cxn ang="0">
                  <a:pos x="941" y="949"/>
                </a:cxn>
                <a:cxn ang="0">
                  <a:pos x="897" y="1023"/>
                </a:cxn>
                <a:cxn ang="0">
                  <a:pos x="859" y="1103"/>
                </a:cxn>
                <a:cxn ang="0">
                  <a:pos x="825" y="1181"/>
                </a:cxn>
                <a:cxn ang="0">
                  <a:pos x="798" y="1264"/>
                </a:cxn>
                <a:cxn ang="0">
                  <a:pos x="783" y="1354"/>
                </a:cxn>
                <a:cxn ang="0">
                  <a:pos x="785" y="1447"/>
                </a:cxn>
                <a:cxn ang="0">
                  <a:pos x="797" y="1528"/>
                </a:cxn>
                <a:cxn ang="0">
                  <a:pos x="817" y="1603"/>
                </a:cxn>
                <a:cxn ang="0">
                  <a:pos x="850" y="1669"/>
                </a:cxn>
                <a:cxn ang="0">
                  <a:pos x="892" y="1728"/>
                </a:cxn>
                <a:cxn ang="0">
                  <a:pos x="939" y="1781"/>
                </a:cxn>
                <a:cxn ang="0">
                  <a:pos x="994" y="1829"/>
                </a:cxn>
                <a:cxn ang="0">
                  <a:pos x="1057" y="1871"/>
                </a:cxn>
                <a:cxn ang="0">
                  <a:pos x="1127" y="1910"/>
                </a:cxn>
                <a:cxn ang="0">
                  <a:pos x="1200" y="1943"/>
                </a:cxn>
                <a:cxn ang="0">
                  <a:pos x="1278" y="1973"/>
                </a:cxn>
                <a:cxn ang="0">
                  <a:pos x="1357" y="2000"/>
                </a:cxn>
                <a:cxn ang="0">
                  <a:pos x="1443" y="2026"/>
                </a:cxn>
                <a:cxn ang="0">
                  <a:pos x="1511" y="2045"/>
                </a:cxn>
              </a:cxnLst>
              <a:rect l="0" t="0" r="r" b="b"/>
              <a:pathLst>
                <a:path w="1513" h="2304">
                  <a:moveTo>
                    <a:pt x="1511" y="2045"/>
                  </a:moveTo>
                  <a:lnTo>
                    <a:pt x="1511" y="2093"/>
                  </a:lnTo>
                  <a:lnTo>
                    <a:pt x="1272" y="1979"/>
                  </a:lnTo>
                  <a:lnTo>
                    <a:pt x="1141" y="2064"/>
                  </a:lnTo>
                  <a:lnTo>
                    <a:pt x="1317" y="2142"/>
                  </a:lnTo>
                  <a:lnTo>
                    <a:pt x="930" y="2304"/>
                  </a:lnTo>
                  <a:lnTo>
                    <a:pt x="0" y="2300"/>
                  </a:lnTo>
                  <a:lnTo>
                    <a:pt x="947" y="2017"/>
                  </a:lnTo>
                  <a:lnTo>
                    <a:pt x="2" y="1882"/>
                  </a:lnTo>
                  <a:lnTo>
                    <a:pt x="753" y="1686"/>
                  </a:lnTo>
                  <a:lnTo>
                    <a:pt x="0" y="1488"/>
                  </a:lnTo>
                  <a:lnTo>
                    <a:pt x="681" y="1308"/>
                  </a:lnTo>
                  <a:lnTo>
                    <a:pt x="0" y="1116"/>
                  </a:lnTo>
                  <a:lnTo>
                    <a:pt x="759" y="966"/>
                  </a:lnTo>
                  <a:lnTo>
                    <a:pt x="2" y="762"/>
                  </a:lnTo>
                  <a:lnTo>
                    <a:pt x="907" y="606"/>
                  </a:lnTo>
                  <a:lnTo>
                    <a:pt x="0" y="397"/>
                  </a:lnTo>
                  <a:lnTo>
                    <a:pt x="1017" y="228"/>
                  </a:lnTo>
                  <a:lnTo>
                    <a:pt x="4" y="0"/>
                  </a:lnTo>
                  <a:lnTo>
                    <a:pt x="1511" y="0"/>
                  </a:lnTo>
                  <a:lnTo>
                    <a:pt x="1513" y="388"/>
                  </a:lnTo>
                  <a:lnTo>
                    <a:pt x="1502" y="399"/>
                  </a:lnTo>
                  <a:lnTo>
                    <a:pt x="1494" y="409"/>
                  </a:lnTo>
                  <a:lnTo>
                    <a:pt x="1485" y="418"/>
                  </a:lnTo>
                  <a:lnTo>
                    <a:pt x="1477" y="428"/>
                  </a:lnTo>
                  <a:lnTo>
                    <a:pt x="1470" y="437"/>
                  </a:lnTo>
                  <a:lnTo>
                    <a:pt x="1462" y="447"/>
                  </a:lnTo>
                  <a:lnTo>
                    <a:pt x="1454" y="456"/>
                  </a:lnTo>
                  <a:lnTo>
                    <a:pt x="1449" y="468"/>
                  </a:lnTo>
                  <a:lnTo>
                    <a:pt x="1443" y="475"/>
                  </a:lnTo>
                  <a:lnTo>
                    <a:pt x="1435" y="485"/>
                  </a:lnTo>
                  <a:lnTo>
                    <a:pt x="1432" y="494"/>
                  </a:lnTo>
                  <a:lnTo>
                    <a:pt x="1426" y="502"/>
                  </a:lnTo>
                  <a:lnTo>
                    <a:pt x="1420" y="511"/>
                  </a:lnTo>
                  <a:lnTo>
                    <a:pt x="1416" y="521"/>
                  </a:lnTo>
                  <a:lnTo>
                    <a:pt x="1413" y="528"/>
                  </a:lnTo>
                  <a:lnTo>
                    <a:pt x="1409" y="538"/>
                  </a:lnTo>
                  <a:lnTo>
                    <a:pt x="1405" y="546"/>
                  </a:lnTo>
                  <a:lnTo>
                    <a:pt x="1401" y="555"/>
                  </a:lnTo>
                  <a:lnTo>
                    <a:pt x="1399" y="563"/>
                  </a:lnTo>
                  <a:lnTo>
                    <a:pt x="1397" y="570"/>
                  </a:lnTo>
                  <a:lnTo>
                    <a:pt x="1394" y="578"/>
                  </a:lnTo>
                  <a:lnTo>
                    <a:pt x="1390" y="587"/>
                  </a:lnTo>
                  <a:lnTo>
                    <a:pt x="1388" y="593"/>
                  </a:lnTo>
                  <a:lnTo>
                    <a:pt x="1388" y="603"/>
                  </a:lnTo>
                  <a:lnTo>
                    <a:pt x="1384" y="610"/>
                  </a:lnTo>
                  <a:lnTo>
                    <a:pt x="1384" y="618"/>
                  </a:lnTo>
                  <a:lnTo>
                    <a:pt x="1382" y="625"/>
                  </a:lnTo>
                  <a:lnTo>
                    <a:pt x="1382" y="633"/>
                  </a:lnTo>
                  <a:lnTo>
                    <a:pt x="1380" y="641"/>
                  </a:lnTo>
                  <a:lnTo>
                    <a:pt x="1378" y="648"/>
                  </a:lnTo>
                  <a:lnTo>
                    <a:pt x="1378" y="656"/>
                  </a:lnTo>
                  <a:lnTo>
                    <a:pt x="1378" y="663"/>
                  </a:lnTo>
                  <a:lnTo>
                    <a:pt x="1378" y="671"/>
                  </a:lnTo>
                  <a:lnTo>
                    <a:pt x="1376" y="679"/>
                  </a:lnTo>
                  <a:lnTo>
                    <a:pt x="1376" y="684"/>
                  </a:lnTo>
                  <a:lnTo>
                    <a:pt x="1376" y="692"/>
                  </a:lnTo>
                  <a:lnTo>
                    <a:pt x="1376" y="700"/>
                  </a:lnTo>
                  <a:lnTo>
                    <a:pt x="1376" y="705"/>
                  </a:lnTo>
                  <a:lnTo>
                    <a:pt x="1376" y="713"/>
                  </a:lnTo>
                  <a:lnTo>
                    <a:pt x="1376" y="720"/>
                  </a:lnTo>
                  <a:lnTo>
                    <a:pt x="1376" y="726"/>
                  </a:lnTo>
                  <a:lnTo>
                    <a:pt x="1376" y="734"/>
                  </a:lnTo>
                  <a:lnTo>
                    <a:pt x="1376" y="741"/>
                  </a:lnTo>
                  <a:lnTo>
                    <a:pt x="1376" y="749"/>
                  </a:lnTo>
                  <a:lnTo>
                    <a:pt x="1376" y="755"/>
                  </a:lnTo>
                  <a:lnTo>
                    <a:pt x="1376" y="762"/>
                  </a:lnTo>
                  <a:lnTo>
                    <a:pt x="1376" y="768"/>
                  </a:lnTo>
                  <a:lnTo>
                    <a:pt x="1378" y="776"/>
                  </a:lnTo>
                  <a:lnTo>
                    <a:pt x="1378" y="783"/>
                  </a:lnTo>
                  <a:lnTo>
                    <a:pt x="1378" y="791"/>
                  </a:lnTo>
                  <a:lnTo>
                    <a:pt x="1378" y="797"/>
                  </a:lnTo>
                  <a:lnTo>
                    <a:pt x="1378" y="804"/>
                  </a:lnTo>
                  <a:lnTo>
                    <a:pt x="1378" y="812"/>
                  </a:lnTo>
                  <a:lnTo>
                    <a:pt x="1378" y="817"/>
                  </a:lnTo>
                  <a:lnTo>
                    <a:pt x="1378" y="825"/>
                  </a:lnTo>
                  <a:lnTo>
                    <a:pt x="1378" y="833"/>
                  </a:lnTo>
                  <a:lnTo>
                    <a:pt x="1376" y="838"/>
                  </a:lnTo>
                  <a:lnTo>
                    <a:pt x="1376" y="846"/>
                  </a:lnTo>
                  <a:lnTo>
                    <a:pt x="1375" y="854"/>
                  </a:lnTo>
                  <a:lnTo>
                    <a:pt x="1375" y="861"/>
                  </a:lnTo>
                  <a:lnTo>
                    <a:pt x="1375" y="869"/>
                  </a:lnTo>
                  <a:lnTo>
                    <a:pt x="1373" y="876"/>
                  </a:lnTo>
                  <a:lnTo>
                    <a:pt x="1373" y="884"/>
                  </a:lnTo>
                  <a:lnTo>
                    <a:pt x="1373" y="892"/>
                  </a:lnTo>
                  <a:lnTo>
                    <a:pt x="1369" y="899"/>
                  </a:lnTo>
                  <a:lnTo>
                    <a:pt x="1367" y="905"/>
                  </a:lnTo>
                  <a:lnTo>
                    <a:pt x="1365" y="912"/>
                  </a:lnTo>
                  <a:lnTo>
                    <a:pt x="1365" y="920"/>
                  </a:lnTo>
                  <a:lnTo>
                    <a:pt x="1361" y="928"/>
                  </a:lnTo>
                  <a:lnTo>
                    <a:pt x="1359" y="935"/>
                  </a:lnTo>
                  <a:lnTo>
                    <a:pt x="1357" y="943"/>
                  </a:lnTo>
                  <a:lnTo>
                    <a:pt x="1356" y="952"/>
                  </a:lnTo>
                  <a:lnTo>
                    <a:pt x="1352" y="958"/>
                  </a:lnTo>
                  <a:lnTo>
                    <a:pt x="1350" y="968"/>
                  </a:lnTo>
                  <a:lnTo>
                    <a:pt x="1346" y="975"/>
                  </a:lnTo>
                  <a:lnTo>
                    <a:pt x="1342" y="985"/>
                  </a:lnTo>
                  <a:lnTo>
                    <a:pt x="1338" y="992"/>
                  </a:lnTo>
                  <a:lnTo>
                    <a:pt x="1337" y="1002"/>
                  </a:lnTo>
                  <a:lnTo>
                    <a:pt x="1333" y="1011"/>
                  </a:lnTo>
                  <a:lnTo>
                    <a:pt x="1329" y="1019"/>
                  </a:lnTo>
                  <a:lnTo>
                    <a:pt x="1321" y="1028"/>
                  </a:lnTo>
                  <a:lnTo>
                    <a:pt x="1317" y="1036"/>
                  </a:lnTo>
                  <a:lnTo>
                    <a:pt x="1312" y="1046"/>
                  </a:lnTo>
                  <a:lnTo>
                    <a:pt x="1306" y="1055"/>
                  </a:lnTo>
                  <a:lnTo>
                    <a:pt x="1300" y="1063"/>
                  </a:lnTo>
                  <a:lnTo>
                    <a:pt x="1293" y="1072"/>
                  </a:lnTo>
                  <a:lnTo>
                    <a:pt x="1287" y="1082"/>
                  </a:lnTo>
                  <a:lnTo>
                    <a:pt x="1279" y="1089"/>
                  </a:lnTo>
                  <a:lnTo>
                    <a:pt x="1272" y="1099"/>
                  </a:lnTo>
                  <a:lnTo>
                    <a:pt x="1264" y="1108"/>
                  </a:lnTo>
                  <a:lnTo>
                    <a:pt x="1255" y="1116"/>
                  </a:lnTo>
                  <a:lnTo>
                    <a:pt x="1247" y="1125"/>
                  </a:lnTo>
                  <a:lnTo>
                    <a:pt x="1238" y="1135"/>
                  </a:lnTo>
                  <a:lnTo>
                    <a:pt x="1228" y="1144"/>
                  </a:lnTo>
                  <a:lnTo>
                    <a:pt x="1219" y="1152"/>
                  </a:lnTo>
                  <a:lnTo>
                    <a:pt x="1209" y="1162"/>
                  </a:lnTo>
                  <a:lnTo>
                    <a:pt x="1213" y="1148"/>
                  </a:lnTo>
                  <a:lnTo>
                    <a:pt x="1219" y="1137"/>
                  </a:lnTo>
                  <a:lnTo>
                    <a:pt x="1222" y="1123"/>
                  </a:lnTo>
                  <a:lnTo>
                    <a:pt x="1228" y="1110"/>
                  </a:lnTo>
                  <a:lnTo>
                    <a:pt x="1232" y="1097"/>
                  </a:lnTo>
                  <a:lnTo>
                    <a:pt x="1236" y="1085"/>
                  </a:lnTo>
                  <a:lnTo>
                    <a:pt x="1240" y="1070"/>
                  </a:lnTo>
                  <a:lnTo>
                    <a:pt x="1243" y="1059"/>
                  </a:lnTo>
                  <a:lnTo>
                    <a:pt x="1247" y="1046"/>
                  </a:lnTo>
                  <a:lnTo>
                    <a:pt x="1249" y="1034"/>
                  </a:lnTo>
                  <a:lnTo>
                    <a:pt x="1253" y="1019"/>
                  </a:lnTo>
                  <a:lnTo>
                    <a:pt x="1257" y="1008"/>
                  </a:lnTo>
                  <a:lnTo>
                    <a:pt x="1259" y="994"/>
                  </a:lnTo>
                  <a:lnTo>
                    <a:pt x="1260" y="981"/>
                  </a:lnTo>
                  <a:lnTo>
                    <a:pt x="1262" y="968"/>
                  </a:lnTo>
                  <a:lnTo>
                    <a:pt x="1264" y="956"/>
                  </a:lnTo>
                  <a:lnTo>
                    <a:pt x="1266" y="943"/>
                  </a:lnTo>
                  <a:lnTo>
                    <a:pt x="1266" y="930"/>
                  </a:lnTo>
                  <a:lnTo>
                    <a:pt x="1266" y="916"/>
                  </a:lnTo>
                  <a:lnTo>
                    <a:pt x="1268" y="903"/>
                  </a:lnTo>
                  <a:lnTo>
                    <a:pt x="1268" y="888"/>
                  </a:lnTo>
                  <a:lnTo>
                    <a:pt x="1268" y="876"/>
                  </a:lnTo>
                  <a:lnTo>
                    <a:pt x="1268" y="863"/>
                  </a:lnTo>
                  <a:lnTo>
                    <a:pt x="1268" y="852"/>
                  </a:lnTo>
                  <a:lnTo>
                    <a:pt x="1268" y="836"/>
                  </a:lnTo>
                  <a:lnTo>
                    <a:pt x="1266" y="823"/>
                  </a:lnTo>
                  <a:lnTo>
                    <a:pt x="1266" y="812"/>
                  </a:lnTo>
                  <a:lnTo>
                    <a:pt x="1266" y="798"/>
                  </a:lnTo>
                  <a:lnTo>
                    <a:pt x="1264" y="787"/>
                  </a:lnTo>
                  <a:lnTo>
                    <a:pt x="1262" y="774"/>
                  </a:lnTo>
                  <a:lnTo>
                    <a:pt x="1260" y="762"/>
                  </a:lnTo>
                  <a:lnTo>
                    <a:pt x="1260" y="749"/>
                  </a:lnTo>
                  <a:lnTo>
                    <a:pt x="1257" y="736"/>
                  </a:lnTo>
                  <a:lnTo>
                    <a:pt x="1255" y="724"/>
                  </a:lnTo>
                  <a:lnTo>
                    <a:pt x="1251" y="711"/>
                  </a:lnTo>
                  <a:lnTo>
                    <a:pt x="1249" y="700"/>
                  </a:lnTo>
                  <a:lnTo>
                    <a:pt x="1245" y="686"/>
                  </a:lnTo>
                  <a:lnTo>
                    <a:pt x="1241" y="675"/>
                  </a:lnTo>
                  <a:lnTo>
                    <a:pt x="1238" y="663"/>
                  </a:lnTo>
                  <a:lnTo>
                    <a:pt x="1236" y="652"/>
                  </a:lnTo>
                  <a:lnTo>
                    <a:pt x="1230" y="641"/>
                  </a:lnTo>
                  <a:lnTo>
                    <a:pt x="1226" y="629"/>
                  </a:lnTo>
                  <a:lnTo>
                    <a:pt x="1221" y="616"/>
                  </a:lnTo>
                  <a:lnTo>
                    <a:pt x="1217" y="606"/>
                  </a:lnTo>
                  <a:lnTo>
                    <a:pt x="1211" y="593"/>
                  </a:lnTo>
                  <a:lnTo>
                    <a:pt x="1207" y="584"/>
                  </a:lnTo>
                  <a:lnTo>
                    <a:pt x="1202" y="572"/>
                  </a:lnTo>
                  <a:lnTo>
                    <a:pt x="1196" y="563"/>
                  </a:lnTo>
                  <a:lnTo>
                    <a:pt x="1190" y="549"/>
                  </a:lnTo>
                  <a:lnTo>
                    <a:pt x="1183" y="540"/>
                  </a:lnTo>
                  <a:lnTo>
                    <a:pt x="1177" y="528"/>
                  </a:lnTo>
                  <a:lnTo>
                    <a:pt x="1171" y="519"/>
                  </a:lnTo>
                  <a:lnTo>
                    <a:pt x="1165" y="508"/>
                  </a:lnTo>
                  <a:lnTo>
                    <a:pt x="1158" y="498"/>
                  </a:lnTo>
                  <a:lnTo>
                    <a:pt x="1150" y="489"/>
                  </a:lnTo>
                  <a:lnTo>
                    <a:pt x="1144" y="479"/>
                  </a:lnTo>
                  <a:lnTo>
                    <a:pt x="1137" y="470"/>
                  </a:lnTo>
                  <a:lnTo>
                    <a:pt x="1129" y="460"/>
                  </a:lnTo>
                  <a:lnTo>
                    <a:pt x="1122" y="452"/>
                  </a:lnTo>
                  <a:lnTo>
                    <a:pt x="1114" y="443"/>
                  </a:lnTo>
                  <a:lnTo>
                    <a:pt x="1105" y="433"/>
                  </a:lnTo>
                  <a:lnTo>
                    <a:pt x="1097" y="426"/>
                  </a:lnTo>
                  <a:lnTo>
                    <a:pt x="1087" y="416"/>
                  </a:lnTo>
                  <a:lnTo>
                    <a:pt x="1080" y="411"/>
                  </a:lnTo>
                  <a:lnTo>
                    <a:pt x="1084" y="428"/>
                  </a:lnTo>
                  <a:lnTo>
                    <a:pt x="1087" y="445"/>
                  </a:lnTo>
                  <a:lnTo>
                    <a:pt x="1089" y="462"/>
                  </a:lnTo>
                  <a:lnTo>
                    <a:pt x="1093" y="479"/>
                  </a:lnTo>
                  <a:lnTo>
                    <a:pt x="1093" y="496"/>
                  </a:lnTo>
                  <a:lnTo>
                    <a:pt x="1095" y="513"/>
                  </a:lnTo>
                  <a:lnTo>
                    <a:pt x="1095" y="530"/>
                  </a:lnTo>
                  <a:lnTo>
                    <a:pt x="1095" y="547"/>
                  </a:lnTo>
                  <a:lnTo>
                    <a:pt x="1093" y="563"/>
                  </a:lnTo>
                  <a:lnTo>
                    <a:pt x="1091" y="580"/>
                  </a:lnTo>
                  <a:lnTo>
                    <a:pt x="1087" y="595"/>
                  </a:lnTo>
                  <a:lnTo>
                    <a:pt x="1086" y="612"/>
                  </a:lnTo>
                  <a:lnTo>
                    <a:pt x="1082" y="627"/>
                  </a:lnTo>
                  <a:lnTo>
                    <a:pt x="1080" y="644"/>
                  </a:lnTo>
                  <a:lnTo>
                    <a:pt x="1076" y="660"/>
                  </a:lnTo>
                  <a:lnTo>
                    <a:pt x="1072" y="677"/>
                  </a:lnTo>
                  <a:lnTo>
                    <a:pt x="1065" y="692"/>
                  </a:lnTo>
                  <a:lnTo>
                    <a:pt x="1061" y="707"/>
                  </a:lnTo>
                  <a:lnTo>
                    <a:pt x="1055" y="722"/>
                  </a:lnTo>
                  <a:lnTo>
                    <a:pt x="1049" y="738"/>
                  </a:lnTo>
                  <a:lnTo>
                    <a:pt x="1042" y="753"/>
                  </a:lnTo>
                  <a:lnTo>
                    <a:pt x="1036" y="768"/>
                  </a:lnTo>
                  <a:lnTo>
                    <a:pt x="1029" y="783"/>
                  </a:lnTo>
                  <a:lnTo>
                    <a:pt x="1023" y="798"/>
                  </a:lnTo>
                  <a:lnTo>
                    <a:pt x="1013" y="814"/>
                  </a:lnTo>
                  <a:lnTo>
                    <a:pt x="1006" y="829"/>
                  </a:lnTo>
                  <a:lnTo>
                    <a:pt x="998" y="842"/>
                  </a:lnTo>
                  <a:lnTo>
                    <a:pt x="990" y="859"/>
                  </a:lnTo>
                  <a:lnTo>
                    <a:pt x="983" y="874"/>
                  </a:lnTo>
                  <a:lnTo>
                    <a:pt x="973" y="888"/>
                  </a:lnTo>
                  <a:lnTo>
                    <a:pt x="966" y="903"/>
                  </a:lnTo>
                  <a:lnTo>
                    <a:pt x="958" y="920"/>
                  </a:lnTo>
                  <a:lnTo>
                    <a:pt x="949" y="933"/>
                  </a:lnTo>
                  <a:lnTo>
                    <a:pt x="941" y="949"/>
                  </a:lnTo>
                  <a:lnTo>
                    <a:pt x="932" y="964"/>
                  </a:lnTo>
                  <a:lnTo>
                    <a:pt x="924" y="979"/>
                  </a:lnTo>
                  <a:lnTo>
                    <a:pt x="914" y="994"/>
                  </a:lnTo>
                  <a:lnTo>
                    <a:pt x="907" y="1009"/>
                  </a:lnTo>
                  <a:lnTo>
                    <a:pt x="897" y="1023"/>
                  </a:lnTo>
                  <a:lnTo>
                    <a:pt x="890" y="1040"/>
                  </a:lnTo>
                  <a:lnTo>
                    <a:pt x="880" y="1055"/>
                  </a:lnTo>
                  <a:lnTo>
                    <a:pt x="873" y="1070"/>
                  </a:lnTo>
                  <a:lnTo>
                    <a:pt x="865" y="1085"/>
                  </a:lnTo>
                  <a:lnTo>
                    <a:pt x="859" y="1103"/>
                  </a:lnTo>
                  <a:lnTo>
                    <a:pt x="850" y="1116"/>
                  </a:lnTo>
                  <a:lnTo>
                    <a:pt x="844" y="1133"/>
                  </a:lnTo>
                  <a:lnTo>
                    <a:pt x="838" y="1150"/>
                  </a:lnTo>
                  <a:lnTo>
                    <a:pt x="831" y="1167"/>
                  </a:lnTo>
                  <a:lnTo>
                    <a:pt x="825" y="1181"/>
                  </a:lnTo>
                  <a:lnTo>
                    <a:pt x="819" y="1198"/>
                  </a:lnTo>
                  <a:lnTo>
                    <a:pt x="814" y="1215"/>
                  </a:lnTo>
                  <a:lnTo>
                    <a:pt x="808" y="1232"/>
                  </a:lnTo>
                  <a:lnTo>
                    <a:pt x="802" y="1247"/>
                  </a:lnTo>
                  <a:lnTo>
                    <a:pt x="798" y="1264"/>
                  </a:lnTo>
                  <a:lnTo>
                    <a:pt x="795" y="1283"/>
                  </a:lnTo>
                  <a:lnTo>
                    <a:pt x="793" y="1300"/>
                  </a:lnTo>
                  <a:lnTo>
                    <a:pt x="789" y="1317"/>
                  </a:lnTo>
                  <a:lnTo>
                    <a:pt x="785" y="1334"/>
                  </a:lnTo>
                  <a:lnTo>
                    <a:pt x="783" y="1354"/>
                  </a:lnTo>
                  <a:lnTo>
                    <a:pt x="783" y="1373"/>
                  </a:lnTo>
                  <a:lnTo>
                    <a:pt x="781" y="1390"/>
                  </a:lnTo>
                  <a:lnTo>
                    <a:pt x="783" y="1409"/>
                  </a:lnTo>
                  <a:lnTo>
                    <a:pt x="783" y="1428"/>
                  </a:lnTo>
                  <a:lnTo>
                    <a:pt x="785" y="1447"/>
                  </a:lnTo>
                  <a:lnTo>
                    <a:pt x="785" y="1464"/>
                  </a:lnTo>
                  <a:lnTo>
                    <a:pt x="787" y="1481"/>
                  </a:lnTo>
                  <a:lnTo>
                    <a:pt x="789" y="1496"/>
                  </a:lnTo>
                  <a:lnTo>
                    <a:pt x="793" y="1513"/>
                  </a:lnTo>
                  <a:lnTo>
                    <a:pt x="797" y="1528"/>
                  </a:lnTo>
                  <a:lnTo>
                    <a:pt x="798" y="1542"/>
                  </a:lnTo>
                  <a:lnTo>
                    <a:pt x="802" y="1557"/>
                  </a:lnTo>
                  <a:lnTo>
                    <a:pt x="808" y="1574"/>
                  </a:lnTo>
                  <a:lnTo>
                    <a:pt x="814" y="1587"/>
                  </a:lnTo>
                  <a:lnTo>
                    <a:pt x="817" y="1603"/>
                  </a:lnTo>
                  <a:lnTo>
                    <a:pt x="823" y="1616"/>
                  </a:lnTo>
                  <a:lnTo>
                    <a:pt x="829" y="1629"/>
                  </a:lnTo>
                  <a:lnTo>
                    <a:pt x="835" y="1642"/>
                  </a:lnTo>
                  <a:lnTo>
                    <a:pt x="842" y="1656"/>
                  </a:lnTo>
                  <a:lnTo>
                    <a:pt x="850" y="1669"/>
                  </a:lnTo>
                  <a:lnTo>
                    <a:pt x="859" y="1680"/>
                  </a:lnTo>
                  <a:lnTo>
                    <a:pt x="865" y="1692"/>
                  </a:lnTo>
                  <a:lnTo>
                    <a:pt x="873" y="1705"/>
                  </a:lnTo>
                  <a:lnTo>
                    <a:pt x="882" y="1717"/>
                  </a:lnTo>
                  <a:lnTo>
                    <a:pt x="892" y="1728"/>
                  </a:lnTo>
                  <a:lnTo>
                    <a:pt x="899" y="1739"/>
                  </a:lnTo>
                  <a:lnTo>
                    <a:pt x="909" y="1751"/>
                  </a:lnTo>
                  <a:lnTo>
                    <a:pt x="918" y="1760"/>
                  </a:lnTo>
                  <a:lnTo>
                    <a:pt x="930" y="1772"/>
                  </a:lnTo>
                  <a:lnTo>
                    <a:pt x="939" y="1781"/>
                  </a:lnTo>
                  <a:lnTo>
                    <a:pt x="949" y="1791"/>
                  </a:lnTo>
                  <a:lnTo>
                    <a:pt x="960" y="1800"/>
                  </a:lnTo>
                  <a:lnTo>
                    <a:pt x="971" y="1810"/>
                  </a:lnTo>
                  <a:lnTo>
                    <a:pt x="983" y="1819"/>
                  </a:lnTo>
                  <a:lnTo>
                    <a:pt x="994" y="1829"/>
                  </a:lnTo>
                  <a:lnTo>
                    <a:pt x="1008" y="1836"/>
                  </a:lnTo>
                  <a:lnTo>
                    <a:pt x="1021" y="1848"/>
                  </a:lnTo>
                  <a:lnTo>
                    <a:pt x="1032" y="1855"/>
                  </a:lnTo>
                  <a:lnTo>
                    <a:pt x="1044" y="1863"/>
                  </a:lnTo>
                  <a:lnTo>
                    <a:pt x="1057" y="1871"/>
                  </a:lnTo>
                  <a:lnTo>
                    <a:pt x="1072" y="1880"/>
                  </a:lnTo>
                  <a:lnTo>
                    <a:pt x="1084" y="1888"/>
                  </a:lnTo>
                  <a:lnTo>
                    <a:pt x="1099" y="1895"/>
                  </a:lnTo>
                  <a:lnTo>
                    <a:pt x="1112" y="1901"/>
                  </a:lnTo>
                  <a:lnTo>
                    <a:pt x="1127" y="1910"/>
                  </a:lnTo>
                  <a:lnTo>
                    <a:pt x="1141" y="1916"/>
                  </a:lnTo>
                  <a:lnTo>
                    <a:pt x="1154" y="1922"/>
                  </a:lnTo>
                  <a:lnTo>
                    <a:pt x="1169" y="1929"/>
                  </a:lnTo>
                  <a:lnTo>
                    <a:pt x="1186" y="1937"/>
                  </a:lnTo>
                  <a:lnTo>
                    <a:pt x="1200" y="1943"/>
                  </a:lnTo>
                  <a:lnTo>
                    <a:pt x="1215" y="1949"/>
                  </a:lnTo>
                  <a:lnTo>
                    <a:pt x="1230" y="1956"/>
                  </a:lnTo>
                  <a:lnTo>
                    <a:pt x="1247" y="1962"/>
                  </a:lnTo>
                  <a:lnTo>
                    <a:pt x="1262" y="1968"/>
                  </a:lnTo>
                  <a:lnTo>
                    <a:pt x="1278" y="1973"/>
                  </a:lnTo>
                  <a:lnTo>
                    <a:pt x="1293" y="1979"/>
                  </a:lnTo>
                  <a:lnTo>
                    <a:pt x="1310" y="1985"/>
                  </a:lnTo>
                  <a:lnTo>
                    <a:pt x="1325" y="1988"/>
                  </a:lnTo>
                  <a:lnTo>
                    <a:pt x="1342" y="1994"/>
                  </a:lnTo>
                  <a:lnTo>
                    <a:pt x="1357" y="2000"/>
                  </a:lnTo>
                  <a:lnTo>
                    <a:pt x="1376" y="2006"/>
                  </a:lnTo>
                  <a:lnTo>
                    <a:pt x="1392" y="2009"/>
                  </a:lnTo>
                  <a:lnTo>
                    <a:pt x="1409" y="2015"/>
                  </a:lnTo>
                  <a:lnTo>
                    <a:pt x="1424" y="2021"/>
                  </a:lnTo>
                  <a:lnTo>
                    <a:pt x="1443" y="2026"/>
                  </a:lnTo>
                  <a:lnTo>
                    <a:pt x="1458" y="2030"/>
                  </a:lnTo>
                  <a:lnTo>
                    <a:pt x="1475" y="2036"/>
                  </a:lnTo>
                  <a:lnTo>
                    <a:pt x="1492" y="2040"/>
                  </a:lnTo>
                  <a:lnTo>
                    <a:pt x="1511" y="2045"/>
                  </a:lnTo>
                  <a:lnTo>
                    <a:pt x="1511" y="2045"/>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81" name="Freeform 17"/>
            <p:cNvSpPr>
              <a:spLocks/>
            </p:cNvSpPr>
            <p:nvPr/>
          </p:nvSpPr>
          <p:spPr bwMode="auto">
            <a:xfrm>
              <a:off x="4669" y="3816"/>
              <a:ext cx="369" cy="150"/>
            </a:xfrm>
            <a:custGeom>
              <a:avLst/>
              <a:gdLst/>
              <a:ahLst/>
              <a:cxnLst>
                <a:cxn ang="0">
                  <a:pos x="666" y="0"/>
                </a:cxn>
                <a:cxn ang="0">
                  <a:pos x="0" y="300"/>
                </a:cxn>
                <a:cxn ang="0">
                  <a:pos x="164" y="300"/>
                </a:cxn>
                <a:cxn ang="0">
                  <a:pos x="538" y="140"/>
                </a:cxn>
                <a:cxn ang="0">
                  <a:pos x="740" y="47"/>
                </a:cxn>
                <a:cxn ang="0">
                  <a:pos x="666" y="0"/>
                </a:cxn>
                <a:cxn ang="0">
                  <a:pos x="666" y="0"/>
                </a:cxn>
              </a:cxnLst>
              <a:rect l="0" t="0" r="r" b="b"/>
              <a:pathLst>
                <a:path w="740" h="300">
                  <a:moveTo>
                    <a:pt x="666" y="0"/>
                  </a:moveTo>
                  <a:lnTo>
                    <a:pt x="0" y="300"/>
                  </a:lnTo>
                  <a:lnTo>
                    <a:pt x="164" y="300"/>
                  </a:lnTo>
                  <a:lnTo>
                    <a:pt x="538" y="140"/>
                  </a:lnTo>
                  <a:lnTo>
                    <a:pt x="740" y="47"/>
                  </a:lnTo>
                  <a:lnTo>
                    <a:pt x="666" y="0"/>
                  </a:lnTo>
                  <a:lnTo>
                    <a:pt x="666" y="0"/>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sp>
          <p:nvSpPr>
            <p:cNvPr id="11282" name="Freeform 18"/>
            <p:cNvSpPr>
              <a:spLocks/>
            </p:cNvSpPr>
            <p:nvPr/>
          </p:nvSpPr>
          <p:spPr bwMode="auto">
            <a:xfrm>
              <a:off x="4861" y="2814"/>
              <a:ext cx="725" cy="1152"/>
            </a:xfrm>
            <a:custGeom>
              <a:avLst/>
              <a:gdLst/>
              <a:ahLst/>
              <a:cxnLst>
                <a:cxn ang="0">
                  <a:pos x="18" y="2040"/>
                </a:cxn>
                <a:cxn ang="0">
                  <a:pos x="48" y="2030"/>
                </a:cxn>
                <a:cxn ang="0">
                  <a:pos x="88" y="2017"/>
                </a:cxn>
                <a:cxn ang="0">
                  <a:pos x="135" y="1998"/>
                </a:cxn>
                <a:cxn ang="0">
                  <a:pos x="191" y="1975"/>
                </a:cxn>
                <a:cxn ang="0">
                  <a:pos x="248" y="1943"/>
                </a:cxn>
                <a:cxn ang="0">
                  <a:pos x="306" y="1907"/>
                </a:cxn>
                <a:cxn ang="0">
                  <a:pos x="364" y="1863"/>
                </a:cxn>
                <a:cxn ang="0">
                  <a:pos x="421" y="1812"/>
                </a:cxn>
                <a:cxn ang="0">
                  <a:pos x="470" y="1753"/>
                </a:cxn>
                <a:cxn ang="0">
                  <a:pos x="512" y="1686"/>
                </a:cxn>
                <a:cxn ang="0">
                  <a:pos x="544" y="1610"/>
                </a:cxn>
                <a:cxn ang="0">
                  <a:pos x="567" y="1525"/>
                </a:cxn>
                <a:cxn ang="0">
                  <a:pos x="575" y="1447"/>
                </a:cxn>
                <a:cxn ang="0">
                  <a:pos x="573" y="1376"/>
                </a:cxn>
                <a:cxn ang="0">
                  <a:pos x="565" y="1308"/>
                </a:cxn>
                <a:cxn ang="0">
                  <a:pos x="550" y="1241"/>
                </a:cxn>
                <a:cxn ang="0">
                  <a:pos x="533" y="1173"/>
                </a:cxn>
                <a:cxn ang="0">
                  <a:pos x="516" y="1104"/>
                </a:cxn>
                <a:cxn ang="0">
                  <a:pos x="499" y="1030"/>
                </a:cxn>
                <a:cxn ang="0">
                  <a:pos x="485" y="950"/>
                </a:cxn>
                <a:cxn ang="0">
                  <a:pos x="479" y="859"/>
                </a:cxn>
                <a:cxn ang="0">
                  <a:pos x="481" y="759"/>
                </a:cxn>
                <a:cxn ang="0">
                  <a:pos x="497" y="643"/>
                </a:cxn>
                <a:cxn ang="0">
                  <a:pos x="525" y="515"/>
                </a:cxn>
                <a:cxn ang="0">
                  <a:pos x="504" y="530"/>
                </a:cxn>
                <a:cxn ang="0">
                  <a:pos x="474" y="561"/>
                </a:cxn>
                <a:cxn ang="0">
                  <a:pos x="432" y="603"/>
                </a:cxn>
                <a:cxn ang="0">
                  <a:pos x="405" y="635"/>
                </a:cxn>
                <a:cxn ang="0">
                  <a:pos x="383" y="662"/>
                </a:cxn>
                <a:cxn ang="0">
                  <a:pos x="364" y="694"/>
                </a:cxn>
                <a:cxn ang="0">
                  <a:pos x="345" y="726"/>
                </a:cxn>
                <a:cxn ang="0">
                  <a:pos x="327" y="762"/>
                </a:cxn>
                <a:cxn ang="0">
                  <a:pos x="308" y="768"/>
                </a:cxn>
                <a:cxn ang="0">
                  <a:pos x="274" y="663"/>
                </a:cxn>
                <a:cxn ang="0">
                  <a:pos x="257" y="568"/>
                </a:cxn>
                <a:cxn ang="0">
                  <a:pos x="255" y="479"/>
                </a:cxn>
                <a:cxn ang="0">
                  <a:pos x="261" y="397"/>
                </a:cxn>
                <a:cxn ang="0">
                  <a:pos x="276" y="323"/>
                </a:cxn>
                <a:cxn ang="0">
                  <a:pos x="299" y="259"/>
                </a:cxn>
                <a:cxn ang="0">
                  <a:pos x="326" y="202"/>
                </a:cxn>
                <a:cxn ang="0">
                  <a:pos x="352" y="154"/>
                </a:cxn>
                <a:cxn ang="0">
                  <a:pos x="379" y="114"/>
                </a:cxn>
                <a:cxn ang="0">
                  <a:pos x="402" y="86"/>
                </a:cxn>
                <a:cxn ang="0">
                  <a:pos x="421" y="59"/>
                </a:cxn>
                <a:cxn ang="0">
                  <a:pos x="358" y="97"/>
                </a:cxn>
                <a:cxn ang="0">
                  <a:pos x="301" y="133"/>
                </a:cxn>
                <a:cxn ang="0">
                  <a:pos x="248" y="171"/>
                </a:cxn>
                <a:cxn ang="0">
                  <a:pos x="200" y="205"/>
                </a:cxn>
                <a:cxn ang="0">
                  <a:pos x="156" y="240"/>
                </a:cxn>
                <a:cxn ang="0">
                  <a:pos x="118" y="272"/>
                </a:cxn>
                <a:cxn ang="0">
                  <a:pos x="86" y="300"/>
                </a:cxn>
                <a:cxn ang="0">
                  <a:pos x="52" y="331"/>
                </a:cxn>
                <a:cxn ang="0">
                  <a:pos x="14" y="369"/>
                </a:cxn>
                <a:cxn ang="0">
                  <a:pos x="0" y="0"/>
                </a:cxn>
                <a:cxn ang="0">
                  <a:pos x="1449" y="768"/>
                </a:cxn>
                <a:cxn ang="0">
                  <a:pos x="681" y="1654"/>
                </a:cxn>
                <a:cxn ang="0">
                  <a:pos x="149" y="2144"/>
                </a:cxn>
                <a:cxn ang="0">
                  <a:pos x="0" y="2047"/>
                </a:cxn>
              </a:cxnLst>
              <a:rect l="0" t="0" r="r" b="b"/>
              <a:pathLst>
                <a:path w="1451" h="2304">
                  <a:moveTo>
                    <a:pt x="0" y="2047"/>
                  </a:moveTo>
                  <a:lnTo>
                    <a:pt x="0" y="2045"/>
                  </a:lnTo>
                  <a:lnTo>
                    <a:pt x="4" y="2045"/>
                  </a:lnTo>
                  <a:lnTo>
                    <a:pt x="10" y="2042"/>
                  </a:lnTo>
                  <a:lnTo>
                    <a:pt x="18" y="2040"/>
                  </a:lnTo>
                  <a:lnTo>
                    <a:pt x="23" y="2038"/>
                  </a:lnTo>
                  <a:lnTo>
                    <a:pt x="29" y="2036"/>
                  </a:lnTo>
                  <a:lnTo>
                    <a:pt x="35" y="2034"/>
                  </a:lnTo>
                  <a:lnTo>
                    <a:pt x="40" y="2034"/>
                  </a:lnTo>
                  <a:lnTo>
                    <a:pt x="48" y="2030"/>
                  </a:lnTo>
                  <a:lnTo>
                    <a:pt x="56" y="2028"/>
                  </a:lnTo>
                  <a:lnTo>
                    <a:pt x="61" y="2026"/>
                  </a:lnTo>
                  <a:lnTo>
                    <a:pt x="71" y="2025"/>
                  </a:lnTo>
                  <a:lnTo>
                    <a:pt x="78" y="2021"/>
                  </a:lnTo>
                  <a:lnTo>
                    <a:pt x="88" y="2017"/>
                  </a:lnTo>
                  <a:lnTo>
                    <a:pt x="97" y="2013"/>
                  </a:lnTo>
                  <a:lnTo>
                    <a:pt x="105" y="2011"/>
                  </a:lnTo>
                  <a:lnTo>
                    <a:pt x="114" y="2007"/>
                  </a:lnTo>
                  <a:lnTo>
                    <a:pt x="126" y="2004"/>
                  </a:lnTo>
                  <a:lnTo>
                    <a:pt x="135" y="1998"/>
                  </a:lnTo>
                  <a:lnTo>
                    <a:pt x="147" y="1994"/>
                  </a:lnTo>
                  <a:lnTo>
                    <a:pt x="156" y="1990"/>
                  </a:lnTo>
                  <a:lnTo>
                    <a:pt x="168" y="1985"/>
                  </a:lnTo>
                  <a:lnTo>
                    <a:pt x="177" y="1979"/>
                  </a:lnTo>
                  <a:lnTo>
                    <a:pt x="191" y="1975"/>
                  </a:lnTo>
                  <a:lnTo>
                    <a:pt x="200" y="1968"/>
                  </a:lnTo>
                  <a:lnTo>
                    <a:pt x="213" y="1962"/>
                  </a:lnTo>
                  <a:lnTo>
                    <a:pt x="225" y="1956"/>
                  </a:lnTo>
                  <a:lnTo>
                    <a:pt x="236" y="1950"/>
                  </a:lnTo>
                  <a:lnTo>
                    <a:pt x="248" y="1943"/>
                  </a:lnTo>
                  <a:lnTo>
                    <a:pt x="259" y="1937"/>
                  </a:lnTo>
                  <a:lnTo>
                    <a:pt x="270" y="1929"/>
                  </a:lnTo>
                  <a:lnTo>
                    <a:pt x="284" y="1922"/>
                  </a:lnTo>
                  <a:lnTo>
                    <a:pt x="295" y="1914"/>
                  </a:lnTo>
                  <a:lnTo>
                    <a:pt x="306" y="1907"/>
                  </a:lnTo>
                  <a:lnTo>
                    <a:pt x="318" y="1899"/>
                  </a:lnTo>
                  <a:lnTo>
                    <a:pt x="331" y="1891"/>
                  </a:lnTo>
                  <a:lnTo>
                    <a:pt x="341" y="1880"/>
                  </a:lnTo>
                  <a:lnTo>
                    <a:pt x="354" y="1872"/>
                  </a:lnTo>
                  <a:lnTo>
                    <a:pt x="364" y="1863"/>
                  </a:lnTo>
                  <a:lnTo>
                    <a:pt x="377" y="1853"/>
                  </a:lnTo>
                  <a:lnTo>
                    <a:pt x="386" y="1842"/>
                  </a:lnTo>
                  <a:lnTo>
                    <a:pt x="398" y="1833"/>
                  </a:lnTo>
                  <a:lnTo>
                    <a:pt x="409" y="1823"/>
                  </a:lnTo>
                  <a:lnTo>
                    <a:pt x="421" y="1812"/>
                  </a:lnTo>
                  <a:lnTo>
                    <a:pt x="430" y="1800"/>
                  </a:lnTo>
                  <a:lnTo>
                    <a:pt x="441" y="1789"/>
                  </a:lnTo>
                  <a:lnTo>
                    <a:pt x="451" y="1777"/>
                  </a:lnTo>
                  <a:lnTo>
                    <a:pt x="460" y="1764"/>
                  </a:lnTo>
                  <a:lnTo>
                    <a:pt x="470" y="1753"/>
                  </a:lnTo>
                  <a:lnTo>
                    <a:pt x="478" y="1739"/>
                  </a:lnTo>
                  <a:lnTo>
                    <a:pt x="487" y="1726"/>
                  </a:lnTo>
                  <a:lnTo>
                    <a:pt x="497" y="1715"/>
                  </a:lnTo>
                  <a:lnTo>
                    <a:pt x="504" y="1699"/>
                  </a:lnTo>
                  <a:lnTo>
                    <a:pt x="512" y="1686"/>
                  </a:lnTo>
                  <a:lnTo>
                    <a:pt x="519" y="1671"/>
                  </a:lnTo>
                  <a:lnTo>
                    <a:pt x="527" y="1658"/>
                  </a:lnTo>
                  <a:lnTo>
                    <a:pt x="533" y="1642"/>
                  </a:lnTo>
                  <a:lnTo>
                    <a:pt x="538" y="1627"/>
                  </a:lnTo>
                  <a:lnTo>
                    <a:pt x="544" y="1610"/>
                  </a:lnTo>
                  <a:lnTo>
                    <a:pt x="550" y="1595"/>
                  </a:lnTo>
                  <a:lnTo>
                    <a:pt x="556" y="1578"/>
                  </a:lnTo>
                  <a:lnTo>
                    <a:pt x="559" y="1559"/>
                  </a:lnTo>
                  <a:lnTo>
                    <a:pt x="563" y="1542"/>
                  </a:lnTo>
                  <a:lnTo>
                    <a:pt x="567" y="1525"/>
                  </a:lnTo>
                  <a:lnTo>
                    <a:pt x="569" y="1509"/>
                  </a:lnTo>
                  <a:lnTo>
                    <a:pt x="571" y="1492"/>
                  </a:lnTo>
                  <a:lnTo>
                    <a:pt x="573" y="1477"/>
                  </a:lnTo>
                  <a:lnTo>
                    <a:pt x="575" y="1464"/>
                  </a:lnTo>
                  <a:lnTo>
                    <a:pt x="575" y="1447"/>
                  </a:lnTo>
                  <a:lnTo>
                    <a:pt x="575" y="1431"/>
                  </a:lnTo>
                  <a:lnTo>
                    <a:pt x="575" y="1418"/>
                  </a:lnTo>
                  <a:lnTo>
                    <a:pt x="575" y="1403"/>
                  </a:lnTo>
                  <a:lnTo>
                    <a:pt x="575" y="1390"/>
                  </a:lnTo>
                  <a:lnTo>
                    <a:pt x="573" y="1376"/>
                  </a:lnTo>
                  <a:lnTo>
                    <a:pt x="573" y="1361"/>
                  </a:lnTo>
                  <a:lnTo>
                    <a:pt x="571" y="1350"/>
                  </a:lnTo>
                  <a:lnTo>
                    <a:pt x="569" y="1334"/>
                  </a:lnTo>
                  <a:lnTo>
                    <a:pt x="567" y="1321"/>
                  </a:lnTo>
                  <a:lnTo>
                    <a:pt x="565" y="1308"/>
                  </a:lnTo>
                  <a:lnTo>
                    <a:pt x="563" y="1295"/>
                  </a:lnTo>
                  <a:lnTo>
                    <a:pt x="559" y="1281"/>
                  </a:lnTo>
                  <a:lnTo>
                    <a:pt x="557" y="1268"/>
                  </a:lnTo>
                  <a:lnTo>
                    <a:pt x="554" y="1253"/>
                  </a:lnTo>
                  <a:lnTo>
                    <a:pt x="550" y="1241"/>
                  </a:lnTo>
                  <a:lnTo>
                    <a:pt x="546" y="1226"/>
                  </a:lnTo>
                  <a:lnTo>
                    <a:pt x="542" y="1215"/>
                  </a:lnTo>
                  <a:lnTo>
                    <a:pt x="540" y="1200"/>
                  </a:lnTo>
                  <a:lnTo>
                    <a:pt x="537" y="1188"/>
                  </a:lnTo>
                  <a:lnTo>
                    <a:pt x="533" y="1173"/>
                  </a:lnTo>
                  <a:lnTo>
                    <a:pt x="529" y="1160"/>
                  </a:lnTo>
                  <a:lnTo>
                    <a:pt x="525" y="1146"/>
                  </a:lnTo>
                  <a:lnTo>
                    <a:pt x="523" y="1133"/>
                  </a:lnTo>
                  <a:lnTo>
                    <a:pt x="519" y="1120"/>
                  </a:lnTo>
                  <a:lnTo>
                    <a:pt x="516" y="1104"/>
                  </a:lnTo>
                  <a:lnTo>
                    <a:pt x="512" y="1089"/>
                  </a:lnTo>
                  <a:lnTo>
                    <a:pt x="508" y="1076"/>
                  </a:lnTo>
                  <a:lnTo>
                    <a:pt x="504" y="1061"/>
                  </a:lnTo>
                  <a:lnTo>
                    <a:pt x="500" y="1046"/>
                  </a:lnTo>
                  <a:lnTo>
                    <a:pt x="499" y="1030"/>
                  </a:lnTo>
                  <a:lnTo>
                    <a:pt x="495" y="1015"/>
                  </a:lnTo>
                  <a:lnTo>
                    <a:pt x="493" y="998"/>
                  </a:lnTo>
                  <a:lnTo>
                    <a:pt x="489" y="983"/>
                  </a:lnTo>
                  <a:lnTo>
                    <a:pt x="487" y="966"/>
                  </a:lnTo>
                  <a:lnTo>
                    <a:pt x="485" y="950"/>
                  </a:lnTo>
                  <a:lnTo>
                    <a:pt x="481" y="931"/>
                  </a:lnTo>
                  <a:lnTo>
                    <a:pt x="481" y="916"/>
                  </a:lnTo>
                  <a:lnTo>
                    <a:pt x="479" y="897"/>
                  </a:lnTo>
                  <a:lnTo>
                    <a:pt x="479" y="880"/>
                  </a:lnTo>
                  <a:lnTo>
                    <a:pt x="479" y="859"/>
                  </a:lnTo>
                  <a:lnTo>
                    <a:pt x="478" y="840"/>
                  </a:lnTo>
                  <a:lnTo>
                    <a:pt x="478" y="821"/>
                  </a:lnTo>
                  <a:lnTo>
                    <a:pt x="479" y="800"/>
                  </a:lnTo>
                  <a:lnTo>
                    <a:pt x="479" y="779"/>
                  </a:lnTo>
                  <a:lnTo>
                    <a:pt x="481" y="759"/>
                  </a:lnTo>
                  <a:lnTo>
                    <a:pt x="483" y="736"/>
                  </a:lnTo>
                  <a:lnTo>
                    <a:pt x="487" y="715"/>
                  </a:lnTo>
                  <a:lnTo>
                    <a:pt x="489" y="692"/>
                  </a:lnTo>
                  <a:lnTo>
                    <a:pt x="493" y="667"/>
                  </a:lnTo>
                  <a:lnTo>
                    <a:pt x="497" y="643"/>
                  </a:lnTo>
                  <a:lnTo>
                    <a:pt x="500" y="620"/>
                  </a:lnTo>
                  <a:lnTo>
                    <a:pt x="506" y="593"/>
                  </a:lnTo>
                  <a:lnTo>
                    <a:pt x="512" y="568"/>
                  </a:lnTo>
                  <a:lnTo>
                    <a:pt x="518" y="542"/>
                  </a:lnTo>
                  <a:lnTo>
                    <a:pt x="525" y="515"/>
                  </a:lnTo>
                  <a:lnTo>
                    <a:pt x="523" y="517"/>
                  </a:lnTo>
                  <a:lnTo>
                    <a:pt x="519" y="521"/>
                  </a:lnTo>
                  <a:lnTo>
                    <a:pt x="514" y="523"/>
                  </a:lnTo>
                  <a:lnTo>
                    <a:pt x="510" y="527"/>
                  </a:lnTo>
                  <a:lnTo>
                    <a:pt x="504" y="530"/>
                  </a:lnTo>
                  <a:lnTo>
                    <a:pt x="500" y="536"/>
                  </a:lnTo>
                  <a:lnTo>
                    <a:pt x="493" y="540"/>
                  </a:lnTo>
                  <a:lnTo>
                    <a:pt x="487" y="546"/>
                  </a:lnTo>
                  <a:lnTo>
                    <a:pt x="479" y="551"/>
                  </a:lnTo>
                  <a:lnTo>
                    <a:pt x="474" y="561"/>
                  </a:lnTo>
                  <a:lnTo>
                    <a:pt x="466" y="567"/>
                  </a:lnTo>
                  <a:lnTo>
                    <a:pt x="457" y="574"/>
                  </a:lnTo>
                  <a:lnTo>
                    <a:pt x="449" y="584"/>
                  </a:lnTo>
                  <a:lnTo>
                    <a:pt x="441" y="593"/>
                  </a:lnTo>
                  <a:lnTo>
                    <a:pt x="432" y="603"/>
                  </a:lnTo>
                  <a:lnTo>
                    <a:pt x="424" y="612"/>
                  </a:lnTo>
                  <a:lnTo>
                    <a:pt x="419" y="618"/>
                  </a:lnTo>
                  <a:lnTo>
                    <a:pt x="415" y="622"/>
                  </a:lnTo>
                  <a:lnTo>
                    <a:pt x="409" y="629"/>
                  </a:lnTo>
                  <a:lnTo>
                    <a:pt x="405" y="635"/>
                  </a:lnTo>
                  <a:lnTo>
                    <a:pt x="402" y="639"/>
                  </a:lnTo>
                  <a:lnTo>
                    <a:pt x="398" y="644"/>
                  </a:lnTo>
                  <a:lnTo>
                    <a:pt x="392" y="650"/>
                  </a:lnTo>
                  <a:lnTo>
                    <a:pt x="388" y="656"/>
                  </a:lnTo>
                  <a:lnTo>
                    <a:pt x="383" y="662"/>
                  </a:lnTo>
                  <a:lnTo>
                    <a:pt x="381" y="669"/>
                  </a:lnTo>
                  <a:lnTo>
                    <a:pt x="375" y="675"/>
                  </a:lnTo>
                  <a:lnTo>
                    <a:pt x="373" y="681"/>
                  </a:lnTo>
                  <a:lnTo>
                    <a:pt x="367" y="686"/>
                  </a:lnTo>
                  <a:lnTo>
                    <a:pt x="364" y="694"/>
                  </a:lnTo>
                  <a:lnTo>
                    <a:pt x="360" y="700"/>
                  </a:lnTo>
                  <a:lnTo>
                    <a:pt x="356" y="705"/>
                  </a:lnTo>
                  <a:lnTo>
                    <a:pt x="352" y="713"/>
                  </a:lnTo>
                  <a:lnTo>
                    <a:pt x="348" y="719"/>
                  </a:lnTo>
                  <a:lnTo>
                    <a:pt x="345" y="726"/>
                  </a:lnTo>
                  <a:lnTo>
                    <a:pt x="341" y="734"/>
                  </a:lnTo>
                  <a:lnTo>
                    <a:pt x="337" y="739"/>
                  </a:lnTo>
                  <a:lnTo>
                    <a:pt x="333" y="747"/>
                  </a:lnTo>
                  <a:lnTo>
                    <a:pt x="331" y="753"/>
                  </a:lnTo>
                  <a:lnTo>
                    <a:pt x="327" y="762"/>
                  </a:lnTo>
                  <a:lnTo>
                    <a:pt x="326" y="768"/>
                  </a:lnTo>
                  <a:lnTo>
                    <a:pt x="322" y="776"/>
                  </a:lnTo>
                  <a:lnTo>
                    <a:pt x="320" y="783"/>
                  </a:lnTo>
                  <a:lnTo>
                    <a:pt x="318" y="791"/>
                  </a:lnTo>
                  <a:lnTo>
                    <a:pt x="308" y="768"/>
                  </a:lnTo>
                  <a:lnTo>
                    <a:pt x="301" y="747"/>
                  </a:lnTo>
                  <a:lnTo>
                    <a:pt x="293" y="726"/>
                  </a:lnTo>
                  <a:lnTo>
                    <a:pt x="287" y="705"/>
                  </a:lnTo>
                  <a:lnTo>
                    <a:pt x="280" y="684"/>
                  </a:lnTo>
                  <a:lnTo>
                    <a:pt x="274" y="663"/>
                  </a:lnTo>
                  <a:lnTo>
                    <a:pt x="270" y="644"/>
                  </a:lnTo>
                  <a:lnTo>
                    <a:pt x="267" y="625"/>
                  </a:lnTo>
                  <a:lnTo>
                    <a:pt x="263" y="606"/>
                  </a:lnTo>
                  <a:lnTo>
                    <a:pt x="261" y="587"/>
                  </a:lnTo>
                  <a:lnTo>
                    <a:pt x="257" y="568"/>
                  </a:lnTo>
                  <a:lnTo>
                    <a:pt x="257" y="549"/>
                  </a:lnTo>
                  <a:lnTo>
                    <a:pt x="255" y="530"/>
                  </a:lnTo>
                  <a:lnTo>
                    <a:pt x="255" y="513"/>
                  </a:lnTo>
                  <a:lnTo>
                    <a:pt x="255" y="496"/>
                  </a:lnTo>
                  <a:lnTo>
                    <a:pt x="255" y="479"/>
                  </a:lnTo>
                  <a:lnTo>
                    <a:pt x="255" y="462"/>
                  </a:lnTo>
                  <a:lnTo>
                    <a:pt x="257" y="445"/>
                  </a:lnTo>
                  <a:lnTo>
                    <a:pt x="257" y="428"/>
                  </a:lnTo>
                  <a:lnTo>
                    <a:pt x="259" y="413"/>
                  </a:lnTo>
                  <a:lnTo>
                    <a:pt x="261" y="397"/>
                  </a:lnTo>
                  <a:lnTo>
                    <a:pt x="263" y="382"/>
                  </a:lnTo>
                  <a:lnTo>
                    <a:pt x="267" y="367"/>
                  </a:lnTo>
                  <a:lnTo>
                    <a:pt x="270" y="354"/>
                  </a:lnTo>
                  <a:lnTo>
                    <a:pt x="272" y="338"/>
                  </a:lnTo>
                  <a:lnTo>
                    <a:pt x="276" y="323"/>
                  </a:lnTo>
                  <a:lnTo>
                    <a:pt x="280" y="310"/>
                  </a:lnTo>
                  <a:lnTo>
                    <a:pt x="286" y="297"/>
                  </a:lnTo>
                  <a:lnTo>
                    <a:pt x="289" y="283"/>
                  </a:lnTo>
                  <a:lnTo>
                    <a:pt x="293" y="272"/>
                  </a:lnTo>
                  <a:lnTo>
                    <a:pt x="299" y="259"/>
                  </a:lnTo>
                  <a:lnTo>
                    <a:pt x="305" y="247"/>
                  </a:lnTo>
                  <a:lnTo>
                    <a:pt x="308" y="236"/>
                  </a:lnTo>
                  <a:lnTo>
                    <a:pt x="314" y="224"/>
                  </a:lnTo>
                  <a:lnTo>
                    <a:pt x="318" y="211"/>
                  </a:lnTo>
                  <a:lnTo>
                    <a:pt x="326" y="202"/>
                  </a:lnTo>
                  <a:lnTo>
                    <a:pt x="329" y="190"/>
                  </a:lnTo>
                  <a:lnTo>
                    <a:pt x="335" y="181"/>
                  </a:lnTo>
                  <a:lnTo>
                    <a:pt x="341" y="173"/>
                  </a:lnTo>
                  <a:lnTo>
                    <a:pt x="346" y="164"/>
                  </a:lnTo>
                  <a:lnTo>
                    <a:pt x="352" y="154"/>
                  </a:lnTo>
                  <a:lnTo>
                    <a:pt x="358" y="144"/>
                  </a:lnTo>
                  <a:lnTo>
                    <a:pt x="362" y="137"/>
                  </a:lnTo>
                  <a:lnTo>
                    <a:pt x="369" y="129"/>
                  </a:lnTo>
                  <a:lnTo>
                    <a:pt x="373" y="122"/>
                  </a:lnTo>
                  <a:lnTo>
                    <a:pt x="379" y="114"/>
                  </a:lnTo>
                  <a:lnTo>
                    <a:pt x="383" y="108"/>
                  </a:lnTo>
                  <a:lnTo>
                    <a:pt x="388" y="103"/>
                  </a:lnTo>
                  <a:lnTo>
                    <a:pt x="394" y="95"/>
                  </a:lnTo>
                  <a:lnTo>
                    <a:pt x="398" y="89"/>
                  </a:lnTo>
                  <a:lnTo>
                    <a:pt x="402" y="86"/>
                  </a:lnTo>
                  <a:lnTo>
                    <a:pt x="405" y="82"/>
                  </a:lnTo>
                  <a:lnTo>
                    <a:pt x="413" y="70"/>
                  </a:lnTo>
                  <a:lnTo>
                    <a:pt x="421" y="65"/>
                  </a:lnTo>
                  <a:lnTo>
                    <a:pt x="426" y="59"/>
                  </a:lnTo>
                  <a:lnTo>
                    <a:pt x="421" y="59"/>
                  </a:lnTo>
                  <a:lnTo>
                    <a:pt x="407" y="67"/>
                  </a:lnTo>
                  <a:lnTo>
                    <a:pt x="396" y="74"/>
                  </a:lnTo>
                  <a:lnTo>
                    <a:pt x="383" y="82"/>
                  </a:lnTo>
                  <a:lnTo>
                    <a:pt x="371" y="89"/>
                  </a:lnTo>
                  <a:lnTo>
                    <a:pt x="358" y="97"/>
                  </a:lnTo>
                  <a:lnTo>
                    <a:pt x="346" y="103"/>
                  </a:lnTo>
                  <a:lnTo>
                    <a:pt x="335" y="112"/>
                  </a:lnTo>
                  <a:lnTo>
                    <a:pt x="324" y="118"/>
                  </a:lnTo>
                  <a:lnTo>
                    <a:pt x="310" y="127"/>
                  </a:lnTo>
                  <a:lnTo>
                    <a:pt x="301" y="133"/>
                  </a:lnTo>
                  <a:lnTo>
                    <a:pt x="289" y="141"/>
                  </a:lnTo>
                  <a:lnTo>
                    <a:pt x="278" y="148"/>
                  </a:lnTo>
                  <a:lnTo>
                    <a:pt x="268" y="156"/>
                  </a:lnTo>
                  <a:lnTo>
                    <a:pt x="257" y="164"/>
                  </a:lnTo>
                  <a:lnTo>
                    <a:pt x="248" y="171"/>
                  </a:lnTo>
                  <a:lnTo>
                    <a:pt x="238" y="177"/>
                  </a:lnTo>
                  <a:lnTo>
                    <a:pt x="227" y="184"/>
                  </a:lnTo>
                  <a:lnTo>
                    <a:pt x="219" y="190"/>
                  </a:lnTo>
                  <a:lnTo>
                    <a:pt x="210" y="200"/>
                  </a:lnTo>
                  <a:lnTo>
                    <a:pt x="200" y="205"/>
                  </a:lnTo>
                  <a:lnTo>
                    <a:pt x="191" y="213"/>
                  </a:lnTo>
                  <a:lnTo>
                    <a:pt x="181" y="219"/>
                  </a:lnTo>
                  <a:lnTo>
                    <a:pt x="173" y="226"/>
                  </a:lnTo>
                  <a:lnTo>
                    <a:pt x="166" y="232"/>
                  </a:lnTo>
                  <a:lnTo>
                    <a:pt x="156" y="240"/>
                  </a:lnTo>
                  <a:lnTo>
                    <a:pt x="149" y="247"/>
                  </a:lnTo>
                  <a:lnTo>
                    <a:pt x="141" y="253"/>
                  </a:lnTo>
                  <a:lnTo>
                    <a:pt x="132" y="259"/>
                  </a:lnTo>
                  <a:lnTo>
                    <a:pt x="126" y="266"/>
                  </a:lnTo>
                  <a:lnTo>
                    <a:pt x="118" y="272"/>
                  </a:lnTo>
                  <a:lnTo>
                    <a:pt x="113" y="279"/>
                  </a:lnTo>
                  <a:lnTo>
                    <a:pt x="105" y="285"/>
                  </a:lnTo>
                  <a:lnTo>
                    <a:pt x="97" y="291"/>
                  </a:lnTo>
                  <a:lnTo>
                    <a:pt x="92" y="295"/>
                  </a:lnTo>
                  <a:lnTo>
                    <a:pt x="86" y="300"/>
                  </a:lnTo>
                  <a:lnTo>
                    <a:pt x="78" y="306"/>
                  </a:lnTo>
                  <a:lnTo>
                    <a:pt x="73" y="312"/>
                  </a:lnTo>
                  <a:lnTo>
                    <a:pt x="69" y="316"/>
                  </a:lnTo>
                  <a:lnTo>
                    <a:pt x="63" y="321"/>
                  </a:lnTo>
                  <a:lnTo>
                    <a:pt x="52" y="331"/>
                  </a:lnTo>
                  <a:lnTo>
                    <a:pt x="42" y="340"/>
                  </a:lnTo>
                  <a:lnTo>
                    <a:pt x="35" y="348"/>
                  </a:lnTo>
                  <a:lnTo>
                    <a:pt x="27" y="357"/>
                  </a:lnTo>
                  <a:lnTo>
                    <a:pt x="19" y="363"/>
                  </a:lnTo>
                  <a:lnTo>
                    <a:pt x="14" y="369"/>
                  </a:lnTo>
                  <a:lnTo>
                    <a:pt x="8" y="373"/>
                  </a:lnTo>
                  <a:lnTo>
                    <a:pt x="6" y="378"/>
                  </a:lnTo>
                  <a:lnTo>
                    <a:pt x="0" y="384"/>
                  </a:lnTo>
                  <a:lnTo>
                    <a:pt x="0" y="388"/>
                  </a:lnTo>
                  <a:lnTo>
                    <a:pt x="0" y="0"/>
                  </a:lnTo>
                  <a:lnTo>
                    <a:pt x="1441" y="0"/>
                  </a:lnTo>
                  <a:lnTo>
                    <a:pt x="605" y="211"/>
                  </a:lnTo>
                  <a:lnTo>
                    <a:pt x="1445" y="384"/>
                  </a:lnTo>
                  <a:lnTo>
                    <a:pt x="677" y="589"/>
                  </a:lnTo>
                  <a:lnTo>
                    <a:pt x="1449" y="768"/>
                  </a:lnTo>
                  <a:lnTo>
                    <a:pt x="746" y="947"/>
                  </a:lnTo>
                  <a:lnTo>
                    <a:pt x="1449" y="1123"/>
                  </a:lnTo>
                  <a:lnTo>
                    <a:pt x="810" y="1302"/>
                  </a:lnTo>
                  <a:lnTo>
                    <a:pt x="1449" y="1507"/>
                  </a:lnTo>
                  <a:lnTo>
                    <a:pt x="681" y="1654"/>
                  </a:lnTo>
                  <a:lnTo>
                    <a:pt x="1445" y="1888"/>
                  </a:lnTo>
                  <a:lnTo>
                    <a:pt x="457" y="2059"/>
                  </a:lnTo>
                  <a:lnTo>
                    <a:pt x="1451" y="2304"/>
                  </a:lnTo>
                  <a:lnTo>
                    <a:pt x="548" y="2304"/>
                  </a:lnTo>
                  <a:lnTo>
                    <a:pt x="149" y="2144"/>
                  </a:lnTo>
                  <a:lnTo>
                    <a:pt x="339" y="2053"/>
                  </a:lnTo>
                  <a:lnTo>
                    <a:pt x="232" y="1966"/>
                  </a:lnTo>
                  <a:lnTo>
                    <a:pt x="0" y="2093"/>
                  </a:lnTo>
                  <a:lnTo>
                    <a:pt x="0" y="2047"/>
                  </a:lnTo>
                  <a:lnTo>
                    <a:pt x="0" y="2047"/>
                  </a:lnTo>
                  <a:close/>
                </a:path>
              </a:pathLst>
            </a:custGeom>
            <a:noFill/>
            <a:ln w="9525">
              <a:solidFill>
                <a:srgbClr val="B2B2B2"/>
              </a:solidFill>
              <a:round/>
              <a:headEnd/>
              <a:tailEnd/>
            </a:ln>
            <a:effectLst>
              <a:prstShdw prst="shdw17" dist="17961" dir="2700000">
                <a:srgbClr val="B2B2B2">
                  <a:gamma/>
                  <a:shade val="60000"/>
                  <a:invGamma/>
                </a:srgbClr>
              </a:prstShdw>
            </a:effectLst>
          </p:spPr>
          <p:txBody>
            <a:bodyPr/>
            <a:lstStyle/>
            <a:p>
              <a:endParaRPr lang="es-AR"/>
            </a:p>
          </p:txBody>
        </p:sp>
      </p:grpSp>
      <p:pic>
        <p:nvPicPr>
          <p:cNvPr id="11284" name="Picture 20"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11285" name="Text Box 21">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83"/>
                                        </p:tgtEl>
                                        <p:attrNameLst>
                                          <p:attrName>style.visibility</p:attrName>
                                        </p:attrNameLst>
                                      </p:cBhvr>
                                      <p:to>
                                        <p:strVal val="visible"/>
                                      </p:to>
                                    </p:set>
                                    <p:animEffect transition="in" filter="blinds(horizontal)">
                                      <p:cBhvr>
                                        <p:cTn id="7" dur="500"/>
                                        <p:tgtEl>
                                          <p:spTgt spid="1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Factores Técnicos de los Accidentes Eléctricos</a:t>
            </a:r>
            <a:endParaRPr lang="es-VE"/>
          </a:p>
        </p:txBody>
      </p:sp>
      <p:sp>
        <p:nvSpPr>
          <p:cNvPr id="14341" name="Rectangle 5"/>
          <p:cNvSpPr>
            <a:spLocks noGrp="1" noChangeArrowheads="1"/>
          </p:cNvSpPr>
          <p:nvPr>
            <p:ph type="body" idx="1"/>
          </p:nvPr>
        </p:nvSpPr>
        <p:spPr>
          <a:xfrm>
            <a:off x="163513" y="1905000"/>
            <a:ext cx="8785225" cy="930275"/>
          </a:xfrm>
        </p:spPr>
        <p:txBody>
          <a:bodyPr/>
          <a:lstStyle/>
          <a:p>
            <a:r>
              <a:rPr lang="es-ES"/>
              <a:t>La Intensidad de la Corriente vs. la tensión aplicada</a:t>
            </a:r>
            <a:endParaRPr lang="es-VE"/>
          </a:p>
          <a:p>
            <a:r>
              <a:rPr lang="es-ES"/>
              <a:t>La Resistencia del Cuerpo Humano</a:t>
            </a:r>
          </a:p>
        </p:txBody>
      </p:sp>
      <p:pic>
        <p:nvPicPr>
          <p:cNvPr id="14371" name="Picture 35" descr="Foto2"/>
          <p:cNvPicPr>
            <a:picLocks noChangeAspect="1" noChangeArrowheads="1"/>
          </p:cNvPicPr>
          <p:nvPr>
            <p:ph sz="half" idx="4294967295"/>
          </p:nvPr>
        </p:nvPicPr>
        <p:blipFill>
          <a:blip r:embed="rId2" cstate="print"/>
          <a:srcRect/>
          <a:stretch>
            <a:fillRect/>
          </a:stretch>
        </p:blipFill>
        <p:spPr>
          <a:xfrm>
            <a:off x="6046788" y="3716338"/>
            <a:ext cx="3097212" cy="2654300"/>
          </a:xfrm>
          <a:noFill/>
          <a:ln/>
        </p:spPr>
      </p:pic>
      <p:pic>
        <p:nvPicPr>
          <p:cNvPr id="14373" name="Picture 37" descr="BD15084_"/>
          <p:cNvPicPr>
            <a:picLocks noChangeAspect="1" noChangeArrowheads="1"/>
          </p:cNvPicPr>
          <p:nvPr/>
        </p:nvPicPr>
        <p:blipFill>
          <a:blip r:embed="rId3" cstate="print"/>
          <a:srcRect/>
          <a:stretch>
            <a:fillRect/>
          </a:stretch>
        </p:blipFill>
        <p:spPr bwMode="auto">
          <a:xfrm>
            <a:off x="7962900" y="6591300"/>
            <a:ext cx="1143000" cy="228600"/>
          </a:xfrm>
          <a:prstGeom prst="rect">
            <a:avLst/>
          </a:prstGeom>
          <a:noFill/>
          <a:effectLst/>
        </p:spPr>
      </p:pic>
      <p:sp>
        <p:nvSpPr>
          <p:cNvPr id="14374" name="Text Box 38">
            <a:hlinkClick r:id="rId4"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VE"/>
              <a:t>L</a:t>
            </a:r>
            <a:r>
              <a:rPr lang="es-ES"/>
              <a:t>a Intensidad de la Corriente</a:t>
            </a:r>
            <a:r>
              <a:rPr lang="es-VE"/>
              <a:t> vs. la Tensión Aplicada</a:t>
            </a:r>
          </a:p>
        </p:txBody>
      </p:sp>
      <p:sp>
        <p:nvSpPr>
          <p:cNvPr id="17413" name="Rectangle 5"/>
          <p:cNvSpPr>
            <a:spLocks noGrp="1" noChangeArrowheads="1"/>
          </p:cNvSpPr>
          <p:nvPr>
            <p:ph type="body" idx="1"/>
          </p:nvPr>
        </p:nvSpPr>
        <p:spPr>
          <a:xfrm>
            <a:off x="163513" y="1905000"/>
            <a:ext cx="8785225" cy="2286000"/>
          </a:xfrm>
        </p:spPr>
        <p:txBody>
          <a:bodyPr/>
          <a:lstStyle/>
          <a:p>
            <a:r>
              <a:rPr lang="es-VE"/>
              <a:t>¿</a:t>
            </a:r>
            <a:r>
              <a:rPr lang="es-ES"/>
              <a:t>Es la Intensidad de la Corriente o la Tensión aplicada, el factor que determina la gravedad de</a:t>
            </a:r>
            <a:r>
              <a:rPr lang="es-VE"/>
              <a:t> un</a:t>
            </a:r>
            <a:r>
              <a:rPr lang="es-ES"/>
              <a:t> accidente eléctrico</a:t>
            </a:r>
            <a:r>
              <a:rPr lang="es-VE"/>
              <a:t>?</a:t>
            </a:r>
          </a:p>
          <a:p>
            <a:pPr lvl="1"/>
            <a:r>
              <a:rPr lang="es-ES"/>
              <a:t>El factor definitivo en los accidentes es la intensidad de la corriente y no la tensión</a:t>
            </a:r>
            <a:endParaRPr lang="es-VE"/>
          </a:p>
          <a:p>
            <a:pPr lvl="1"/>
            <a:r>
              <a:rPr lang="es-ES"/>
              <a:t>Tensiones similares han originado algunos casos fatales y otros de carácter leve</a:t>
            </a:r>
          </a:p>
        </p:txBody>
      </p:sp>
      <p:grpSp>
        <p:nvGrpSpPr>
          <p:cNvPr id="17461" name="Group 53"/>
          <p:cNvGrpSpPr>
            <a:grpSpLocks/>
          </p:cNvGrpSpPr>
          <p:nvPr/>
        </p:nvGrpSpPr>
        <p:grpSpPr bwMode="auto">
          <a:xfrm>
            <a:off x="6421438" y="4233863"/>
            <a:ext cx="2667000" cy="2168525"/>
            <a:chOff x="4045" y="2667"/>
            <a:chExt cx="1680" cy="1366"/>
          </a:xfrm>
        </p:grpSpPr>
        <p:sp>
          <p:nvSpPr>
            <p:cNvPr id="17422" name="Freeform 14"/>
            <p:cNvSpPr>
              <a:spLocks/>
            </p:cNvSpPr>
            <p:nvPr/>
          </p:nvSpPr>
          <p:spPr bwMode="auto">
            <a:xfrm>
              <a:off x="4359" y="2776"/>
              <a:ext cx="347" cy="74"/>
            </a:xfrm>
            <a:custGeom>
              <a:avLst/>
              <a:gdLst/>
              <a:ahLst/>
              <a:cxnLst>
                <a:cxn ang="0">
                  <a:pos x="24" y="45"/>
                </a:cxn>
                <a:cxn ang="0">
                  <a:pos x="71" y="45"/>
                </a:cxn>
                <a:cxn ang="0">
                  <a:pos x="116" y="45"/>
                </a:cxn>
                <a:cxn ang="0">
                  <a:pos x="163" y="45"/>
                </a:cxn>
                <a:cxn ang="0">
                  <a:pos x="214" y="42"/>
                </a:cxn>
                <a:cxn ang="0">
                  <a:pos x="266" y="38"/>
                </a:cxn>
                <a:cxn ang="0">
                  <a:pos x="320" y="37"/>
                </a:cxn>
                <a:cxn ang="0">
                  <a:pos x="372" y="38"/>
                </a:cxn>
                <a:cxn ang="0">
                  <a:pos x="419" y="43"/>
                </a:cxn>
                <a:cxn ang="0">
                  <a:pos x="458" y="42"/>
                </a:cxn>
                <a:cxn ang="0">
                  <a:pos x="498" y="37"/>
                </a:cxn>
                <a:cxn ang="0">
                  <a:pos x="537" y="33"/>
                </a:cxn>
                <a:cxn ang="0">
                  <a:pos x="564" y="33"/>
                </a:cxn>
                <a:cxn ang="0">
                  <a:pos x="581" y="35"/>
                </a:cxn>
                <a:cxn ang="0">
                  <a:pos x="598" y="37"/>
                </a:cxn>
                <a:cxn ang="0">
                  <a:pos x="614" y="38"/>
                </a:cxn>
                <a:cxn ang="0">
                  <a:pos x="646" y="55"/>
                </a:cxn>
                <a:cxn ang="0">
                  <a:pos x="662" y="112"/>
                </a:cxn>
                <a:cxn ang="0">
                  <a:pos x="672" y="148"/>
                </a:cxn>
                <a:cxn ang="0">
                  <a:pos x="685" y="139"/>
                </a:cxn>
                <a:cxn ang="0">
                  <a:pos x="694" y="101"/>
                </a:cxn>
                <a:cxn ang="0">
                  <a:pos x="675" y="35"/>
                </a:cxn>
                <a:cxn ang="0">
                  <a:pos x="636" y="6"/>
                </a:cxn>
                <a:cxn ang="0">
                  <a:pos x="603" y="0"/>
                </a:cxn>
                <a:cxn ang="0">
                  <a:pos x="564" y="0"/>
                </a:cxn>
                <a:cxn ang="0">
                  <a:pos x="527" y="3"/>
                </a:cxn>
                <a:cxn ang="0">
                  <a:pos x="480" y="8"/>
                </a:cxn>
                <a:cxn ang="0">
                  <a:pos x="414" y="13"/>
                </a:cxn>
                <a:cxn ang="0">
                  <a:pos x="349" y="17"/>
                </a:cxn>
                <a:cxn ang="0">
                  <a:pos x="283" y="22"/>
                </a:cxn>
                <a:cxn ang="0">
                  <a:pos x="236" y="27"/>
                </a:cxn>
                <a:cxn ang="0">
                  <a:pos x="206" y="30"/>
                </a:cxn>
                <a:cxn ang="0">
                  <a:pos x="177" y="33"/>
                </a:cxn>
                <a:cxn ang="0">
                  <a:pos x="148" y="38"/>
                </a:cxn>
                <a:cxn ang="0">
                  <a:pos x="116" y="42"/>
                </a:cxn>
                <a:cxn ang="0">
                  <a:pos x="84" y="42"/>
                </a:cxn>
                <a:cxn ang="0">
                  <a:pos x="51" y="42"/>
                </a:cxn>
                <a:cxn ang="0">
                  <a:pos x="19" y="43"/>
                </a:cxn>
                <a:cxn ang="0">
                  <a:pos x="0" y="45"/>
                </a:cxn>
                <a:cxn ang="0">
                  <a:pos x="0" y="47"/>
                </a:cxn>
                <a:cxn ang="0">
                  <a:pos x="0" y="47"/>
                </a:cxn>
              </a:cxnLst>
              <a:rect l="0" t="0" r="r" b="b"/>
              <a:pathLst>
                <a:path w="694" h="148">
                  <a:moveTo>
                    <a:pt x="0" y="47"/>
                  </a:moveTo>
                  <a:lnTo>
                    <a:pt x="24" y="45"/>
                  </a:lnTo>
                  <a:lnTo>
                    <a:pt x="47" y="45"/>
                  </a:lnTo>
                  <a:lnTo>
                    <a:pt x="71" y="45"/>
                  </a:lnTo>
                  <a:lnTo>
                    <a:pt x="94" y="45"/>
                  </a:lnTo>
                  <a:lnTo>
                    <a:pt x="116" y="45"/>
                  </a:lnTo>
                  <a:lnTo>
                    <a:pt x="140" y="45"/>
                  </a:lnTo>
                  <a:lnTo>
                    <a:pt x="163" y="45"/>
                  </a:lnTo>
                  <a:lnTo>
                    <a:pt x="187" y="43"/>
                  </a:lnTo>
                  <a:lnTo>
                    <a:pt x="214" y="42"/>
                  </a:lnTo>
                  <a:lnTo>
                    <a:pt x="239" y="38"/>
                  </a:lnTo>
                  <a:lnTo>
                    <a:pt x="266" y="38"/>
                  </a:lnTo>
                  <a:lnTo>
                    <a:pt x="293" y="37"/>
                  </a:lnTo>
                  <a:lnTo>
                    <a:pt x="320" y="37"/>
                  </a:lnTo>
                  <a:lnTo>
                    <a:pt x="347" y="37"/>
                  </a:lnTo>
                  <a:lnTo>
                    <a:pt x="372" y="38"/>
                  </a:lnTo>
                  <a:lnTo>
                    <a:pt x="399" y="42"/>
                  </a:lnTo>
                  <a:lnTo>
                    <a:pt x="419" y="43"/>
                  </a:lnTo>
                  <a:lnTo>
                    <a:pt x="438" y="42"/>
                  </a:lnTo>
                  <a:lnTo>
                    <a:pt x="458" y="42"/>
                  </a:lnTo>
                  <a:lnTo>
                    <a:pt x="478" y="40"/>
                  </a:lnTo>
                  <a:lnTo>
                    <a:pt x="498" y="37"/>
                  </a:lnTo>
                  <a:lnTo>
                    <a:pt x="517" y="35"/>
                  </a:lnTo>
                  <a:lnTo>
                    <a:pt x="537" y="33"/>
                  </a:lnTo>
                  <a:lnTo>
                    <a:pt x="556" y="33"/>
                  </a:lnTo>
                  <a:lnTo>
                    <a:pt x="564" y="33"/>
                  </a:lnTo>
                  <a:lnTo>
                    <a:pt x="572" y="35"/>
                  </a:lnTo>
                  <a:lnTo>
                    <a:pt x="581" y="35"/>
                  </a:lnTo>
                  <a:lnTo>
                    <a:pt x="589" y="35"/>
                  </a:lnTo>
                  <a:lnTo>
                    <a:pt x="598" y="37"/>
                  </a:lnTo>
                  <a:lnTo>
                    <a:pt x="606" y="37"/>
                  </a:lnTo>
                  <a:lnTo>
                    <a:pt x="614" y="38"/>
                  </a:lnTo>
                  <a:lnTo>
                    <a:pt x="623" y="40"/>
                  </a:lnTo>
                  <a:lnTo>
                    <a:pt x="646" y="55"/>
                  </a:lnTo>
                  <a:lnTo>
                    <a:pt x="658" y="82"/>
                  </a:lnTo>
                  <a:lnTo>
                    <a:pt x="662" y="112"/>
                  </a:lnTo>
                  <a:lnTo>
                    <a:pt x="667" y="141"/>
                  </a:lnTo>
                  <a:lnTo>
                    <a:pt x="672" y="148"/>
                  </a:lnTo>
                  <a:lnTo>
                    <a:pt x="678" y="144"/>
                  </a:lnTo>
                  <a:lnTo>
                    <a:pt x="685" y="139"/>
                  </a:lnTo>
                  <a:lnTo>
                    <a:pt x="688" y="133"/>
                  </a:lnTo>
                  <a:lnTo>
                    <a:pt x="694" y="101"/>
                  </a:lnTo>
                  <a:lnTo>
                    <a:pt x="688" y="67"/>
                  </a:lnTo>
                  <a:lnTo>
                    <a:pt x="675" y="35"/>
                  </a:lnTo>
                  <a:lnTo>
                    <a:pt x="651" y="13"/>
                  </a:lnTo>
                  <a:lnTo>
                    <a:pt x="636" y="6"/>
                  </a:lnTo>
                  <a:lnTo>
                    <a:pt x="620" y="1"/>
                  </a:lnTo>
                  <a:lnTo>
                    <a:pt x="603" y="0"/>
                  </a:lnTo>
                  <a:lnTo>
                    <a:pt x="582" y="0"/>
                  </a:lnTo>
                  <a:lnTo>
                    <a:pt x="564" y="0"/>
                  </a:lnTo>
                  <a:lnTo>
                    <a:pt x="545" y="1"/>
                  </a:lnTo>
                  <a:lnTo>
                    <a:pt x="527" y="3"/>
                  </a:lnTo>
                  <a:lnTo>
                    <a:pt x="512" y="5"/>
                  </a:lnTo>
                  <a:lnTo>
                    <a:pt x="480" y="8"/>
                  </a:lnTo>
                  <a:lnTo>
                    <a:pt x="446" y="10"/>
                  </a:lnTo>
                  <a:lnTo>
                    <a:pt x="414" y="13"/>
                  </a:lnTo>
                  <a:lnTo>
                    <a:pt x="382" y="15"/>
                  </a:lnTo>
                  <a:lnTo>
                    <a:pt x="349" y="17"/>
                  </a:lnTo>
                  <a:lnTo>
                    <a:pt x="317" y="20"/>
                  </a:lnTo>
                  <a:lnTo>
                    <a:pt x="283" y="22"/>
                  </a:lnTo>
                  <a:lnTo>
                    <a:pt x="251" y="25"/>
                  </a:lnTo>
                  <a:lnTo>
                    <a:pt x="236" y="27"/>
                  </a:lnTo>
                  <a:lnTo>
                    <a:pt x="221" y="28"/>
                  </a:lnTo>
                  <a:lnTo>
                    <a:pt x="206" y="30"/>
                  </a:lnTo>
                  <a:lnTo>
                    <a:pt x="192" y="32"/>
                  </a:lnTo>
                  <a:lnTo>
                    <a:pt x="177" y="33"/>
                  </a:lnTo>
                  <a:lnTo>
                    <a:pt x="162" y="37"/>
                  </a:lnTo>
                  <a:lnTo>
                    <a:pt x="148" y="38"/>
                  </a:lnTo>
                  <a:lnTo>
                    <a:pt x="133" y="40"/>
                  </a:lnTo>
                  <a:lnTo>
                    <a:pt x="116" y="42"/>
                  </a:lnTo>
                  <a:lnTo>
                    <a:pt x="101" y="42"/>
                  </a:lnTo>
                  <a:lnTo>
                    <a:pt x="84" y="42"/>
                  </a:lnTo>
                  <a:lnTo>
                    <a:pt x="68" y="42"/>
                  </a:lnTo>
                  <a:lnTo>
                    <a:pt x="51" y="42"/>
                  </a:lnTo>
                  <a:lnTo>
                    <a:pt x="36" y="42"/>
                  </a:lnTo>
                  <a:lnTo>
                    <a:pt x="19" y="43"/>
                  </a:lnTo>
                  <a:lnTo>
                    <a:pt x="2" y="45"/>
                  </a:lnTo>
                  <a:lnTo>
                    <a:pt x="0" y="45"/>
                  </a:lnTo>
                  <a:lnTo>
                    <a:pt x="0" y="45"/>
                  </a:lnTo>
                  <a:lnTo>
                    <a:pt x="0" y="47"/>
                  </a:lnTo>
                  <a:lnTo>
                    <a:pt x="0" y="47"/>
                  </a:lnTo>
                  <a:lnTo>
                    <a:pt x="0" y="47"/>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3" name="Freeform 15"/>
            <p:cNvSpPr>
              <a:spLocks/>
            </p:cNvSpPr>
            <p:nvPr/>
          </p:nvSpPr>
          <p:spPr bwMode="auto">
            <a:xfrm>
              <a:off x="4351" y="2790"/>
              <a:ext cx="34" cy="74"/>
            </a:xfrm>
            <a:custGeom>
              <a:avLst/>
              <a:gdLst/>
              <a:ahLst/>
              <a:cxnLst>
                <a:cxn ang="0">
                  <a:pos x="22" y="148"/>
                </a:cxn>
                <a:cxn ang="0">
                  <a:pos x="19" y="126"/>
                </a:cxn>
                <a:cxn ang="0">
                  <a:pos x="21" y="106"/>
                </a:cxn>
                <a:cxn ang="0">
                  <a:pos x="26" y="85"/>
                </a:cxn>
                <a:cxn ang="0">
                  <a:pos x="34" y="65"/>
                </a:cxn>
                <a:cxn ang="0">
                  <a:pos x="41" y="52"/>
                </a:cxn>
                <a:cxn ang="0">
                  <a:pos x="51" y="38"/>
                </a:cxn>
                <a:cxn ang="0">
                  <a:pos x="59" y="27"/>
                </a:cxn>
                <a:cxn ang="0">
                  <a:pos x="68" y="13"/>
                </a:cxn>
                <a:cxn ang="0">
                  <a:pos x="69" y="8"/>
                </a:cxn>
                <a:cxn ang="0">
                  <a:pos x="68" y="3"/>
                </a:cxn>
                <a:cxn ang="0">
                  <a:pos x="64" y="1"/>
                </a:cxn>
                <a:cxn ang="0">
                  <a:pos x="59" y="0"/>
                </a:cxn>
                <a:cxn ang="0">
                  <a:pos x="49" y="1"/>
                </a:cxn>
                <a:cxn ang="0">
                  <a:pos x="39" y="6"/>
                </a:cxn>
                <a:cxn ang="0">
                  <a:pos x="31" y="11"/>
                </a:cxn>
                <a:cxn ang="0">
                  <a:pos x="24" y="20"/>
                </a:cxn>
                <a:cxn ang="0">
                  <a:pos x="17" y="28"/>
                </a:cxn>
                <a:cxn ang="0">
                  <a:pos x="11" y="37"/>
                </a:cxn>
                <a:cxn ang="0">
                  <a:pos x="7" y="47"/>
                </a:cxn>
                <a:cxn ang="0">
                  <a:pos x="4" y="57"/>
                </a:cxn>
                <a:cxn ang="0">
                  <a:pos x="0" y="80"/>
                </a:cxn>
                <a:cxn ang="0">
                  <a:pos x="2" y="104"/>
                </a:cxn>
                <a:cxn ang="0">
                  <a:pos x="11" y="126"/>
                </a:cxn>
                <a:cxn ang="0">
                  <a:pos x="21" y="148"/>
                </a:cxn>
                <a:cxn ang="0">
                  <a:pos x="22" y="148"/>
                </a:cxn>
                <a:cxn ang="0">
                  <a:pos x="22" y="148"/>
                </a:cxn>
                <a:cxn ang="0">
                  <a:pos x="22" y="148"/>
                </a:cxn>
                <a:cxn ang="0">
                  <a:pos x="22" y="148"/>
                </a:cxn>
                <a:cxn ang="0">
                  <a:pos x="22" y="148"/>
                </a:cxn>
              </a:cxnLst>
              <a:rect l="0" t="0" r="r" b="b"/>
              <a:pathLst>
                <a:path w="69" h="148">
                  <a:moveTo>
                    <a:pt x="22" y="148"/>
                  </a:moveTo>
                  <a:lnTo>
                    <a:pt x="19" y="126"/>
                  </a:lnTo>
                  <a:lnTo>
                    <a:pt x="21" y="106"/>
                  </a:lnTo>
                  <a:lnTo>
                    <a:pt x="26" y="85"/>
                  </a:lnTo>
                  <a:lnTo>
                    <a:pt x="34" y="65"/>
                  </a:lnTo>
                  <a:lnTo>
                    <a:pt x="41" y="52"/>
                  </a:lnTo>
                  <a:lnTo>
                    <a:pt x="51" y="38"/>
                  </a:lnTo>
                  <a:lnTo>
                    <a:pt x="59" y="27"/>
                  </a:lnTo>
                  <a:lnTo>
                    <a:pt x="68" y="13"/>
                  </a:lnTo>
                  <a:lnTo>
                    <a:pt x="69" y="8"/>
                  </a:lnTo>
                  <a:lnTo>
                    <a:pt x="68" y="3"/>
                  </a:lnTo>
                  <a:lnTo>
                    <a:pt x="64" y="1"/>
                  </a:lnTo>
                  <a:lnTo>
                    <a:pt x="59" y="0"/>
                  </a:lnTo>
                  <a:lnTo>
                    <a:pt x="49" y="1"/>
                  </a:lnTo>
                  <a:lnTo>
                    <a:pt x="39" y="6"/>
                  </a:lnTo>
                  <a:lnTo>
                    <a:pt x="31" y="11"/>
                  </a:lnTo>
                  <a:lnTo>
                    <a:pt x="24" y="20"/>
                  </a:lnTo>
                  <a:lnTo>
                    <a:pt x="17" y="28"/>
                  </a:lnTo>
                  <a:lnTo>
                    <a:pt x="11" y="37"/>
                  </a:lnTo>
                  <a:lnTo>
                    <a:pt x="7" y="47"/>
                  </a:lnTo>
                  <a:lnTo>
                    <a:pt x="4" y="57"/>
                  </a:lnTo>
                  <a:lnTo>
                    <a:pt x="0" y="80"/>
                  </a:lnTo>
                  <a:lnTo>
                    <a:pt x="2" y="104"/>
                  </a:lnTo>
                  <a:lnTo>
                    <a:pt x="11" y="126"/>
                  </a:lnTo>
                  <a:lnTo>
                    <a:pt x="21" y="148"/>
                  </a:lnTo>
                  <a:lnTo>
                    <a:pt x="22" y="148"/>
                  </a:lnTo>
                  <a:lnTo>
                    <a:pt x="22" y="148"/>
                  </a:lnTo>
                  <a:lnTo>
                    <a:pt x="22" y="148"/>
                  </a:lnTo>
                  <a:lnTo>
                    <a:pt x="22" y="148"/>
                  </a:lnTo>
                  <a:lnTo>
                    <a:pt x="22" y="148"/>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4" name="Freeform 16"/>
            <p:cNvSpPr>
              <a:spLocks/>
            </p:cNvSpPr>
            <p:nvPr/>
          </p:nvSpPr>
          <p:spPr bwMode="auto">
            <a:xfrm>
              <a:off x="4257" y="2695"/>
              <a:ext cx="221" cy="1209"/>
            </a:xfrm>
            <a:custGeom>
              <a:avLst/>
              <a:gdLst/>
              <a:ahLst/>
              <a:cxnLst>
                <a:cxn ang="0">
                  <a:pos x="22" y="2330"/>
                </a:cxn>
                <a:cxn ang="0">
                  <a:pos x="57" y="2151"/>
                </a:cxn>
                <a:cxn ang="0">
                  <a:pos x="91" y="1971"/>
                </a:cxn>
                <a:cxn ang="0">
                  <a:pos x="122" y="1793"/>
                </a:cxn>
                <a:cxn ang="0">
                  <a:pos x="168" y="1559"/>
                </a:cxn>
                <a:cxn ang="0">
                  <a:pos x="223" y="1270"/>
                </a:cxn>
                <a:cxn ang="0">
                  <a:pos x="279" y="982"/>
                </a:cxn>
                <a:cxn ang="0">
                  <a:pos x="333" y="693"/>
                </a:cxn>
                <a:cxn ang="0">
                  <a:pos x="372" y="481"/>
                </a:cxn>
                <a:cxn ang="0">
                  <a:pos x="397" y="344"/>
                </a:cxn>
                <a:cxn ang="0">
                  <a:pos x="420" y="208"/>
                </a:cxn>
                <a:cxn ang="0">
                  <a:pos x="437" y="72"/>
                </a:cxn>
                <a:cxn ang="0">
                  <a:pos x="437" y="0"/>
                </a:cxn>
                <a:cxn ang="0">
                  <a:pos x="422" y="8"/>
                </a:cxn>
                <a:cxn ang="0">
                  <a:pos x="417" y="35"/>
                </a:cxn>
                <a:cxn ang="0">
                  <a:pos x="409" y="74"/>
                </a:cxn>
                <a:cxn ang="0">
                  <a:pos x="397" y="131"/>
                </a:cxn>
                <a:cxn ang="0">
                  <a:pos x="383" y="206"/>
                </a:cxn>
                <a:cxn ang="0">
                  <a:pos x="366" y="304"/>
                </a:cxn>
                <a:cxn ang="0">
                  <a:pos x="346" y="422"/>
                </a:cxn>
                <a:cxn ang="0">
                  <a:pos x="326" y="540"/>
                </a:cxn>
                <a:cxn ang="0">
                  <a:pos x="306" y="659"/>
                </a:cxn>
                <a:cxn ang="0">
                  <a:pos x="271" y="861"/>
                </a:cxn>
                <a:cxn ang="0">
                  <a:pos x="222" y="1149"/>
                </a:cxn>
                <a:cxn ang="0">
                  <a:pos x="175" y="1436"/>
                </a:cxn>
                <a:cxn ang="0">
                  <a:pos x="126" y="1724"/>
                </a:cxn>
                <a:cxn ang="0">
                  <a:pos x="91" y="1936"/>
                </a:cxn>
                <a:cxn ang="0">
                  <a:pos x="67" y="2074"/>
                </a:cxn>
                <a:cxn ang="0">
                  <a:pos x="42" y="2212"/>
                </a:cxn>
                <a:cxn ang="0">
                  <a:pos x="15" y="2350"/>
                </a:cxn>
                <a:cxn ang="0">
                  <a:pos x="0" y="2419"/>
                </a:cxn>
                <a:cxn ang="0">
                  <a:pos x="0" y="2419"/>
                </a:cxn>
                <a:cxn ang="0">
                  <a:pos x="1" y="2417"/>
                </a:cxn>
              </a:cxnLst>
              <a:rect l="0" t="0" r="r" b="b"/>
              <a:pathLst>
                <a:path w="441" h="2419">
                  <a:moveTo>
                    <a:pt x="1" y="2417"/>
                  </a:moveTo>
                  <a:lnTo>
                    <a:pt x="22" y="2330"/>
                  </a:lnTo>
                  <a:lnTo>
                    <a:pt x="40" y="2240"/>
                  </a:lnTo>
                  <a:lnTo>
                    <a:pt x="57" y="2151"/>
                  </a:lnTo>
                  <a:lnTo>
                    <a:pt x="74" y="2062"/>
                  </a:lnTo>
                  <a:lnTo>
                    <a:pt x="91" y="1971"/>
                  </a:lnTo>
                  <a:lnTo>
                    <a:pt x="106" y="1882"/>
                  </a:lnTo>
                  <a:lnTo>
                    <a:pt x="122" y="1793"/>
                  </a:lnTo>
                  <a:lnTo>
                    <a:pt x="139" y="1704"/>
                  </a:lnTo>
                  <a:lnTo>
                    <a:pt x="168" y="1559"/>
                  </a:lnTo>
                  <a:lnTo>
                    <a:pt x="197" y="1414"/>
                  </a:lnTo>
                  <a:lnTo>
                    <a:pt x="223" y="1270"/>
                  </a:lnTo>
                  <a:lnTo>
                    <a:pt x="252" y="1125"/>
                  </a:lnTo>
                  <a:lnTo>
                    <a:pt x="279" y="982"/>
                  </a:lnTo>
                  <a:lnTo>
                    <a:pt x="308" y="837"/>
                  </a:lnTo>
                  <a:lnTo>
                    <a:pt x="333" y="693"/>
                  </a:lnTo>
                  <a:lnTo>
                    <a:pt x="360" y="548"/>
                  </a:lnTo>
                  <a:lnTo>
                    <a:pt x="372" y="481"/>
                  </a:lnTo>
                  <a:lnTo>
                    <a:pt x="385" y="413"/>
                  </a:lnTo>
                  <a:lnTo>
                    <a:pt x="397" y="344"/>
                  </a:lnTo>
                  <a:lnTo>
                    <a:pt x="410" y="277"/>
                  </a:lnTo>
                  <a:lnTo>
                    <a:pt x="420" y="208"/>
                  </a:lnTo>
                  <a:lnTo>
                    <a:pt x="429" y="141"/>
                  </a:lnTo>
                  <a:lnTo>
                    <a:pt x="437" y="72"/>
                  </a:lnTo>
                  <a:lnTo>
                    <a:pt x="441" y="5"/>
                  </a:lnTo>
                  <a:lnTo>
                    <a:pt x="437" y="0"/>
                  </a:lnTo>
                  <a:lnTo>
                    <a:pt x="430" y="1"/>
                  </a:lnTo>
                  <a:lnTo>
                    <a:pt x="422" y="8"/>
                  </a:lnTo>
                  <a:lnTo>
                    <a:pt x="419" y="16"/>
                  </a:lnTo>
                  <a:lnTo>
                    <a:pt x="417" y="35"/>
                  </a:lnTo>
                  <a:lnTo>
                    <a:pt x="414" y="53"/>
                  </a:lnTo>
                  <a:lnTo>
                    <a:pt x="409" y="74"/>
                  </a:lnTo>
                  <a:lnTo>
                    <a:pt x="404" y="92"/>
                  </a:lnTo>
                  <a:lnTo>
                    <a:pt x="397" y="131"/>
                  </a:lnTo>
                  <a:lnTo>
                    <a:pt x="390" y="168"/>
                  </a:lnTo>
                  <a:lnTo>
                    <a:pt x="383" y="206"/>
                  </a:lnTo>
                  <a:lnTo>
                    <a:pt x="377" y="245"/>
                  </a:lnTo>
                  <a:lnTo>
                    <a:pt x="366" y="304"/>
                  </a:lnTo>
                  <a:lnTo>
                    <a:pt x="356" y="363"/>
                  </a:lnTo>
                  <a:lnTo>
                    <a:pt x="346" y="422"/>
                  </a:lnTo>
                  <a:lnTo>
                    <a:pt x="336" y="481"/>
                  </a:lnTo>
                  <a:lnTo>
                    <a:pt x="326" y="540"/>
                  </a:lnTo>
                  <a:lnTo>
                    <a:pt x="316" y="600"/>
                  </a:lnTo>
                  <a:lnTo>
                    <a:pt x="306" y="659"/>
                  </a:lnTo>
                  <a:lnTo>
                    <a:pt x="296" y="718"/>
                  </a:lnTo>
                  <a:lnTo>
                    <a:pt x="271" y="861"/>
                  </a:lnTo>
                  <a:lnTo>
                    <a:pt x="247" y="1004"/>
                  </a:lnTo>
                  <a:lnTo>
                    <a:pt x="222" y="1149"/>
                  </a:lnTo>
                  <a:lnTo>
                    <a:pt x="198" y="1292"/>
                  </a:lnTo>
                  <a:lnTo>
                    <a:pt x="175" y="1436"/>
                  </a:lnTo>
                  <a:lnTo>
                    <a:pt x="151" y="1579"/>
                  </a:lnTo>
                  <a:lnTo>
                    <a:pt x="126" y="1724"/>
                  </a:lnTo>
                  <a:lnTo>
                    <a:pt x="102" y="1867"/>
                  </a:lnTo>
                  <a:lnTo>
                    <a:pt x="91" y="1936"/>
                  </a:lnTo>
                  <a:lnTo>
                    <a:pt x="79" y="2005"/>
                  </a:lnTo>
                  <a:lnTo>
                    <a:pt x="67" y="2074"/>
                  </a:lnTo>
                  <a:lnTo>
                    <a:pt x="55" y="2143"/>
                  </a:lnTo>
                  <a:lnTo>
                    <a:pt x="42" y="2212"/>
                  </a:lnTo>
                  <a:lnTo>
                    <a:pt x="28" y="2283"/>
                  </a:lnTo>
                  <a:lnTo>
                    <a:pt x="15" y="2350"/>
                  </a:lnTo>
                  <a:lnTo>
                    <a:pt x="0" y="2419"/>
                  </a:lnTo>
                  <a:lnTo>
                    <a:pt x="0" y="2419"/>
                  </a:lnTo>
                  <a:lnTo>
                    <a:pt x="0" y="2419"/>
                  </a:lnTo>
                  <a:lnTo>
                    <a:pt x="0" y="2419"/>
                  </a:lnTo>
                  <a:lnTo>
                    <a:pt x="1" y="2417"/>
                  </a:lnTo>
                  <a:lnTo>
                    <a:pt x="1" y="2417"/>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5" name="Freeform 17"/>
            <p:cNvSpPr>
              <a:spLocks/>
            </p:cNvSpPr>
            <p:nvPr/>
          </p:nvSpPr>
          <p:spPr bwMode="auto">
            <a:xfrm>
              <a:off x="4572" y="2692"/>
              <a:ext cx="173" cy="1341"/>
            </a:xfrm>
            <a:custGeom>
              <a:avLst/>
              <a:gdLst/>
              <a:ahLst/>
              <a:cxnLst>
                <a:cxn ang="0">
                  <a:pos x="328" y="2502"/>
                </a:cxn>
                <a:cxn ang="0">
                  <a:pos x="291" y="2191"/>
                </a:cxn>
                <a:cxn ang="0">
                  <a:pos x="252" y="1880"/>
                </a:cxn>
                <a:cxn ang="0">
                  <a:pos x="214" y="1568"/>
                </a:cxn>
                <a:cxn ang="0">
                  <a:pos x="183" y="1331"/>
                </a:cxn>
                <a:cxn ang="0">
                  <a:pos x="163" y="1170"/>
                </a:cxn>
                <a:cxn ang="0">
                  <a:pos x="143" y="1010"/>
                </a:cxn>
                <a:cxn ang="0">
                  <a:pos x="123" y="848"/>
                </a:cxn>
                <a:cxn ang="0">
                  <a:pos x="104" y="704"/>
                </a:cxn>
                <a:cxn ang="0">
                  <a:pos x="89" y="572"/>
                </a:cxn>
                <a:cxn ang="0">
                  <a:pos x="72" y="445"/>
                </a:cxn>
                <a:cxn ang="0">
                  <a:pos x="57" y="313"/>
                </a:cxn>
                <a:cxn ang="0">
                  <a:pos x="42" y="189"/>
                </a:cxn>
                <a:cxn ang="0">
                  <a:pos x="24" y="66"/>
                </a:cxn>
                <a:cxn ang="0">
                  <a:pos x="12" y="0"/>
                </a:cxn>
                <a:cxn ang="0">
                  <a:pos x="2" y="9"/>
                </a:cxn>
                <a:cxn ang="0">
                  <a:pos x="2" y="73"/>
                </a:cxn>
                <a:cxn ang="0">
                  <a:pos x="15" y="186"/>
                </a:cxn>
                <a:cxn ang="0">
                  <a:pos x="27" y="303"/>
                </a:cxn>
                <a:cxn ang="0">
                  <a:pos x="40" y="426"/>
                </a:cxn>
                <a:cxn ang="0">
                  <a:pos x="56" y="559"/>
                </a:cxn>
                <a:cxn ang="0">
                  <a:pos x="76" y="705"/>
                </a:cxn>
                <a:cxn ang="0">
                  <a:pos x="94" y="857"/>
                </a:cxn>
                <a:cxn ang="0">
                  <a:pos x="114" y="1017"/>
                </a:cxn>
                <a:cxn ang="0">
                  <a:pos x="135" y="1175"/>
                </a:cxn>
                <a:cxn ang="0">
                  <a:pos x="156" y="1335"/>
                </a:cxn>
                <a:cxn ang="0">
                  <a:pos x="187" y="1572"/>
                </a:cxn>
                <a:cxn ang="0">
                  <a:pos x="227" y="1886"/>
                </a:cxn>
                <a:cxn ang="0">
                  <a:pos x="268" y="2203"/>
                </a:cxn>
                <a:cxn ang="0">
                  <a:pos x="306" y="2517"/>
                </a:cxn>
                <a:cxn ang="0">
                  <a:pos x="330" y="2682"/>
                </a:cxn>
                <a:cxn ang="0">
                  <a:pos x="345" y="2669"/>
                </a:cxn>
                <a:cxn ang="0">
                  <a:pos x="347" y="2659"/>
                </a:cxn>
              </a:cxnLst>
              <a:rect l="0" t="0" r="r" b="b"/>
              <a:pathLst>
                <a:path w="347" h="2682">
                  <a:moveTo>
                    <a:pt x="347" y="2659"/>
                  </a:moveTo>
                  <a:lnTo>
                    <a:pt x="328" y="2502"/>
                  </a:lnTo>
                  <a:lnTo>
                    <a:pt x="310" y="2347"/>
                  </a:lnTo>
                  <a:lnTo>
                    <a:pt x="291" y="2191"/>
                  </a:lnTo>
                  <a:lnTo>
                    <a:pt x="273" y="2034"/>
                  </a:lnTo>
                  <a:lnTo>
                    <a:pt x="252" y="1880"/>
                  </a:lnTo>
                  <a:lnTo>
                    <a:pt x="232" y="1723"/>
                  </a:lnTo>
                  <a:lnTo>
                    <a:pt x="214" y="1568"/>
                  </a:lnTo>
                  <a:lnTo>
                    <a:pt x="194" y="1412"/>
                  </a:lnTo>
                  <a:lnTo>
                    <a:pt x="183" y="1331"/>
                  </a:lnTo>
                  <a:lnTo>
                    <a:pt x="173" y="1250"/>
                  </a:lnTo>
                  <a:lnTo>
                    <a:pt x="163" y="1170"/>
                  </a:lnTo>
                  <a:lnTo>
                    <a:pt x="153" y="1089"/>
                  </a:lnTo>
                  <a:lnTo>
                    <a:pt x="143" y="1010"/>
                  </a:lnTo>
                  <a:lnTo>
                    <a:pt x="133" y="929"/>
                  </a:lnTo>
                  <a:lnTo>
                    <a:pt x="123" y="848"/>
                  </a:lnTo>
                  <a:lnTo>
                    <a:pt x="113" y="768"/>
                  </a:lnTo>
                  <a:lnTo>
                    <a:pt x="104" y="704"/>
                  </a:lnTo>
                  <a:lnTo>
                    <a:pt x="98" y="638"/>
                  </a:lnTo>
                  <a:lnTo>
                    <a:pt x="89" y="572"/>
                  </a:lnTo>
                  <a:lnTo>
                    <a:pt x="81" y="509"/>
                  </a:lnTo>
                  <a:lnTo>
                    <a:pt x="72" y="445"/>
                  </a:lnTo>
                  <a:lnTo>
                    <a:pt x="64" y="379"/>
                  </a:lnTo>
                  <a:lnTo>
                    <a:pt x="57" y="313"/>
                  </a:lnTo>
                  <a:lnTo>
                    <a:pt x="50" y="249"/>
                  </a:lnTo>
                  <a:lnTo>
                    <a:pt x="42" y="189"/>
                  </a:lnTo>
                  <a:lnTo>
                    <a:pt x="34" y="127"/>
                  </a:lnTo>
                  <a:lnTo>
                    <a:pt x="24" y="66"/>
                  </a:lnTo>
                  <a:lnTo>
                    <a:pt x="15" y="6"/>
                  </a:lnTo>
                  <a:lnTo>
                    <a:pt x="12" y="0"/>
                  </a:lnTo>
                  <a:lnTo>
                    <a:pt x="7" y="2"/>
                  </a:lnTo>
                  <a:lnTo>
                    <a:pt x="2" y="9"/>
                  </a:lnTo>
                  <a:lnTo>
                    <a:pt x="0" y="16"/>
                  </a:lnTo>
                  <a:lnTo>
                    <a:pt x="2" y="73"/>
                  </a:lnTo>
                  <a:lnTo>
                    <a:pt x="8" y="130"/>
                  </a:lnTo>
                  <a:lnTo>
                    <a:pt x="15" y="186"/>
                  </a:lnTo>
                  <a:lnTo>
                    <a:pt x="22" y="243"/>
                  </a:lnTo>
                  <a:lnTo>
                    <a:pt x="27" y="303"/>
                  </a:lnTo>
                  <a:lnTo>
                    <a:pt x="34" y="364"/>
                  </a:lnTo>
                  <a:lnTo>
                    <a:pt x="40" y="426"/>
                  </a:lnTo>
                  <a:lnTo>
                    <a:pt x="47" y="487"/>
                  </a:lnTo>
                  <a:lnTo>
                    <a:pt x="56" y="559"/>
                  </a:lnTo>
                  <a:lnTo>
                    <a:pt x="66" y="631"/>
                  </a:lnTo>
                  <a:lnTo>
                    <a:pt x="76" y="705"/>
                  </a:lnTo>
                  <a:lnTo>
                    <a:pt x="84" y="778"/>
                  </a:lnTo>
                  <a:lnTo>
                    <a:pt x="94" y="857"/>
                  </a:lnTo>
                  <a:lnTo>
                    <a:pt x="104" y="938"/>
                  </a:lnTo>
                  <a:lnTo>
                    <a:pt x="114" y="1017"/>
                  </a:lnTo>
                  <a:lnTo>
                    <a:pt x="125" y="1096"/>
                  </a:lnTo>
                  <a:lnTo>
                    <a:pt x="135" y="1175"/>
                  </a:lnTo>
                  <a:lnTo>
                    <a:pt x="145" y="1256"/>
                  </a:lnTo>
                  <a:lnTo>
                    <a:pt x="156" y="1335"/>
                  </a:lnTo>
                  <a:lnTo>
                    <a:pt x="167" y="1415"/>
                  </a:lnTo>
                  <a:lnTo>
                    <a:pt x="187" y="1572"/>
                  </a:lnTo>
                  <a:lnTo>
                    <a:pt x="207" y="1730"/>
                  </a:lnTo>
                  <a:lnTo>
                    <a:pt x="227" y="1886"/>
                  </a:lnTo>
                  <a:lnTo>
                    <a:pt x="249" y="2045"/>
                  </a:lnTo>
                  <a:lnTo>
                    <a:pt x="268" y="2203"/>
                  </a:lnTo>
                  <a:lnTo>
                    <a:pt x="288" y="2361"/>
                  </a:lnTo>
                  <a:lnTo>
                    <a:pt x="306" y="2517"/>
                  </a:lnTo>
                  <a:lnTo>
                    <a:pt x="325" y="2675"/>
                  </a:lnTo>
                  <a:lnTo>
                    <a:pt x="330" y="2682"/>
                  </a:lnTo>
                  <a:lnTo>
                    <a:pt x="338" y="2679"/>
                  </a:lnTo>
                  <a:lnTo>
                    <a:pt x="345" y="2669"/>
                  </a:lnTo>
                  <a:lnTo>
                    <a:pt x="347" y="2659"/>
                  </a:lnTo>
                  <a:lnTo>
                    <a:pt x="347" y="2659"/>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6" name="Freeform 18"/>
            <p:cNvSpPr>
              <a:spLocks/>
            </p:cNvSpPr>
            <p:nvPr/>
          </p:nvSpPr>
          <p:spPr bwMode="auto">
            <a:xfrm>
              <a:off x="4458" y="2667"/>
              <a:ext cx="106" cy="53"/>
            </a:xfrm>
            <a:custGeom>
              <a:avLst/>
              <a:gdLst/>
              <a:ahLst/>
              <a:cxnLst>
                <a:cxn ang="0">
                  <a:pos x="2" y="106"/>
                </a:cxn>
                <a:cxn ang="0">
                  <a:pos x="9" y="87"/>
                </a:cxn>
                <a:cxn ang="0">
                  <a:pos x="17" y="72"/>
                </a:cxn>
                <a:cxn ang="0">
                  <a:pos x="29" y="62"/>
                </a:cxn>
                <a:cxn ang="0">
                  <a:pos x="42" y="54"/>
                </a:cxn>
                <a:cxn ang="0">
                  <a:pos x="57" y="47"/>
                </a:cxn>
                <a:cxn ang="0">
                  <a:pos x="72" y="42"/>
                </a:cxn>
                <a:cxn ang="0">
                  <a:pos x="88" y="37"/>
                </a:cxn>
                <a:cxn ang="0">
                  <a:pos x="104" y="32"/>
                </a:cxn>
                <a:cxn ang="0">
                  <a:pos x="116" y="27"/>
                </a:cxn>
                <a:cxn ang="0">
                  <a:pos x="128" y="24"/>
                </a:cxn>
                <a:cxn ang="0">
                  <a:pos x="141" y="22"/>
                </a:cxn>
                <a:cxn ang="0">
                  <a:pos x="153" y="22"/>
                </a:cxn>
                <a:cxn ang="0">
                  <a:pos x="167" y="24"/>
                </a:cxn>
                <a:cxn ang="0">
                  <a:pos x="179" y="27"/>
                </a:cxn>
                <a:cxn ang="0">
                  <a:pos x="190" y="32"/>
                </a:cxn>
                <a:cxn ang="0">
                  <a:pos x="202" y="40"/>
                </a:cxn>
                <a:cxn ang="0">
                  <a:pos x="205" y="40"/>
                </a:cxn>
                <a:cxn ang="0">
                  <a:pos x="209" y="37"/>
                </a:cxn>
                <a:cxn ang="0">
                  <a:pos x="210" y="32"/>
                </a:cxn>
                <a:cxn ang="0">
                  <a:pos x="212" y="29"/>
                </a:cxn>
                <a:cxn ang="0">
                  <a:pos x="204" y="12"/>
                </a:cxn>
                <a:cxn ang="0">
                  <a:pos x="192" y="3"/>
                </a:cxn>
                <a:cxn ang="0">
                  <a:pos x="175" y="0"/>
                </a:cxn>
                <a:cxn ang="0">
                  <a:pos x="158" y="0"/>
                </a:cxn>
                <a:cxn ang="0">
                  <a:pos x="140" y="5"/>
                </a:cxn>
                <a:cxn ang="0">
                  <a:pos x="123" y="12"/>
                </a:cxn>
                <a:cxn ang="0">
                  <a:pos x="108" y="18"/>
                </a:cxn>
                <a:cxn ang="0">
                  <a:pos x="94" y="24"/>
                </a:cxn>
                <a:cxn ang="0">
                  <a:pos x="79" y="30"/>
                </a:cxn>
                <a:cxn ang="0">
                  <a:pos x="64" y="37"/>
                </a:cxn>
                <a:cxn ang="0">
                  <a:pos x="49" y="45"/>
                </a:cxn>
                <a:cxn ang="0">
                  <a:pos x="35" y="52"/>
                </a:cxn>
                <a:cxn ang="0">
                  <a:pos x="24" y="62"/>
                </a:cxn>
                <a:cxn ang="0">
                  <a:pos x="12" y="74"/>
                </a:cxn>
                <a:cxn ang="0">
                  <a:pos x="5" y="87"/>
                </a:cxn>
                <a:cxn ang="0">
                  <a:pos x="0" y="106"/>
                </a:cxn>
                <a:cxn ang="0">
                  <a:pos x="0" y="106"/>
                </a:cxn>
                <a:cxn ang="0">
                  <a:pos x="2" y="106"/>
                </a:cxn>
                <a:cxn ang="0">
                  <a:pos x="2" y="106"/>
                </a:cxn>
                <a:cxn ang="0">
                  <a:pos x="2" y="106"/>
                </a:cxn>
                <a:cxn ang="0">
                  <a:pos x="2" y="106"/>
                </a:cxn>
              </a:cxnLst>
              <a:rect l="0" t="0" r="r" b="b"/>
              <a:pathLst>
                <a:path w="212" h="106">
                  <a:moveTo>
                    <a:pt x="2" y="106"/>
                  </a:moveTo>
                  <a:lnTo>
                    <a:pt x="9" y="87"/>
                  </a:lnTo>
                  <a:lnTo>
                    <a:pt x="17" y="72"/>
                  </a:lnTo>
                  <a:lnTo>
                    <a:pt x="29" y="62"/>
                  </a:lnTo>
                  <a:lnTo>
                    <a:pt x="42" y="54"/>
                  </a:lnTo>
                  <a:lnTo>
                    <a:pt x="57" y="47"/>
                  </a:lnTo>
                  <a:lnTo>
                    <a:pt x="72" y="42"/>
                  </a:lnTo>
                  <a:lnTo>
                    <a:pt x="88" y="37"/>
                  </a:lnTo>
                  <a:lnTo>
                    <a:pt x="104" y="32"/>
                  </a:lnTo>
                  <a:lnTo>
                    <a:pt x="116" y="27"/>
                  </a:lnTo>
                  <a:lnTo>
                    <a:pt x="128" y="24"/>
                  </a:lnTo>
                  <a:lnTo>
                    <a:pt x="141" y="22"/>
                  </a:lnTo>
                  <a:lnTo>
                    <a:pt x="153" y="22"/>
                  </a:lnTo>
                  <a:lnTo>
                    <a:pt x="167" y="24"/>
                  </a:lnTo>
                  <a:lnTo>
                    <a:pt x="179" y="27"/>
                  </a:lnTo>
                  <a:lnTo>
                    <a:pt x="190" y="32"/>
                  </a:lnTo>
                  <a:lnTo>
                    <a:pt x="202" y="40"/>
                  </a:lnTo>
                  <a:lnTo>
                    <a:pt x="205" y="40"/>
                  </a:lnTo>
                  <a:lnTo>
                    <a:pt x="209" y="37"/>
                  </a:lnTo>
                  <a:lnTo>
                    <a:pt x="210" y="32"/>
                  </a:lnTo>
                  <a:lnTo>
                    <a:pt x="212" y="29"/>
                  </a:lnTo>
                  <a:lnTo>
                    <a:pt x="204" y="12"/>
                  </a:lnTo>
                  <a:lnTo>
                    <a:pt x="192" y="3"/>
                  </a:lnTo>
                  <a:lnTo>
                    <a:pt x="175" y="0"/>
                  </a:lnTo>
                  <a:lnTo>
                    <a:pt x="158" y="0"/>
                  </a:lnTo>
                  <a:lnTo>
                    <a:pt x="140" y="5"/>
                  </a:lnTo>
                  <a:lnTo>
                    <a:pt x="123" y="12"/>
                  </a:lnTo>
                  <a:lnTo>
                    <a:pt x="108" y="18"/>
                  </a:lnTo>
                  <a:lnTo>
                    <a:pt x="94" y="24"/>
                  </a:lnTo>
                  <a:lnTo>
                    <a:pt x="79" y="30"/>
                  </a:lnTo>
                  <a:lnTo>
                    <a:pt x="64" y="37"/>
                  </a:lnTo>
                  <a:lnTo>
                    <a:pt x="49" y="45"/>
                  </a:lnTo>
                  <a:lnTo>
                    <a:pt x="35" y="52"/>
                  </a:lnTo>
                  <a:lnTo>
                    <a:pt x="24" y="62"/>
                  </a:lnTo>
                  <a:lnTo>
                    <a:pt x="12" y="74"/>
                  </a:lnTo>
                  <a:lnTo>
                    <a:pt x="5" y="87"/>
                  </a:lnTo>
                  <a:lnTo>
                    <a:pt x="0" y="106"/>
                  </a:lnTo>
                  <a:lnTo>
                    <a:pt x="0" y="106"/>
                  </a:lnTo>
                  <a:lnTo>
                    <a:pt x="2" y="106"/>
                  </a:lnTo>
                  <a:lnTo>
                    <a:pt x="2" y="106"/>
                  </a:lnTo>
                  <a:lnTo>
                    <a:pt x="2" y="106"/>
                  </a:lnTo>
                  <a:lnTo>
                    <a:pt x="2" y="106"/>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7" name="Freeform 19"/>
            <p:cNvSpPr>
              <a:spLocks/>
            </p:cNvSpPr>
            <p:nvPr/>
          </p:nvSpPr>
          <p:spPr bwMode="auto">
            <a:xfrm>
              <a:off x="4308" y="3023"/>
              <a:ext cx="73" cy="85"/>
            </a:xfrm>
            <a:custGeom>
              <a:avLst/>
              <a:gdLst/>
              <a:ahLst/>
              <a:cxnLst>
                <a:cxn ang="0">
                  <a:pos x="21" y="170"/>
                </a:cxn>
                <a:cxn ang="0">
                  <a:pos x="16" y="143"/>
                </a:cxn>
                <a:cxn ang="0">
                  <a:pos x="18" y="114"/>
                </a:cxn>
                <a:cxn ang="0">
                  <a:pos x="28" y="89"/>
                </a:cxn>
                <a:cxn ang="0">
                  <a:pos x="45" y="67"/>
                </a:cxn>
                <a:cxn ang="0">
                  <a:pos x="65" y="47"/>
                </a:cxn>
                <a:cxn ang="0">
                  <a:pos x="89" y="32"/>
                </a:cxn>
                <a:cxn ang="0">
                  <a:pos x="114" y="22"/>
                </a:cxn>
                <a:cxn ang="0">
                  <a:pos x="139" y="16"/>
                </a:cxn>
                <a:cxn ang="0">
                  <a:pos x="143" y="15"/>
                </a:cxn>
                <a:cxn ang="0">
                  <a:pos x="144" y="10"/>
                </a:cxn>
                <a:cxn ang="0">
                  <a:pos x="146" y="6"/>
                </a:cxn>
                <a:cxn ang="0">
                  <a:pos x="144" y="5"/>
                </a:cxn>
                <a:cxn ang="0">
                  <a:pos x="128" y="1"/>
                </a:cxn>
                <a:cxn ang="0">
                  <a:pos x="111" y="0"/>
                </a:cxn>
                <a:cxn ang="0">
                  <a:pos x="94" y="0"/>
                </a:cxn>
                <a:cxn ang="0">
                  <a:pos x="79" y="1"/>
                </a:cxn>
                <a:cxn ang="0">
                  <a:pos x="62" y="6"/>
                </a:cxn>
                <a:cxn ang="0">
                  <a:pos x="47" y="13"/>
                </a:cxn>
                <a:cxn ang="0">
                  <a:pos x="33" y="22"/>
                </a:cxn>
                <a:cxn ang="0">
                  <a:pos x="21" y="33"/>
                </a:cxn>
                <a:cxn ang="0">
                  <a:pos x="5" y="65"/>
                </a:cxn>
                <a:cxn ang="0">
                  <a:pos x="0" y="101"/>
                </a:cxn>
                <a:cxn ang="0">
                  <a:pos x="5" y="138"/>
                </a:cxn>
                <a:cxn ang="0">
                  <a:pos x="21" y="170"/>
                </a:cxn>
                <a:cxn ang="0">
                  <a:pos x="21" y="170"/>
                </a:cxn>
                <a:cxn ang="0">
                  <a:pos x="21" y="170"/>
                </a:cxn>
                <a:cxn ang="0">
                  <a:pos x="21" y="170"/>
                </a:cxn>
                <a:cxn ang="0">
                  <a:pos x="21" y="170"/>
                </a:cxn>
                <a:cxn ang="0">
                  <a:pos x="21" y="170"/>
                </a:cxn>
              </a:cxnLst>
              <a:rect l="0" t="0" r="r" b="b"/>
              <a:pathLst>
                <a:path w="146" h="170">
                  <a:moveTo>
                    <a:pt x="21" y="170"/>
                  </a:moveTo>
                  <a:lnTo>
                    <a:pt x="16" y="143"/>
                  </a:lnTo>
                  <a:lnTo>
                    <a:pt x="18" y="114"/>
                  </a:lnTo>
                  <a:lnTo>
                    <a:pt x="28" y="89"/>
                  </a:lnTo>
                  <a:lnTo>
                    <a:pt x="45" y="67"/>
                  </a:lnTo>
                  <a:lnTo>
                    <a:pt x="65" y="47"/>
                  </a:lnTo>
                  <a:lnTo>
                    <a:pt x="89" y="32"/>
                  </a:lnTo>
                  <a:lnTo>
                    <a:pt x="114" y="22"/>
                  </a:lnTo>
                  <a:lnTo>
                    <a:pt x="139" y="16"/>
                  </a:lnTo>
                  <a:lnTo>
                    <a:pt x="143" y="15"/>
                  </a:lnTo>
                  <a:lnTo>
                    <a:pt x="144" y="10"/>
                  </a:lnTo>
                  <a:lnTo>
                    <a:pt x="146" y="6"/>
                  </a:lnTo>
                  <a:lnTo>
                    <a:pt x="144" y="5"/>
                  </a:lnTo>
                  <a:lnTo>
                    <a:pt x="128" y="1"/>
                  </a:lnTo>
                  <a:lnTo>
                    <a:pt x="111" y="0"/>
                  </a:lnTo>
                  <a:lnTo>
                    <a:pt x="94" y="0"/>
                  </a:lnTo>
                  <a:lnTo>
                    <a:pt x="79" y="1"/>
                  </a:lnTo>
                  <a:lnTo>
                    <a:pt x="62" y="6"/>
                  </a:lnTo>
                  <a:lnTo>
                    <a:pt x="47" y="13"/>
                  </a:lnTo>
                  <a:lnTo>
                    <a:pt x="33" y="22"/>
                  </a:lnTo>
                  <a:lnTo>
                    <a:pt x="21" y="33"/>
                  </a:lnTo>
                  <a:lnTo>
                    <a:pt x="5" y="65"/>
                  </a:lnTo>
                  <a:lnTo>
                    <a:pt x="0" y="101"/>
                  </a:lnTo>
                  <a:lnTo>
                    <a:pt x="5" y="138"/>
                  </a:lnTo>
                  <a:lnTo>
                    <a:pt x="21" y="170"/>
                  </a:lnTo>
                  <a:lnTo>
                    <a:pt x="21" y="170"/>
                  </a:lnTo>
                  <a:lnTo>
                    <a:pt x="21" y="170"/>
                  </a:lnTo>
                  <a:lnTo>
                    <a:pt x="21" y="170"/>
                  </a:lnTo>
                  <a:lnTo>
                    <a:pt x="21" y="170"/>
                  </a:lnTo>
                  <a:lnTo>
                    <a:pt x="21" y="17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8" name="Freeform 20"/>
            <p:cNvSpPr>
              <a:spLocks/>
            </p:cNvSpPr>
            <p:nvPr/>
          </p:nvSpPr>
          <p:spPr bwMode="auto">
            <a:xfrm>
              <a:off x="4348" y="3006"/>
              <a:ext cx="368" cy="44"/>
            </a:xfrm>
            <a:custGeom>
              <a:avLst/>
              <a:gdLst/>
              <a:ahLst/>
              <a:cxnLst>
                <a:cxn ang="0">
                  <a:pos x="26" y="50"/>
                </a:cxn>
                <a:cxn ang="0">
                  <a:pos x="78" y="52"/>
                </a:cxn>
                <a:cxn ang="0">
                  <a:pos x="128" y="52"/>
                </a:cxn>
                <a:cxn ang="0">
                  <a:pos x="179" y="49"/>
                </a:cxn>
                <a:cxn ang="0">
                  <a:pos x="231" y="45"/>
                </a:cxn>
                <a:cxn ang="0">
                  <a:pos x="281" y="40"/>
                </a:cxn>
                <a:cxn ang="0">
                  <a:pos x="332" y="35"/>
                </a:cxn>
                <a:cxn ang="0">
                  <a:pos x="384" y="34"/>
                </a:cxn>
                <a:cxn ang="0">
                  <a:pos x="419" y="32"/>
                </a:cxn>
                <a:cxn ang="0">
                  <a:pos x="441" y="34"/>
                </a:cxn>
                <a:cxn ang="0">
                  <a:pos x="463" y="34"/>
                </a:cxn>
                <a:cxn ang="0">
                  <a:pos x="483" y="35"/>
                </a:cxn>
                <a:cxn ang="0">
                  <a:pos x="505" y="35"/>
                </a:cxn>
                <a:cxn ang="0">
                  <a:pos x="527" y="34"/>
                </a:cxn>
                <a:cxn ang="0">
                  <a:pos x="551" y="32"/>
                </a:cxn>
                <a:cxn ang="0">
                  <a:pos x="573" y="32"/>
                </a:cxn>
                <a:cxn ang="0">
                  <a:pos x="603" y="34"/>
                </a:cxn>
                <a:cxn ang="0">
                  <a:pos x="647" y="35"/>
                </a:cxn>
                <a:cxn ang="0">
                  <a:pos x="689" y="42"/>
                </a:cxn>
                <a:cxn ang="0">
                  <a:pos x="716" y="64"/>
                </a:cxn>
                <a:cxn ang="0">
                  <a:pos x="721" y="87"/>
                </a:cxn>
                <a:cxn ang="0">
                  <a:pos x="727" y="86"/>
                </a:cxn>
                <a:cxn ang="0">
                  <a:pos x="734" y="59"/>
                </a:cxn>
                <a:cxn ang="0">
                  <a:pos x="729" y="12"/>
                </a:cxn>
                <a:cxn ang="0">
                  <a:pos x="685" y="7"/>
                </a:cxn>
                <a:cxn ang="0">
                  <a:pos x="638" y="5"/>
                </a:cxn>
                <a:cxn ang="0">
                  <a:pos x="591" y="2"/>
                </a:cxn>
                <a:cxn ang="0">
                  <a:pos x="544" y="0"/>
                </a:cxn>
                <a:cxn ang="0">
                  <a:pos x="505" y="3"/>
                </a:cxn>
                <a:cxn ang="0">
                  <a:pos x="475" y="3"/>
                </a:cxn>
                <a:cxn ang="0">
                  <a:pos x="443" y="3"/>
                </a:cxn>
                <a:cxn ang="0">
                  <a:pos x="411" y="3"/>
                </a:cxn>
                <a:cxn ang="0">
                  <a:pos x="379" y="5"/>
                </a:cxn>
                <a:cxn ang="0">
                  <a:pos x="345" y="8"/>
                </a:cxn>
                <a:cxn ang="0">
                  <a:pos x="313" y="12"/>
                </a:cxn>
                <a:cxn ang="0">
                  <a:pos x="280" y="17"/>
                </a:cxn>
                <a:cxn ang="0">
                  <a:pos x="231" y="25"/>
                </a:cxn>
                <a:cxn ang="0">
                  <a:pos x="165" y="37"/>
                </a:cxn>
                <a:cxn ang="0">
                  <a:pos x="100" y="44"/>
                </a:cxn>
                <a:cxn ang="0">
                  <a:pos x="34" y="47"/>
                </a:cxn>
                <a:cxn ang="0">
                  <a:pos x="0" y="47"/>
                </a:cxn>
                <a:cxn ang="0">
                  <a:pos x="0" y="47"/>
                </a:cxn>
                <a:cxn ang="0">
                  <a:pos x="0" y="47"/>
                </a:cxn>
              </a:cxnLst>
              <a:rect l="0" t="0" r="r" b="b"/>
              <a:pathLst>
                <a:path w="736" h="87">
                  <a:moveTo>
                    <a:pt x="0" y="47"/>
                  </a:moveTo>
                  <a:lnTo>
                    <a:pt x="26" y="50"/>
                  </a:lnTo>
                  <a:lnTo>
                    <a:pt x="51" y="52"/>
                  </a:lnTo>
                  <a:lnTo>
                    <a:pt x="78" y="52"/>
                  </a:lnTo>
                  <a:lnTo>
                    <a:pt x="103" y="52"/>
                  </a:lnTo>
                  <a:lnTo>
                    <a:pt x="128" y="52"/>
                  </a:lnTo>
                  <a:lnTo>
                    <a:pt x="154" y="50"/>
                  </a:lnTo>
                  <a:lnTo>
                    <a:pt x="179" y="49"/>
                  </a:lnTo>
                  <a:lnTo>
                    <a:pt x="206" y="47"/>
                  </a:lnTo>
                  <a:lnTo>
                    <a:pt x="231" y="45"/>
                  </a:lnTo>
                  <a:lnTo>
                    <a:pt x="256" y="42"/>
                  </a:lnTo>
                  <a:lnTo>
                    <a:pt x="281" y="40"/>
                  </a:lnTo>
                  <a:lnTo>
                    <a:pt x="307" y="39"/>
                  </a:lnTo>
                  <a:lnTo>
                    <a:pt x="332" y="35"/>
                  </a:lnTo>
                  <a:lnTo>
                    <a:pt x="359" y="34"/>
                  </a:lnTo>
                  <a:lnTo>
                    <a:pt x="384" y="34"/>
                  </a:lnTo>
                  <a:lnTo>
                    <a:pt x="409" y="32"/>
                  </a:lnTo>
                  <a:lnTo>
                    <a:pt x="419" y="32"/>
                  </a:lnTo>
                  <a:lnTo>
                    <a:pt x="431" y="32"/>
                  </a:lnTo>
                  <a:lnTo>
                    <a:pt x="441" y="34"/>
                  </a:lnTo>
                  <a:lnTo>
                    <a:pt x="451" y="34"/>
                  </a:lnTo>
                  <a:lnTo>
                    <a:pt x="463" y="34"/>
                  </a:lnTo>
                  <a:lnTo>
                    <a:pt x="473" y="35"/>
                  </a:lnTo>
                  <a:lnTo>
                    <a:pt x="483" y="35"/>
                  </a:lnTo>
                  <a:lnTo>
                    <a:pt x="493" y="35"/>
                  </a:lnTo>
                  <a:lnTo>
                    <a:pt x="505" y="35"/>
                  </a:lnTo>
                  <a:lnTo>
                    <a:pt x="517" y="35"/>
                  </a:lnTo>
                  <a:lnTo>
                    <a:pt x="527" y="34"/>
                  </a:lnTo>
                  <a:lnTo>
                    <a:pt x="539" y="34"/>
                  </a:lnTo>
                  <a:lnTo>
                    <a:pt x="551" y="32"/>
                  </a:lnTo>
                  <a:lnTo>
                    <a:pt x="562" y="32"/>
                  </a:lnTo>
                  <a:lnTo>
                    <a:pt x="573" y="32"/>
                  </a:lnTo>
                  <a:lnTo>
                    <a:pt x="584" y="32"/>
                  </a:lnTo>
                  <a:lnTo>
                    <a:pt x="603" y="34"/>
                  </a:lnTo>
                  <a:lnTo>
                    <a:pt x="623" y="34"/>
                  </a:lnTo>
                  <a:lnTo>
                    <a:pt x="647" y="35"/>
                  </a:lnTo>
                  <a:lnTo>
                    <a:pt x="668" y="37"/>
                  </a:lnTo>
                  <a:lnTo>
                    <a:pt x="689" y="42"/>
                  </a:lnTo>
                  <a:lnTo>
                    <a:pt x="704" y="50"/>
                  </a:lnTo>
                  <a:lnTo>
                    <a:pt x="716" y="64"/>
                  </a:lnTo>
                  <a:lnTo>
                    <a:pt x="719" y="82"/>
                  </a:lnTo>
                  <a:lnTo>
                    <a:pt x="721" y="87"/>
                  </a:lnTo>
                  <a:lnTo>
                    <a:pt x="724" y="87"/>
                  </a:lnTo>
                  <a:lnTo>
                    <a:pt x="727" y="86"/>
                  </a:lnTo>
                  <a:lnTo>
                    <a:pt x="731" y="81"/>
                  </a:lnTo>
                  <a:lnTo>
                    <a:pt x="734" y="59"/>
                  </a:lnTo>
                  <a:lnTo>
                    <a:pt x="736" y="32"/>
                  </a:lnTo>
                  <a:lnTo>
                    <a:pt x="729" y="12"/>
                  </a:lnTo>
                  <a:lnTo>
                    <a:pt x="709" y="5"/>
                  </a:lnTo>
                  <a:lnTo>
                    <a:pt x="685" y="7"/>
                  </a:lnTo>
                  <a:lnTo>
                    <a:pt x="662" y="5"/>
                  </a:lnTo>
                  <a:lnTo>
                    <a:pt x="638" y="5"/>
                  </a:lnTo>
                  <a:lnTo>
                    <a:pt x="615" y="3"/>
                  </a:lnTo>
                  <a:lnTo>
                    <a:pt x="591" y="2"/>
                  </a:lnTo>
                  <a:lnTo>
                    <a:pt x="567" y="0"/>
                  </a:lnTo>
                  <a:lnTo>
                    <a:pt x="544" y="0"/>
                  </a:lnTo>
                  <a:lnTo>
                    <a:pt x="520" y="2"/>
                  </a:lnTo>
                  <a:lnTo>
                    <a:pt x="505" y="3"/>
                  </a:lnTo>
                  <a:lnTo>
                    <a:pt x="490" y="3"/>
                  </a:lnTo>
                  <a:lnTo>
                    <a:pt x="475" y="3"/>
                  </a:lnTo>
                  <a:lnTo>
                    <a:pt x="458" y="3"/>
                  </a:lnTo>
                  <a:lnTo>
                    <a:pt x="443" y="3"/>
                  </a:lnTo>
                  <a:lnTo>
                    <a:pt x="428" y="3"/>
                  </a:lnTo>
                  <a:lnTo>
                    <a:pt x="411" y="3"/>
                  </a:lnTo>
                  <a:lnTo>
                    <a:pt x="396" y="3"/>
                  </a:lnTo>
                  <a:lnTo>
                    <a:pt x="379" y="5"/>
                  </a:lnTo>
                  <a:lnTo>
                    <a:pt x="362" y="5"/>
                  </a:lnTo>
                  <a:lnTo>
                    <a:pt x="345" y="8"/>
                  </a:lnTo>
                  <a:lnTo>
                    <a:pt x="330" y="10"/>
                  </a:lnTo>
                  <a:lnTo>
                    <a:pt x="313" y="12"/>
                  </a:lnTo>
                  <a:lnTo>
                    <a:pt x="297" y="15"/>
                  </a:lnTo>
                  <a:lnTo>
                    <a:pt x="280" y="17"/>
                  </a:lnTo>
                  <a:lnTo>
                    <a:pt x="265" y="20"/>
                  </a:lnTo>
                  <a:lnTo>
                    <a:pt x="231" y="25"/>
                  </a:lnTo>
                  <a:lnTo>
                    <a:pt x="199" y="32"/>
                  </a:lnTo>
                  <a:lnTo>
                    <a:pt x="165" y="37"/>
                  </a:lnTo>
                  <a:lnTo>
                    <a:pt x="133" y="40"/>
                  </a:lnTo>
                  <a:lnTo>
                    <a:pt x="100" y="44"/>
                  </a:lnTo>
                  <a:lnTo>
                    <a:pt x="68" y="47"/>
                  </a:lnTo>
                  <a:lnTo>
                    <a:pt x="34" y="47"/>
                  </a:lnTo>
                  <a:lnTo>
                    <a:pt x="0" y="47"/>
                  </a:lnTo>
                  <a:lnTo>
                    <a:pt x="0" y="47"/>
                  </a:lnTo>
                  <a:lnTo>
                    <a:pt x="0" y="47"/>
                  </a:lnTo>
                  <a:lnTo>
                    <a:pt x="0" y="47"/>
                  </a:lnTo>
                  <a:lnTo>
                    <a:pt x="0" y="47"/>
                  </a:lnTo>
                  <a:lnTo>
                    <a:pt x="0" y="47"/>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29" name="Freeform 21"/>
            <p:cNvSpPr>
              <a:spLocks/>
            </p:cNvSpPr>
            <p:nvPr/>
          </p:nvSpPr>
          <p:spPr bwMode="auto">
            <a:xfrm>
              <a:off x="4701" y="3015"/>
              <a:ext cx="25" cy="99"/>
            </a:xfrm>
            <a:custGeom>
              <a:avLst/>
              <a:gdLst/>
              <a:ahLst/>
              <a:cxnLst>
                <a:cxn ang="0">
                  <a:pos x="0" y="0"/>
                </a:cxn>
                <a:cxn ang="0">
                  <a:pos x="14" y="25"/>
                </a:cxn>
                <a:cxn ang="0">
                  <a:pos x="21" y="52"/>
                </a:cxn>
                <a:cxn ang="0">
                  <a:pos x="22" y="79"/>
                </a:cxn>
                <a:cxn ang="0">
                  <a:pos x="19" y="107"/>
                </a:cxn>
                <a:cxn ang="0">
                  <a:pos x="14" y="129"/>
                </a:cxn>
                <a:cxn ang="0">
                  <a:pos x="5" y="151"/>
                </a:cxn>
                <a:cxn ang="0">
                  <a:pos x="0" y="173"/>
                </a:cxn>
                <a:cxn ang="0">
                  <a:pos x="2" y="193"/>
                </a:cxn>
                <a:cxn ang="0">
                  <a:pos x="5" y="196"/>
                </a:cxn>
                <a:cxn ang="0">
                  <a:pos x="12" y="196"/>
                </a:cxn>
                <a:cxn ang="0">
                  <a:pos x="17" y="195"/>
                </a:cxn>
                <a:cxn ang="0">
                  <a:pos x="22" y="191"/>
                </a:cxn>
                <a:cxn ang="0">
                  <a:pos x="37" y="171"/>
                </a:cxn>
                <a:cxn ang="0">
                  <a:pos x="48" y="146"/>
                </a:cxn>
                <a:cxn ang="0">
                  <a:pos x="51" y="117"/>
                </a:cxn>
                <a:cxn ang="0">
                  <a:pos x="49" y="92"/>
                </a:cxn>
                <a:cxn ang="0">
                  <a:pos x="44" y="65"/>
                </a:cxn>
                <a:cxn ang="0">
                  <a:pos x="36" y="40"/>
                </a:cxn>
                <a:cxn ang="0">
                  <a:pos x="21" y="18"/>
                </a:cxn>
                <a:cxn ang="0">
                  <a:pos x="2" y="0"/>
                </a:cxn>
                <a:cxn ang="0">
                  <a:pos x="0" y="0"/>
                </a:cxn>
                <a:cxn ang="0">
                  <a:pos x="0" y="0"/>
                </a:cxn>
                <a:cxn ang="0">
                  <a:pos x="0" y="0"/>
                </a:cxn>
                <a:cxn ang="0">
                  <a:pos x="0" y="0"/>
                </a:cxn>
                <a:cxn ang="0">
                  <a:pos x="0" y="0"/>
                </a:cxn>
              </a:cxnLst>
              <a:rect l="0" t="0" r="r" b="b"/>
              <a:pathLst>
                <a:path w="51" h="196">
                  <a:moveTo>
                    <a:pt x="0" y="0"/>
                  </a:moveTo>
                  <a:lnTo>
                    <a:pt x="14" y="25"/>
                  </a:lnTo>
                  <a:lnTo>
                    <a:pt x="21" y="52"/>
                  </a:lnTo>
                  <a:lnTo>
                    <a:pt x="22" y="79"/>
                  </a:lnTo>
                  <a:lnTo>
                    <a:pt x="19" y="107"/>
                  </a:lnTo>
                  <a:lnTo>
                    <a:pt x="14" y="129"/>
                  </a:lnTo>
                  <a:lnTo>
                    <a:pt x="5" y="151"/>
                  </a:lnTo>
                  <a:lnTo>
                    <a:pt x="0" y="173"/>
                  </a:lnTo>
                  <a:lnTo>
                    <a:pt x="2" y="193"/>
                  </a:lnTo>
                  <a:lnTo>
                    <a:pt x="5" y="196"/>
                  </a:lnTo>
                  <a:lnTo>
                    <a:pt x="12" y="196"/>
                  </a:lnTo>
                  <a:lnTo>
                    <a:pt x="17" y="195"/>
                  </a:lnTo>
                  <a:lnTo>
                    <a:pt x="22" y="191"/>
                  </a:lnTo>
                  <a:lnTo>
                    <a:pt x="37" y="171"/>
                  </a:lnTo>
                  <a:lnTo>
                    <a:pt x="48" y="146"/>
                  </a:lnTo>
                  <a:lnTo>
                    <a:pt x="51" y="117"/>
                  </a:lnTo>
                  <a:lnTo>
                    <a:pt x="49" y="92"/>
                  </a:lnTo>
                  <a:lnTo>
                    <a:pt x="44" y="65"/>
                  </a:lnTo>
                  <a:lnTo>
                    <a:pt x="36" y="40"/>
                  </a:lnTo>
                  <a:lnTo>
                    <a:pt x="21" y="18"/>
                  </a:lnTo>
                  <a:lnTo>
                    <a:pt x="2" y="0"/>
                  </a:lnTo>
                  <a:lnTo>
                    <a:pt x="0" y="0"/>
                  </a:lnTo>
                  <a:lnTo>
                    <a:pt x="0"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0" name="Freeform 22"/>
            <p:cNvSpPr>
              <a:spLocks/>
            </p:cNvSpPr>
            <p:nvPr/>
          </p:nvSpPr>
          <p:spPr bwMode="auto">
            <a:xfrm>
              <a:off x="4376" y="3140"/>
              <a:ext cx="305" cy="322"/>
            </a:xfrm>
            <a:custGeom>
              <a:avLst/>
              <a:gdLst/>
              <a:ahLst/>
              <a:cxnLst>
                <a:cxn ang="0">
                  <a:pos x="17" y="25"/>
                </a:cxn>
                <a:cxn ang="0">
                  <a:pos x="50" y="70"/>
                </a:cxn>
                <a:cxn ang="0">
                  <a:pos x="87" y="114"/>
                </a:cxn>
                <a:cxn ang="0">
                  <a:pos x="124" y="154"/>
                </a:cxn>
                <a:cxn ang="0">
                  <a:pos x="165" y="195"/>
                </a:cxn>
                <a:cxn ang="0">
                  <a:pos x="205" y="235"/>
                </a:cxn>
                <a:cxn ang="0">
                  <a:pos x="246" y="275"/>
                </a:cxn>
                <a:cxn ang="0">
                  <a:pos x="284" y="316"/>
                </a:cxn>
                <a:cxn ang="0">
                  <a:pos x="325" y="360"/>
                </a:cxn>
                <a:cxn ang="0">
                  <a:pos x="365" y="402"/>
                </a:cxn>
                <a:cxn ang="0">
                  <a:pos x="405" y="444"/>
                </a:cxn>
                <a:cxn ang="0">
                  <a:pos x="448" y="484"/>
                </a:cxn>
                <a:cxn ang="0">
                  <a:pos x="485" y="521"/>
                </a:cxn>
                <a:cxn ang="0">
                  <a:pos x="517" y="556"/>
                </a:cxn>
                <a:cxn ang="0">
                  <a:pos x="548" y="593"/>
                </a:cxn>
                <a:cxn ang="0">
                  <a:pos x="580" y="629"/>
                </a:cxn>
                <a:cxn ang="0">
                  <a:pos x="602" y="644"/>
                </a:cxn>
                <a:cxn ang="0">
                  <a:pos x="609" y="637"/>
                </a:cxn>
                <a:cxn ang="0">
                  <a:pos x="594" y="612"/>
                </a:cxn>
                <a:cxn ang="0">
                  <a:pos x="562" y="572"/>
                </a:cxn>
                <a:cxn ang="0">
                  <a:pos x="525" y="533"/>
                </a:cxn>
                <a:cxn ang="0">
                  <a:pos x="488" y="496"/>
                </a:cxn>
                <a:cxn ang="0">
                  <a:pos x="448" y="459"/>
                </a:cxn>
                <a:cxn ang="0">
                  <a:pos x="409" y="422"/>
                </a:cxn>
                <a:cxn ang="0">
                  <a:pos x="368" y="386"/>
                </a:cxn>
                <a:cxn ang="0">
                  <a:pos x="331" y="349"/>
                </a:cxn>
                <a:cxn ang="0">
                  <a:pos x="293" y="311"/>
                </a:cxn>
                <a:cxn ang="0">
                  <a:pos x="252" y="270"/>
                </a:cxn>
                <a:cxn ang="0">
                  <a:pos x="210" y="232"/>
                </a:cxn>
                <a:cxn ang="0">
                  <a:pos x="170" y="191"/>
                </a:cxn>
                <a:cxn ang="0">
                  <a:pos x="129" y="153"/>
                </a:cxn>
                <a:cxn ang="0">
                  <a:pos x="89" y="112"/>
                </a:cxn>
                <a:cxn ang="0">
                  <a:pos x="52" y="68"/>
                </a:cxn>
                <a:cxn ang="0">
                  <a:pos x="17" y="23"/>
                </a:cxn>
                <a:cxn ang="0">
                  <a:pos x="0" y="0"/>
                </a:cxn>
                <a:cxn ang="0">
                  <a:pos x="0" y="0"/>
                </a:cxn>
                <a:cxn ang="0">
                  <a:pos x="0" y="1"/>
                </a:cxn>
              </a:cxnLst>
              <a:rect l="0" t="0" r="r" b="b"/>
              <a:pathLst>
                <a:path w="609" h="644">
                  <a:moveTo>
                    <a:pt x="0" y="1"/>
                  </a:moveTo>
                  <a:lnTo>
                    <a:pt x="17" y="25"/>
                  </a:lnTo>
                  <a:lnTo>
                    <a:pt x="34" y="48"/>
                  </a:lnTo>
                  <a:lnTo>
                    <a:pt x="50" y="70"/>
                  </a:lnTo>
                  <a:lnTo>
                    <a:pt x="69" y="92"/>
                  </a:lnTo>
                  <a:lnTo>
                    <a:pt x="87" y="114"/>
                  </a:lnTo>
                  <a:lnTo>
                    <a:pt x="106" y="134"/>
                  </a:lnTo>
                  <a:lnTo>
                    <a:pt x="124" y="154"/>
                  </a:lnTo>
                  <a:lnTo>
                    <a:pt x="145" y="174"/>
                  </a:lnTo>
                  <a:lnTo>
                    <a:pt x="165" y="195"/>
                  </a:lnTo>
                  <a:lnTo>
                    <a:pt x="185" y="215"/>
                  </a:lnTo>
                  <a:lnTo>
                    <a:pt x="205" y="235"/>
                  </a:lnTo>
                  <a:lnTo>
                    <a:pt x="225" y="255"/>
                  </a:lnTo>
                  <a:lnTo>
                    <a:pt x="246" y="275"/>
                  </a:lnTo>
                  <a:lnTo>
                    <a:pt x="264" y="296"/>
                  </a:lnTo>
                  <a:lnTo>
                    <a:pt x="284" y="316"/>
                  </a:lnTo>
                  <a:lnTo>
                    <a:pt x="304" y="338"/>
                  </a:lnTo>
                  <a:lnTo>
                    <a:pt x="325" y="360"/>
                  </a:lnTo>
                  <a:lnTo>
                    <a:pt x="345" y="380"/>
                  </a:lnTo>
                  <a:lnTo>
                    <a:pt x="365" y="402"/>
                  </a:lnTo>
                  <a:lnTo>
                    <a:pt x="385" y="422"/>
                  </a:lnTo>
                  <a:lnTo>
                    <a:pt x="405" y="444"/>
                  </a:lnTo>
                  <a:lnTo>
                    <a:pt x="426" y="464"/>
                  </a:lnTo>
                  <a:lnTo>
                    <a:pt x="448" y="484"/>
                  </a:lnTo>
                  <a:lnTo>
                    <a:pt x="468" y="504"/>
                  </a:lnTo>
                  <a:lnTo>
                    <a:pt x="485" y="521"/>
                  </a:lnTo>
                  <a:lnTo>
                    <a:pt x="501" y="540"/>
                  </a:lnTo>
                  <a:lnTo>
                    <a:pt x="517" y="556"/>
                  </a:lnTo>
                  <a:lnTo>
                    <a:pt x="532" y="575"/>
                  </a:lnTo>
                  <a:lnTo>
                    <a:pt x="548" y="593"/>
                  </a:lnTo>
                  <a:lnTo>
                    <a:pt x="564" y="612"/>
                  </a:lnTo>
                  <a:lnTo>
                    <a:pt x="580" y="629"/>
                  </a:lnTo>
                  <a:lnTo>
                    <a:pt x="599" y="644"/>
                  </a:lnTo>
                  <a:lnTo>
                    <a:pt x="602" y="644"/>
                  </a:lnTo>
                  <a:lnTo>
                    <a:pt x="607" y="641"/>
                  </a:lnTo>
                  <a:lnTo>
                    <a:pt x="609" y="637"/>
                  </a:lnTo>
                  <a:lnTo>
                    <a:pt x="609" y="634"/>
                  </a:lnTo>
                  <a:lnTo>
                    <a:pt x="594" y="612"/>
                  </a:lnTo>
                  <a:lnTo>
                    <a:pt x="579" y="592"/>
                  </a:lnTo>
                  <a:lnTo>
                    <a:pt x="562" y="572"/>
                  </a:lnTo>
                  <a:lnTo>
                    <a:pt x="543" y="551"/>
                  </a:lnTo>
                  <a:lnTo>
                    <a:pt x="525" y="533"/>
                  </a:lnTo>
                  <a:lnTo>
                    <a:pt x="506" y="514"/>
                  </a:lnTo>
                  <a:lnTo>
                    <a:pt x="488" y="496"/>
                  </a:lnTo>
                  <a:lnTo>
                    <a:pt x="468" y="477"/>
                  </a:lnTo>
                  <a:lnTo>
                    <a:pt x="448" y="459"/>
                  </a:lnTo>
                  <a:lnTo>
                    <a:pt x="429" y="440"/>
                  </a:lnTo>
                  <a:lnTo>
                    <a:pt x="409" y="422"/>
                  </a:lnTo>
                  <a:lnTo>
                    <a:pt x="389" y="403"/>
                  </a:lnTo>
                  <a:lnTo>
                    <a:pt x="368" y="386"/>
                  </a:lnTo>
                  <a:lnTo>
                    <a:pt x="350" y="368"/>
                  </a:lnTo>
                  <a:lnTo>
                    <a:pt x="331" y="349"/>
                  </a:lnTo>
                  <a:lnTo>
                    <a:pt x="313" y="331"/>
                  </a:lnTo>
                  <a:lnTo>
                    <a:pt x="293" y="311"/>
                  </a:lnTo>
                  <a:lnTo>
                    <a:pt x="273" y="291"/>
                  </a:lnTo>
                  <a:lnTo>
                    <a:pt x="252" y="270"/>
                  </a:lnTo>
                  <a:lnTo>
                    <a:pt x="230" y="250"/>
                  </a:lnTo>
                  <a:lnTo>
                    <a:pt x="210" y="232"/>
                  </a:lnTo>
                  <a:lnTo>
                    <a:pt x="190" y="211"/>
                  </a:lnTo>
                  <a:lnTo>
                    <a:pt x="170" y="191"/>
                  </a:lnTo>
                  <a:lnTo>
                    <a:pt x="150" y="173"/>
                  </a:lnTo>
                  <a:lnTo>
                    <a:pt x="129" y="153"/>
                  </a:lnTo>
                  <a:lnTo>
                    <a:pt x="109" y="132"/>
                  </a:lnTo>
                  <a:lnTo>
                    <a:pt x="89" y="112"/>
                  </a:lnTo>
                  <a:lnTo>
                    <a:pt x="71" y="90"/>
                  </a:lnTo>
                  <a:lnTo>
                    <a:pt x="52" y="68"/>
                  </a:lnTo>
                  <a:lnTo>
                    <a:pt x="34" y="47"/>
                  </a:lnTo>
                  <a:lnTo>
                    <a:pt x="17" y="23"/>
                  </a:lnTo>
                  <a:lnTo>
                    <a:pt x="0" y="0"/>
                  </a:lnTo>
                  <a:lnTo>
                    <a:pt x="0" y="0"/>
                  </a:lnTo>
                  <a:lnTo>
                    <a:pt x="0" y="0"/>
                  </a:lnTo>
                  <a:lnTo>
                    <a:pt x="0" y="0"/>
                  </a:lnTo>
                  <a:lnTo>
                    <a:pt x="0" y="1"/>
                  </a:lnTo>
                  <a:lnTo>
                    <a:pt x="0" y="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1" name="Freeform 23"/>
            <p:cNvSpPr>
              <a:spLocks/>
            </p:cNvSpPr>
            <p:nvPr/>
          </p:nvSpPr>
          <p:spPr bwMode="auto">
            <a:xfrm>
              <a:off x="4362" y="3151"/>
              <a:ext cx="261" cy="250"/>
            </a:xfrm>
            <a:custGeom>
              <a:avLst/>
              <a:gdLst/>
              <a:ahLst/>
              <a:cxnLst>
                <a:cxn ang="0">
                  <a:pos x="505" y="22"/>
                </a:cxn>
                <a:cxn ang="0">
                  <a:pos x="470" y="61"/>
                </a:cxn>
                <a:cxn ang="0">
                  <a:pos x="433" y="100"/>
                </a:cxn>
                <a:cxn ang="0">
                  <a:pos x="397" y="137"/>
                </a:cxn>
                <a:cxn ang="0">
                  <a:pos x="360" y="172"/>
                </a:cxn>
                <a:cxn ang="0">
                  <a:pos x="323" y="207"/>
                </a:cxn>
                <a:cxn ang="0">
                  <a:pos x="286" y="243"/>
                </a:cxn>
                <a:cxn ang="0">
                  <a:pos x="249" y="280"/>
                </a:cxn>
                <a:cxn ang="0">
                  <a:pos x="214" y="313"/>
                </a:cxn>
                <a:cxn ang="0">
                  <a:pos x="180" y="344"/>
                </a:cxn>
                <a:cxn ang="0">
                  <a:pos x="145" y="371"/>
                </a:cxn>
                <a:cxn ang="0">
                  <a:pos x="110" y="399"/>
                </a:cxn>
                <a:cxn ang="0">
                  <a:pos x="81" y="423"/>
                </a:cxn>
                <a:cxn ang="0">
                  <a:pos x="56" y="441"/>
                </a:cxn>
                <a:cxn ang="0">
                  <a:pos x="32" y="461"/>
                </a:cxn>
                <a:cxn ang="0">
                  <a:pos x="10" y="483"/>
                </a:cxn>
                <a:cxn ang="0">
                  <a:pos x="0" y="500"/>
                </a:cxn>
                <a:cxn ang="0">
                  <a:pos x="7" y="500"/>
                </a:cxn>
                <a:cxn ang="0">
                  <a:pos x="24" y="482"/>
                </a:cxn>
                <a:cxn ang="0">
                  <a:pos x="56" y="451"/>
                </a:cxn>
                <a:cxn ang="0">
                  <a:pos x="91" y="423"/>
                </a:cxn>
                <a:cxn ang="0">
                  <a:pos x="127" y="396"/>
                </a:cxn>
                <a:cxn ang="0">
                  <a:pos x="160" y="369"/>
                </a:cxn>
                <a:cxn ang="0">
                  <a:pos x="190" y="342"/>
                </a:cxn>
                <a:cxn ang="0">
                  <a:pos x="221" y="315"/>
                </a:cxn>
                <a:cxn ang="0">
                  <a:pos x="249" y="286"/>
                </a:cxn>
                <a:cxn ang="0">
                  <a:pos x="298" y="239"/>
                </a:cxn>
                <a:cxn ang="0">
                  <a:pos x="367" y="175"/>
                </a:cxn>
                <a:cxn ang="0">
                  <a:pos x="434" y="108"/>
                </a:cxn>
                <a:cxn ang="0">
                  <a:pos x="495" y="37"/>
                </a:cxn>
                <a:cxn ang="0">
                  <a:pos x="524" y="0"/>
                </a:cxn>
                <a:cxn ang="0">
                  <a:pos x="522" y="0"/>
                </a:cxn>
                <a:cxn ang="0">
                  <a:pos x="522" y="0"/>
                </a:cxn>
              </a:cxnLst>
              <a:rect l="0" t="0" r="r" b="b"/>
              <a:pathLst>
                <a:path w="524" h="502">
                  <a:moveTo>
                    <a:pt x="522" y="0"/>
                  </a:moveTo>
                  <a:lnTo>
                    <a:pt x="505" y="22"/>
                  </a:lnTo>
                  <a:lnTo>
                    <a:pt x="487" y="42"/>
                  </a:lnTo>
                  <a:lnTo>
                    <a:pt x="470" y="61"/>
                  </a:lnTo>
                  <a:lnTo>
                    <a:pt x="451" y="81"/>
                  </a:lnTo>
                  <a:lnTo>
                    <a:pt x="433" y="100"/>
                  </a:lnTo>
                  <a:lnTo>
                    <a:pt x="416" y="118"/>
                  </a:lnTo>
                  <a:lnTo>
                    <a:pt x="397" y="137"/>
                  </a:lnTo>
                  <a:lnTo>
                    <a:pt x="379" y="153"/>
                  </a:lnTo>
                  <a:lnTo>
                    <a:pt x="360" y="172"/>
                  </a:lnTo>
                  <a:lnTo>
                    <a:pt x="342" y="190"/>
                  </a:lnTo>
                  <a:lnTo>
                    <a:pt x="323" y="207"/>
                  </a:lnTo>
                  <a:lnTo>
                    <a:pt x="303" y="226"/>
                  </a:lnTo>
                  <a:lnTo>
                    <a:pt x="286" y="243"/>
                  </a:lnTo>
                  <a:lnTo>
                    <a:pt x="268" y="261"/>
                  </a:lnTo>
                  <a:lnTo>
                    <a:pt x="249" y="280"/>
                  </a:lnTo>
                  <a:lnTo>
                    <a:pt x="231" y="298"/>
                  </a:lnTo>
                  <a:lnTo>
                    <a:pt x="214" y="313"/>
                  </a:lnTo>
                  <a:lnTo>
                    <a:pt x="197" y="328"/>
                  </a:lnTo>
                  <a:lnTo>
                    <a:pt x="180" y="344"/>
                  </a:lnTo>
                  <a:lnTo>
                    <a:pt x="164" y="357"/>
                  </a:lnTo>
                  <a:lnTo>
                    <a:pt x="145" y="371"/>
                  </a:lnTo>
                  <a:lnTo>
                    <a:pt x="128" y="384"/>
                  </a:lnTo>
                  <a:lnTo>
                    <a:pt x="110" y="399"/>
                  </a:lnTo>
                  <a:lnTo>
                    <a:pt x="93" y="413"/>
                  </a:lnTo>
                  <a:lnTo>
                    <a:pt x="81" y="423"/>
                  </a:lnTo>
                  <a:lnTo>
                    <a:pt x="68" y="431"/>
                  </a:lnTo>
                  <a:lnTo>
                    <a:pt x="56" y="441"/>
                  </a:lnTo>
                  <a:lnTo>
                    <a:pt x="44" y="451"/>
                  </a:lnTo>
                  <a:lnTo>
                    <a:pt x="32" y="461"/>
                  </a:lnTo>
                  <a:lnTo>
                    <a:pt x="21" y="471"/>
                  </a:lnTo>
                  <a:lnTo>
                    <a:pt x="10" y="483"/>
                  </a:lnTo>
                  <a:lnTo>
                    <a:pt x="2" y="497"/>
                  </a:lnTo>
                  <a:lnTo>
                    <a:pt x="0" y="500"/>
                  </a:lnTo>
                  <a:lnTo>
                    <a:pt x="4" y="502"/>
                  </a:lnTo>
                  <a:lnTo>
                    <a:pt x="7" y="500"/>
                  </a:lnTo>
                  <a:lnTo>
                    <a:pt x="10" y="498"/>
                  </a:lnTo>
                  <a:lnTo>
                    <a:pt x="24" y="482"/>
                  </a:lnTo>
                  <a:lnTo>
                    <a:pt x="41" y="466"/>
                  </a:lnTo>
                  <a:lnTo>
                    <a:pt x="56" y="451"/>
                  </a:lnTo>
                  <a:lnTo>
                    <a:pt x="74" y="436"/>
                  </a:lnTo>
                  <a:lnTo>
                    <a:pt x="91" y="423"/>
                  </a:lnTo>
                  <a:lnTo>
                    <a:pt x="110" y="409"/>
                  </a:lnTo>
                  <a:lnTo>
                    <a:pt x="127" y="396"/>
                  </a:lnTo>
                  <a:lnTo>
                    <a:pt x="143" y="382"/>
                  </a:lnTo>
                  <a:lnTo>
                    <a:pt x="160" y="369"/>
                  </a:lnTo>
                  <a:lnTo>
                    <a:pt x="175" y="355"/>
                  </a:lnTo>
                  <a:lnTo>
                    <a:pt x="190" y="342"/>
                  </a:lnTo>
                  <a:lnTo>
                    <a:pt x="206" y="328"/>
                  </a:lnTo>
                  <a:lnTo>
                    <a:pt x="221" y="315"/>
                  </a:lnTo>
                  <a:lnTo>
                    <a:pt x="234" y="300"/>
                  </a:lnTo>
                  <a:lnTo>
                    <a:pt x="249" y="286"/>
                  </a:lnTo>
                  <a:lnTo>
                    <a:pt x="264" y="271"/>
                  </a:lnTo>
                  <a:lnTo>
                    <a:pt x="298" y="239"/>
                  </a:lnTo>
                  <a:lnTo>
                    <a:pt x="333" y="207"/>
                  </a:lnTo>
                  <a:lnTo>
                    <a:pt x="367" y="175"/>
                  </a:lnTo>
                  <a:lnTo>
                    <a:pt x="401" y="142"/>
                  </a:lnTo>
                  <a:lnTo>
                    <a:pt x="434" y="108"/>
                  </a:lnTo>
                  <a:lnTo>
                    <a:pt x="466" y="73"/>
                  </a:lnTo>
                  <a:lnTo>
                    <a:pt x="495" y="37"/>
                  </a:lnTo>
                  <a:lnTo>
                    <a:pt x="524" y="0"/>
                  </a:lnTo>
                  <a:lnTo>
                    <a:pt x="524" y="0"/>
                  </a:lnTo>
                  <a:lnTo>
                    <a:pt x="524" y="0"/>
                  </a:lnTo>
                  <a:lnTo>
                    <a:pt x="522" y="0"/>
                  </a:lnTo>
                  <a:lnTo>
                    <a:pt x="522" y="0"/>
                  </a:lnTo>
                  <a:lnTo>
                    <a:pt x="522"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2" name="Freeform 24"/>
            <p:cNvSpPr>
              <a:spLocks/>
            </p:cNvSpPr>
            <p:nvPr/>
          </p:nvSpPr>
          <p:spPr bwMode="auto">
            <a:xfrm>
              <a:off x="4344" y="3459"/>
              <a:ext cx="390" cy="375"/>
            </a:xfrm>
            <a:custGeom>
              <a:avLst/>
              <a:gdLst/>
              <a:ahLst/>
              <a:cxnLst>
                <a:cxn ang="0">
                  <a:pos x="20" y="29"/>
                </a:cxn>
                <a:cxn ang="0">
                  <a:pos x="62" y="79"/>
                </a:cxn>
                <a:cxn ang="0">
                  <a:pos x="106" y="128"/>
                </a:cxn>
                <a:cxn ang="0">
                  <a:pos x="151" y="177"/>
                </a:cxn>
                <a:cxn ang="0">
                  <a:pos x="199" y="222"/>
                </a:cxn>
                <a:cxn ang="0">
                  <a:pos x="247" y="266"/>
                </a:cxn>
                <a:cxn ang="0">
                  <a:pos x="296" y="311"/>
                </a:cxn>
                <a:cxn ang="0">
                  <a:pos x="347" y="353"/>
                </a:cxn>
                <a:cxn ang="0">
                  <a:pos x="399" y="399"/>
                </a:cxn>
                <a:cxn ang="0">
                  <a:pos x="449" y="446"/>
                </a:cxn>
                <a:cxn ang="0">
                  <a:pos x="500" y="493"/>
                </a:cxn>
                <a:cxn ang="0">
                  <a:pos x="550" y="542"/>
                </a:cxn>
                <a:cxn ang="0">
                  <a:pos x="601" y="587"/>
                </a:cxn>
                <a:cxn ang="0">
                  <a:pos x="648" y="634"/>
                </a:cxn>
                <a:cxn ang="0">
                  <a:pos x="695" y="683"/>
                </a:cxn>
                <a:cxn ang="0">
                  <a:pos x="745" y="729"/>
                </a:cxn>
                <a:cxn ang="0">
                  <a:pos x="774" y="750"/>
                </a:cxn>
                <a:cxn ang="0">
                  <a:pos x="781" y="745"/>
                </a:cxn>
                <a:cxn ang="0">
                  <a:pos x="759" y="715"/>
                </a:cxn>
                <a:cxn ang="0">
                  <a:pos x="713" y="666"/>
                </a:cxn>
                <a:cxn ang="0">
                  <a:pos x="665" y="618"/>
                </a:cxn>
                <a:cxn ang="0">
                  <a:pos x="614" y="572"/>
                </a:cxn>
                <a:cxn ang="0">
                  <a:pos x="560" y="527"/>
                </a:cxn>
                <a:cxn ang="0">
                  <a:pos x="508" y="481"/>
                </a:cxn>
                <a:cxn ang="0">
                  <a:pos x="456" y="438"/>
                </a:cxn>
                <a:cxn ang="0">
                  <a:pos x="406" y="392"/>
                </a:cxn>
                <a:cxn ang="0">
                  <a:pos x="357" y="347"/>
                </a:cxn>
                <a:cxn ang="0">
                  <a:pos x="306" y="303"/>
                </a:cxn>
                <a:cxn ang="0">
                  <a:pos x="254" y="261"/>
                </a:cxn>
                <a:cxn ang="0">
                  <a:pos x="204" y="217"/>
                </a:cxn>
                <a:cxn ang="0">
                  <a:pos x="155" y="173"/>
                </a:cxn>
                <a:cxn ang="0">
                  <a:pos x="108" y="126"/>
                </a:cxn>
                <a:cxn ang="0">
                  <a:pos x="62" y="78"/>
                </a:cxn>
                <a:cxn ang="0">
                  <a:pos x="20" y="27"/>
                </a:cxn>
                <a:cxn ang="0">
                  <a:pos x="0" y="0"/>
                </a:cxn>
                <a:cxn ang="0">
                  <a:pos x="0" y="0"/>
                </a:cxn>
                <a:cxn ang="0">
                  <a:pos x="0" y="2"/>
                </a:cxn>
              </a:cxnLst>
              <a:rect l="0" t="0" r="r" b="b"/>
              <a:pathLst>
                <a:path w="781" h="750">
                  <a:moveTo>
                    <a:pt x="0" y="2"/>
                  </a:moveTo>
                  <a:lnTo>
                    <a:pt x="20" y="29"/>
                  </a:lnTo>
                  <a:lnTo>
                    <a:pt x="40" y="54"/>
                  </a:lnTo>
                  <a:lnTo>
                    <a:pt x="62" y="79"/>
                  </a:lnTo>
                  <a:lnTo>
                    <a:pt x="82" y="104"/>
                  </a:lnTo>
                  <a:lnTo>
                    <a:pt x="106" y="128"/>
                  </a:lnTo>
                  <a:lnTo>
                    <a:pt x="128" y="153"/>
                  </a:lnTo>
                  <a:lnTo>
                    <a:pt x="151" y="177"/>
                  </a:lnTo>
                  <a:lnTo>
                    <a:pt x="175" y="199"/>
                  </a:lnTo>
                  <a:lnTo>
                    <a:pt x="199" y="222"/>
                  </a:lnTo>
                  <a:lnTo>
                    <a:pt x="222" y="244"/>
                  </a:lnTo>
                  <a:lnTo>
                    <a:pt x="247" y="266"/>
                  </a:lnTo>
                  <a:lnTo>
                    <a:pt x="271" y="290"/>
                  </a:lnTo>
                  <a:lnTo>
                    <a:pt x="296" y="311"/>
                  </a:lnTo>
                  <a:lnTo>
                    <a:pt x="321" y="332"/>
                  </a:lnTo>
                  <a:lnTo>
                    <a:pt x="347" y="353"/>
                  </a:lnTo>
                  <a:lnTo>
                    <a:pt x="372" y="375"/>
                  </a:lnTo>
                  <a:lnTo>
                    <a:pt x="399" y="399"/>
                  </a:lnTo>
                  <a:lnTo>
                    <a:pt x="424" y="422"/>
                  </a:lnTo>
                  <a:lnTo>
                    <a:pt x="449" y="446"/>
                  </a:lnTo>
                  <a:lnTo>
                    <a:pt x="475" y="470"/>
                  </a:lnTo>
                  <a:lnTo>
                    <a:pt x="500" y="493"/>
                  </a:lnTo>
                  <a:lnTo>
                    <a:pt x="525" y="518"/>
                  </a:lnTo>
                  <a:lnTo>
                    <a:pt x="550" y="542"/>
                  </a:lnTo>
                  <a:lnTo>
                    <a:pt x="575" y="565"/>
                  </a:lnTo>
                  <a:lnTo>
                    <a:pt x="601" y="587"/>
                  </a:lnTo>
                  <a:lnTo>
                    <a:pt x="624" y="611"/>
                  </a:lnTo>
                  <a:lnTo>
                    <a:pt x="648" y="634"/>
                  </a:lnTo>
                  <a:lnTo>
                    <a:pt x="671" y="660"/>
                  </a:lnTo>
                  <a:lnTo>
                    <a:pt x="695" y="683"/>
                  </a:lnTo>
                  <a:lnTo>
                    <a:pt x="720" y="707"/>
                  </a:lnTo>
                  <a:lnTo>
                    <a:pt x="745" y="729"/>
                  </a:lnTo>
                  <a:lnTo>
                    <a:pt x="771" y="750"/>
                  </a:lnTo>
                  <a:lnTo>
                    <a:pt x="774" y="750"/>
                  </a:lnTo>
                  <a:lnTo>
                    <a:pt x="779" y="749"/>
                  </a:lnTo>
                  <a:lnTo>
                    <a:pt x="781" y="745"/>
                  </a:lnTo>
                  <a:lnTo>
                    <a:pt x="781" y="742"/>
                  </a:lnTo>
                  <a:lnTo>
                    <a:pt x="759" y="715"/>
                  </a:lnTo>
                  <a:lnTo>
                    <a:pt x="737" y="690"/>
                  </a:lnTo>
                  <a:lnTo>
                    <a:pt x="713" y="666"/>
                  </a:lnTo>
                  <a:lnTo>
                    <a:pt x="690" y="641"/>
                  </a:lnTo>
                  <a:lnTo>
                    <a:pt x="665" y="618"/>
                  </a:lnTo>
                  <a:lnTo>
                    <a:pt x="639" y="594"/>
                  </a:lnTo>
                  <a:lnTo>
                    <a:pt x="614" y="572"/>
                  </a:lnTo>
                  <a:lnTo>
                    <a:pt x="587" y="549"/>
                  </a:lnTo>
                  <a:lnTo>
                    <a:pt x="560" y="527"/>
                  </a:lnTo>
                  <a:lnTo>
                    <a:pt x="535" y="505"/>
                  </a:lnTo>
                  <a:lnTo>
                    <a:pt x="508" y="481"/>
                  </a:lnTo>
                  <a:lnTo>
                    <a:pt x="481" y="459"/>
                  </a:lnTo>
                  <a:lnTo>
                    <a:pt x="456" y="438"/>
                  </a:lnTo>
                  <a:lnTo>
                    <a:pt x="431" y="414"/>
                  </a:lnTo>
                  <a:lnTo>
                    <a:pt x="406" y="392"/>
                  </a:lnTo>
                  <a:lnTo>
                    <a:pt x="380" y="369"/>
                  </a:lnTo>
                  <a:lnTo>
                    <a:pt x="357" y="347"/>
                  </a:lnTo>
                  <a:lnTo>
                    <a:pt x="331" y="325"/>
                  </a:lnTo>
                  <a:lnTo>
                    <a:pt x="306" y="303"/>
                  </a:lnTo>
                  <a:lnTo>
                    <a:pt x="281" y="281"/>
                  </a:lnTo>
                  <a:lnTo>
                    <a:pt x="254" y="261"/>
                  </a:lnTo>
                  <a:lnTo>
                    <a:pt x="229" y="239"/>
                  </a:lnTo>
                  <a:lnTo>
                    <a:pt x="204" y="217"/>
                  </a:lnTo>
                  <a:lnTo>
                    <a:pt x="178" y="195"/>
                  </a:lnTo>
                  <a:lnTo>
                    <a:pt x="155" y="173"/>
                  </a:lnTo>
                  <a:lnTo>
                    <a:pt x="130" y="150"/>
                  </a:lnTo>
                  <a:lnTo>
                    <a:pt x="108" y="126"/>
                  </a:lnTo>
                  <a:lnTo>
                    <a:pt x="84" y="103"/>
                  </a:lnTo>
                  <a:lnTo>
                    <a:pt x="62" y="78"/>
                  </a:lnTo>
                  <a:lnTo>
                    <a:pt x="42" y="52"/>
                  </a:lnTo>
                  <a:lnTo>
                    <a:pt x="20" y="27"/>
                  </a:lnTo>
                  <a:lnTo>
                    <a:pt x="0" y="0"/>
                  </a:lnTo>
                  <a:lnTo>
                    <a:pt x="0" y="0"/>
                  </a:lnTo>
                  <a:lnTo>
                    <a:pt x="0" y="0"/>
                  </a:lnTo>
                  <a:lnTo>
                    <a:pt x="0" y="0"/>
                  </a:lnTo>
                  <a:lnTo>
                    <a:pt x="0" y="2"/>
                  </a:lnTo>
                  <a:lnTo>
                    <a:pt x="0" y="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3" name="Freeform 25"/>
            <p:cNvSpPr>
              <a:spLocks/>
            </p:cNvSpPr>
            <p:nvPr/>
          </p:nvSpPr>
          <p:spPr bwMode="auto">
            <a:xfrm>
              <a:off x="4272" y="3484"/>
              <a:ext cx="402" cy="287"/>
            </a:xfrm>
            <a:custGeom>
              <a:avLst/>
              <a:gdLst/>
              <a:ahLst/>
              <a:cxnLst>
                <a:cxn ang="0">
                  <a:pos x="789" y="15"/>
                </a:cxn>
                <a:cxn ang="0">
                  <a:pos x="756" y="43"/>
                </a:cxn>
                <a:cxn ang="0">
                  <a:pos x="719" y="70"/>
                </a:cxn>
                <a:cxn ang="0">
                  <a:pos x="683" y="96"/>
                </a:cxn>
                <a:cxn ang="0">
                  <a:pos x="635" y="131"/>
                </a:cxn>
                <a:cxn ang="0">
                  <a:pos x="572" y="176"/>
                </a:cxn>
                <a:cxn ang="0">
                  <a:pos x="508" y="222"/>
                </a:cxn>
                <a:cxn ang="0">
                  <a:pos x="446" y="267"/>
                </a:cxn>
                <a:cxn ang="0">
                  <a:pos x="387" y="307"/>
                </a:cxn>
                <a:cxn ang="0">
                  <a:pos x="335" y="345"/>
                </a:cxn>
                <a:cxn ang="0">
                  <a:pos x="281" y="382"/>
                </a:cxn>
                <a:cxn ang="0">
                  <a:pos x="227" y="417"/>
                </a:cxn>
                <a:cxn ang="0">
                  <a:pos x="175" y="450"/>
                </a:cxn>
                <a:cxn ang="0">
                  <a:pos x="121" y="479"/>
                </a:cxn>
                <a:cxn ang="0">
                  <a:pos x="68" y="509"/>
                </a:cxn>
                <a:cxn ang="0">
                  <a:pos x="20" y="546"/>
                </a:cxn>
                <a:cxn ang="0">
                  <a:pos x="0" y="572"/>
                </a:cxn>
                <a:cxn ang="0">
                  <a:pos x="5" y="575"/>
                </a:cxn>
                <a:cxn ang="0">
                  <a:pos x="31" y="551"/>
                </a:cxn>
                <a:cxn ang="0">
                  <a:pos x="81" y="514"/>
                </a:cxn>
                <a:cxn ang="0">
                  <a:pos x="137" y="482"/>
                </a:cxn>
                <a:cxn ang="0">
                  <a:pos x="192" y="450"/>
                </a:cxn>
                <a:cxn ang="0">
                  <a:pos x="244" y="415"/>
                </a:cxn>
                <a:cxn ang="0">
                  <a:pos x="300" y="376"/>
                </a:cxn>
                <a:cxn ang="0">
                  <a:pos x="355" y="338"/>
                </a:cxn>
                <a:cxn ang="0">
                  <a:pos x="411" y="299"/>
                </a:cxn>
                <a:cxn ang="0">
                  <a:pos x="468" y="257"/>
                </a:cxn>
                <a:cxn ang="0">
                  <a:pos x="527" y="215"/>
                </a:cxn>
                <a:cxn ang="0">
                  <a:pos x="586" y="171"/>
                </a:cxn>
                <a:cxn ang="0">
                  <a:pos x="645" y="127"/>
                </a:cxn>
                <a:cxn ang="0">
                  <a:pos x="692" y="94"/>
                </a:cxn>
                <a:cxn ang="0">
                  <a:pos x="726" y="69"/>
                </a:cxn>
                <a:cxn ang="0">
                  <a:pos x="759" y="42"/>
                </a:cxn>
                <a:cxn ang="0">
                  <a:pos x="789" y="15"/>
                </a:cxn>
                <a:cxn ang="0">
                  <a:pos x="805" y="0"/>
                </a:cxn>
                <a:cxn ang="0">
                  <a:pos x="805" y="0"/>
                </a:cxn>
                <a:cxn ang="0">
                  <a:pos x="805" y="0"/>
                </a:cxn>
              </a:cxnLst>
              <a:rect l="0" t="0" r="r" b="b"/>
              <a:pathLst>
                <a:path w="805" h="575">
                  <a:moveTo>
                    <a:pt x="805" y="0"/>
                  </a:moveTo>
                  <a:lnTo>
                    <a:pt x="789" y="15"/>
                  </a:lnTo>
                  <a:lnTo>
                    <a:pt x="773" y="30"/>
                  </a:lnTo>
                  <a:lnTo>
                    <a:pt x="756" y="43"/>
                  </a:lnTo>
                  <a:lnTo>
                    <a:pt x="737" y="57"/>
                  </a:lnTo>
                  <a:lnTo>
                    <a:pt x="719" y="70"/>
                  </a:lnTo>
                  <a:lnTo>
                    <a:pt x="700" y="84"/>
                  </a:lnTo>
                  <a:lnTo>
                    <a:pt x="683" y="96"/>
                  </a:lnTo>
                  <a:lnTo>
                    <a:pt x="665" y="109"/>
                  </a:lnTo>
                  <a:lnTo>
                    <a:pt x="635" y="131"/>
                  </a:lnTo>
                  <a:lnTo>
                    <a:pt x="603" y="154"/>
                  </a:lnTo>
                  <a:lnTo>
                    <a:pt x="572" y="176"/>
                  </a:lnTo>
                  <a:lnTo>
                    <a:pt x="540" y="200"/>
                  </a:lnTo>
                  <a:lnTo>
                    <a:pt x="508" y="222"/>
                  </a:lnTo>
                  <a:lnTo>
                    <a:pt x="476" y="245"/>
                  </a:lnTo>
                  <a:lnTo>
                    <a:pt x="446" y="267"/>
                  </a:lnTo>
                  <a:lnTo>
                    <a:pt x="414" y="289"/>
                  </a:lnTo>
                  <a:lnTo>
                    <a:pt x="387" y="307"/>
                  </a:lnTo>
                  <a:lnTo>
                    <a:pt x="360" y="326"/>
                  </a:lnTo>
                  <a:lnTo>
                    <a:pt x="335" y="345"/>
                  </a:lnTo>
                  <a:lnTo>
                    <a:pt x="308" y="363"/>
                  </a:lnTo>
                  <a:lnTo>
                    <a:pt x="281" y="382"/>
                  </a:lnTo>
                  <a:lnTo>
                    <a:pt x="254" y="400"/>
                  </a:lnTo>
                  <a:lnTo>
                    <a:pt x="227" y="417"/>
                  </a:lnTo>
                  <a:lnTo>
                    <a:pt x="201" y="435"/>
                  </a:lnTo>
                  <a:lnTo>
                    <a:pt x="175" y="450"/>
                  </a:lnTo>
                  <a:lnTo>
                    <a:pt x="148" y="466"/>
                  </a:lnTo>
                  <a:lnTo>
                    <a:pt x="121" y="479"/>
                  </a:lnTo>
                  <a:lnTo>
                    <a:pt x="94" y="494"/>
                  </a:lnTo>
                  <a:lnTo>
                    <a:pt x="68" y="509"/>
                  </a:lnTo>
                  <a:lnTo>
                    <a:pt x="42" y="528"/>
                  </a:lnTo>
                  <a:lnTo>
                    <a:pt x="20" y="546"/>
                  </a:lnTo>
                  <a:lnTo>
                    <a:pt x="2" y="568"/>
                  </a:lnTo>
                  <a:lnTo>
                    <a:pt x="0" y="572"/>
                  </a:lnTo>
                  <a:lnTo>
                    <a:pt x="2" y="575"/>
                  </a:lnTo>
                  <a:lnTo>
                    <a:pt x="5" y="575"/>
                  </a:lnTo>
                  <a:lnTo>
                    <a:pt x="9" y="572"/>
                  </a:lnTo>
                  <a:lnTo>
                    <a:pt x="31" y="551"/>
                  </a:lnTo>
                  <a:lnTo>
                    <a:pt x="56" y="533"/>
                  </a:lnTo>
                  <a:lnTo>
                    <a:pt x="81" y="514"/>
                  </a:lnTo>
                  <a:lnTo>
                    <a:pt x="108" y="498"/>
                  </a:lnTo>
                  <a:lnTo>
                    <a:pt x="137" y="482"/>
                  </a:lnTo>
                  <a:lnTo>
                    <a:pt x="163" y="466"/>
                  </a:lnTo>
                  <a:lnTo>
                    <a:pt x="192" y="450"/>
                  </a:lnTo>
                  <a:lnTo>
                    <a:pt x="217" y="434"/>
                  </a:lnTo>
                  <a:lnTo>
                    <a:pt x="244" y="415"/>
                  </a:lnTo>
                  <a:lnTo>
                    <a:pt x="273" y="395"/>
                  </a:lnTo>
                  <a:lnTo>
                    <a:pt x="300" y="376"/>
                  </a:lnTo>
                  <a:lnTo>
                    <a:pt x="328" y="356"/>
                  </a:lnTo>
                  <a:lnTo>
                    <a:pt x="355" y="338"/>
                  </a:lnTo>
                  <a:lnTo>
                    <a:pt x="382" y="318"/>
                  </a:lnTo>
                  <a:lnTo>
                    <a:pt x="411" y="299"/>
                  </a:lnTo>
                  <a:lnTo>
                    <a:pt x="438" y="279"/>
                  </a:lnTo>
                  <a:lnTo>
                    <a:pt x="468" y="257"/>
                  </a:lnTo>
                  <a:lnTo>
                    <a:pt x="497" y="235"/>
                  </a:lnTo>
                  <a:lnTo>
                    <a:pt x="527" y="215"/>
                  </a:lnTo>
                  <a:lnTo>
                    <a:pt x="557" y="193"/>
                  </a:lnTo>
                  <a:lnTo>
                    <a:pt x="586" y="171"/>
                  </a:lnTo>
                  <a:lnTo>
                    <a:pt x="616" y="149"/>
                  </a:lnTo>
                  <a:lnTo>
                    <a:pt x="645" y="127"/>
                  </a:lnTo>
                  <a:lnTo>
                    <a:pt x="675" y="106"/>
                  </a:lnTo>
                  <a:lnTo>
                    <a:pt x="692" y="94"/>
                  </a:lnTo>
                  <a:lnTo>
                    <a:pt x="709" y="80"/>
                  </a:lnTo>
                  <a:lnTo>
                    <a:pt x="726" y="69"/>
                  </a:lnTo>
                  <a:lnTo>
                    <a:pt x="742" y="55"/>
                  </a:lnTo>
                  <a:lnTo>
                    <a:pt x="759" y="42"/>
                  </a:lnTo>
                  <a:lnTo>
                    <a:pt x="774" y="28"/>
                  </a:lnTo>
                  <a:lnTo>
                    <a:pt x="789" y="15"/>
                  </a:lnTo>
                  <a:lnTo>
                    <a:pt x="805" y="0"/>
                  </a:lnTo>
                  <a:lnTo>
                    <a:pt x="805" y="0"/>
                  </a:lnTo>
                  <a:lnTo>
                    <a:pt x="805" y="0"/>
                  </a:lnTo>
                  <a:lnTo>
                    <a:pt x="805" y="0"/>
                  </a:lnTo>
                  <a:lnTo>
                    <a:pt x="805" y="0"/>
                  </a:lnTo>
                  <a:lnTo>
                    <a:pt x="805"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4" name="Freeform 26"/>
            <p:cNvSpPr>
              <a:spLocks/>
            </p:cNvSpPr>
            <p:nvPr/>
          </p:nvSpPr>
          <p:spPr bwMode="auto">
            <a:xfrm>
              <a:off x="4278" y="2880"/>
              <a:ext cx="185" cy="1037"/>
            </a:xfrm>
            <a:custGeom>
              <a:avLst/>
              <a:gdLst/>
              <a:ahLst/>
              <a:cxnLst>
                <a:cxn ang="0">
                  <a:pos x="355" y="89"/>
                </a:cxn>
                <a:cxn ang="0">
                  <a:pos x="321" y="265"/>
                </a:cxn>
                <a:cxn ang="0">
                  <a:pos x="288" y="444"/>
                </a:cxn>
                <a:cxn ang="0">
                  <a:pos x="254" y="620"/>
                </a:cxn>
                <a:cxn ang="0">
                  <a:pos x="231" y="758"/>
                </a:cxn>
                <a:cxn ang="0">
                  <a:pos x="214" y="856"/>
                </a:cxn>
                <a:cxn ang="0">
                  <a:pos x="195" y="954"/>
                </a:cxn>
                <a:cxn ang="0">
                  <a:pos x="177" y="1051"/>
                </a:cxn>
                <a:cxn ang="0">
                  <a:pos x="153" y="1154"/>
                </a:cxn>
                <a:cxn ang="0">
                  <a:pos x="133" y="1260"/>
                </a:cxn>
                <a:cxn ang="0">
                  <a:pos x="104" y="1408"/>
                </a:cxn>
                <a:cxn ang="0">
                  <a:pos x="67" y="1595"/>
                </a:cxn>
                <a:cxn ang="0">
                  <a:pos x="35" y="1781"/>
                </a:cxn>
                <a:cxn ang="0">
                  <a:pos x="8" y="1970"/>
                </a:cxn>
                <a:cxn ang="0">
                  <a:pos x="3" y="2074"/>
                </a:cxn>
                <a:cxn ang="0">
                  <a:pos x="29" y="2062"/>
                </a:cxn>
                <a:cxn ang="0">
                  <a:pos x="49" y="2013"/>
                </a:cxn>
                <a:cxn ang="0">
                  <a:pos x="69" y="1936"/>
                </a:cxn>
                <a:cxn ang="0">
                  <a:pos x="84" y="1855"/>
                </a:cxn>
                <a:cxn ang="0">
                  <a:pos x="98" y="1776"/>
                </a:cxn>
                <a:cxn ang="0">
                  <a:pos x="113" y="1682"/>
                </a:cxn>
                <a:cxn ang="0">
                  <a:pos x="128" y="1574"/>
                </a:cxn>
                <a:cxn ang="0">
                  <a:pos x="143" y="1467"/>
                </a:cxn>
                <a:cxn ang="0">
                  <a:pos x="158" y="1359"/>
                </a:cxn>
                <a:cxn ang="0">
                  <a:pos x="175" y="1235"/>
                </a:cxn>
                <a:cxn ang="0">
                  <a:pos x="195" y="1095"/>
                </a:cxn>
                <a:cxn ang="0">
                  <a:pos x="217" y="955"/>
                </a:cxn>
                <a:cxn ang="0">
                  <a:pos x="239" y="816"/>
                </a:cxn>
                <a:cxn ang="0">
                  <a:pos x="259" y="652"/>
                </a:cxn>
                <a:cxn ang="0">
                  <a:pos x="288" y="466"/>
                </a:cxn>
                <a:cxn ang="0">
                  <a:pos x="321" y="279"/>
                </a:cxn>
                <a:cxn ang="0">
                  <a:pos x="355" y="92"/>
                </a:cxn>
                <a:cxn ang="0">
                  <a:pos x="372" y="0"/>
                </a:cxn>
                <a:cxn ang="0">
                  <a:pos x="372" y="0"/>
                </a:cxn>
                <a:cxn ang="0">
                  <a:pos x="372" y="0"/>
                </a:cxn>
              </a:cxnLst>
              <a:rect l="0" t="0" r="r" b="b"/>
              <a:pathLst>
                <a:path w="372" h="2074">
                  <a:moveTo>
                    <a:pt x="372" y="0"/>
                  </a:moveTo>
                  <a:lnTo>
                    <a:pt x="355" y="89"/>
                  </a:lnTo>
                  <a:lnTo>
                    <a:pt x="338" y="178"/>
                  </a:lnTo>
                  <a:lnTo>
                    <a:pt x="321" y="265"/>
                  </a:lnTo>
                  <a:lnTo>
                    <a:pt x="305" y="355"/>
                  </a:lnTo>
                  <a:lnTo>
                    <a:pt x="288" y="444"/>
                  </a:lnTo>
                  <a:lnTo>
                    <a:pt x="271" y="531"/>
                  </a:lnTo>
                  <a:lnTo>
                    <a:pt x="254" y="620"/>
                  </a:lnTo>
                  <a:lnTo>
                    <a:pt x="239" y="710"/>
                  </a:lnTo>
                  <a:lnTo>
                    <a:pt x="231" y="758"/>
                  </a:lnTo>
                  <a:lnTo>
                    <a:pt x="222" y="807"/>
                  </a:lnTo>
                  <a:lnTo>
                    <a:pt x="214" y="856"/>
                  </a:lnTo>
                  <a:lnTo>
                    <a:pt x="205" y="905"/>
                  </a:lnTo>
                  <a:lnTo>
                    <a:pt x="195" y="954"/>
                  </a:lnTo>
                  <a:lnTo>
                    <a:pt x="187" y="1002"/>
                  </a:lnTo>
                  <a:lnTo>
                    <a:pt x="177" y="1051"/>
                  </a:lnTo>
                  <a:lnTo>
                    <a:pt x="165" y="1100"/>
                  </a:lnTo>
                  <a:lnTo>
                    <a:pt x="153" y="1154"/>
                  </a:lnTo>
                  <a:lnTo>
                    <a:pt x="143" y="1206"/>
                  </a:lnTo>
                  <a:lnTo>
                    <a:pt x="133" y="1260"/>
                  </a:lnTo>
                  <a:lnTo>
                    <a:pt x="123" y="1314"/>
                  </a:lnTo>
                  <a:lnTo>
                    <a:pt x="104" y="1408"/>
                  </a:lnTo>
                  <a:lnTo>
                    <a:pt x="86" y="1500"/>
                  </a:lnTo>
                  <a:lnTo>
                    <a:pt x="67" y="1595"/>
                  </a:lnTo>
                  <a:lnTo>
                    <a:pt x="51" y="1687"/>
                  </a:lnTo>
                  <a:lnTo>
                    <a:pt x="35" y="1781"/>
                  </a:lnTo>
                  <a:lnTo>
                    <a:pt x="20" y="1876"/>
                  </a:lnTo>
                  <a:lnTo>
                    <a:pt x="8" y="1970"/>
                  </a:lnTo>
                  <a:lnTo>
                    <a:pt x="0" y="2064"/>
                  </a:lnTo>
                  <a:lnTo>
                    <a:pt x="3" y="2074"/>
                  </a:lnTo>
                  <a:lnTo>
                    <a:pt x="15" y="2071"/>
                  </a:lnTo>
                  <a:lnTo>
                    <a:pt x="29" y="2062"/>
                  </a:lnTo>
                  <a:lnTo>
                    <a:pt x="35" y="2052"/>
                  </a:lnTo>
                  <a:lnTo>
                    <a:pt x="49" y="2013"/>
                  </a:lnTo>
                  <a:lnTo>
                    <a:pt x="59" y="1975"/>
                  </a:lnTo>
                  <a:lnTo>
                    <a:pt x="69" y="1936"/>
                  </a:lnTo>
                  <a:lnTo>
                    <a:pt x="77" y="1896"/>
                  </a:lnTo>
                  <a:lnTo>
                    <a:pt x="84" y="1855"/>
                  </a:lnTo>
                  <a:lnTo>
                    <a:pt x="91" y="1817"/>
                  </a:lnTo>
                  <a:lnTo>
                    <a:pt x="98" y="1776"/>
                  </a:lnTo>
                  <a:lnTo>
                    <a:pt x="104" y="1736"/>
                  </a:lnTo>
                  <a:lnTo>
                    <a:pt x="113" y="1682"/>
                  </a:lnTo>
                  <a:lnTo>
                    <a:pt x="121" y="1628"/>
                  </a:lnTo>
                  <a:lnTo>
                    <a:pt x="128" y="1574"/>
                  </a:lnTo>
                  <a:lnTo>
                    <a:pt x="136" y="1521"/>
                  </a:lnTo>
                  <a:lnTo>
                    <a:pt x="143" y="1467"/>
                  </a:lnTo>
                  <a:lnTo>
                    <a:pt x="151" y="1413"/>
                  </a:lnTo>
                  <a:lnTo>
                    <a:pt x="158" y="1359"/>
                  </a:lnTo>
                  <a:lnTo>
                    <a:pt x="165" y="1305"/>
                  </a:lnTo>
                  <a:lnTo>
                    <a:pt x="175" y="1235"/>
                  </a:lnTo>
                  <a:lnTo>
                    <a:pt x="185" y="1166"/>
                  </a:lnTo>
                  <a:lnTo>
                    <a:pt x="195" y="1095"/>
                  </a:lnTo>
                  <a:lnTo>
                    <a:pt x="207" y="1026"/>
                  </a:lnTo>
                  <a:lnTo>
                    <a:pt x="217" y="955"/>
                  </a:lnTo>
                  <a:lnTo>
                    <a:pt x="229" y="886"/>
                  </a:lnTo>
                  <a:lnTo>
                    <a:pt x="239" y="816"/>
                  </a:lnTo>
                  <a:lnTo>
                    <a:pt x="247" y="745"/>
                  </a:lnTo>
                  <a:lnTo>
                    <a:pt x="259" y="652"/>
                  </a:lnTo>
                  <a:lnTo>
                    <a:pt x="274" y="558"/>
                  </a:lnTo>
                  <a:lnTo>
                    <a:pt x="288" y="466"/>
                  </a:lnTo>
                  <a:lnTo>
                    <a:pt x="305" y="371"/>
                  </a:lnTo>
                  <a:lnTo>
                    <a:pt x="321" y="279"/>
                  </a:lnTo>
                  <a:lnTo>
                    <a:pt x="338" y="186"/>
                  </a:lnTo>
                  <a:lnTo>
                    <a:pt x="355" y="92"/>
                  </a:lnTo>
                  <a:lnTo>
                    <a:pt x="372" y="0"/>
                  </a:lnTo>
                  <a:lnTo>
                    <a:pt x="372" y="0"/>
                  </a:lnTo>
                  <a:lnTo>
                    <a:pt x="372" y="0"/>
                  </a:lnTo>
                  <a:lnTo>
                    <a:pt x="372" y="0"/>
                  </a:lnTo>
                  <a:lnTo>
                    <a:pt x="372" y="0"/>
                  </a:lnTo>
                  <a:lnTo>
                    <a:pt x="372"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5" name="Freeform 27"/>
            <p:cNvSpPr>
              <a:spLocks/>
            </p:cNvSpPr>
            <p:nvPr/>
          </p:nvSpPr>
          <p:spPr bwMode="auto">
            <a:xfrm>
              <a:off x="4489" y="2682"/>
              <a:ext cx="263" cy="1263"/>
            </a:xfrm>
            <a:custGeom>
              <a:avLst/>
              <a:gdLst/>
              <a:ahLst/>
              <a:cxnLst>
                <a:cxn ang="0">
                  <a:pos x="12" y="52"/>
                </a:cxn>
                <a:cxn ang="0">
                  <a:pos x="44" y="36"/>
                </a:cxn>
                <a:cxn ang="0">
                  <a:pos x="83" y="24"/>
                </a:cxn>
                <a:cxn ang="0">
                  <a:pos x="122" y="17"/>
                </a:cxn>
                <a:cxn ang="0">
                  <a:pos x="154" y="20"/>
                </a:cxn>
                <a:cxn ang="0">
                  <a:pos x="177" y="41"/>
                </a:cxn>
                <a:cxn ang="0">
                  <a:pos x="194" y="73"/>
                </a:cxn>
                <a:cxn ang="0">
                  <a:pos x="206" y="105"/>
                </a:cxn>
                <a:cxn ang="0">
                  <a:pos x="216" y="143"/>
                </a:cxn>
                <a:cxn ang="0">
                  <a:pos x="223" y="195"/>
                </a:cxn>
                <a:cxn ang="0">
                  <a:pos x="231" y="256"/>
                </a:cxn>
                <a:cxn ang="0">
                  <a:pos x="241" y="327"/>
                </a:cxn>
                <a:cxn ang="0">
                  <a:pos x="254" y="423"/>
                </a:cxn>
                <a:cxn ang="0">
                  <a:pos x="271" y="545"/>
                </a:cxn>
                <a:cxn ang="0">
                  <a:pos x="288" y="668"/>
                </a:cxn>
                <a:cxn ang="0">
                  <a:pos x="305" y="791"/>
                </a:cxn>
                <a:cxn ang="0">
                  <a:pos x="335" y="1006"/>
                </a:cxn>
                <a:cxn ang="0">
                  <a:pos x="376" y="1314"/>
                </a:cxn>
                <a:cxn ang="0">
                  <a:pos x="414" y="1622"/>
                </a:cxn>
                <a:cxn ang="0">
                  <a:pos x="451" y="1930"/>
                </a:cxn>
                <a:cxn ang="0">
                  <a:pos x="477" y="2140"/>
                </a:cxn>
                <a:cxn ang="0">
                  <a:pos x="490" y="2250"/>
                </a:cxn>
                <a:cxn ang="0">
                  <a:pos x="504" y="2361"/>
                </a:cxn>
                <a:cxn ang="0">
                  <a:pos x="519" y="2470"/>
                </a:cxn>
                <a:cxn ang="0">
                  <a:pos x="525" y="2526"/>
                </a:cxn>
                <a:cxn ang="0">
                  <a:pos x="527" y="2524"/>
                </a:cxn>
                <a:cxn ang="0">
                  <a:pos x="493" y="2261"/>
                </a:cxn>
                <a:cxn ang="0">
                  <a:pos x="431" y="1735"/>
                </a:cxn>
                <a:cxn ang="0">
                  <a:pos x="371" y="1208"/>
                </a:cxn>
                <a:cxn ang="0">
                  <a:pos x="310" y="682"/>
                </a:cxn>
                <a:cxn ang="0">
                  <a:pos x="273" y="362"/>
                </a:cxn>
                <a:cxn ang="0">
                  <a:pos x="258" y="251"/>
                </a:cxn>
                <a:cxn ang="0">
                  <a:pos x="246" y="172"/>
                </a:cxn>
                <a:cxn ang="0">
                  <a:pos x="238" y="125"/>
                </a:cxn>
                <a:cxn ang="0">
                  <a:pos x="224" y="79"/>
                </a:cxn>
                <a:cxn ang="0">
                  <a:pos x="202" y="37"/>
                </a:cxn>
                <a:cxn ang="0">
                  <a:pos x="177" y="9"/>
                </a:cxn>
                <a:cxn ang="0">
                  <a:pos x="154" y="0"/>
                </a:cxn>
                <a:cxn ang="0">
                  <a:pos x="130" y="2"/>
                </a:cxn>
                <a:cxn ang="0">
                  <a:pos x="105" y="10"/>
                </a:cxn>
                <a:cxn ang="0">
                  <a:pos x="79" y="20"/>
                </a:cxn>
                <a:cxn ang="0">
                  <a:pos x="54" y="29"/>
                </a:cxn>
                <a:cxn ang="0">
                  <a:pos x="31" y="37"/>
                </a:cxn>
                <a:cxn ang="0">
                  <a:pos x="10" y="52"/>
                </a:cxn>
                <a:cxn ang="0">
                  <a:pos x="0" y="64"/>
                </a:cxn>
                <a:cxn ang="0">
                  <a:pos x="0" y="64"/>
                </a:cxn>
                <a:cxn ang="0">
                  <a:pos x="0" y="64"/>
                </a:cxn>
              </a:cxnLst>
              <a:rect l="0" t="0" r="r" b="b"/>
              <a:pathLst>
                <a:path w="527" h="2526">
                  <a:moveTo>
                    <a:pt x="0" y="64"/>
                  </a:moveTo>
                  <a:lnTo>
                    <a:pt x="12" y="52"/>
                  </a:lnTo>
                  <a:lnTo>
                    <a:pt x="27" y="44"/>
                  </a:lnTo>
                  <a:lnTo>
                    <a:pt x="44" y="36"/>
                  </a:lnTo>
                  <a:lnTo>
                    <a:pt x="63" y="29"/>
                  </a:lnTo>
                  <a:lnTo>
                    <a:pt x="83" y="24"/>
                  </a:lnTo>
                  <a:lnTo>
                    <a:pt x="101" y="20"/>
                  </a:lnTo>
                  <a:lnTo>
                    <a:pt x="122" y="17"/>
                  </a:lnTo>
                  <a:lnTo>
                    <a:pt x="138" y="17"/>
                  </a:lnTo>
                  <a:lnTo>
                    <a:pt x="154" y="20"/>
                  </a:lnTo>
                  <a:lnTo>
                    <a:pt x="165" y="29"/>
                  </a:lnTo>
                  <a:lnTo>
                    <a:pt x="177" y="41"/>
                  </a:lnTo>
                  <a:lnTo>
                    <a:pt x="187" y="56"/>
                  </a:lnTo>
                  <a:lnTo>
                    <a:pt x="194" y="73"/>
                  </a:lnTo>
                  <a:lnTo>
                    <a:pt x="201" y="89"/>
                  </a:lnTo>
                  <a:lnTo>
                    <a:pt x="206" y="105"/>
                  </a:lnTo>
                  <a:lnTo>
                    <a:pt x="211" y="118"/>
                  </a:lnTo>
                  <a:lnTo>
                    <a:pt x="216" y="143"/>
                  </a:lnTo>
                  <a:lnTo>
                    <a:pt x="221" y="169"/>
                  </a:lnTo>
                  <a:lnTo>
                    <a:pt x="223" y="195"/>
                  </a:lnTo>
                  <a:lnTo>
                    <a:pt x="226" y="221"/>
                  </a:lnTo>
                  <a:lnTo>
                    <a:pt x="231" y="256"/>
                  </a:lnTo>
                  <a:lnTo>
                    <a:pt x="236" y="291"/>
                  </a:lnTo>
                  <a:lnTo>
                    <a:pt x="241" y="327"/>
                  </a:lnTo>
                  <a:lnTo>
                    <a:pt x="246" y="362"/>
                  </a:lnTo>
                  <a:lnTo>
                    <a:pt x="254" y="423"/>
                  </a:lnTo>
                  <a:lnTo>
                    <a:pt x="263" y="485"/>
                  </a:lnTo>
                  <a:lnTo>
                    <a:pt x="271" y="545"/>
                  </a:lnTo>
                  <a:lnTo>
                    <a:pt x="280" y="608"/>
                  </a:lnTo>
                  <a:lnTo>
                    <a:pt x="288" y="668"/>
                  </a:lnTo>
                  <a:lnTo>
                    <a:pt x="297" y="730"/>
                  </a:lnTo>
                  <a:lnTo>
                    <a:pt x="305" y="791"/>
                  </a:lnTo>
                  <a:lnTo>
                    <a:pt x="313" y="853"/>
                  </a:lnTo>
                  <a:lnTo>
                    <a:pt x="335" y="1006"/>
                  </a:lnTo>
                  <a:lnTo>
                    <a:pt x="355" y="1161"/>
                  </a:lnTo>
                  <a:lnTo>
                    <a:pt x="376" y="1314"/>
                  </a:lnTo>
                  <a:lnTo>
                    <a:pt x="394" y="1469"/>
                  </a:lnTo>
                  <a:lnTo>
                    <a:pt x="414" y="1622"/>
                  </a:lnTo>
                  <a:lnTo>
                    <a:pt x="433" y="1777"/>
                  </a:lnTo>
                  <a:lnTo>
                    <a:pt x="451" y="1930"/>
                  </a:lnTo>
                  <a:lnTo>
                    <a:pt x="470" y="2085"/>
                  </a:lnTo>
                  <a:lnTo>
                    <a:pt x="477" y="2140"/>
                  </a:lnTo>
                  <a:lnTo>
                    <a:pt x="483" y="2194"/>
                  </a:lnTo>
                  <a:lnTo>
                    <a:pt x="490" y="2250"/>
                  </a:lnTo>
                  <a:lnTo>
                    <a:pt x="497" y="2305"/>
                  </a:lnTo>
                  <a:lnTo>
                    <a:pt x="504" y="2361"/>
                  </a:lnTo>
                  <a:lnTo>
                    <a:pt x="510" y="2416"/>
                  </a:lnTo>
                  <a:lnTo>
                    <a:pt x="519" y="2470"/>
                  </a:lnTo>
                  <a:lnTo>
                    <a:pt x="525" y="2526"/>
                  </a:lnTo>
                  <a:lnTo>
                    <a:pt x="525" y="2526"/>
                  </a:lnTo>
                  <a:lnTo>
                    <a:pt x="527" y="2524"/>
                  </a:lnTo>
                  <a:lnTo>
                    <a:pt x="527" y="2524"/>
                  </a:lnTo>
                  <a:lnTo>
                    <a:pt x="527" y="2524"/>
                  </a:lnTo>
                  <a:lnTo>
                    <a:pt x="493" y="2261"/>
                  </a:lnTo>
                  <a:lnTo>
                    <a:pt x="461" y="1997"/>
                  </a:lnTo>
                  <a:lnTo>
                    <a:pt x="431" y="1735"/>
                  </a:lnTo>
                  <a:lnTo>
                    <a:pt x="401" y="1471"/>
                  </a:lnTo>
                  <a:lnTo>
                    <a:pt x="371" y="1208"/>
                  </a:lnTo>
                  <a:lnTo>
                    <a:pt x="340" y="944"/>
                  </a:lnTo>
                  <a:lnTo>
                    <a:pt x="310" y="682"/>
                  </a:lnTo>
                  <a:lnTo>
                    <a:pt x="280" y="419"/>
                  </a:lnTo>
                  <a:lnTo>
                    <a:pt x="273" y="362"/>
                  </a:lnTo>
                  <a:lnTo>
                    <a:pt x="265" y="306"/>
                  </a:lnTo>
                  <a:lnTo>
                    <a:pt x="258" y="251"/>
                  </a:lnTo>
                  <a:lnTo>
                    <a:pt x="249" y="195"/>
                  </a:lnTo>
                  <a:lnTo>
                    <a:pt x="246" y="172"/>
                  </a:lnTo>
                  <a:lnTo>
                    <a:pt x="241" y="148"/>
                  </a:lnTo>
                  <a:lnTo>
                    <a:pt x="238" y="125"/>
                  </a:lnTo>
                  <a:lnTo>
                    <a:pt x="231" y="101"/>
                  </a:lnTo>
                  <a:lnTo>
                    <a:pt x="224" y="79"/>
                  </a:lnTo>
                  <a:lnTo>
                    <a:pt x="214" y="57"/>
                  </a:lnTo>
                  <a:lnTo>
                    <a:pt x="202" y="37"/>
                  </a:lnTo>
                  <a:lnTo>
                    <a:pt x="187" y="19"/>
                  </a:lnTo>
                  <a:lnTo>
                    <a:pt x="177" y="9"/>
                  </a:lnTo>
                  <a:lnTo>
                    <a:pt x="165" y="4"/>
                  </a:lnTo>
                  <a:lnTo>
                    <a:pt x="154" y="0"/>
                  </a:lnTo>
                  <a:lnTo>
                    <a:pt x="142" y="0"/>
                  </a:lnTo>
                  <a:lnTo>
                    <a:pt x="130" y="2"/>
                  </a:lnTo>
                  <a:lnTo>
                    <a:pt x="118" y="5"/>
                  </a:lnTo>
                  <a:lnTo>
                    <a:pt x="105" y="10"/>
                  </a:lnTo>
                  <a:lnTo>
                    <a:pt x="93" y="15"/>
                  </a:lnTo>
                  <a:lnTo>
                    <a:pt x="79" y="20"/>
                  </a:lnTo>
                  <a:lnTo>
                    <a:pt x="66" y="26"/>
                  </a:lnTo>
                  <a:lnTo>
                    <a:pt x="54" y="29"/>
                  </a:lnTo>
                  <a:lnTo>
                    <a:pt x="42" y="32"/>
                  </a:lnTo>
                  <a:lnTo>
                    <a:pt x="31" y="37"/>
                  </a:lnTo>
                  <a:lnTo>
                    <a:pt x="21" y="44"/>
                  </a:lnTo>
                  <a:lnTo>
                    <a:pt x="10" y="52"/>
                  </a:lnTo>
                  <a:lnTo>
                    <a:pt x="0" y="64"/>
                  </a:lnTo>
                  <a:lnTo>
                    <a:pt x="0" y="64"/>
                  </a:lnTo>
                  <a:lnTo>
                    <a:pt x="0" y="64"/>
                  </a:lnTo>
                  <a:lnTo>
                    <a:pt x="0" y="64"/>
                  </a:lnTo>
                  <a:lnTo>
                    <a:pt x="0" y="64"/>
                  </a:lnTo>
                  <a:lnTo>
                    <a:pt x="0" y="64"/>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6" name="Freeform 28"/>
            <p:cNvSpPr>
              <a:spLocks/>
            </p:cNvSpPr>
            <p:nvPr/>
          </p:nvSpPr>
          <p:spPr bwMode="auto">
            <a:xfrm>
              <a:off x="5142" y="3030"/>
              <a:ext cx="271" cy="58"/>
            </a:xfrm>
            <a:custGeom>
              <a:avLst/>
              <a:gdLst/>
              <a:ahLst/>
              <a:cxnLst>
                <a:cxn ang="0">
                  <a:pos x="19" y="59"/>
                </a:cxn>
                <a:cxn ang="0">
                  <a:pos x="54" y="56"/>
                </a:cxn>
                <a:cxn ang="0">
                  <a:pos x="91" y="56"/>
                </a:cxn>
                <a:cxn ang="0">
                  <a:pos x="128" y="54"/>
                </a:cxn>
                <a:cxn ang="0">
                  <a:pos x="167" y="51"/>
                </a:cxn>
                <a:cxn ang="0">
                  <a:pos x="207" y="46"/>
                </a:cxn>
                <a:cxn ang="0">
                  <a:pos x="248" y="44"/>
                </a:cxn>
                <a:cxn ang="0">
                  <a:pos x="288" y="44"/>
                </a:cxn>
                <a:cxn ang="0">
                  <a:pos x="323" y="46"/>
                </a:cxn>
                <a:cxn ang="0">
                  <a:pos x="352" y="42"/>
                </a:cxn>
                <a:cxn ang="0">
                  <a:pos x="382" y="39"/>
                </a:cxn>
                <a:cxn ang="0">
                  <a:pos x="411" y="35"/>
                </a:cxn>
                <a:cxn ang="0">
                  <a:pos x="433" y="35"/>
                </a:cxn>
                <a:cxn ang="0">
                  <a:pos x="446" y="35"/>
                </a:cxn>
                <a:cxn ang="0">
                  <a:pos x="461" y="35"/>
                </a:cxn>
                <a:cxn ang="0">
                  <a:pos x="475" y="35"/>
                </a:cxn>
                <a:cxn ang="0">
                  <a:pos x="500" y="49"/>
                </a:cxn>
                <a:cxn ang="0">
                  <a:pos x="515" y="91"/>
                </a:cxn>
                <a:cxn ang="0">
                  <a:pos x="524" y="118"/>
                </a:cxn>
                <a:cxn ang="0">
                  <a:pos x="537" y="111"/>
                </a:cxn>
                <a:cxn ang="0">
                  <a:pos x="544" y="79"/>
                </a:cxn>
                <a:cxn ang="0">
                  <a:pos x="530" y="29"/>
                </a:cxn>
                <a:cxn ang="0">
                  <a:pos x="500" y="3"/>
                </a:cxn>
                <a:cxn ang="0">
                  <a:pos x="470" y="0"/>
                </a:cxn>
                <a:cxn ang="0">
                  <a:pos x="438" y="2"/>
                </a:cxn>
                <a:cxn ang="0">
                  <a:pos x="406" y="5"/>
                </a:cxn>
                <a:cxn ang="0">
                  <a:pos x="370" y="10"/>
                </a:cxn>
                <a:cxn ang="0">
                  <a:pos x="325" y="15"/>
                </a:cxn>
                <a:cxn ang="0">
                  <a:pos x="280" y="22"/>
                </a:cxn>
                <a:cxn ang="0">
                  <a:pos x="234" y="27"/>
                </a:cxn>
                <a:cxn ang="0">
                  <a:pos x="184" y="34"/>
                </a:cxn>
                <a:cxn ang="0">
                  <a:pos x="131" y="40"/>
                </a:cxn>
                <a:cxn ang="0">
                  <a:pos x="78" y="47"/>
                </a:cxn>
                <a:cxn ang="0">
                  <a:pos x="25" y="54"/>
                </a:cxn>
                <a:cxn ang="0">
                  <a:pos x="0" y="57"/>
                </a:cxn>
                <a:cxn ang="0">
                  <a:pos x="0" y="61"/>
                </a:cxn>
                <a:cxn ang="0">
                  <a:pos x="0" y="61"/>
                </a:cxn>
              </a:cxnLst>
              <a:rect l="0" t="0" r="r" b="b"/>
              <a:pathLst>
                <a:path w="544" h="118">
                  <a:moveTo>
                    <a:pt x="0" y="61"/>
                  </a:moveTo>
                  <a:lnTo>
                    <a:pt x="19" y="59"/>
                  </a:lnTo>
                  <a:lnTo>
                    <a:pt x="37" y="57"/>
                  </a:lnTo>
                  <a:lnTo>
                    <a:pt x="54" y="56"/>
                  </a:lnTo>
                  <a:lnTo>
                    <a:pt x="73" y="56"/>
                  </a:lnTo>
                  <a:lnTo>
                    <a:pt x="91" y="56"/>
                  </a:lnTo>
                  <a:lnTo>
                    <a:pt x="110" y="54"/>
                  </a:lnTo>
                  <a:lnTo>
                    <a:pt x="128" y="54"/>
                  </a:lnTo>
                  <a:lnTo>
                    <a:pt x="147" y="52"/>
                  </a:lnTo>
                  <a:lnTo>
                    <a:pt x="167" y="51"/>
                  </a:lnTo>
                  <a:lnTo>
                    <a:pt x="187" y="47"/>
                  </a:lnTo>
                  <a:lnTo>
                    <a:pt x="207" y="46"/>
                  </a:lnTo>
                  <a:lnTo>
                    <a:pt x="227" y="44"/>
                  </a:lnTo>
                  <a:lnTo>
                    <a:pt x="248" y="44"/>
                  </a:lnTo>
                  <a:lnTo>
                    <a:pt x="268" y="44"/>
                  </a:lnTo>
                  <a:lnTo>
                    <a:pt x="288" y="44"/>
                  </a:lnTo>
                  <a:lnTo>
                    <a:pt x="308" y="46"/>
                  </a:lnTo>
                  <a:lnTo>
                    <a:pt x="323" y="46"/>
                  </a:lnTo>
                  <a:lnTo>
                    <a:pt x="337" y="44"/>
                  </a:lnTo>
                  <a:lnTo>
                    <a:pt x="352" y="42"/>
                  </a:lnTo>
                  <a:lnTo>
                    <a:pt x="367" y="40"/>
                  </a:lnTo>
                  <a:lnTo>
                    <a:pt x="382" y="39"/>
                  </a:lnTo>
                  <a:lnTo>
                    <a:pt x="397" y="37"/>
                  </a:lnTo>
                  <a:lnTo>
                    <a:pt x="411" y="35"/>
                  </a:lnTo>
                  <a:lnTo>
                    <a:pt x="426" y="35"/>
                  </a:lnTo>
                  <a:lnTo>
                    <a:pt x="433" y="35"/>
                  </a:lnTo>
                  <a:lnTo>
                    <a:pt x="439" y="35"/>
                  </a:lnTo>
                  <a:lnTo>
                    <a:pt x="446" y="35"/>
                  </a:lnTo>
                  <a:lnTo>
                    <a:pt x="455" y="35"/>
                  </a:lnTo>
                  <a:lnTo>
                    <a:pt x="461" y="35"/>
                  </a:lnTo>
                  <a:lnTo>
                    <a:pt x="468" y="35"/>
                  </a:lnTo>
                  <a:lnTo>
                    <a:pt x="475" y="35"/>
                  </a:lnTo>
                  <a:lnTo>
                    <a:pt x="481" y="37"/>
                  </a:lnTo>
                  <a:lnTo>
                    <a:pt x="500" y="49"/>
                  </a:lnTo>
                  <a:lnTo>
                    <a:pt x="510" y="67"/>
                  </a:lnTo>
                  <a:lnTo>
                    <a:pt x="515" y="91"/>
                  </a:lnTo>
                  <a:lnTo>
                    <a:pt x="518" y="113"/>
                  </a:lnTo>
                  <a:lnTo>
                    <a:pt x="524" y="118"/>
                  </a:lnTo>
                  <a:lnTo>
                    <a:pt x="530" y="116"/>
                  </a:lnTo>
                  <a:lnTo>
                    <a:pt x="537" y="111"/>
                  </a:lnTo>
                  <a:lnTo>
                    <a:pt x="540" y="104"/>
                  </a:lnTo>
                  <a:lnTo>
                    <a:pt x="544" y="79"/>
                  </a:lnTo>
                  <a:lnTo>
                    <a:pt x="540" y="52"/>
                  </a:lnTo>
                  <a:lnTo>
                    <a:pt x="530" y="29"/>
                  </a:lnTo>
                  <a:lnTo>
                    <a:pt x="512" y="10"/>
                  </a:lnTo>
                  <a:lnTo>
                    <a:pt x="500" y="3"/>
                  </a:lnTo>
                  <a:lnTo>
                    <a:pt x="485" y="0"/>
                  </a:lnTo>
                  <a:lnTo>
                    <a:pt x="470" y="0"/>
                  </a:lnTo>
                  <a:lnTo>
                    <a:pt x="453" y="0"/>
                  </a:lnTo>
                  <a:lnTo>
                    <a:pt x="438" y="2"/>
                  </a:lnTo>
                  <a:lnTo>
                    <a:pt x="421" y="3"/>
                  </a:lnTo>
                  <a:lnTo>
                    <a:pt x="406" y="5"/>
                  </a:lnTo>
                  <a:lnTo>
                    <a:pt x="394" y="7"/>
                  </a:lnTo>
                  <a:lnTo>
                    <a:pt x="370" y="10"/>
                  </a:lnTo>
                  <a:lnTo>
                    <a:pt x="347" y="14"/>
                  </a:lnTo>
                  <a:lnTo>
                    <a:pt x="325" y="15"/>
                  </a:lnTo>
                  <a:lnTo>
                    <a:pt x="301" y="19"/>
                  </a:lnTo>
                  <a:lnTo>
                    <a:pt x="280" y="22"/>
                  </a:lnTo>
                  <a:lnTo>
                    <a:pt x="256" y="24"/>
                  </a:lnTo>
                  <a:lnTo>
                    <a:pt x="234" y="27"/>
                  </a:lnTo>
                  <a:lnTo>
                    <a:pt x="211" y="30"/>
                  </a:lnTo>
                  <a:lnTo>
                    <a:pt x="184" y="34"/>
                  </a:lnTo>
                  <a:lnTo>
                    <a:pt x="158" y="37"/>
                  </a:lnTo>
                  <a:lnTo>
                    <a:pt x="131" y="40"/>
                  </a:lnTo>
                  <a:lnTo>
                    <a:pt x="105" y="44"/>
                  </a:lnTo>
                  <a:lnTo>
                    <a:pt x="78" y="47"/>
                  </a:lnTo>
                  <a:lnTo>
                    <a:pt x="52" y="51"/>
                  </a:lnTo>
                  <a:lnTo>
                    <a:pt x="25" y="54"/>
                  </a:lnTo>
                  <a:lnTo>
                    <a:pt x="0" y="57"/>
                  </a:lnTo>
                  <a:lnTo>
                    <a:pt x="0" y="57"/>
                  </a:lnTo>
                  <a:lnTo>
                    <a:pt x="0" y="59"/>
                  </a:lnTo>
                  <a:lnTo>
                    <a:pt x="0" y="61"/>
                  </a:lnTo>
                  <a:lnTo>
                    <a:pt x="0" y="61"/>
                  </a:lnTo>
                  <a:lnTo>
                    <a:pt x="0" y="6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7" name="Freeform 29"/>
            <p:cNvSpPr>
              <a:spLocks/>
            </p:cNvSpPr>
            <p:nvPr/>
          </p:nvSpPr>
          <p:spPr bwMode="auto">
            <a:xfrm>
              <a:off x="5134" y="3050"/>
              <a:ext cx="29" cy="59"/>
            </a:xfrm>
            <a:custGeom>
              <a:avLst/>
              <a:gdLst/>
              <a:ahLst/>
              <a:cxnLst>
                <a:cxn ang="0">
                  <a:pos x="24" y="118"/>
                </a:cxn>
                <a:cxn ang="0">
                  <a:pos x="20" y="101"/>
                </a:cxn>
                <a:cxn ang="0">
                  <a:pos x="22" y="86"/>
                </a:cxn>
                <a:cxn ang="0">
                  <a:pos x="27" y="69"/>
                </a:cxn>
                <a:cxn ang="0">
                  <a:pos x="32" y="54"/>
                </a:cxn>
                <a:cxn ang="0">
                  <a:pos x="39" y="43"/>
                </a:cxn>
                <a:cxn ang="0">
                  <a:pos x="47" y="32"/>
                </a:cxn>
                <a:cxn ang="0">
                  <a:pos x="54" y="22"/>
                </a:cxn>
                <a:cxn ang="0">
                  <a:pos x="57" y="11"/>
                </a:cxn>
                <a:cxn ang="0">
                  <a:pos x="57" y="6"/>
                </a:cxn>
                <a:cxn ang="0">
                  <a:pos x="56" y="2"/>
                </a:cxn>
                <a:cxn ang="0">
                  <a:pos x="52" y="0"/>
                </a:cxn>
                <a:cxn ang="0">
                  <a:pos x="49" y="0"/>
                </a:cxn>
                <a:cxn ang="0">
                  <a:pos x="30" y="4"/>
                </a:cxn>
                <a:cxn ang="0">
                  <a:pos x="17" y="16"/>
                </a:cxn>
                <a:cxn ang="0">
                  <a:pos x="7" y="32"/>
                </a:cxn>
                <a:cxn ang="0">
                  <a:pos x="0" y="49"/>
                </a:cxn>
                <a:cxn ang="0">
                  <a:pos x="0" y="68"/>
                </a:cxn>
                <a:cxn ang="0">
                  <a:pos x="3" y="86"/>
                </a:cxn>
                <a:cxn ang="0">
                  <a:pos x="12" y="105"/>
                </a:cxn>
                <a:cxn ang="0">
                  <a:pos x="22" y="120"/>
                </a:cxn>
                <a:cxn ang="0">
                  <a:pos x="22" y="120"/>
                </a:cxn>
                <a:cxn ang="0">
                  <a:pos x="24" y="120"/>
                </a:cxn>
                <a:cxn ang="0">
                  <a:pos x="24" y="120"/>
                </a:cxn>
                <a:cxn ang="0">
                  <a:pos x="24" y="118"/>
                </a:cxn>
                <a:cxn ang="0">
                  <a:pos x="24" y="118"/>
                </a:cxn>
              </a:cxnLst>
              <a:rect l="0" t="0" r="r" b="b"/>
              <a:pathLst>
                <a:path w="57" h="120">
                  <a:moveTo>
                    <a:pt x="24" y="118"/>
                  </a:moveTo>
                  <a:lnTo>
                    <a:pt x="20" y="101"/>
                  </a:lnTo>
                  <a:lnTo>
                    <a:pt x="22" y="86"/>
                  </a:lnTo>
                  <a:lnTo>
                    <a:pt x="27" y="69"/>
                  </a:lnTo>
                  <a:lnTo>
                    <a:pt x="32" y="54"/>
                  </a:lnTo>
                  <a:lnTo>
                    <a:pt x="39" y="43"/>
                  </a:lnTo>
                  <a:lnTo>
                    <a:pt x="47" y="32"/>
                  </a:lnTo>
                  <a:lnTo>
                    <a:pt x="54" y="22"/>
                  </a:lnTo>
                  <a:lnTo>
                    <a:pt x="57" y="11"/>
                  </a:lnTo>
                  <a:lnTo>
                    <a:pt x="57" y="6"/>
                  </a:lnTo>
                  <a:lnTo>
                    <a:pt x="56" y="2"/>
                  </a:lnTo>
                  <a:lnTo>
                    <a:pt x="52" y="0"/>
                  </a:lnTo>
                  <a:lnTo>
                    <a:pt x="49" y="0"/>
                  </a:lnTo>
                  <a:lnTo>
                    <a:pt x="30" y="4"/>
                  </a:lnTo>
                  <a:lnTo>
                    <a:pt x="17" y="16"/>
                  </a:lnTo>
                  <a:lnTo>
                    <a:pt x="7" y="32"/>
                  </a:lnTo>
                  <a:lnTo>
                    <a:pt x="0" y="49"/>
                  </a:lnTo>
                  <a:lnTo>
                    <a:pt x="0" y="68"/>
                  </a:lnTo>
                  <a:lnTo>
                    <a:pt x="3" y="86"/>
                  </a:lnTo>
                  <a:lnTo>
                    <a:pt x="12" y="105"/>
                  </a:lnTo>
                  <a:lnTo>
                    <a:pt x="22" y="120"/>
                  </a:lnTo>
                  <a:lnTo>
                    <a:pt x="22" y="120"/>
                  </a:lnTo>
                  <a:lnTo>
                    <a:pt x="24" y="120"/>
                  </a:lnTo>
                  <a:lnTo>
                    <a:pt x="24" y="120"/>
                  </a:lnTo>
                  <a:lnTo>
                    <a:pt x="24" y="118"/>
                  </a:lnTo>
                  <a:lnTo>
                    <a:pt x="24" y="118"/>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8" name="Freeform 30"/>
            <p:cNvSpPr>
              <a:spLocks/>
            </p:cNvSpPr>
            <p:nvPr/>
          </p:nvSpPr>
          <p:spPr bwMode="auto">
            <a:xfrm>
              <a:off x="5102" y="2972"/>
              <a:ext cx="130" cy="933"/>
            </a:xfrm>
            <a:custGeom>
              <a:avLst/>
              <a:gdLst/>
              <a:ahLst/>
              <a:cxnLst>
                <a:cxn ang="0">
                  <a:pos x="14" y="1795"/>
                </a:cxn>
                <a:cxn ang="0">
                  <a:pos x="34" y="1654"/>
                </a:cxn>
                <a:cxn ang="0">
                  <a:pos x="54" y="1514"/>
                </a:cxn>
                <a:cxn ang="0">
                  <a:pos x="74" y="1376"/>
                </a:cxn>
                <a:cxn ang="0">
                  <a:pos x="96" y="1240"/>
                </a:cxn>
                <a:cxn ang="0">
                  <a:pos x="118" y="1102"/>
                </a:cxn>
                <a:cxn ang="0">
                  <a:pos x="140" y="960"/>
                </a:cxn>
                <a:cxn ang="0">
                  <a:pos x="162" y="814"/>
                </a:cxn>
                <a:cxn ang="0">
                  <a:pos x="184" y="668"/>
                </a:cxn>
                <a:cxn ang="0">
                  <a:pos x="204" y="521"/>
                </a:cxn>
                <a:cxn ang="0">
                  <a:pos x="229" y="351"/>
                </a:cxn>
                <a:cxn ang="0">
                  <a:pos x="256" y="154"/>
                </a:cxn>
                <a:cxn ang="0">
                  <a:pos x="259" y="43"/>
                </a:cxn>
                <a:cxn ang="0">
                  <a:pos x="259" y="18"/>
                </a:cxn>
                <a:cxn ang="0">
                  <a:pos x="256" y="0"/>
                </a:cxn>
                <a:cxn ang="0">
                  <a:pos x="241" y="8"/>
                </a:cxn>
                <a:cxn ang="0">
                  <a:pos x="236" y="38"/>
                </a:cxn>
                <a:cxn ang="0">
                  <a:pos x="226" y="84"/>
                </a:cxn>
                <a:cxn ang="0">
                  <a:pos x="215" y="154"/>
                </a:cxn>
                <a:cxn ang="0">
                  <a:pos x="204" y="245"/>
                </a:cxn>
                <a:cxn ang="0">
                  <a:pos x="190" y="360"/>
                </a:cxn>
                <a:cxn ang="0">
                  <a:pos x="173" y="496"/>
                </a:cxn>
                <a:cxn ang="0">
                  <a:pos x="157" y="632"/>
                </a:cxn>
                <a:cxn ang="0">
                  <a:pos x="140" y="767"/>
                </a:cxn>
                <a:cxn ang="0">
                  <a:pos x="118" y="957"/>
                </a:cxn>
                <a:cxn ang="0">
                  <a:pos x="89" y="1203"/>
                </a:cxn>
                <a:cxn ang="0">
                  <a:pos x="59" y="1447"/>
                </a:cxn>
                <a:cxn ang="0">
                  <a:pos x="25" y="1692"/>
                </a:cxn>
                <a:cxn ang="0">
                  <a:pos x="7" y="1827"/>
                </a:cxn>
                <a:cxn ang="0">
                  <a:pos x="2" y="1852"/>
                </a:cxn>
                <a:cxn ang="0">
                  <a:pos x="0" y="1865"/>
                </a:cxn>
                <a:cxn ang="0">
                  <a:pos x="0" y="1865"/>
                </a:cxn>
                <a:cxn ang="0">
                  <a:pos x="0" y="1865"/>
                </a:cxn>
              </a:cxnLst>
              <a:rect l="0" t="0" r="r" b="b"/>
              <a:pathLst>
                <a:path w="259" h="1865">
                  <a:moveTo>
                    <a:pt x="0" y="1865"/>
                  </a:moveTo>
                  <a:lnTo>
                    <a:pt x="14" y="1795"/>
                  </a:lnTo>
                  <a:lnTo>
                    <a:pt x="24" y="1724"/>
                  </a:lnTo>
                  <a:lnTo>
                    <a:pt x="34" y="1654"/>
                  </a:lnTo>
                  <a:lnTo>
                    <a:pt x="44" y="1583"/>
                  </a:lnTo>
                  <a:lnTo>
                    <a:pt x="54" y="1514"/>
                  </a:lnTo>
                  <a:lnTo>
                    <a:pt x="64" y="1445"/>
                  </a:lnTo>
                  <a:lnTo>
                    <a:pt x="74" y="1376"/>
                  </a:lnTo>
                  <a:lnTo>
                    <a:pt x="86" y="1307"/>
                  </a:lnTo>
                  <a:lnTo>
                    <a:pt x="96" y="1240"/>
                  </a:lnTo>
                  <a:lnTo>
                    <a:pt x="106" y="1171"/>
                  </a:lnTo>
                  <a:lnTo>
                    <a:pt x="118" y="1102"/>
                  </a:lnTo>
                  <a:lnTo>
                    <a:pt x="128" y="1033"/>
                  </a:lnTo>
                  <a:lnTo>
                    <a:pt x="140" y="960"/>
                  </a:lnTo>
                  <a:lnTo>
                    <a:pt x="150" y="886"/>
                  </a:lnTo>
                  <a:lnTo>
                    <a:pt x="162" y="814"/>
                  </a:lnTo>
                  <a:lnTo>
                    <a:pt x="172" y="740"/>
                  </a:lnTo>
                  <a:lnTo>
                    <a:pt x="184" y="668"/>
                  </a:lnTo>
                  <a:lnTo>
                    <a:pt x="194" y="594"/>
                  </a:lnTo>
                  <a:lnTo>
                    <a:pt x="204" y="521"/>
                  </a:lnTo>
                  <a:lnTo>
                    <a:pt x="214" y="449"/>
                  </a:lnTo>
                  <a:lnTo>
                    <a:pt x="229" y="351"/>
                  </a:lnTo>
                  <a:lnTo>
                    <a:pt x="244" y="254"/>
                  </a:lnTo>
                  <a:lnTo>
                    <a:pt x="256" y="154"/>
                  </a:lnTo>
                  <a:lnTo>
                    <a:pt x="259" y="57"/>
                  </a:lnTo>
                  <a:lnTo>
                    <a:pt x="259" y="43"/>
                  </a:lnTo>
                  <a:lnTo>
                    <a:pt x="259" y="30"/>
                  </a:lnTo>
                  <a:lnTo>
                    <a:pt x="259" y="18"/>
                  </a:lnTo>
                  <a:lnTo>
                    <a:pt x="259" y="5"/>
                  </a:lnTo>
                  <a:lnTo>
                    <a:pt x="256" y="0"/>
                  </a:lnTo>
                  <a:lnTo>
                    <a:pt x="249" y="1"/>
                  </a:lnTo>
                  <a:lnTo>
                    <a:pt x="241" y="8"/>
                  </a:lnTo>
                  <a:lnTo>
                    <a:pt x="237" y="17"/>
                  </a:lnTo>
                  <a:lnTo>
                    <a:pt x="236" y="38"/>
                  </a:lnTo>
                  <a:lnTo>
                    <a:pt x="231" y="62"/>
                  </a:lnTo>
                  <a:lnTo>
                    <a:pt x="226" y="84"/>
                  </a:lnTo>
                  <a:lnTo>
                    <a:pt x="222" y="107"/>
                  </a:lnTo>
                  <a:lnTo>
                    <a:pt x="215" y="154"/>
                  </a:lnTo>
                  <a:lnTo>
                    <a:pt x="210" y="200"/>
                  </a:lnTo>
                  <a:lnTo>
                    <a:pt x="204" y="245"/>
                  </a:lnTo>
                  <a:lnTo>
                    <a:pt x="199" y="292"/>
                  </a:lnTo>
                  <a:lnTo>
                    <a:pt x="190" y="360"/>
                  </a:lnTo>
                  <a:lnTo>
                    <a:pt x="182" y="429"/>
                  </a:lnTo>
                  <a:lnTo>
                    <a:pt x="173" y="496"/>
                  </a:lnTo>
                  <a:lnTo>
                    <a:pt x="165" y="563"/>
                  </a:lnTo>
                  <a:lnTo>
                    <a:pt x="157" y="632"/>
                  </a:lnTo>
                  <a:lnTo>
                    <a:pt x="148" y="700"/>
                  </a:lnTo>
                  <a:lnTo>
                    <a:pt x="140" y="767"/>
                  </a:lnTo>
                  <a:lnTo>
                    <a:pt x="131" y="834"/>
                  </a:lnTo>
                  <a:lnTo>
                    <a:pt x="118" y="957"/>
                  </a:lnTo>
                  <a:lnTo>
                    <a:pt x="103" y="1080"/>
                  </a:lnTo>
                  <a:lnTo>
                    <a:pt x="89" y="1203"/>
                  </a:lnTo>
                  <a:lnTo>
                    <a:pt x="74" y="1325"/>
                  </a:lnTo>
                  <a:lnTo>
                    <a:pt x="59" y="1447"/>
                  </a:lnTo>
                  <a:lnTo>
                    <a:pt x="42" y="1569"/>
                  </a:lnTo>
                  <a:lnTo>
                    <a:pt x="25" y="1692"/>
                  </a:lnTo>
                  <a:lnTo>
                    <a:pt x="9" y="1813"/>
                  </a:lnTo>
                  <a:lnTo>
                    <a:pt x="7" y="1827"/>
                  </a:lnTo>
                  <a:lnTo>
                    <a:pt x="5" y="1839"/>
                  </a:lnTo>
                  <a:lnTo>
                    <a:pt x="2" y="1852"/>
                  </a:lnTo>
                  <a:lnTo>
                    <a:pt x="0" y="1865"/>
                  </a:lnTo>
                  <a:lnTo>
                    <a:pt x="0" y="1865"/>
                  </a:lnTo>
                  <a:lnTo>
                    <a:pt x="0" y="1865"/>
                  </a:lnTo>
                  <a:lnTo>
                    <a:pt x="0" y="1865"/>
                  </a:lnTo>
                  <a:lnTo>
                    <a:pt x="0" y="1865"/>
                  </a:lnTo>
                  <a:lnTo>
                    <a:pt x="0" y="1865"/>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39" name="Freeform 31"/>
            <p:cNvSpPr>
              <a:spLocks/>
            </p:cNvSpPr>
            <p:nvPr/>
          </p:nvSpPr>
          <p:spPr bwMode="auto">
            <a:xfrm>
              <a:off x="5303" y="2967"/>
              <a:ext cx="179" cy="1020"/>
            </a:xfrm>
            <a:custGeom>
              <a:avLst/>
              <a:gdLst/>
              <a:ahLst/>
              <a:cxnLst>
                <a:cxn ang="0">
                  <a:pos x="359" y="2015"/>
                </a:cxn>
                <a:cxn ang="0">
                  <a:pos x="340" y="1896"/>
                </a:cxn>
                <a:cxn ang="0">
                  <a:pos x="320" y="1776"/>
                </a:cxn>
                <a:cxn ang="0">
                  <a:pos x="301" y="1658"/>
                </a:cxn>
                <a:cxn ang="0">
                  <a:pos x="281" y="1539"/>
                </a:cxn>
                <a:cxn ang="0">
                  <a:pos x="259" y="1420"/>
                </a:cxn>
                <a:cxn ang="0">
                  <a:pos x="239" y="1302"/>
                </a:cxn>
                <a:cxn ang="0">
                  <a:pos x="219" y="1182"/>
                </a:cxn>
                <a:cxn ang="0">
                  <a:pos x="199" y="1063"/>
                </a:cxn>
                <a:cxn ang="0">
                  <a:pos x="175" y="930"/>
                </a:cxn>
                <a:cxn ang="0">
                  <a:pos x="153" y="799"/>
                </a:cxn>
                <a:cxn ang="0">
                  <a:pos x="132" y="666"/>
                </a:cxn>
                <a:cxn ang="0">
                  <a:pos x="108" y="533"/>
                </a:cxn>
                <a:cxn ang="0">
                  <a:pos x="86" y="400"/>
                </a:cxn>
                <a:cxn ang="0">
                  <a:pos x="63" y="269"/>
                </a:cxn>
                <a:cxn ang="0">
                  <a:pos x="39" y="136"/>
                </a:cxn>
                <a:cxn ang="0">
                  <a:pos x="15" y="5"/>
                </a:cxn>
                <a:cxn ang="0">
                  <a:pos x="12" y="0"/>
                </a:cxn>
                <a:cxn ang="0">
                  <a:pos x="7" y="1"/>
                </a:cxn>
                <a:cxn ang="0">
                  <a:pos x="2" y="6"/>
                </a:cxn>
                <a:cxn ang="0">
                  <a:pos x="0" y="13"/>
                </a:cxn>
                <a:cxn ang="0">
                  <a:pos x="2" y="50"/>
                </a:cxn>
                <a:cxn ang="0">
                  <a:pos x="5" y="87"/>
                </a:cxn>
                <a:cxn ang="0">
                  <a:pos x="12" y="124"/>
                </a:cxn>
                <a:cxn ang="0">
                  <a:pos x="19" y="161"/>
                </a:cxn>
                <a:cxn ang="0">
                  <a:pos x="27" y="210"/>
                </a:cxn>
                <a:cxn ang="0">
                  <a:pos x="34" y="259"/>
                </a:cxn>
                <a:cxn ang="0">
                  <a:pos x="39" y="307"/>
                </a:cxn>
                <a:cxn ang="0">
                  <a:pos x="46" y="356"/>
                </a:cxn>
                <a:cxn ang="0">
                  <a:pos x="56" y="415"/>
                </a:cxn>
                <a:cxn ang="0">
                  <a:pos x="66" y="474"/>
                </a:cxn>
                <a:cxn ang="0">
                  <a:pos x="76" y="533"/>
                </a:cxn>
                <a:cxn ang="0">
                  <a:pos x="86" y="590"/>
                </a:cxn>
                <a:cxn ang="0">
                  <a:pos x="96" y="651"/>
                </a:cxn>
                <a:cxn ang="0">
                  <a:pos x="108" y="710"/>
                </a:cxn>
                <a:cxn ang="0">
                  <a:pos x="118" y="770"/>
                </a:cxn>
                <a:cxn ang="0">
                  <a:pos x="128" y="829"/>
                </a:cxn>
                <a:cxn ang="0">
                  <a:pos x="138" y="888"/>
                </a:cxn>
                <a:cxn ang="0">
                  <a:pos x="148" y="947"/>
                </a:cxn>
                <a:cxn ang="0">
                  <a:pos x="160" y="1007"/>
                </a:cxn>
                <a:cxn ang="0">
                  <a:pos x="170" y="1066"/>
                </a:cxn>
                <a:cxn ang="0">
                  <a:pos x="192" y="1187"/>
                </a:cxn>
                <a:cxn ang="0">
                  <a:pos x="214" y="1307"/>
                </a:cxn>
                <a:cxn ang="0">
                  <a:pos x="234" y="1428"/>
                </a:cxn>
                <a:cxn ang="0">
                  <a:pos x="256" y="1549"/>
                </a:cxn>
                <a:cxn ang="0">
                  <a:pos x="276" y="1669"/>
                </a:cxn>
                <a:cxn ang="0">
                  <a:pos x="298" y="1790"/>
                </a:cxn>
                <a:cxn ang="0">
                  <a:pos x="318" y="1911"/>
                </a:cxn>
                <a:cxn ang="0">
                  <a:pos x="337" y="2032"/>
                </a:cxn>
                <a:cxn ang="0">
                  <a:pos x="342" y="2039"/>
                </a:cxn>
                <a:cxn ang="0">
                  <a:pos x="350" y="2035"/>
                </a:cxn>
                <a:cxn ang="0">
                  <a:pos x="357" y="2025"/>
                </a:cxn>
                <a:cxn ang="0">
                  <a:pos x="359" y="2015"/>
                </a:cxn>
                <a:cxn ang="0">
                  <a:pos x="359" y="2015"/>
                </a:cxn>
              </a:cxnLst>
              <a:rect l="0" t="0" r="r" b="b"/>
              <a:pathLst>
                <a:path w="359" h="2039">
                  <a:moveTo>
                    <a:pt x="359" y="2015"/>
                  </a:moveTo>
                  <a:lnTo>
                    <a:pt x="340" y="1896"/>
                  </a:lnTo>
                  <a:lnTo>
                    <a:pt x="320" y="1776"/>
                  </a:lnTo>
                  <a:lnTo>
                    <a:pt x="301" y="1658"/>
                  </a:lnTo>
                  <a:lnTo>
                    <a:pt x="281" y="1539"/>
                  </a:lnTo>
                  <a:lnTo>
                    <a:pt x="259" y="1420"/>
                  </a:lnTo>
                  <a:lnTo>
                    <a:pt x="239" y="1302"/>
                  </a:lnTo>
                  <a:lnTo>
                    <a:pt x="219" y="1182"/>
                  </a:lnTo>
                  <a:lnTo>
                    <a:pt x="199" y="1063"/>
                  </a:lnTo>
                  <a:lnTo>
                    <a:pt x="175" y="930"/>
                  </a:lnTo>
                  <a:lnTo>
                    <a:pt x="153" y="799"/>
                  </a:lnTo>
                  <a:lnTo>
                    <a:pt x="132" y="666"/>
                  </a:lnTo>
                  <a:lnTo>
                    <a:pt x="108" y="533"/>
                  </a:lnTo>
                  <a:lnTo>
                    <a:pt x="86" y="400"/>
                  </a:lnTo>
                  <a:lnTo>
                    <a:pt x="63" y="269"/>
                  </a:lnTo>
                  <a:lnTo>
                    <a:pt x="39" y="136"/>
                  </a:lnTo>
                  <a:lnTo>
                    <a:pt x="15" y="5"/>
                  </a:lnTo>
                  <a:lnTo>
                    <a:pt x="12" y="0"/>
                  </a:lnTo>
                  <a:lnTo>
                    <a:pt x="7" y="1"/>
                  </a:lnTo>
                  <a:lnTo>
                    <a:pt x="2" y="6"/>
                  </a:lnTo>
                  <a:lnTo>
                    <a:pt x="0" y="13"/>
                  </a:lnTo>
                  <a:lnTo>
                    <a:pt x="2" y="50"/>
                  </a:lnTo>
                  <a:lnTo>
                    <a:pt x="5" y="87"/>
                  </a:lnTo>
                  <a:lnTo>
                    <a:pt x="12" y="124"/>
                  </a:lnTo>
                  <a:lnTo>
                    <a:pt x="19" y="161"/>
                  </a:lnTo>
                  <a:lnTo>
                    <a:pt x="27" y="210"/>
                  </a:lnTo>
                  <a:lnTo>
                    <a:pt x="34" y="259"/>
                  </a:lnTo>
                  <a:lnTo>
                    <a:pt x="39" y="307"/>
                  </a:lnTo>
                  <a:lnTo>
                    <a:pt x="46" y="356"/>
                  </a:lnTo>
                  <a:lnTo>
                    <a:pt x="56" y="415"/>
                  </a:lnTo>
                  <a:lnTo>
                    <a:pt x="66" y="474"/>
                  </a:lnTo>
                  <a:lnTo>
                    <a:pt x="76" y="533"/>
                  </a:lnTo>
                  <a:lnTo>
                    <a:pt x="86" y="590"/>
                  </a:lnTo>
                  <a:lnTo>
                    <a:pt x="96" y="651"/>
                  </a:lnTo>
                  <a:lnTo>
                    <a:pt x="108" y="710"/>
                  </a:lnTo>
                  <a:lnTo>
                    <a:pt x="118" y="770"/>
                  </a:lnTo>
                  <a:lnTo>
                    <a:pt x="128" y="829"/>
                  </a:lnTo>
                  <a:lnTo>
                    <a:pt x="138" y="888"/>
                  </a:lnTo>
                  <a:lnTo>
                    <a:pt x="148" y="947"/>
                  </a:lnTo>
                  <a:lnTo>
                    <a:pt x="160" y="1007"/>
                  </a:lnTo>
                  <a:lnTo>
                    <a:pt x="170" y="1066"/>
                  </a:lnTo>
                  <a:lnTo>
                    <a:pt x="192" y="1187"/>
                  </a:lnTo>
                  <a:lnTo>
                    <a:pt x="214" y="1307"/>
                  </a:lnTo>
                  <a:lnTo>
                    <a:pt x="234" y="1428"/>
                  </a:lnTo>
                  <a:lnTo>
                    <a:pt x="256" y="1549"/>
                  </a:lnTo>
                  <a:lnTo>
                    <a:pt x="276" y="1669"/>
                  </a:lnTo>
                  <a:lnTo>
                    <a:pt x="298" y="1790"/>
                  </a:lnTo>
                  <a:lnTo>
                    <a:pt x="318" y="1911"/>
                  </a:lnTo>
                  <a:lnTo>
                    <a:pt x="337" y="2032"/>
                  </a:lnTo>
                  <a:lnTo>
                    <a:pt x="342" y="2039"/>
                  </a:lnTo>
                  <a:lnTo>
                    <a:pt x="350" y="2035"/>
                  </a:lnTo>
                  <a:lnTo>
                    <a:pt x="357" y="2025"/>
                  </a:lnTo>
                  <a:lnTo>
                    <a:pt x="359" y="2015"/>
                  </a:lnTo>
                  <a:lnTo>
                    <a:pt x="359" y="2015"/>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0" name="Freeform 32"/>
            <p:cNvSpPr>
              <a:spLocks/>
            </p:cNvSpPr>
            <p:nvPr/>
          </p:nvSpPr>
          <p:spPr bwMode="auto">
            <a:xfrm>
              <a:off x="5216" y="2948"/>
              <a:ext cx="81" cy="45"/>
            </a:xfrm>
            <a:custGeom>
              <a:avLst/>
              <a:gdLst/>
              <a:ahLst/>
              <a:cxnLst>
                <a:cxn ang="0">
                  <a:pos x="0" y="91"/>
                </a:cxn>
                <a:cxn ang="0">
                  <a:pos x="4" y="77"/>
                </a:cxn>
                <a:cxn ang="0">
                  <a:pos x="10" y="67"/>
                </a:cxn>
                <a:cxn ang="0">
                  <a:pos x="19" y="57"/>
                </a:cxn>
                <a:cxn ang="0">
                  <a:pos x="29" y="50"/>
                </a:cxn>
                <a:cxn ang="0">
                  <a:pos x="41" y="45"/>
                </a:cxn>
                <a:cxn ang="0">
                  <a:pos x="52" y="40"/>
                </a:cxn>
                <a:cxn ang="0">
                  <a:pos x="66" y="37"/>
                </a:cxn>
                <a:cxn ang="0">
                  <a:pos x="78" y="32"/>
                </a:cxn>
                <a:cxn ang="0">
                  <a:pos x="88" y="29"/>
                </a:cxn>
                <a:cxn ang="0">
                  <a:pos x="98" y="27"/>
                </a:cxn>
                <a:cxn ang="0">
                  <a:pos x="106" y="25"/>
                </a:cxn>
                <a:cxn ang="0">
                  <a:pos x="116" y="23"/>
                </a:cxn>
                <a:cxn ang="0">
                  <a:pos x="125" y="25"/>
                </a:cxn>
                <a:cxn ang="0">
                  <a:pos x="135" y="27"/>
                </a:cxn>
                <a:cxn ang="0">
                  <a:pos x="143" y="30"/>
                </a:cxn>
                <a:cxn ang="0">
                  <a:pos x="153" y="35"/>
                </a:cxn>
                <a:cxn ang="0">
                  <a:pos x="157" y="35"/>
                </a:cxn>
                <a:cxn ang="0">
                  <a:pos x="160" y="32"/>
                </a:cxn>
                <a:cxn ang="0">
                  <a:pos x="162" y="27"/>
                </a:cxn>
                <a:cxn ang="0">
                  <a:pos x="164" y="23"/>
                </a:cxn>
                <a:cxn ang="0">
                  <a:pos x="157" y="10"/>
                </a:cxn>
                <a:cxn ang="0">
                  <a:pos x="148" y="3"/>
                </a:cxn>
                <a:cxn ang="0">
                  <a:pos x="135" y="0"/>
                </a:cxn>
                <a:cxn ang="0">
                  <a:pos x="121" y="2"/>
                </a:cxn>
                <a:cxn ang="0">
                  <a:pos x="108" y="7"/>
                </a:cxn>
                <a:cxn ang="0">
                  <a:pos x="93" y="12"/>
                </a:cxn>
                <a:cxn ang="0">
                  <a:pos x="81" y="18"/>
                </a:cxn>
                <a:cxn ang="0">
                  <a:pos x="71" y="23"/>
                </a:cxn>
                <a:cxn ang="0">
                  <a:pos x="59" y="30"/>
                </a:cxn>
                <a:cxn ang="0">
                  <a:pos x="47" y="37"/>
                </a:cxn>
                <a:cxn ang="0">
                  <a:pos x="36" y="42"/>
                </a:cxn>
                <a:cxn ang="0">
                  <a:pos x="26" y="49"/>
                </a:cxn>
                <a:cxn ang="0">
                  <a:pos x="15" y="57"/>
                </a:cxn>
                <a:cxn ang="0">
                  <a:pos x="9" y="66"/>
                </a:cxn>
                <a:cxn ang="0">
                  <a:pos x="4" y="77"/>
                </a:cxn>
                <a:cxn ang="0">
                  <a:pos x="0" y="91"/>
                </a:cxn>
                <a:cxn ang="0">
                  <a:pos x="0" y="91"/>
                </a:cxn>
                <a:cxn ang="0">
                  <a:pos x="0" y="91"/>
                </a:cxn>
                <a:cxn ang="0">
                  <a:pos x="0" y="91"/>
                </a:cxn>
                <a:cxn ang="0">
                  <a:pos x="0" y="91"/>
                </a:cxn>
                <a:cxn ang="0">
                  <a:pos x="0" y="91"/>
                </a:cxn>
              </a:cxnLst>
              <a:rect l="0" t="0" r="r" b="b"/>
              <a:pathLst>
                <a:path w="164" h="91">
                  <a:moveTo>
                    <a:pt x="0" y="91"/>
                  </a:moveTo>
                  <a:lnTo>
                    <a:pt x="4" y="77"/>
                  </a:lnTo>
                  <a:lnTo>
                    <a:pt x="10" y="67"/>
                  </a:lnTo>
                  <a:lnTo>
                    <a:pt x="19" y="57"/>
                  </a:lnTo>
                  <a:lnTo>
                    <a:pt x="29" y="50"/>
                  </a:lnTo>
                  <a:lnTo>
                    <a:pt x="41" y="45"/>
                  </a:lnTo>
                  <a:lnTo>
                    <a:pt x="52" y="40"/>
                  </a:lnTo>
                  <a:lnTo>
                    <a:pt x="66" y="37"/>
                  </a:lnTo>
                  <a:lnTo>
                    <a:pt x="78" y="32"/>
                  </a:lnTo>
                  <a:lnTo>
                    <a:pt x="88" y="29"/>
                  </a:lnTo>
                  <a:lnTo>
                    <a:pt x="98" y="27"/>
                  </a:lnTo>
                  <a:lnTo>
                    <a:pt x="106" y="25"/>
                  </a:lnTo>
                  <a:lnTo>
                    <a:pt x="116" y="23"/>
                  </a:lnTo>
                  <a:lnTo>
                    <a:pt x="125" y="25"/>
                  </a:lnTo>
                  <a:lnTo>
                    <a:pt x="135" y="27"/>
                  </a:lnTo>
                  <a:lnTo>
                    <a:pt x="143" y="30"/>
                  </a:lnTo>
                  <a:lnTo>
                    <a:pt x="153" y="35"/>
                  </a:lnTo>
                  <a:lnTo>
                    <a:pt x="157" y="35"/>
                  </a:lnTo>
                  <a:lnTo>
                    <a:pt x="160" y="32"/>
                  </a:lnTo>
                  <a:lnTo>
                    <a:pt x="162" y="27"/>
                  </a:lnTo>
                  <a:lnTo>
                    <a:pt x="164" y="23"/>
                  </a:lnTo>
                  <a:lnTo>
                    <a:pt x="157" y="10"/>
                  </a:lnTo>
                  <a:lnTo>
                    <a:pt x="148" y="3"/>
                  </a:lnTo>
                  <a:lnTo>
                    <a:pt x="135" y="0"/>
                  </a:lnTo>
                  <a:lnTo>
                    <a:pt x="121" y="2"/>
                  </a:lnTo>
                  <a:lnTo>
                    <a:pt x="108" y="7"/>
                  </a:lnTo>
                  <a:lnTo>
                    <a:pt x="93" y="12"/>
                  </a:lnTo>
                  <a:lnTo>
                    <a:pt x="81" y="18"/>
                  </a:lnTo>
                  <a:lnTo>
                    <a:pt x="71" y="23"/>
                  </a:lnTo>
                  <a:lnTo>
                    <a:pt x="59" y="30"/>
                  </a:lnTo>
                  <a:lnTo>
                    <a:pt x="47" y="37"/>
                  </a:lnTo>
                  <a:lnTo>
                    <a:pt x="36" y="42"/>
                  </a:lnTo>
                  <a:lnTo>
                    <a:pt x="26" y="49"/>
                  </a:lnTo>
                  <a:lnTo>
                    <a:pt x="15" y="57"/>
                  </a:lnTo>
                  <a:lnTo>
                    <a:pt x="9" y="66"/>
                  </a:lnTo>
                  <a:lnTo>
                    <a:pt x="4" y="77"/>
                  </a:lnTo>
                  <a:lnTo>
                    <a:pt x="0" y="91"/>
                  </a:lnTo>
                  <a:lnTo>
                    <a:pt x="0" y="91"/>
                  </a:lnTo>
                  <a:lnTo>
                    <a:pt x="0" y="91"/>
                  </a:lnTo>
                  <a:lnTo>
                    <a:pt x="0" y="91"/>
                  </a:lnTo>
                  <a:lnTo>
                    <a:pt x="0" y="91"/>
                  </a:lnTo>
                  <a:lnTo>
                    <a:pt x="0" y="9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1" name="Freeform 33"/>
            <p:cNvSpPr>
              <a:spLocks/>
            </p:cNvSpPr>
            <p:nvPr/>
          </p:nvSpPr>
          <p:spPr bwMode="auto">
            <a:xfrm>
              <a:off x="5109" y="3231"/>
              <a:ext cx="58" cy="69"/>
            </a:xfrm>
            <a:custGeom>
              <a:avLst/>
              <a:gdLst/>
              <a:ahLst/>
              <a:cxnLst>
                <a:cxn ang="0">
                  <a:pos x="21" y="136"/>
                </a:cxn>
                <a:cxn ang="0">
                  <a:pos x="18" y="114"/>
                </a:cxn>
                <a:cxn ang="0">
                  <a:pos x="21" y="91"/>
                </a:cxn>
                <a:cxn ang="0">
                  <a:pos x="32" y="69"/>
                </a:cxn>
                <a:cxn ang="0">
                  <a:pos x="45" y="52"/>
                </a:cxn>
                <a:cxn ang="0">
                  <a:pos x="52" y="45"/>
                </a:cxn>
                <a:cxn ang="0">
                  <a:pos x="58" y="39"/>
                </a:cxn>
                <a:cxn ang="0">
                  <a:pos x="64" y="32"/>
                </a:cxn>
                <a:cxn ang="0">
                  <a:pos x="70" y="27"/>
                </a:cxn>
                <a:cxn ang="0">
                  <a:pos x="79" y="22"/>
                </a:cxn>
                <a:cxn ang="0">
                  <a:pos x="89" y="18"/>
                </a:cxn>
                <a:cxn ang="0">
                  <a:pos x="97" y="17"/>
                </a:cxn>
                <a:cxn ang="0">
                  <a:pos x="107" y="15"/>
                </a:cxn>
                <a:cxn ang="0">
                  <a:pos x="111" y="13"/>
                </a:cxn>
                <a:cxn ang="0">
                  <a:pos x="114" y="8"/>
                </a:cxn>
                <a:cxn ang="0">
                  <a:pos x="116" y="5"/>
                </a:cxn>
                <a:cxn ang="0">
                  <a:pos x="112" y="3"/>
                </a:cxn>
                <a:cxn ang="0">
                  <a:pos x="99" y="2"/>
                </a:cxn>
                <a:cxn ang="0">
                  <a:pos x="85" y="0"/>
                </a:cxn>
                <a:cxn ang="0">
                  <a:pos x="72" y="0"/>
                </a:cxn>
                <a:cxn ang="0">
                  <a:pos x="58" y="2"/>
                </a:cxn>
                <a:cxn ang="0">
                  <a:pos x="45" y="5"/>
                </a:cxn>
                <a:cxn ang="0">
                  <a:pos x="33" y="10"/>
                </a:cxn>
                <a:cxn ang="0">
                  <a:pos x="23" y="18"/>
                </a:cxn>
                <a:cxn ang="0">
                  <a:pos x="15" y="28"/>
                </a:cxn>
                <a:cxn ang="0">
                  <a:pos x="1" y="55"/>
                </a:cxn>
                <a:cxn ang="0">
                  <a:pos x="0" y="84"/>
                </a:cxn>
                <a:cxn ang="0">
                  <a:pos x="6" y="111"/>
                </a:cxn>
                <a:cxn ang="0">
                  <a:pos x="21" y="136"/>
                </a:cxn>
                <a:cxn ang="0">
                  <a:pos x="21" y="136"/>
                </a:cxn>
                <a:cxn ang="0">
                  <a:pos x="21" y="136"/>
                </a:cxn>
                <a:cxn ang="0">
                  <a:pos x="21" y="136"/>
                </a:cxn>
                <a:cxn ang="0">
                  <a:pos x="21" y="136"/>
                </a:cxn>
                <a:cxn ang="0">
                  <a:pos x="21" y="136"/>
                </a:cxn>
              </a:cxnLst>
              <a:rect l="0" t="0" r="r" b="b"/>
              <a:pathLst>
                <a:path w="116" h="136">
                  <a:moveTo>
                    <a:pt x="21" y="136"/>
                  </a:moveTo>
                  <a:lnTo>
                    <a:pt x="18" y="114"/>
                  </a:lnTo>
                  <a:lnTo>
                    <a:pt x="21" y="91"/>
                  </a:lnTo>
                  <a:lnTo>
                    <a:pt x="32" y="69"/>
                  </a:lnTo>
                  <a:lnTo>
                    <a:pt x="45" y="52"/>
                  </a:lnTo>
                  <a:lnTo>
                    <a:pt x="52" y="45"/>
                  </a:lnTo>
                  <a:lnTo>
                    <a:pt x="58" y="39"/>
                  </a:lnTo>
                  <a:lnTo>
                    <a:pt x="64" y="32"/>
                  </a:lnTo>
                  <a:lnTo>
                    <a:pt x="70" y="27"/>
                  </a:lnTo>
                  <a:lnTo>
                    <a:pt x="79" y="22"/>
                  </a:lnTo>
                  <a:lnTo>
                    <a:pt x="89" y="18"/>
                  </a:lnTo>
                  <a:lnTo>
                    <a:pt x="97" y="17"/>
                  </a:lnTo>
                  <a:lnTo>
                    <a:pt x="107" y="15"/>
                  </a:lnTo>
                  <a:lnTo>
                    <a:pt x="111" y="13"/>
                  </a:lnTo>
                  <a:lnTo>
                    <a:pt x="114" y="8"/>
                  </a:lnTo>
                  <a:lnTo>
                    <a:pt x="116" y="5"/>
                  </a:lnTo>
                  <a:lnTo>
                    <a:pt x="112" y="3"/>
                  </a:lnTo>
                  <a:lnTo>
                    <a:pt x="99" y="2"/>
                  </a:lnTo>
                  <a:lnTo>
                    <a:pt x="85" y="0"/>
                  </a:lnTo>
                  <a:lnTo>
                    <a:pt x="72" y="0"/>
                  </a:lnTo>
                  <a:lnTo>
                    <a:pt x="58" y="2"/>
                  </a:lnTo>
                  <a:lnTo>
                    <a:pt x="45" y="5"/>
                  </a:lnTo>
                  <a:lnTo>
                    <a:pt x="33" y="10"/>
                  </a:lnTo>
                  <a:lnTo>
                    <a:pt x="23" y="18"/>
                  </a:lnTo>
                  <a:lnTo>
                    <a:pt x="15" y="28"/>
                  </a:lnTo>
                  <a:lnTo>
                    <a:pt x="1" y="55"/>
                  </a:lnTo>
                  <a:lnTo>
                    <a:pt x="0" y="84"/>
                  </a:lnTo>
                  <a:lnTo>
                    <a:pt x="6" y="111"/>
                  </a:lnTo>
                  <a:lnTo>
                    <a:pt x="21" y="136"/>
                  </a:lnTo>
                  <a:lnTo>
                    <a:pt x="21" y="136"/>
                  </a:lnTo>
                  <a:lnTo>
                    <a:pt x="21" y="136"/>
                  </a:lnTo>
                  <a:lnTo>
                    <a:pt x="21" y="136"/>
                  </a:lnTo>
                  <a:lnTo>
                    <a:pt x="21" y="136"/>
                  </a:lnTo>
                  <a:lnTo>
                    <a:pt x="21" y="136"/>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2" name="Freeform 34"/>
            <p:cNvSpPr>
              <a:spLocks/>
            </p:cNvSpPr>
            <p:nvPr/>
          </p:nvSpPr>
          <p:spPr bwMode="auto">
            <a:xfrm>
              <a:off x="5140" y="3207"/>
              <a:ext cx="288" cy="36"/>
            </a:xfrm>
            <a:custGeom>
              <a:avLst/>
              <a:gdLst/>
              <a:ahLst/>
              <a:cxnLst>
                <a:cxn ang="0">
                  <a:pos x="20" y="64"/>
                </a:cxn>
                <a:cxn ang="0">
                  <a:pos x="59" y="64"/>
                </a:cxn>
                <a:cxn ang="0">
                  <a:pos x="97" y="62"/>
                </a:cxn>
                <a:cxn ang="0">
                  <a:pos x="136" y="59"/>
                </a:cxn>
                <a:cxn ang="0">
                  <a:pos x="175" y="56"/>
                </a:cxn>
                <a:cxn ang="0">
                  <a:pos x="214" y="52"/>
                </a:cxn>
                <a:cxn ang="0">
                  <a:pos x="252" y="47"/>
                </a:cxn>
                <a:cxn ang="0">
                  <a:pos x="291" y="44"/>
                </a:cxn>
                <a:cxn ang="0">
                  <a:pos x="328" y="42"/>
                </a:cxn>
                <a:cxn ang="0">
                  <a:pos x="365" y="39"/>
                </a:cxn>
                <a:cxn ang="0">
                  <a:pos x="402" y="37"/>
                </a:cxn>
                <a:cxn ang="0">
                  <a:pos x="439" y="37"/>
                </a:cxn>
                <a:cxn ang="0">
                  <a:pos x="473" y="37"/>
                </a:cxn>
                <a:cxn ang="0">
                  <a:pos x="505" y="35"/>
                </a:cxn>
                <a:cxn ang="0">
                  <a:pos x="535" y="39"/>
                </a:cxn>
                <a:cxn ang="0">
                  <a:pos x="557" y="54"/>
                </a:cxn>
                <a:cxn ang="0">
                  <a:pos x="564" y="72"/>
                </a:cxn>
                <a:cxn ang="0">
                  <a:pos x="570" y="66"/>
                </a:cxn>
                <a:cxn ang="0">
                  <a:pos x="575" y="47"/>
                </a:cxn>
                <a:cxn ang="0">
                  <a:pos x="572" y="19"/>
                </a:cxn>
                <a:cxn ang="0">
                  <a:pos x="564" y="3"/>
                </a:cxn>
                <a:cxn ang="0">
                  <a:pos x="558" y="3"/>
                </a:cxn>
                <a:cxn ang="0">
                  <a:pos x="543" y="5"/>
                </a:cxn>
                <a:cxn ang="0">
                  <a:pos x="515" y="3"/>
                </a:cxn>
                <a:cxn ang="0">
                  <a:pos x="486" y="0"/>
                </a:cxn>
                <a:cxn ang="0">
                  <a:pos x="458" y="0"/>
                </a:cxn>
                <a:cxn ang="0">
                  <a:pos x="426" y="5"/>
                </a:cxn>
                <a:cxn ang="0">
                  <a:pos x="389" y="9"/>
                </a:cxn>
                <a:cxn ang="0">
                  <a:pos x="352" y="10"/>
                </a:cxn>
                <a:cxn ang="0">
                  <a:pos x="315" y="14"/>
                </a:cxn>
                <a:cxn ang="0">
                  <a:pos x="277" y="17"/>
                </a:cxn>
                <a:cxn ang="0">
                  <a:pos x="240" y="24"/>
                </a:cxn>
                <a:cxn ang="0">
                  <a:pos x="203" y="30"/>
                </a:cxn>
                <a:cxn ang="0">
                  <a:pos x="168" y="39"/>
                </a:cxn>
                <a:cxn ang="0">
                  <a:pos x="131" y="46"/>
                </a:cxn>
                <a:cxn ang="0">
                  <a:pos x="94" y="52"/>
                </a:cxn>
                <a:cxn ang="0">
                  <a:pos x="57" y="57"/>
                </a:cxn>
                <a:cxn ang="0">
                  <a:pos x="18" y="61"/>
                </a:cxn>
                <a:cxn ang="0">
                  <a:pos x="0" y="61"/>
                </a:cxn>
                <a:cxn ang="0">
                  <a:pos x="0" y="62"/>
                </a:cxn>
                <a:cxn ang="0">
                  <a:pos x="0" y="62"/>
                </a:cxn>
              </a:cxnLst>
              <a:rect l="0" t="0" r="r" b="b"/>
              <a:pathLst>
                <a:path w="575" h="72">
                  <a:moveTo>
                    <a:pt x="0" y="62"/>
                  </a:moveTo>
                  <a:lnTo>
                    <a:pt x="20" y="64"/>
                  </a:lnTo>
                  <a:lnTo>
                    <a:pt x="39" y="64"/>
                  </a:lnTo>
                  <a:lnTo>
                    <a:pt x="59" y="64"/>
                  </a:lnTo>
                  <a:lnTo>
                    <a:pt x="77" y="64"/>
                  </a:lnTo>
                  <a:lnTo>
                    <a:pt x="97" y="62"/>
                  </a:lnTo>
                  <a:lnTo>
                    <a:pt x="116" y="61"/>
                  </a:lnTo>
                  <a:lnTo>
                    <a:pt x="136" y="59"/>
                  </a:lnTo>
                  <a:lnTo>
                    <a:pt x="155" y="57"/>
                  </a:lnTo>
                  <a:lnTo>
                    <a:pt x="175" y="56"/>
                  </a:lnTo>
                  <a:lnTo>
                    <a:pt x="193" y="54"/>
                  </a:lnTo>
                  <a:lnTo>
                    <a:pt x="214" y="52"/>
                  </a:lnTo>
                  <a:lnTo>
                    <a:pt x="232" y="49"/>
                  </a:lnTo>
                  <a:lnTo>
                    <a:pt x="252" y="47"/>
                  </a:lnTo>
                  <a:lnTo>
                    <a:pt x="271" y="46"/>
                  </a:lnTo>
                  <a:lnTo>
                    <a:pt x="291" y="44"/>
                  </a:lnTo>
                  <a:lnTo>
                    <a:pt x="309" y="42"/>
                  </a:lnTo>
                  <a:lnTo>
                    <a:pt x="328" y="42"/>
                  </a:lnTo>
                  <a:lnTo>
                    <a:pt x="346" y="40"/>
                  </a:lnTo>
                  <a:lnTo>
                    <a:pt x="365" y="39"/>
                  </a:lnTo>
                  <a:lnTo>
                    <a:pt x="383" y="37"/>
                  </a:lnTo>
                  <a:lnTo>
                    <a:pt x="402" y="37"/>
                  </a:lnTo>
                  <a:lnTo>
                    <a:pt x="421" y="35"/>
                  </a:lnTo>
                  <a:lnTo>
                    <a:pt x="439" y="37"/>
                  </a:lnTo>
                  <a:lnTo>
                    <a:pt x="458" y="37"/>
                  </a:lnTo>
                  <a:lnTo>
                    <a:pt x="473" y="37"/>
                  </a:lnTo>
                  <a:lnTo>
                    <a:pt x="488" y="35"/>
                  </a:lnTo>
                  <a:lnTo>
                    <a:pt x="505" y="35"/>
                  </a:lnTo>
                  <a:lnTo>
                    <a:pt x="521" y="35"/>
                  </a:lnTo>
                  <a:lnTo>
                    <a:pt x="535" y="39"/>
                  </a:lnTo>
                  <a:lnTo>
                    <a:pt x="548" y="44"/>
                  </a:lnTo>
                  <a:lnTo>
                    <a:pt x="557" y="54"/>
                  </a:lnTo>
                  <a:lnTo>
                    <a:pt x="560" y="67"/>
                  </a:lnTo>
                  <a:lnTo>
                    <a:pt x="564" y="72"/>
                  </a:lnTo>
                  <a:lnTo>
                    <a:pt x="567" y="71"/>
                  </a:lnTo>
                  <a:lnTo>
                    <a:pt x="570" y="66"/>
                  </a:lnTo>
                  <a:lnTo>
                    <a:pt x="572" y="62"/>
                  </a:lnTo>
                  <a:lnTo>
                    <a:pt x="575" y="47"/>
                  </a:lnTo>
                  <a:lnTo>
                    <a:pt x="575" y="32"/>
                  </a:lnTo>
                  <a:lnTo>
                    <a:pt x="572" y="19"/>
                  </a:lnTo>
                  <a:lnTo>
                    <a:pt x="565" y="5"/>
                  </a:lnTo>
                  <a:lnTo>
                    <a:pt x="564" y="3"/>
                  </a:lnTo>
                  <a:lnTo>
                    <a:pt x="562" y="3"/>
                  </a:lnTo>
                  <a:lnTo>
                    <a:pt x="558" y="3"/>
                  </a:lnTo>
                  <a:lnTo>
                    <a:pt x="557" y="3"/>
                  </a:lnTo>
                  <a:lnTo>
                    <a:pt x="543" y="5"/>
                  </a:lnTo>
                  <a:lnTo>
                    <a:pt x="528" y="5"/>
                  </a:lnTo>
                  <a:lnTo>
                    <a:pt x="515" y="3"/>
                  </a:lnTo>
                  <a:lnTo>
                    <a:pt x="501" y="2"/>
                  </a:lnTo>
                  <a:lnTo>
                    <a:pt x="486" y="0"/>
                  </a:lnTo>
                  <a:lnTo>
                    <a:pt x="473" y="0"/>
                  </a:lnTo>
                  <a:lnTo>
                    <a:pt x="458" y="0"/>
                  </a:lnTo>
                  <a:lnTo>
                    <a:pt x="444" y="2"/>
                  </a:lnTo>
                  <a:lnTo>
                    <a:pt x="426" y="5"/>
                  </a:lnTo>
                  <a:lnTo>
                    <a:pt x="407" y="7"/>
                  </a:lnTo>
                  <a:lnTo>
                    <a:pt x="389" y="9"/>
                  </a:lnTo>
                  <a:lnTo>
                    <a:pt x="370" y="9"/>
                  </a:lnTo>
                  <a:lnTo>
                    <a:pt x="352" y="10"/>
                  </a:lnTo>
                  <a:lnTo>
                    <a:pt x="333" y="12"/>
                  </a:lnTo>
                  <a:lnTo>
                    <a:pt x="315" y="14"/>
                  </a:lnTo>
                  <a:lnTo>
                    <a:pt x="296" y="15"/>
                  </a:lnTo>
                  <a:lnTo>
                    <a:pt x="277" y="17"/>
                  </a:lnTo>
                  <a:lnTo>
                    <a:pt x="259" y="20"/>
                  </a:lnTo>
                  <a:lnTo>
                    <a:pt x="240" y="24"/>
                  </a:lnTo>
                  <a:lnTo>
                    <a:pt x="222" y="27"/>
                  </a:lnTo>
                  <a:lnTo>
                    <a:pt x="203" y="30"/>
                  </a:lnTo>
                  <a:lnTo>
                    <a:pt x="185" y="35"/>
                  </a:lnTo>
                  <a:lnTo>
                    <a:pt x="168" y="39"/>
                  </a:lnTo>
                  <a:lnTo>
                    <a:pt x="150" y="42"/>
                  </a:lnTo>
                  <a:lnTo>
                    <a:pt x="131" y="46"/>
                  </a:lnTo>
                  <a:lnTo>
                    <a:pt x="113" y="49"/>
                  </a:lnTo>
                  <a:lnTo>
                    <a:pt x="94" y="52"/>
                  </a:lnTo>
                  <a:lnTo>
                    <a:pt x="76" y="56"/>
                  </a:lnTo>
                  <a:lnTo>
                    <a:pt x="57" y="57"/>
                  </a:lnTo>
                  <a:lnTo>
                    <a:pt x="39" y="59"/>
                  </a:lnTo>
                  <a:lnTo>
                    <a:pt x="18" y="61"/>
                  </a:lnTo>
                  <a:lnTo>
                    <a:pt x="0" y="61"/>
                  </a:lnTo>
                  <a:lnTo>
                    <a:pt x="0" y="61"/>
                  </a:lnTo>
                  <a:lnTo>
                    <a:pt x="0" y="61"/>
                  </a:lnTo>
                  <a:lnTo>
                    <a:pt x="0" y="62"/>
                  </a:lnTo>
                  <a:lnTo>
                    <a:pt x="0" y="62"/>
                  </a:lnTo>
                  <a:lnTo>
                    <a:pt x="0" y="6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3" name="Freeform 35"/>
            <p:cNvSpPr>
              <a:spLocks/>
            </p:cNvSpPr>
            <p:nvPr/>
          </p:nvSpPr>
          <p:spPr bwMode="auto">
            <a:xfrm>
              <a:off x="5415" y="3215"/>
              <a:ext cx="23" cy="79"/>
            </a:xfrm>
            <a:custGeom>
              <a:avLst/>
              <a:gdLst/>
              <a:ahLst/>
              <a:cxnLst>
                <a:cxn ang="0">
                  <a:pos x="0" y="2"/>
                </a:cxn>
                <a:cxn ang="0">
                  <a:pos x="14" y="32"/>
                </a:cxn>
                <a:cxn ang="0">
                  <a:pos x="17" y="66"/>
                </a:cxn>
                <a:cxn ang="0">
                  <a:pos x="12" y="101"/>
                </a:cxn>
                <a:cxn ang="0">
                  <a:pos x="2" y="135"/>
                </a:cxn>
                <a:cxn ang="0">
                  <a:pos x="0" y="140"/>
                </a:cxn>
                <a:cxn ang="0">
                  <a:pos x="0" y="145"/>
                </a:cxn>
                <a:cxn ang="0">
                  <a:pos x="2" y="150"/>
                </a:cxn>
                <a:cxn ang="0">
                  <a:pos x="5" y="153"/>
                </a:cxn>
                <a:cxn ang="0">
                  <a:pos x="5" y="153"/>
                </a:cxn>
                <a:cxn ang="0">
                  <a:pos x="5" y="153"/>
                </a:cxn>
                <a:cxn ang="0">
                  <a:pos x="5" y="155"/>
                </a:cxn>
                <a:cxn ang="0">
                  <a:pos x="7" y="155"/>
                </a:cxn>
                <a:cxn ang="0">
                  <a:pos x="10" y="156"/>
                </a:cxn>
                <a:cxn ang="0">
                  <a:pos x="14" y="156"/>
                </a:cxn>
                <a:cxn ang="0">
                  <a:pos x="17" y="155"/>
                </a:cxn>
                <a:cxn ang="0">
                  <a:pos x="20" y="153"/>
                </a:cxn>
                <a:cxn ang="0">
                  <a:pos x="35" y="140"/>
                </a:cxn>
                <a:cxn ang="0">
                  <a:pos x="44" y="119"/>
                </a:cxn>
                <a:cxn ang="0">
                  <a:pos x="46" y="98"/>
                </a:cxn>
                <a:cxn ang="0">
                  <a:pos x="46" y="76"/>
                </a:cxn>
                <a:cxn ang="0">
                  <a:pos x="40" y="54"/>
                </a:cxn>
                <a:cxn ang="0">
                  <a:pos x="32" y="34"/>
                </a:cxn>
                <a:cxn ang="0">
                  <a:pos x="19" y="15"/>
                </a:cxn>
                <a:cxn ang="0">
                  <a:pos x="0" y="0"/>
                </a:cxn>
                <a:cxn ang="0">
                  <a:pos x="0" y="0"/>
                </a:cxn>
                <a:cxn ang="0">
                  <a:pos x="0" y="0"/>
                </a:cxn>
                <a:cxn ang="0">
                  <a:pos x="0" y="2"/>
                </a:cxn>
                <a:cxn ang="0">
                  <a:pos x="0" y="2"/>
                </a:cxn>
                <a:cxn ang="0">
                  <a:pos x="0" y="2"/>
                </a:cxn>
              </a:cxnLst>
              <a:rect l="0" t="0" r="r" b="b"/>
              <a:pathLst>
                <a:path w="46" h="156">
                  <a:moveTo>
                    <a:pt x="0" y="2"/>
                  </a:moveTo>
                  <a:lnTo>
                    <a:pt x="14" y="32"/>
                  </a:lnTo>
                  <a:lnTo>
                    <a:pt x="17" y="66"/>
                  </a:lnTo>
                  <a:lnTo>
                    <a:pt x="12" y="101"/>
                  </a:lnTo>
                  <a:lnTo>
                    <a:pt x="2" y="135"/>
                  </a:lnTo>
                  <a:lnTo>
                    <a:pt x="0" y="140"/>
                  </a:lnTo>
                  <a:lnTo>
                    <a:pt x="0" y="145"/>
                  </a:lnTo>
                  <a:lnTo>
                    <a:pt x="2" y="150"/>
                  </a:lnTo>
                  <a:lnTo>
                    <a:pt x="5" y="153"/>
                  </a:lnTo>
                  <a:lnTo>
                    <a:pt x="5" y="153"/>
                  </a:lnTo>
                  <a:lnTo>
                    <a:pt x="5" y="153"/>
                  </a:lnTo>
                  <a:lnTo>
                    <a:pt x="5" y="155"/>
                  </a:lnTo>
                  <a:lnTo>
                    <a:pt x="7" y="155"/>
                  </a:lnTo>
                  <a:lnTo>
                    <a:pt x="10" y="156"/>
                  </a:lnTo>
                  <a:lnTo>
                    <a:pt x="14" y="156"/>
                  </a:lnTo>
                  <a:lnTo>
                    <a:pt x="17" y="155"/>
                  </a:lnTo>
                  <a:lnTo>
                    <a:pt x="20" y="153"/>
                  </a:lnTo>
                  <a:lnTo>
                    <a:pt x="35" y="140"/>
                  </a:lnTo>
                  <a:lnTo>
                    <a:pt x="44" y="119"/>
                  </a:lnTo>
                  <a:lnTo>
                    <a:pt x="46" y="98"/>
                  </a:lnTo>
                  <a:lnTo>
                    <a:pt x="46" y="76"/>
                  </a:lnTo>
                  <a:lnTo>
                    <a:pt x="40" y="54"/>
                  </a:lnTo>
                  <a:lnTo>
                    <a:pt x="32" y="34"/>
                  </a:lnTo>
                  <a:lnTo>
                    <a:pt x="19" y="15"/>
                  </a:lnTo>
                  <a:lnTo>
                    <a:pt x="0" y="0"/>
                  </a:lnTo>
                  <a:lnTo>
                    <a:pt x="0" y="0"/>
                  </a:lnTo>
                  <a:lnTo>
                    <a:pt x="0" y="0"/>
                  </a:lnTo>
                  <a:lnTo>
                    <a:pt x="0" y="2"/>
                  </a:lnTo>
                  <a:lnTo>
                    <a:pt x="0" y="2"/>
                  </a:lnTo>
                  <a:lnTo>
                    <a:pt x="0" y="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4" name="Freeform 36"/>
            <p:cNvSpPr>
              <a:spLocks/>
            </p:cNvSpPr>
            <p:nvPr/>
          </p:nvSpPr>
          <p:spPr bwMode="auto">
            <a:xfrm>
              <a:off x="5165" y="3323"/>
              <a:ext cx="249" cy="242"/>
            </a:xfrm>
            <a:custGeom>
              <a:avLst/>
              <a:gdLst/>
              <a:ahLst/>
              <a:cxnLst>
                <a:cxn ang="0">
                  <a:pos x="0" y="0"/>
                </a:cxn>
                <a:cxn ang="0">
                  <a:pos x="26" y="34"/>
                </a:cxn>
                <a:cxn ang="0">
                  <a:pos x="52" y="68"/>
                </a:cxn>
                <a:cxn ang="0">
                  <a:pos x="81" y="98"/>
                </a:cxn>
                <a:cxn ang="0">
                  <a:pos x="111" y="128"/>
                </a:cxn>
                <a:cxn ang="0">
                  <a:pos x="142" y="158"/>
                </a:cxn>
                <a:cxn ang="0">
                  <a:pos x="172" y="187"/>
                </a:cxn>
                <a:cxn ang="0">
                  <a:pos x="204" y="214"/>
                </a:cxn>
                <a:cxn ang="0">
                  <a:pos x="236" y="243"/>
                </a:cxn>
                <a:cxn ang="0">
                  <a:pos x="254" y="259"/>
                </a:cxn>
                <a:cxn ang="0">
                  <a:pos x="271" y="276"/>
                </a:cxn>
                <a:cxn ang="0">
                  <a:pos x="290" y="293"/>
                </a:cxn>
                <a:cxn ang="0">
                  <a:pos x="307" y="310"/>
                </a:cxn>
                <a:cxn ang="0">
                  <a:pos x="325" y="327"/>
                </a:cxn>
                <a:cxn ang="0">
                  <a:pos x="342" y="343"/>
                </a:cxn>
                <a:cxn ang="0">
                  <a:pos x="360" y="360"/>
                </a:cxn>
                <a:cxn ang="0">
                  <a:pos x="377" y="377"/>
                </a:cxn>
                <a:cxn ang="0">
                  <a:pos x="391" y="391"/>
                </a:cxn>
                <a:cxn ang="0">
                  <a:pos x="406" y="404"/>
                </a:cxn>
                <a:cxn ang="0">
                  <a:pos x="418" y="419"/>
                </a:cxn>
                <a:cxn ang="0">
                  <a:pos x="431" y="433"/>
                </a:cxn>
                <a:cxn ang="0">
                  <a:pos x="445" y="448"/>
                </a:cxn>
                <a:cxn ang="0">
                  <a:pos x="458" y="461"/>
                </a:cxn>
                <a:cxn ang="0">
                  <a:pos x="473" y="473"/>
                </a:cxn>
                <a:cxn ang="0">
                  <a:pos x="488" y="485"/>
                </a:cxn>
                <a:cxn ang="0">
                  <a:pos x="492" y="485"/>
                </a:cxn>
                <a:cxn ang="0">
                  <a:pos x="497" y="481"/>
                </a:cxn>
                <a:cxn ang="0">
                  <a:pos x="498" y="478"/>
                </a:cxn>
                <a:cxn ang="0">
                  <a:pos x="498" y="475"/>
                </a:cxn>
                <a:cxn ang="0">
                  <a:pos x="488" y="460"/>
                </a:cxn>
                <a:cxn ang="0">
                  <a:pos x="475" y="446"/>
                </a:cxn>
                <a:cxn ang="0">
                  <a:pos x="461" y="431"/>
                </a:cxn>
                <a:cxn ang="0">
                  <a:pos x="448" y="418"/>
                </a:cxn>
                <a:cxn ang="0">
                  <a:pos x="433" y="404"/>
                </a:cxn>
                <a:cxn ang="0">
                  <a:pos x="419" y="392"/>
                </a:cxn>
                <a:cxn ang="0">
                  <a:pos x="404" y="379"/>
                </a:cxn>
                <a:cxn ang="0">
                  <a:pos x="391" y="367"/>
                </a:cxn>
                <a:cxn ang="0">
                  <a:pos x="372" y="352"/>
                </a:cxn>
                <a:cxn ang="0">
                  <a:pos x="354" y="335"/>
                </a:cxn>
                <a:cxn ang="0">
                  <a:pos x="335" y="318"/>
                </a:cxn>
                <a:cxn ang="0">
                  <a:pos x="317" y="303"/>
                </a:cxn>
                <a:cxn ang="0">
                  <a:pos x="298" y="286"/>
                </a:cxn>
                <a:cxn ang="0">
                  <a:pos x="280" y="269"/>
                </a:cxn>
                <a:cxn ang="0">
                  <a:pos x="263" y="253"/>
                </a:cxn>
                <a:cxn ang="0">
                  <a:pos x="244" y="236"/>
                </a:cxn>
                <a:cxn ang="0">
                  <a:pos x="212" y="207"/>
                </a:cxn>
                <a:cxn ang="0">
                  <a:pos x="182" y="179"/>
                </a:cxn>
                <a:cxn ang="0">
                  <a:pos x="150" y="152"/>
                </a:cxn>
                <a:cxn ang="0">
                  <a:pos x="118" y="123"/>
                </a:cxn>
                <a:cxn ang="0">
                  <a:pos x="88" y="94"/>
                </a:cxn>
                <a:cxn ang="0">
                  <a:pos x="58" y="64"/>
                </a:cxn>
                <a:cxn ang="0">
                  <a:pos x="29" y="34"/>
                </a:cxn>
                <a:cxn ang="0">
                  <a:pos x="2" y="0"/>
                </a:cxn>
                <a:cxn ang="0">
                  <a:pos x="0" y="0"/>
                </a:cxn>
                <a:cxn ang="0">
                  <a:pos x="0" y="0"/>
                </a:cxn>
                <a:cxn ang="0">
                  <a:pos x="0" y="0"/>
                </a:cxn>
                <a:cxn ang="0">
                  <a:pos x="0" y="0"/>
                </a:cxn>
                <a:cxn ang="0">
                  <a:pos x="0" y="0"/>
                </a:cxn>
              </a:cxnLst>
              <a:rect l="0" t="0" r="r" b="b"/>
              <a:pathLst>
                <a:path w="498" h="485">
                  <a:moveTo>
                    <a:pt x="0" y="0"/>
                  </a:moveTo>
                  <a:lnTo>
                    <a:pt x="26" y="34"/>
                  </a:lnTo>
                  <a:lnTo>
                    <a:pt x="52" y="68"/>
                  </a:lnTo>
                  <a:lnTo>
                    <a:pt x="81" y="98"/>
                  </a:lnTo>
                  <a:lnTo>
                    <a:pt x="111" y="128"/>
                  </a:lnTo>
                  <a:lnTo>
                    <a:pt x="142" y="158"/>
                  </a:lnTo>
                  <a:lnTo>
                    <a:pt x="172" y="187"/>
                  </a:lnTo>
                  <a:lnTo>
                    <a:pt x="204" y="214"/>
                  </a:lnTo>
                  <a:lnTo>
                    <a:pt x="236" y="243"/>
                  </a:lnTo>
                  <a:lnTo>
                    <a:pt x="254" y="259"/>
                  </a:lnTo>
                  <a:lnTo>
                    <a:pt x="271" y="276"/>
                  </a:lnTo>
                  <a:lnTo>
                    <a:pt x="290" y="293"/>
                  </a:lnTo>
                  <a:lnTo>
                    <a:pt x="307" y="310"/>
                  </a:lnTo>
                  <a:lnTo>
                    <a:pt x="325" y="327"/>
                  </a:lnTo>
                  <a:lnTo>
                    <a:pt x="342" y="343"/>
                  </a:lnTo>
                  <a:lnTo>
                    <a:pt x="360" y="360"/>
                  </a:lnTo>
                  <a:lnTo>
                    <a:pt x="377" y="377"/>
                  </a:lnTo>
                  <a:lnTo>
                    <a:pt x="391" y="391"/>
                  </a:lnTo>
                  <a:lnTo>
                    <a:pt x="406" y="404"/>
                  </a:lnTo>
                  <a:lnTo>
                    <a:pt x="418" y="419"/>
                  </a:lnTo>
                  <a:lnTo>
                    <a:pt x="431" y="433"/>
                  </a:lnTo>
                  <a:lnTo>
                    <a:pt x="445" y="448"/>
                  </a:lnTo>
                  <a:lnTo>
                    <a:pt x="458" y="461"/>
                  </a:lnTo>
                  <a:lnTo>
                    <a:pt x="473" y="473"/>
                  </a:lnTo>
                  <a:lnTo>
                    <a:pt x="488" y="485"/>
                  </a:lnTo>
                  <a:lnTo>
                    <a:pt x="492" y="485"/>
                  </a:lnTo>
                  <a:lnTo>
                    <a:pt x="497" y="481"/>
                  </a:lnTo>
                  <a:lnTo>
                    <a:pt x="498" y="478"/>
                  </a:lnTo>
                  <a:lnTo>
                    <a:pt x="498" y="475"/>
                  </a:lnTo>
                  <a:lnTo>
                    <a:pt x="488" y="460"/>
                  </a:lnTo>
                  <a:lnTo>
                    <a:pt x="475" y="446"/>
                  </a:lnTo>
                  <a:lnTo>
                    <a:pt x="461" y="431"/>
                  </a:lnTo>
                  <a:lnTo>
                    <a:pt x="448" y="418"/>
                  </a:lnTo>
                  <a:lnTo>
                    <a:pt x="433" y="404"/>
                  </a:lnTo>
                  <a:lnTo>
                    <a:pt x="419" y="392"/>
                  </a:lnTo>
                  <a:lnTo>
                    <a:pt x="404" y="379"/>
                  </a:lnTo>
                  <a:lnTo>
                    <a:pt x="391" y="367"/>
                  </a:lnTo>
                  <a:lnTo>
                    <a:pt x="372" y="352"/>
                  </a:lnTo>
                  <a:lnTo>
                    <a:pt x="354" y="335"/>
                  </a:lnTo>
                  <a:lnTo>
                    <a:pt x="335" y="318"/>
                  </a:lnTo>
                  <a:lnTo>
                    <a:pt x="317" y="303"/>
                  </a:lnTo>
                  <a:lnTo>
                    <a:pt x="298" y="286"/>
                  </a:lnTo>
                  <a:lnTo>
                    <a:pt x="280" y="269"/>
                  </a:lnTo>
                  <a:lnTo>
                    <a:pt x="263" y="253"/>
                  </a:lnTo>
                  <a:lnTo>
                    <a:pt x="244" y="236"/>
                  </a:lnTo>
                  <a:lnTo>
                    <a:pt x="212" y="207"/>
                  </a:lnTo>
                  <a:lnTo>
                    <a:pt x="182" y="179"/>
                  </a:lnTo>
                  <a:lnTo>
                    <a:pt x="150" y="152"/>
                  </a:lnTo>
                  <a:lnTo>
                    <a:pt x="118" y="123"/>
                  </a:lnTo>
                  <a:lnTo>
                    <a:pt x="88" y="94"/>
                  </a:lnTo>
                  <a:lnTo>
                    <a:pt x="58" y="64"/>
                  </a:lnTo>
                  <a:lnTo>
                    <a:pt x="29" y="34"/>
                  </a:lnTo>
                  <a:lnTo>
                    <a:pt x="2" y="0"/>
                  </a:lnTo>
                  <a:lnTo>
                    <a:pt x="0" y="0"/>
                  </a:lnTo>
                  <a:lnTo>
                    <a:pt x="0"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5" name="Freeform 37"/>
            <p:cNvSpPr>
              <a:spLocks/>
            </p:cNvSpPr>
            <p:nvPr/>
          </p:nvSpPr>
          <p:spPr bwMode="auto">
            <a:xfrm>
              <a:off x="5163" y="3323"/>
              <a:ext cx="196" cy="205"/>
            </a:xfrm>
            <a:custGeom>
              <a:avLst/>
              <a:gdLst/>
              <a:ahLst/>
              <a:cxnLst>
                <a:cxn ang="0">
                  <a:pos x="391" y="0"/>
                </a:cxn>
                <a:cxn ang="0">
                  <a:pos x="367" y="34"/>
                </a:cxn>
                <a:cxn ang="0">
                  <a:pos x="340" y="66"/>
                </a:cxn>
                <a:cxn ang="0">
                  <a:pos x="313" y="96"/>
                </a:cxn>
                <a:cxn ang="0">
                  <a:pos x="285" y="126"/>
                </a:cxn>
                <a:cxn ang="0">
                  <a:pos x="256" y="157"/>
                </a:cxn>
                <a:cxn ang="0">
                  <a:pos x="227" y="185"/>
                </a:cxn>
                <a:cxn ang="0">
                  <a:pos x="197" y="216"/>
                </a:cxn>
                <a:cxn ang="0">
                  <a:pos x="170" y="246"/>
                </a:cxn>
                <a:cxn ang="0">
                  <a:pos x="150" y="266"/>
                </a:cxn>
                <a:cxn ang="0">
                  <a:pos x="128" y="286"/>
                </a:cxn>
                <a:cxn ang="0">
                  <a:pos x="105" y="305"/>
                </a:cxn>
                <a:cxn ang="0">
                  <a:pos x="81" y="323"/>
                </a:cxn>
                <a:cxn ang="0">
                  <a:pos x="57" y="342"/>
                </a:cxn>
                <a:cxn ang="0">
                  <a:pos x="36" y="360"/>
                </a:cxn>
                <a:cxn ang="0">
                  <a:pos x="17" y="382"/>
                </a:cxn>
                <a:cxn ang="0">
                  <a:pos x="0" y="406"/>
                </a:cxn>
                <a:cxn ang="0">
                  <a:pos x="0" y="409"/>
                </a:cxn>
                <a:cxn ang="0">
                  <a:pos x="4" y="411"/>
                </a:cxn>
                <a:cxn ang="0">
                  <a:pos x="7" y="411"/>
                </a:cxn>
                <a:cxn ang="0">
                  <a:pos x="10" y="407"/>
                </a:cxn>
                <a:cxn ang="0">
                  <a:pos x="20" y="394"/>
                </a:cxn>
                <a:cxn ang="0">
                  <a:pos x="31" y="382"/>
                </a:cxn>
                <a:cxn ang="0">
                  <a:pos x="42" y="370"/>
                </a:cxn>
                <a:cxn ang="0">
                  <a:pos x="56" y="359"/>
                </a:cxn>
                <a:cxn ang="0">
                  <a:pos x="68" y="349"/>
                </a:cxn>
                <a:cxn ang="0">
                  <a:pos x="79" y="338"/>
                </a:cxn>
                <a:cxn ang="0">
                  <a:pos x="93" y="327"/>
                </a:cxn>
                <a:cxn ang="0">
                  <a:pos x="105" y="317"/>
                </a:cxn>
                <a:cxn ang="0">
                  <a:pos x="118" y="305"/>
                </a:cxn>
                <a:cxn ang="0">
                  <a:pos x="130" y="293"/>
                </a:cxn>
                <a:cxn ang="0">
                  <a:pos x="143" y="281"/>
                </a:cxn>
                <a:cxn ang="0">
                  <a:pos x="155" y="269"/>
                </a:cxn>
                <a:cxn ang="0">
                  <a:pos x="167" y="256"/>
                </a:cxn>
                <a:cxn ang="0">
                  <a:pos x="179" y="244"/>
                </a:cxn>
                <a:cxn ang="0">
                  <a:pos x="190" y="231"/>
                </a:cxn>
                <a:cxn ang="0">
                  <a:pos x="202" y="219"/>
                </a:cxn>
                <a:cxn ang="0">
                  <a:pos x="227" y="194"/>
                </a:cxn>
                <a:cxn ang="0">
                  <a:pos x="253" y="169"/>
                </a:cxn>
                <a:cxn ang="0">
                  <a:pos x="278" y="142"/>
                </a:cxn>
                <a:cxn ang="0">
                  <a:pos x="303" y="115"/>
                </a:cxn>
                <a:cxn ang="0">
                  <a:pos x="327" y="88"/>
                </a:cxn>
                <a:cxn ang="0">
                  <a:pos x="350" y="59"/>
                </a:cxn>
                <a:cxn ang="0">
                  <a:pos x="372" y="31"/>
                </a:cxn>
                <a:cxn ang="0">
                  <a:pos x="392" y="0"/>
                </a:cxn>
                <a:cxn ang="0">
                  <a:pos x="392" y="0"/>
                </a:cxn>
                <a:cxn ang="0">
                  <a:pos x="392" y="0"/>
                </a:cxn>
                <a:cxn ang="0">
                  <a:pos x="392" y="0"/>
                </a:cxn>
                <a:cxn ang="0">
                  <a:pos x="391" y="0"/>
                </a:cxn>
                <a:cxn ang="0">
                  <a:pos x="391" y="0"/>
                </a:cxn>
              </a:cxnLst>
              <a:rect l="0" t="0" r="r" b="b"/>
              <a:pathLst>
                <a:path w="392" h="411">
                  <a:moveTo>
                    <a:pt x="391" y="0"/>
                  </a:moveTo>
                  <a:lnTo>
                    <a:pt x="367" y="34"/>
                  </a:lnTo>
                  <a:lnTo>
                    <a:pt x="340" y="66"/>
                  </a:lnTo>
                  <a:lnTo>
                    <a:pt x="313" y="96"/>
                  </a:lnTo>
                  <a:lnTo>
                    <a:pt x="285" y="126"/>
                  </a:lnTo>
                  <a:lnTo>
                    <a:pt x="256" y="157"/>
                  </a:lnTo>
                  <a:lnTo>
                    <a:pt x="227" y="185"/>
                  </a:lnTo>
                  <a:lnTo>
                    <a:pt x="197" y="216"/>
                  </a:lnTo>
                  <a:lnTo>
                    <a:pt x="170" y="246"/>
                  </a:lnTo>
                  <a:lnTo>
                    <a:pt x="150" y="266"/>
                  </a:lnTo>
                  <a:lnTo>
                    <a:pt x="128" y="286"/>
                  </a:lnTo>
                  <a:lnTo>
                    <a:pt x="105" y="305"/>
                  </a:lnTo>
                  <a:lnTo>
                    <a:pt x="81" y="323"/>
                  </a:lnTo>
                  <a:lnTo>
                    <a:pt x="57" y="342"/>
                  </a:lnTo>
                  <a:lnTo>
                    <a:pt x="36" y="360"/>
                  </a:lnTo>
                  <a:lnTo>
                    <a:pt x="17" y="382"/>
                  </a:lnTo>
                  <a:lnTo>
                    <a:pt x="0" y="406"/>
                  </a:lnTo>
                  <a:lnTo>
                    <a:pt x="0" y="409"/>
                  </a:lnTo>
                  <a:lnTo>
                    <a:pt x="4" y="411"/>
                  </a:lnTo>
                  <a:lnTo>
                    <a:pt x="7" y="411"/>
                  </a:lnTo>
                  <a:lnTo>
                    <a:pt x="10" y="407"/>
                  </a:lnTo>
                  <a:lnTo>
                    <a:pt x="20" y="394"/>
                  </a:lnTo>
                  <a:lnTo>
                    <a:pt x="31" y="382"/>
                  </a:lnTo>
                  <a:lnTo>
                    <a:pt x="42" y="370"/>
                  </a:lnTo>
                  <a:lnTo>
                    <a:pt x="56" y="359"/>
                  </a:lnTo>
                  <a:lnTo>
                    <a:pt x="68" y="349"/>
                  </a:lnTo>
                  <a:lnTo>
                    <a:pt x="79" y="338"/>
                  </a:lnTo>
                  <a:lnTo>
                    <a:pt x="93" y="327"/>
                  </a:lnTo>
                  <a:lnTo>
                    <a:pt x="105" y="317"/>
                  </a:lnTo>
                  <a:lnTo>
                    <a:pt x="118" y="305"/>
                  </a:lnTo>
                  <a:lnTo>
                    <a:pt x="130" y="293"/>
                  </a:lnTo>
                  <a:lnTo>
                    <a:pt x="143" y="281"/>
                  </a:lnTo>
                  <a:lnTo>
                    <a:pt x="155" y="269"/>
                  </a:lnTo>
                  <a:lnTo>
                    <a:pt x="167" y="256"/>
                  </a:lnTo>
                  <a:lnTo>
                    <a:pt x="179" y="244"/>
                  </a:lnTo>
                  <a:lnTo>
                    <a:pt x="190" y="231"/>
                  </a:lnTo>
                  <a:lnTo>
                    <a:pt x="202" y="219"/>
                  </a:lnTo>
                  <a:lnTo>
                    <a:pt x="227" y="194"/>
                  </a:lnTo>
                  <a:lnTo>
                    <a:pt x="253" y="169"/>
                  </a:lnTo>
                  <a:lnTo>
                    <a:pt x="278" y="142"/>
                  </a:lnTo>
                  <a:lnTo>
                    <a:pt x="303" y="115"/>
                  </a:lnTo>
                  <a:lnTo>
                    <a:pt x="327" y="88"/>
                  </a:lnTo>
                  <a:lnTo>
                    <a:pt x="350" y="59"/>
                  </a:lnTo>
                  <a:lnTo>
                    <a:pt x="372" y="31"/>
                  </a:lnTo>
                  <a:lnTo>
                    <a:pt x="392" y="0"/>
                  </a:lnTo>
                  <a:lnTo>
                    <a:pt x="392" y="0"/>
                  </a:lnTo>
                  <a:lnTo>
                    <a:pt x="392" y="0"/>
                  </a:lnTo>
                  <a:lnTo>
                    <a:pt x="392" y="0"/>
                  </a:lnTo>
                  <a:lnTo>
                    <a:pt x="391" y="0"/>
                  </a:lnTo>
                  <a:lnTo>
                    <a:pt x="391"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6" name="Freeform 38"/>
            <p:cNvSpPr>
              <a:spLocks/>
            </p:cNvSpPr>
            <p:nvPr/>
          </p:nvSpPr>
          <p:spPr bwMode="auto">
            <a:xfrm>
              <a:off x="5151" y="3573"/>
              <a:ext cx="317" cy="280"/>
            </a:xfrm>
            <a:custGeom>
              <a:avLst/>
              <a:gdLst/>
              <a:ahLst/>
              <a:cxnLst>
                <a:cxn ang="0">
                  <a:pos x="15" y="20"/>
                </a:cxn>
                <a:cxn ang="0">
                  <a:pos x="49" y="57"/>
                </a:cxn>
                <a:cxn ang="0">
                  <a:pos x="82" y="92"/>
                </a:cxn>
                <a:cxn ang="0">
                  <a:pos x="117" y="126"/>
                </a:cxn>
                <a:cxn ang="0">
                  <a:pos x="153" y="160"/>
                </a:cxn>
                <a:cxn ang="0">
                  <a:pos x="190" y="192"/>
                </a:cxn>
                <a:cxn ang="0">
                  <a:pos x="229" y="224"/>
                </a:cxn>
                <a:cxn ang="0">
                  <a:pos x="267" y="254"/>
                </a:cxn>
                <a:cxn ang="0">
                  <a:pos x="309" y="288"/>
                </a:cxn>
                <a:cxn ang="0">
                  <a:pos x="356" y="328"/>
                </a:cxn>
                <a:cxn ang="0">
                  <a:pos x="402" y="368"/>
                </a:cxn>
                <a:cxn ang="0">
                  <a:pos x="447" y="407"/>
                </a:cxn>
                <a:cxn ang="0">
                  <a:pos x="489" y="444"/>
                </a:cxn>
                <a:cxn ang="0">
                  <a:pos x="528" y="478"/>
                </a:cxn>
                <a:cxn ang="0">
                  <a:pos x="565" y="513"/>
                </a:cxn>
                <a:cxn ang="0">
                  <a:pos x="604" y="547"/>
                </a:cxn>
                <a:cxn ang="0">
                  <a:pos x="627" y="560"/>
                </a:cxn>
                <a:cxn ang="0">
                  <a:pos x="634" y="555"/>
                </a:cxn>
                <a:cxn ang="0">
                  <a:pos x="619" y="535"/>
                </a:cxn>
                <a:cxn ang="0">
                  <a:pos x="587" y="503"/>
                </a:cxn>
                <a:cxn ang="0">
                  <a:pos x="552" y="471"/>
                </a:cxn>
                <a:cxn ang="0">
                  <a:pos x="516" y="442"/>
                </a:cxn>
                <a:cxn ang="0">
                  <a:pos x="476" y="410"/>
                </a:cxn>
                <a:cxn ang="0">
                  <a:pos x="427" y="372"/>
                </a:cxn>
                <a:cxn ang="0">
                  <a:pos x="380" y="335"/>
                </a:cxn>
                <a:cxn ang="0">
                  <a:pos x="335" y="296"/>
                </a:cxn>
                <a:cxn ang="0">
                  <a:pos x="291" y="259"/>
                </a:cxn>
                <a:cxn ang="0">
                  <a:pos x="250" y="225"/>
                </a:cxn>
                <a:cxn ang="0">
                  <a:pos x="210" y="193"/>
                </a:cxn>
                <a:cxn ang="0">
                  <a:pos x="170" y="160"/>
                </a:cxn>
                <a:cxn ang="0">
                  <a:pos x="131" y="128"/>
                </a:cxn>
                <a:cxn ang="0">
                  <a:pos x="91" y="94"/>
                </a:cxn>
                <a:cxn ang="0">
                  <a:pos x="54" y="59"/>
                </a:cxn>
                <a:cxn ang="0">
                  <a:pos x="18" y="20"/>
                </a:cxn>
                <a:cxn ang="0">
                  <a:pos x="0" y="0"/>
                </a:cxn>
                <a:cxn ang="0">
                  <a:pos x="0" y="2"/>
                </a:cxn>
                <a:cxn ang="0">
                  <a:pos x="0" y="2"/>
                </a:cxn>
              </a:cxnLst>
              <a:rect l="0" t="0" r="r" b="b"/>
              <a:pathLst>
                <a:path w="634" h="560">
                  <a:moveTo>
                    <a:pt x="0" y="2"/>
                  </a:moveTo>
                  <a:lnTo>
                    <a:pt x="15" y="20"/>
                  </a:lnTo>
                  <a:lnTo>
                    <a:pt x="32" y="39"/>
                  </a:lnTo>
                  <a:lnTo>
                    <a:pt x="49" y="57"/>
                  </a:lnTo>
                  <a:lnTo>
                    <a:pt x="65" y="76"/>
                  </a:lnTo>
                  <a:lnTo>
                    <a:pt x="82" y="92"/>
                  </a:lnTo>
                  <a:lnTo>
                    <a:pt x="99" y="109"/>
                  </a:lnTo>
                  <a:lnTo>
                    <a:pt x="117" y="126"/>
                  </a:lnTo>
                  <a:lnTo>
                    <a:pt x="136" y="143"/>
                  </a:lnTo>
                  <a:lnTo>
                    <a:pt x="153" y="160"/>
                  </a:lnTo>
                  <a:lnTo>
                    <a:pt x="171" y="177"/>
                  </a:lnTo>
                  <a:lnTo>
                    <a:pt x="190" y="192"/>
                  </a:lnTo>
                  <a:lnTo>
                    <a:pt x="210" y="207"/>
                  </a:lnTo>
                  <a:lnTo>
                    <a:pt x="229" y="224"/>
                  </a:lnTo>
                  <a:lnTo>
                    <a:pt x="247" y="239"/>
                  </a:lnTo>
                  <a:lnTo>
                    <a:pt x="267" y="254"/>
                  </a:lnTo>
                  <a:lnTo>
                    <a:pt x="286" y="269"/>
                  </a:lnTo>
                  <a:lnTo>
                    <a:pt x="309" y="288"/>
                  </a:lnTo>
                  <a:lnTo>
                    <a:pt x="333" y="308"/>
                  </a:lnTo>
                  <a:lnTo>
                    <a:pt x="356" y="328"/>
                  </a:lnTo>
                  <a:lnTo>
                    <a:pt x="378" y="348"/>
                  </a:lnTo>
                  <a:lnTo>
                    <a:pt x="402" y="368"/>
                  </a:lnTo>
                  <a:lnTo>
                    <a:pt x="425" y="387"/>
                  </a:lnTo>
                  <a:lnTo>
                    <a:pt x="447" y="407"/>
                  </a:lnTo>
                  <a:lnTo>
                    <a:pt x="471" y="427"/>
                  </a:lnTo>
                  <a:lnTo>
                    <a:pt x="489" y="444"/>
                  </a:lnTo>
                  <a:lnTo>
                    <a:pt x="510" y="461"/>
                  </a:lnTo>
                  <a:lnTo>
                    <a:pt x="528" y="478"/>
                  </a:lnTo>
                  <a:lnTo>
                    <a:pt x="547" y="496"/>
                  </a:lnTo>
                  <a:lnTo>
                    <a:pt x="565" y="513"/>
                  </a:lnTo>
                  <a:lnTo>
                    <a:pt x="584" y="530"/>
                  </a:lnTo>
                  <a:lnTo>
                    <a:pt x="604" y="547"/>
                  </a:lnTo>
                  <a:lnTo>
                    <a:pt x="624" y="560"/>
                  </a:lnTo>
                  <a:lnTo>
                    <a:pt x="627" y="560"/>
                  </a:lnTo>
                  <a:lnTo>
                    <a:pt x="632" y="559"/>
                  </a:lnTo>
                  <a:lnTo>
                    <a:pt x="634" y="555"/>
                  </a:lnTo>
                  <a:lnTo>
                    <a:pt x="634" y="552"/>
                  </a:lnTo>
                  <a:lnTo>
                    <a:pt x="619" y="535"/>
                  </a:lnTo>
                  <a:lnTo>
                    <a:pt x="604" y="518"/>
                  </a:lnTo>
                  <a:lnTo>
                    <a:pt x="587" y="503"/>
                  </a:lnTo>
                  <a:lnTo>
                    <a:pt x="570" y="486"/>
                  </a:lnTo>
                  <a:lnTo>
                    <a:pt x="552" y="471"/>
                  </a:lnTo>
                  <a:lnTo>
                    <a:pt x="535" y="456"/>
                  </a:lnTo>
                  <a:lnTo>
                    <a:pt x="516" y="442"/>
                  </a:lnTo>
                  <a:lnTo>
                    <a:pt x="499" y="429"/>
                  </a:lnTo>
                  <a:lnTo>
                    <a:pt x="476" y="410"/>
                  </a:lnTo>
                  <a:lnTo>
                    <a:pt x="452" y="390"/>
                  </a:lnTo>
                  <a:lnTo>
                    <a:pt x="427" y="372"/>
                  </a:lnTo>
                  <a:lnTo>
                    <a:pt x="404" y="353"/>
                  </a:lnTo>
                  <a:lnTo>
                    <a:pt x="380" y="335"/>
                  </a:lnTo>
                  <a:lnTo>
                    <a:pt x="356" y="315"/>
                  </a:lnTo>
                  <a:lnTo>
                    <a:pt x="335" y="296"/>
                  </a:lnTo>
                  <a:lnTo>
                    <a:pt x="311" y="276"/>
                  </a:lnTo>
                  <a:lnTo>
                    <a:pt x="291" y="259"/>
                  </a:lnTo>
                  <a:lnTo>
                    <a:pt x="271" y="242"/>
                  </a:lnTo>
                  <a:lnTo>
                    <a:pt x="250" y="225"/>
                  </a:lnTo>
                  <a:lnTo>
                    <a:pt x="230" y="209"/>
                  </a:lnTo>
                  <a:lnTo>
                    <a:pt x="210" y="193"/>
                  </a:lnTo>
                  <a:lnTo>
                    <a:pt x="190" y="177"/>
                  </a:lnTo>
                  <a:lnTo>
                    <a:pt x="170" y="160"/>
                  </a:lnTo>
                  <a:lnTo>
                    <a:pt x="149" y="145"/>
                  </a:lnTo>
                  <a:lnTo>
                    <a:pt x="131" y="128"/>
                  </a:lnTo>
                  <a:lnTo>
                    <a:pt x="111" y="111"/>
                  </a:lnTo>
                  <a:lnTo>
                    <a:pt x="91" y="94"/>
                  </a:lnTo>
                  <a:lnTo>
                    <a:pt x="72" y="76"/>
                  </a:lnTo>
                  <a:lnTo>
                    <a:pt x="54" y="59"/>
                  </a:lnTo>
                  <a:lnTo>
                    <a:pt x="37" y="39"/>
                  </a:lnTo>
                  <a:lnTo>
                    <a:pt x="18" y="20"/>
                  </a:lnTo>
                  <a:lnTo>
                    <a:pt x="1" y="0"/>
                  </a:lnTo>
                  <a:lnTo>
                    <a:pt x="0" y="0"/>
                  </a:lnTo>
                  <a:lnTo>
                    <a:pt x="0" y="0"/>
                  </a:lnTo>
                  <a:lnTo>
                    <a:pt x="0" y="2"/>
                  </a:lnTo>
                  <a:lnTo>
                    <a:pt x="0" y="2"/>
                  </a:lnTo>
                  <a:lnTo>
                    <a:pt x="0" y="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7" name="Freeform 39"/>
            <p:cNvSpPr>
              <a:spLocks/>
            </p:cNvSpPr>
            <p:nvPr/>
          </p:nvSpPr>
          <p:spPr bwMode="auto">
            <a:xfrm>
              <a:off x="5105" y="3582"/>
              <a:ext cx="304" cy="237"/>
            </a:xfrm>
            <a:custGeom>
              <a:avLst/>
              <a:gdLst/>
              <a:ahLst/>
              <a:cxnLst>
                <a:cxn ang="0">
                  <a:pos x="598" y="14"/>
                </a:cxn>
                <a:cxn ang="0">
                  <a:pos x="571" y="37"/>
                </a:cxn>
                <a:cxn ang="0">
                  <a:pos x="542" y="61"/>
                </a:cxn>
                <a:cxn ang="0">
                  <a:pos x="513" y="83"/>
                </a:cxn>
                <a:cxn ang="0">
                  <a:pos x="476" y="111"/>
                </a:cxn>
                <a:cxn ang="0">
                  <a:pos x="431" y="149"/>
                </a:cxn>
                <a:cxn ang="0">
                  <a:pos x="386" y="184"/>
                </a:cxn>
                <a:cxn ang="0">
                  <a:pos x="338" y="219"/>
                </a:cxn>
                <a:cxn ang="0">
                  <a:pos x="295" y="253"/>
                </a:cxn>
                <a:cxn ang="0">
                  <a:pos x="253" y="285"/>
                </a:cxn>
                <a:cxn ang="0">
                  <a:pos x="212" y="315"/>
                </a:cxn>
                <a:cxn ang="0">
                  <a:pos x="170" y="345"/>
                </a:cxn>
                <a:cxn ang="0">
                  <a:pos x="131" y="374"/>
                </a:cxn>
                <a:cxn ang="0">
                  <a:pos x="91" y="398"/>
                </a:cxn>
                <a:cxn ang="0">
                  <a:pos x="51" y="423"/>
                </a:cxn>
                <a:cxn ang="0">
                  <a:pos x="17" y="453"/>
                </a:cxn>
                <a:cxn ang="0">
                  <a:pos x="0" y="473"/>
                </a:cxn>
                <a:cxn ang="0">
                  <a:pos x="5" y="475"/>
                </a:cxn>
                <a:cxn ang="0">
                  <a:pos x="25" y="456"/>
                </a:cxn>
                <a:cxn ang="0">
                  <a:pos x="66" y="424"/>
                </a:cxn>
                <a:cxn ang="0">
                  <a:pos x="110" y="396"/>
                </a:cxn>
                <a:cxn ang="0">
                  <a:pos x="153" y="367"/>
                </a:cxn>
                <a:cxn ang="0">
                  <a:pos x="195" y="337"/>
                </a:cxn>
                <a:cxn ang="0">
                  <a:pos x="239" y="303"/>
                </a:cxn>
                <a:cxn ang="0">
                  <a:pos x="283" y="270"/>
                </a:cxn>
                <a:cxn ang="0">
                  <a:pos x="325" y="236"/>
                </a:cxn>
                <a:cxn ang="0">
                  <a:pos x="380" y="194"/>
                </a:cxn>
                <a:cxn ang="0">
                  <a:pos x="448" y="142"/>
                </a:cxn>
                <a:cxn ang="0">
                  <a:pos x="517" y="90"/>
                </a:cxn>
                <a:cxn ang="0">
                  <a:pos x="581" y="31"/>
                </a:cxn>
                <a:cxn ang="0">
                  <a:pos x="609" y="0"/>
                </a:cxn>
                <a:cxn ang="0">
                  <a:pos x="609" y="0"/>
                </a:cxn>
                <a:cxn ang="0">
                  <a:pos x="609" y="0"/>
                </a:cxn>
              </a:cxnLst>
              <a:rect l="0" t="0" r="r" b="b"/>
              <a:pathLst>
                <a:path w="609" h="475">
                  <a:moveTo>
                    <a:pt x="609" y="0"/>
                  </a:moveTo>
                  <a:lnTo>
                    <a:pt x="598" y="14"/>
                  </a:lnTo>
                  <a:lnTo>
                    <a:pt x="584" y="26"/>
                  </a:lnTo>
                  <a:lnTo>
                    <a:pt x="571" y="37"/>
                  </a:lnTo>
                  <a:lnTo>
                    <a:pt x="557" y="49"/>
                  </a:lnTo>
                  <a:lnTo>
                    <a:pt x="542" y="61"/>
                  </a:lnTo>
                  <a:lnTo>
                    <a:pt x="529" y="71"/>
                  </a:lnTo>
                  <a:lnTo>
                    <a:pt x="513" y="83"/>
                  </a:lnTo>
                  <a:lnTo>
                    <a:pt x="500" y="93"/>
                  </a:lnTo>
                  <a:lnTo>
                    <a:pt x="476" y="111"/>
                  </a:lnTo>
                  <a:lnTo>
                    <a:pt x="454" y="130"/>
                  </a:lnTo>
                  <a:lnTo>
                    <a:pt x="431" y="149"/>
                  </a:lnTo>
                  <a:lnTo>
                    <a:pt x="407" y="165"/>
                  </a:lnTo>
                  <a:lnTo>
                    <a:pt x="386" y="184"/>
                  </a:lnTo>
                  <a:lnTo>
                    <a:pt x="362" y="202"/>
                  </a:lnTo>
                  <a:lnTo>
                    <a:pt x="338" y="219"/>
                  </a:lnTo>
                  <a:lnTo>
                    <a:pt x="315" y="238"/>
                  </a:lnTo>
                  <a:lnTo>
                    <a:pt x="295" y="253"/>
                  </a:lnTo>
                  <a:lnTo>
                    <a:pt x="273" y="270"/>
                  </a:lnTo>
                  <a:lnTo>
                    <a:pt x="253" y="285"/>
                  </a:lnTo>
                  <a:lnTo>
                    <a:pt x="232" y="300"/>
                  </a:lnTo>
                  <a:lnTo>
                    <a:pt x="212" y="315"/>
                  </a:lnTo>
                  <a:lnTo>
                    <a:pt x="192" y="330"/>
                  </a:lnTo>
                  <a:lnTo>
                    <a:pt x="170" y="345"/>
                  </a:lnTo>
                  <a:lnTo>
                    <a:pt x="150" y="360"/>
                  </a:lnTo>
                  <a:lnTo>
                    <a:pt x="131" y="374"/>
                  </a:lnTo>
                  <a:lnTo>
                    <a:pt x="111" y="386"/>
                  </a:lnTo>
                  <a:lnTo>
                    <a:pt x="91" y="398"/>
                  </a:lnTo>
                  <a:lnTo>
                    <a:pt x="71" y="409"/>
                  </a:lnTo>
                  <a:lnTo>
                    <a:pt x="51" y="423"/>
                  </a:lnTo>
                  <a:lnTo>
                    <a:pt x="34" y="438"/>
                  </a:lnTo>
                  <a:lnTo>
                    <a:pt x="17" y="453"/>
                  </a:lnTo>
                  <a:lnTo>
                    <a:pt x="2" y="470"/>
                  </a:lnTo>
                  <a:lnTo>
                    <a:pt x="0" y="473"/>
                  </a:lnTo>
                  <a:lnTo>
                    <a:pt x="2" y="475"/>
                  </a:lnTo>
                  <a:lnTo>
                    <a:pt x="5" y="475"/>
                  </a:lnTo>
                  <a:lnTo>
                    <a:pt x="9" y="473"/>
                  </a:lnTo>
                  <a:lnTo>
                    <a:pt x="25" y="456"/>
                  </a:lnTo>
                  <a:lnTo>
                    <a:pt x="46" y="440"/>
                  </a:lnTo>
                  <a:lnTo>
                    <a:pt x="66" y="424"/>
                  </a:lnTo>
                  <a:lnTo>
                    <a:pt x="88" y="409"/>
                  </a:lnTo>
                  <a:lnTo>
                    <a:pt x="110" y="396"/>
                  </a:lnTo>
                  <a:lnTo>
                    <a:pt x="131" y="382"/>
                  </a:lnTo>
                  <a:lnTo>
                    <a:pt x="153" y="367"/>
                  </a:lnTo>
                  <a:lnTo>
                    <a:pt x="173" y="354"/>
                  </a:lnTo>
                  <a:lnTo>
                    <a:pt x="195" y="337"/>
                  </a:lnTo>
                  <a:lnTo>
                    <a:pt x="217" y="320"/>
                  </a:lnTo>
                  <a:lnTo>
                    <a:pt x="239" y="303"/>
                  </a:lnTo>
                  <a:lnTo>
                    <a:pt x="261" y="286"/>
                  </a:lnTo>
                  <a:lnTo>
                    <a:pt x="283" y="270"/>
                  </a:lnTo>
                  <a:lnTo>
                    <a:pt x="303" y="253"/>
                  </a:lnTo>
                  <a:lnTo>
                    <a:pt x="325" y="236"/>
                  </a:lnTo>
                  <a:lnTo>
                    <a:pt x="347" y="219"/>
                  </a:lnTo>
                  <a:lnTo>
                    <a:pt x="380" y="194"/>
                  </a:lnTo>
                  <a:lnTo>
                    <a:pt x="414" y="169"/>
                  </a:lnTo>
                  <a:lnTo>
                    <a:pt x="448" y="142"/>
                  </a:lnTo>
                  <a:lnTo>
                    <a:pt x="483" y="117"/>
                  </a:lnTo>
                  <a:lnTo>
                    <a:pt x="517" y="90"/>
                  </a:lnTo>
                  <a:lnTo>
                    <a:pt x="550" y="61"/>
                  </a:lnTo>
                  <a:lnTo>
                    <a:pt x="581" y="31"/>
                  </a:lnTo>
                  <a:lnTo>
                    <a:pt x="609" y="0"/>
                  </a:lnTo>
                  <a:lnTo>
                    <a:pt x="609" y="0"/>
                  </a:lnTo>
                  <a:lnTo>
                    <a:pt x="609" y="0"/>
                  </a:lnTo>
                  <a:lnTo>
                    <a:pt x="609" y="0"/>
                  </a:lnTo>
                  <a:lnTo>
                    <a:pt x="609" y="0"/>
                  </a:lnTo>
                  <a:lnTo>
                    <a:pt x="609"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8" name="Freeform 40"/>
            <p:cNvSpPr>
              <a:spLocks/>
            </p:cNvSpPr>
            <p:nvPr/>
          </p:nvSpPr>
          <p:spPr bwMode="auto">
            <a:xfrm>
              <a:off x="4606" y="2767"/>
              <a:ext cx="754" cy="300"/>
            </a:xfrm>
            <a:custGeom>
              <a:avLst/>
              <a:gdLst/>
              <a:ahLst/>
              <a:cxnLst>
                <a:cxn ang="0">
                  <a:pos x="31" y="37"/>
                </a:cxn>
                <a:cxn ang="0">
                  <a:pos x="78" y="89"/>
                </a:cxn>
                <a:cxn ang="0">
                  <a:pos x="130" y="136"/>
                </a:cxn>
                <a:cxn ang="0">
                  <a:pos x="185" y="182"/>
                </a:cxn>
                <a:cxn ang="0">
                  <a:pos x="244" y="221"/>
                </a:cxn>
                <a:cxn ang="0">
                  <a:pos x="307" y="258"/>
                </a:cxn>
                <a:cxn ang="0">
                  <a:pos x="376" y="296"/>
                </a:cxn>
                <a:cxn ang="0">
                  <a:pos x="443" y="335"/>
                </a:cxn>
                <a:cxn ang="0">
                  <a:pos x="512" y="372"/>
                </a:cxn>
                <a:cxn ang="0">
                  <a:pos x="581" y="407"/>
                </a:cxn>
                <a:cxn ang="0">
                  <a:pos x="653" y="441"/>
                </a:cxn>
                <a:cxn ang="0">
                  <a:pos x="732" y="471"/>
                </a:cxn>
                <a:cxn ang="0">
                  <a:pos x="811" y="498"/>
                </a:cxn>
                <a:cxn ang="0">
                  <a:pos x="890" y="522"/>
                </a:cxn>
                <a:cxn ang="0">
                  <a:pos x="973" y="544"/>
                </a:cxn>
                <a:cxn ang="0">
                  <a:pos x="1054" y="564"/>
                </a:cxn>
                <a:cxn ang="0">
                  <a:pos x="1128" y="582"/>
                </a:cxn>
                <a:cxn ang="0">
                  <a:pos x="1198" y="596"/>
                </a:cxn>
                <a:cxn ang="0">
                  <a:pos x="1271" y="601"/>
                </a:cxn>
                <a:cxn ang="0">
                  <a:pos x="1358" y="599"/>
                </a:cxn>
                <a:cxn ang="0">
                  <a:pos x="1446" y="594"/>
                </a:cxn>
                <a:cxn ang="0">
                  <a:pos x="1506" y="591"/>
                </a:cxn>
                <a:cxn ang="0">
                  <a:pos x="1508" y="586"/>
                </a:cxn>
                <a:cxn ang="0">
                  <a:pos x="1429" y="586"/>
                </a:cxn>
                <a:cxn ang="0">
                  <a:pos x="1350" y="586"/>
                </a:cxn>
                <a:cxn ang="0">
                  <a:pos x="1271" y="582"/>
                </a:cxn>
                <a:cxn ang="0">
                  <a:pos x="1193" y="576"/>
                </a:cxn>
                <a:cxn ang="0">
                  <a:pos x="1114" y="562"/>
                </a:cxn>
                <a:cxn ang="0">
                  <a:pos x="1035" y="545"/>
                </a:cxn>
                <a:cxn ang="0">
                  <a:pos x="958" y="527"/>
                </a:cxn>
                <a:cxn ang="0">
                  <a:pos x="882" y="505"/>
                </a:cxn>
                <a:cxn ang="0">
                  <a:pos x="805" y="481"/>
                </a:cxn>
                <a:cxn ang="0">
                  <a:pos x="729" y="454"/>
                </a:cxn>
                <a:cxn ang="0">
                  <a:pos x="657" y="426"/>
                </a:cxn>
                <a:cxn ang="0">
                  <a:pos x="584" y="394"/>
                </a:cxn>
                <a:cxn ang="0">
                  <a:pos x="514" y="360"/>
                </a:cxn>
                <a:cxn ang="0">
                  <a:pos x="443" y="323"/>
                </a:cxn>
                <a:cxn ang="0">
                  <a:pos x="374" y="285"/>
                </a:cxn>
                <a:cxn ang="0">
                  <a:pos x="307" y="246"/>
                </a:cxn>
                <a:cxn ang="0">
                  <a:pos x="243" y="207"/>
                </a:cxn>
                <a:cxn ang="0">
                  <a:pos x="180" y="167"/>
                </a:cxn>
                <a:cxn ang="0">
                  <a:pos x="123" y="123"/>
                </a:cxn>
                <a:cxn ang="0">
                  <a:pos x="69" y="74"/>
                </a:cxn>
                <a:cxn ang="0">
                  <a:pos x="19" y="20"/>
                </a:cxn>
                <a:cxn ang="0">
                  <a:pos x="2" y="0"/>
                </a:cxn>
                <a:cxn ang="0">
                  <a:pos x="0" y="0"/>
                </a:cxn>
              </a:cxnLst>
              <a:rect l="0" t="0" r="r" b="b"/>
              <a:pathLst>
                <a:path w="1510" h="601">
                  <a:moveTo>
                    <a:pt x="0" y="0"/>
                  </a:moveTo>
                  <a:lnTo>
                    <a:pt x="15" y="19"/>
                  </a:lnTo>
                  <a:lnTo>
                    <a:pt x="31" y="37"/>
                  </a:lnTo>
                  <a:lnTo>
                    <a:pt x="46" y="56"/>
                  </a:lnTo>
                  <a:lnTo>
                    <a:pt x="63" y="73"/>
                  </a:lnTo>
                  <a:lnTo>
                    <a:pt x="78" y="89"/>
                  </a:lnTo>
                  <a:lnTo>
                    <a:pt x="95" y="106"/>
                  </a:lnTo>
                  <a:lnTo>
                    <a:pt x="113" y="121"/>
                  </a:lnTo>
                  <a:lnTo>
                    <a:pt x="130" y="136"/>
                  </a:lnTo>
                  <a:lnTo>
                    <a:pt x="148" y="152"/>
                  </a:lnTo>
                  <a:lnTo>
                    <a:pt x="167" y="167"/>
                  </a:lnTo>
                  <a:lnTo>
                    <a:pt x="185" y="182"/>
                  </a:lnTo>
                  <a:lnTo>
                    <a:pt x="204" y="195"/>
                  </a:lnTo>
                  <a:lnTo>
                    <a:pt x="224" y="207"/>
                  </a:lnTo>
                  <a:lnTo>
                    <a:pt x="244" y="221"/>
                  </a:lnTo>
                  <a:lnTo>
                    <a:pt x="264" y="232"/>
                  </a:lnTo>
                  <a:lnTo>
                    <a:pt x="285" y="244"/>
                  </a:lnTo>
                  <a:lnTo>
                    <a:pt x="307" y="258"/>
                  </a:lnTo>
                  <a:lnTo>
                    <a:pt x="330" y="269"/>
                  </a:lnTo>
                  <a:lnTo>
                    <a:pt x="352" y="283"/>
                  </a:lnTo>
                  <a:lnTo>
                    <a:pt x="376" y="296"/>
                  </a:lnTo>
                  <a:lnTo>
                    <a:pt x="397" y="310"/>
                  </a:lnTo>
                  <a:lnTo>
                    <a:pt x="421" y="322"/>
                  </a:lnTo>
                  <a:lnTo>
                    <a:pt x="443" y="335"/>
                  </a:lnTo>
                  <a:lnTo>
                    <a:pt x="466" y="347"/>
                  </a:lnTo>
                  <a:lnTo>
                    <a:pt x="488" y="360"/>
                  </a:lnTo>
                  <a:lnTo>
                    <a:pt x="512" y="372"/>
                  </a:lnTo>
                  <a:lnTo>
                    <a:pt x="535" y="384"/>
                  </a:lnTo>
                  <a:lnTo>
                    <a:pt x="557" y="397"/>
                  </a:lnTo>
                  <a:lnTo>
                    <a:pt x="581" y="407"/>
                  </a:lnTo>
                  <a:lnTo>
                    <a:pt x="604" y="419"/>
                  </a:lnTo>
                  <a:lnTo>
                    <a:pt x="630" y="431"/>
                  </a:lnTo>
                  <a:lnTo>
                    <a:pt x="653" y="441"/>
                  </a:lnTo>
                  <a:lnTo>
                    <a:pt x="678" y="451"/>
                  </a:lnTo>
                  <a:lnTo>
                    <a:pt x="705" y="461"/>
                  </a:lnTo>
                  <a:lnTo>
                    <a:pt x="732" y="471"/>
                  </a:lnTo>
                  <a:lnTo>
                    <a:pt x="758" y="481"/>
                  </a:lnTo>
                  <a:lnTo>
                    <a:pt x="784" y="490"/>
                  </a:lnTo>
                  <a:lnTo>
                    <a:pt x="811" y="498"/>
                  </a:lnTo>
                  <a:lnTo>
                    <a:pt x="838" y="507"/>
                  </a:lnTo>
                  <a:lnTo>
                    <a:pt x="865" y="515"/>
                  </a:lnTo>
                  <a:lnTo>
                    <a:pt x="890" y="522"/>
                  </a:lnTo>
                  <a:lnTo>
                    <a:pt x="917" y="530"/>
                  </a:lnTo>
                  <a:lnTo>
                    <a:pt x="944" y="537"/>
                  </a:lnTo>
                  <a:lnTo>
                    <a:pt x="973" y="544"/>
                  </a:lnTo>
                  <a:lnTo>
                    <a:pt x="1000" y="550"/>
                  </a:lnTo>
                  <a:lnTo>
                    <a:pt x="1027" y="557"/>
                  </a:lnTo>
                  <a:lnTo>
                    <a:pt x="1054" y="564"/>
                  </a:lnTo>
                  <a:lnTo>
                    <a:pt x="1081" y="571"/>
                  </a:lnTo>
                  <a:lnTo>
                    <a:pt x="1104" y="576"/>
                  </a:lnTo>
                  <a:lnTo>
                    <a:pt x="1128" y="582"/>
                  </a:lnTo>
                  <a:lnTo>
                    <a:pt x="1151" y="587"/>
                  </a:lnTo>
                  <a:lnTo>
                    <a:pt x="1175" y="591"/>
                  </a:lnTo>
                  <a:lnTo>
                    <a:pt x="1198" y="596"/>
                  </a:lnTo>
                  <a:lnTo>
                    <a:pt x="1222" y="597"/>
                  </a:lnTo>
                  <a:lnTo>
                    <a:pt x="1247" y="601"/>
                  </a:lnTo>
                  <a:lnTo>
                    <a:pt x="1271" y="601"/>
                  </a:lnTo>
                  <a:lnTo>
                    <a:pt x="1299" y="601"/>
                  </a:lnTo>
                  <a:lnTo>
                    <a:pt x="1330" y="599"/>
                  </a:lnTo>
                  <a:lnTo>
                    <a:pt x="1358" y="599"/>
                  </a:lnTo>
                  <a:lnTo>
                    <a:pt x="1389" y="597"/>
                  </a:lnTo>
                  <a:lnTo>
                    <a:pt x="1417" y="596"/>
                  </a:lnTo>
                  <a:lnTo>
                    <a:pt x="1446" y="594"/>
                  </a:lnTo>
                  <a:lnTo>
                    <a:pt x="1476" y="594"/>
                  </a:lnTo>
                  <a:lnTo>
                    <a:pt x="1505" y="592"/>
                  </a:lnTo>
                  <a:lnTo>
                    <a:pt x="1506" y="591"/>
                  </a:lnTo>
                  <a:lnTo>
                    <a:pt x="1510" y="589"/>
                  </a:lnTo>
                  <a:lnTo>
                    <a:pt x="1510" y="587"/>
                  </a:lnTo>
                  <a:lnTo>
                    <a:pt x="1508" y="586"/>
                  </a:lnTo>
                  <a:lnTo>
                    <a:pt x="1481" y="586"/>
                  </a:lnTo>
                  <a:lnTo>
                    <a:pt x="1454" y="586"/>
                  </a:lnTo>
                  <a:lnTo>
                    <a:pt x="1429" y="586"/>
                  </a:lnTo>
                  <a:lnTo>
                    <a:pt x="1402" y="586"/>
                  </a:lnTo>
                  <a:lnTo>
                    <a:pt x="1375" y="586"/>
                  </a:lnTo>
                  <a:lnTo>
                    <a:pt x="1350" y="586"/>
                  </a:lnTo>
                  <a:lnTo>
                    <a:pt x="1323" y="584"/>
                  </a:lnTo>
                  <a:lnTo>
                    <a:pt x="1298" y="584"/>
                  </a:lnTo>
                  <a:lnTo>
                    <a:pt x="1271" y="582"/>
                  </a:lnTo>
                  <a:lnTo>
                    <a:pt x="1246" y="581"/>
                  </a:lnTo>
                  <a:lnTo>
                    <a:pt x="1219" y="577"/>
                  </a:lnTo>
                  <a:lnTo>
                    <a:pt x="1193" y="576"/>
                  </a:lnTo>
                  <a:lnTo>
                    <a:pt x="1166" y="572"/>
                  </a:lnTo>
                  <a:lnTo>
                    <a:pt x="1140" y="567"/>
                  </a:lnTo>
                  <a:lnTo>
                    <a:pt x="1114" y="562"/>
                  </a:lnTo>
                  <a:lnTo>
                    <a:pt x="1087" y="557"/>
                  </a:lnTo>
                  <a:lnTo>
                    <a:pt x="1062" y="552"/>
                  </a:lnTo>
                  <a:lnTo>
                    <a:pt x="1035" y="545"/>
                  </a:lnTo>
                  <a:lnTo>
                    <a:pt x="1010" y="539"/>
                  </a:lnTo>
                  <a:lnTo>
                    <a:pt x="985" y="534"/>
                  </a:lnTo>
                  <a:lnTo>
                    <a:pt x="958" y="527"/>
                  </a:lnTo>
                  <a:lnTo>
                    <a:pt x="933" y="518"/>
                  </a:lnTo>
                  <a:lnTo>
                    <a:pt x="907" y="512"/>
                  </a:lnTo>
                  <a:lnTo>
                    <a:pt x="882" y="505"/>
                  </a:lnTo>
                  <a:lnTo>
                    <a:pt x="855" y="497"/>
                  </a:lnTo>
                  <a:lnTo>
                    <a:pt x="830" y="490"/>
                  </a:lnTo>
                  <a:lnTo>
                    <a:pt x="805" y="481"/>
                  </a:lnTo>
                  <a:lnTo>
                    <a:pt x="779" y="473"/>
                  </a:lnTo>
                  <a:lnTo>
                    <a:pt x="754" y="465"/>
                  </a:lnTo>
                  <a:lnTo>
                    <a:pt x="729" y="454"/>
                  </a:lnTo>
                  <a:lnTo>
                    <a:pt x="705" y="446"/>
                  </a:lnTo>
                  <a:lnTo>
                    <a:pt x="680" y="436"/>
                  </a:lnTo>
                  <a:lnTo>
                    <a:pt x="657" y="426"/>
                  </a:lnTo>
                  <a:lnTo>
                    <a:pt x="631" y="416"/>
                  </a:lnTo>
                  <a:lnTo>
                    <a:pt x="608" y="406"/>
                  </a:lnTo>
                  <a:lnTo>
                    <a:pt x="584" y="394"/>
                  </a:lnTo>
                  <a:lnTo>
                    <a:pt x="561" y="384"/>
                  </a:lnTo>
                  <a:lnTo>
                    <a:pt x="537" y="372"/>
                  </a:lnTo>
                  <a:lnTo>
                    <a:pt x="514" y="360"/>
                  </a:lnTo>
                  <a:lnTo>
                    <a:pt x="490" y="348"/>
                  </a:lnTo>
                  <a:lnTo>
                    <a:pt x="466" y="335"/>
                  </a:lnTo>
                  <a:lnTo>
                    <a:pt x="443" y="323"/>
                  </a:lnTo>
                  <a:lnTo>
                    <a:pt x="419" y="311"/>
                  </a:lnTo>
                  <a:lnTo>
                    <a:pt x="397" y="298"/>
                  </a:lnTo>
                  <a:lnTo>
                    <a:pt x="374" y="285"/>
                  </a:lnTo>
                  <a:lnTo>
                    <a:pt x="352" y="273"/>
                  </a:lnTo>
                  <a:lnTo>
                    <a:pt x="328" y="259"/>
                  </a:lnTo>
                  <a:lnTo>
                    <a:pt x="307" y="246"/>
                  </a:lnTo>
                  <a:lnTo>
                    <a:pt x="285" y="232"/>
                  </a:lnTo>
                  <a:lnTo>
                    <a:pt x="263" y="221"/>
                  </a:lnTo>
                  <a:lnTo>
                    <a:pt x="243" y="207"/>
                  </a:lnTo>
                  <a:lnTo>
                    <a:pt x="221" y="194"/>
                  </a:lnTo>
                  <a:lnTo>
                    <a:pt x="201" y="180"/>
                  </a:lnTo>
                  <a:lnTo>
                    <a:pt x="180" y="167"/>
                  </a:lnTo>
                  <a:lnTo>
                    <a:pt x="162" y="152"/>
                  </a:lnTo>
                  <a:lnTo>
                    <a:pt x="142" y="138"/>
                  </a:lnTo>
                  <a:lnTo>
                    <a:pt x="123" y="123"/>
                  </a:lnTo>
                  <a:lnTo>
                    <a:pt x="105" y="108"/>
                  </a:lnTo>
                  <a:lnTo>
                    <a:pt x="86" y="91"/>
                  </a:lnTo>
                  <a:lnTo>
                    <a:pt x="69" y="74"/>
                  </a:lnTo>
                  <a:lnTo>
                    <a:pt x="52" y="57"/>
                  </a:lnTo>
                  <a:lnTo>
                    <a:pt x="36" y="39"/>
                  </a:lnTo>
                  <a:lnTo>
                    <a:pt x="19" y="20"/>
                  </a:lnTo>
                  <a:lnTo>
                    <a:pt x="2" y="0"/>
                  </a:lnTo>
                  <a:lnTo>
                    <a:pt x="2" y="0"/>
                  </a:lnTo>
                  <a:lnTo>
                    <a:pt x="2"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49" name="Freeform 41"/>
            <p:cNvSpPr>
              <a:spLocks/>
            </p:cNvSpPr>
            <p:nvPr/>
          </p:nvSpPr>
          <p:spPr bwMode="auto">
            <a:xfrm>
              <a:off x="4650" y="3049"/>
              <a:ext cx="818" cy="203"/>
            </a:xfrm>
            <a:custGeom>
              <a:avLst/>
              <a:gdLst/>
              <a:ahLst/>
              <a:cxnLst>
                <a:cxn ang="0">
                  <a:pos x="44" y="30"/>
                </a:cxn>
                <a:cxn ang="0">
                  <a:pos x="137" y="89"/>
                </a:cxn>
                <a:cxn ang="0">
                  <a:pos x="231" y="141"/>
                </a:cxn>
                <a:cxn ang="0">
                  <a:pos x="329" y="188"/>
                </a:cxn>
                <a:cxn ang="0">
                  <a:pos x="428" y="230"/>
                </a:cxn>
                <a:cxn ang="0">
                  <a:pos x="531" y="269"/>
                </a:cxn>
                <a:cxn ang="0">
                  <a:pos x="633" y="303"/>
                </a:cxn>
                <a:cxn ang="0">
                  <a:pos x="738" y="331"/>
                </a:cxn>
                <a:cxn ang="0">
                  <a:pos x="817" y="351"/>
                </a:cxn>
                <a:cxn ang="0">
                  <a:pos x="872" y="362"/>
                </a:cxn>
                <a:cxn ang="0">
                  <a:pos x="929" y="370"/>
                </a:cxn>
                <a:cxn ang="0">
                  <a:pos x="985" y="377"/>
                </a:cxn>
                <a:cxn ang="0">
                  <a:pos x="1042" y="382"/>
                </a:cxn>
                <a:cxn ang="0">
                  <a:pos x="1099" y="387"/>
                </a:cxn>
                <a:cxn ang="0">
                  <a:pos x="1157" y="392"/>
                </a:cxn>
                <a:cxn ang="0">
                  <a:pos x="1212" y="397"/>
                </a:cxn>
                <a:cxn ang="0">
                  <a:pos x="1266" y="402"/>
                </a:cxn>
                <a:cxn ang="0">
                  <a:pos x="1316" y="405"/>
                </a:cxn>
                <a:cxn ang="0">
                  <a:pos x="1365" y="407"/>
                </a:cxn>
                <a:cxn ang="0">
                  <a:pos x="1416" y="405"/>
                </a:cxn>
                <a:cxn ang="0">
                  <a:pos x="1464" y="400"/>
                </a:cxn>
                <a:cxn ang="0">
                  <a:pos x="1513" y="393"/>
                </a:cxn>
                <a:cxn ang="0">
                  <a:pos x="1562" y="385"/>
                </a:cxn>
                <a:cxn ang="0">
                  <a:pos x="1611" y="373"/>
                </a:cxn>
                <a:cxn ang="0">
                  <a:pos x="1636" y="367"/>
                </a:cxn>
                <a:cxn ang="0">
                  <a:pos x="1636" y="365"/>
                </a:cxn>
                <a:cxn ang="0">
                  <a:pos x="1609" y="372"/>
                </a:cxn>
                <a:cxn ang="0">
                  <a:pos x="1555" y="383"/>
                </a:cxn>
                <a:cxn ang="0">
                  <a:pos x="1501" y="392"/>
                </a:cxn>
                <a:cxn ang="0">
                  <a:pos x="1448" y="397"/>
                </a:cxn>
                <a:cxn ang="0">
                  <a:pos x="1392" y="400"/>
                </a:cxn>
                <a:cxn ang="0">
                  <a:pos x="1338" y="400"/>
                </a:cxn>
                <a:cxn ang="0">
                  <a:pos x="1283" y="399"/>
                </a:cxn>
                <a:cxn ang="0">
                  <a:pos x="1227" y="393"/>
                </a:cxn>
                <a:cxn ang="0">
                  <a:pos x="1173" y="390"/>
                </a:cxn>
                <a:cxn ang="0">
                  <a:pos x="1119" y="385"/>
                </a:cxn>
                <a:cxn ang="0">
                  <a:pos x="1066" y="378"/>
                </a:cxn>
                <a:cxn ang="0">
                  <a:pos x="1012" y="373"/>
                </a:cxn>
                <a:cxn ang="0">
                  <a:pos x="958" y="367"/>
                </a:cxn>
                <a:cxn ang="0">
                  <a:pos x="906" y="360"/>
                </a:cxn>
                <a:cxn ang="0">
                  <a:pos x="852" y="351"/>
                </a:cxn>
                <a:cxn ang="0">
                  <a:pos x="800" y="340"/>
                </a:cxn>
                <a:cxn ang="0">
                  <a:pos x="722" y="323"/>
                </a:cxn>
                <a:cxn ang="0">
                  <a:pos x="620" y="294"/>
                </a:cxn>
                <a:cxn ang="0">
                  <a:pos x="519" y="261"/>
                </a:cxn>
                <a:cxn ang="0">
                  <a:pos x="419" y="224"/>
                </a:cxn>
                <a:cxn ang="0">
                  <a:pos x="322" y="183"/>
                </a:cxn>
                <a:cxn ang="0">
                  <a:pos x="226" y="136"/>
                </a:cxn>
                <a:cxn ang="0">
                  <a:pos x="133" y="86"/>
                </a:cxn>
                <a:cxn ang="0">
                  <a:pos x="44" y="30"/>
                </a:cxn>
                <a:cxn ang="0">
                  <a:pos x="0" y="0"/>
                </a:cxn>
                <a:cxn ang="0">
                  <a:pos x="0" y="0"/>
                </a:cxn>
                <a:cxn ang="0">
                  <a:pos x="0" y="0"/>
                </a:cxn>
              </a:cxnLst>
              <a:rect l="0" t="0" r="r" b="b"/>
              <a:pathLst>
                <a:path w="1636" h="407">
                  <a:moveTo>
                    <a:pt x="0" y="0"/>
                  </a:moveTo>
                  <a:lnTo>
                    <a:pt x="44" y="30"/>
                  </a:lnTo>
                  <a:lnTo>
                    <a:pt x="90" y="60"/>
                  </a:lnTo>
                  <a:lnTo>
                    <a:pt x="137" y="89"/>
                  </a:lnTo>
                  <a:lnTo>
                    <a:pt x="184" y="116"/>
                  </a:lnTo>
                  <a:lnTo>
                    <a:pt x="231" y="141"/>
                  </a:lnTo>
                  <a:lnTo>
                    <a:pt x="280" y="165"/>
                  </a:lnTo>
                  <a:lnTo>
                    <a:pt x="329" y="188"/>
                  </a:lnTo>
                  <a:lnTo>
                    <a:pt x="377" y="210"/>
                  </a:lnTo>
                  <a:lnTo>
                    <a:pt x="428" y="230"/>
                  </a:lnTo>
                  <a:lnTo>
                    <a:pt x="478" y="250"/>
                  </a:lnTo>
                  <a:lnTo>
                    <a:pt x="531" y="269"/>
                  </a:lnTo>
                  <a:lnTo>
                    <a:pt x="581" y="286"/>
                  </a:lnTo>
                  <a:lnTo>
                    <a:pt x="633" y="303"/>
                  </a:lnTo>
                  <a:lnTo>
                    <a:pt x="685" y="318"/>
                  </a:lnTo>
                  <a:lnTo>
                    <a:pt x="738" y="331"/>
                  </a:lnTo>
                  <a:lnTo>
                    <a:pt x="790" y="345"/>
                  </a:lnTo>
                  <a:lnTo>
                    <a:pt x="817" y="351"/>
                  </a:lnTo>
                  <a:lnTo>
                    <a:pt x="845" y="356"/>
                  </a:lnTo>
                  <a:lnTo>
                    <a:pt x="872" y="362"/>
                  </a:lnTo>
                  <a:lnTo>
                    <a:pt x="901" y="365"/>
                  </a:lnTo>
                  <a:lnTo>
                    <a:pt x="929" y="370"/>
                  </a:lnTo>
                  <a:lnTo>
                    <a:pt x="958" y="373"/>
                  </a:lnTo>
                  <a:lnTo>
                    <a:pt x="985" y="377"/>
                  </a:lnTo>
                  <a:lnTo>
                    <a:pt x="1013" y="380"/>
                  </a:lnTo>
                  <a:lnTo>
                    <a:pt x="1042" y="382"/>
                  </a:lnTo>
                  <a:lnTo>
                    <a:pt x="1071" y="385"/>
                  </a:lnTo>
                  <a:lnTo>
                    <a:pt x="1099" y="387"/>
                  </a:lnTo>
                  <a:lnTo>
                    <a:pt x="1128" y="390"/>
                  </a:lnTo>
                  <a:lnTo>
                    <a:pt x="1157" y="392"/>
                  </a:lnTo>
                  <a:lnTo>
                    <a:pt x="1185" y="395"/>
                  </a:lnTo>
                  <a:lnTo>
                    <a:pt x="1212" y="397"/>
                  </a:lnTo>
                  <a:lnTo>
                    <a:pt x="1241" y="400"/>
                  </a:lnTo>
                  <a:lnTo>
                    <a:pt x="1266" y="402"/>
                  </a:lnTo>
                  <a:lnTo>
                    <a:pt x="1291" y="404"/>
                  </a:lnTo>
                  <a:lnTo>
                    <a:pt x="1316" y="405"/>
                  </a:lnTo>
                  <a:lnTo>
                    <a:pt x="1340" y="405"/>
                  </a:lnTo>
                  <a:lnTo>
                    <a:pt x="1365" y="407"/>
                  </a:lnTo>
                  <a:lnTo>
                    <a:pt x="1390" y="405"/>
                  </a:lnTo>
                  <a:lnTo>
                    <a:pt x="1416" y="405"/>
                  </a:lnTo>
                  <a:lnTo>
                    <a:pt x="1441" y="404"/>
                  </a:lnTo>
                  <a:lnTo>
                    <a:pt x="1464" y="400"/>
                  </a:lnTo>
                  <a:lnTo>
                    <a:pt x="1490" y="399"/>
                  </a:lnTo>
                  <a:lnTo>
                    <a:pt x="1513" y="393"/>
                  </a:lnTo>
                  <a:lnTo>
                    <a:pt x="1538" y="390"/>
                  </a:lnTo>
                  <a:lnTo>
                    <a:pt x="1562" y="385"/>
                  </a:lnTo>
                  <a:lnTo>
                    <a:pt x="1587" y="380"/>
                  </a:lnTo>
                  <a:lnTo>
                    <a:pt x="1611" y="373"/>
                  </a:lnTo>
                  <a:lnTo>
                    <a:pt x="1634" y="367"/>
                  </a:lnTo>
                  <a:lnTo>
                    <a:pt x="1636" y="367"/>
                  </a:lnTo>
                  <a:lnTo>
                    <a:pt x="1636" y="365"/>
                  </a:lnTo>
                  <a:lnTo>
                    <a:pt x="1636" y="365"/>
                  </a:lnTo>
                  <a:lnTo>
                    <a:pt x="1636" y="365"/>
                  </a:lnTo>
                  <a:lnTo>
                    <a:pt x="1609" y="372"/>
                  </a:lnTo>
                  <a:lnTo>
                    <a:pt x="1582" y="378"/>
                  </a:lnTo>
                  <a:lnTo>
                    <a:pt x="1555" y="383"/>
                  </a:lnTo>
                  <a:lnTo>
                    <a:pt x="1528" y="388"/>
                  </a:lnTo>
                  <a:lnTo>
                    <a:pt x="1501" y="392"/>
                  </a:lnTo>
                  <a:lnTo>
                    <a:pt x="1475" y="395"/>
                  </a:lnTo>
                  <a:lnTo>
                    <a:pt x="1448" y="397"/>
                  </a:lnTo>
                  <a:lnTo>
                    <a:pt x="1421" y="399"/>
                  </a:lnTo>
                  <a:lnTo>
                    <a:pt x="1392" y="400"/>
                  </a:lnTo>
                  <a:lnTo>
                    <a:pt x="1365" y="400"/>
                  </a:lnTo>
                  <a:lnTo>
                    <a:pt x="1338" y="400"/>
                  </a:lnTo>
                  <a:lnTo>
                    <a:pt x="1311" y="399"/>
                  </a:lnTo>
                  <a:lnTo>
                    <a:pt x="1283" y="399"/>
                  </a:lnTo>
                  <a:lnTo>
                    <a:pt x="1256" y="397"/>
                  </a:lnTo>
                  <a:lnTo>
                    <a:pt x="1227" y="393"/>
                  </a:lnTo>
                  <a:lnTo>
                    <a:pt x="1200" y="392"/>
                  </a:lnTo>
                  <a:lnTo>
                    <a:pt x="1173" y="390"/>
                  </a:lnTo>
                  <a:lnTo>
                    <a:pt x="1146" y="387"/>
                  </a:lnTo>
                  <a:lnTo>
                    <a:pt x="1119" y="385"/>
                  </a:lnTo>
                  <a:lnTo>
                    <a:pt x="1093" y="382"/>
                  </a:lnTo>
                  <a:lnTo>
                    <a:pt x="1066" y="378"/>
                  </a:lnTo>
                  <a:lnTo>
                    <a:pt x="1039" y="377"/>
                  </a:lnTo>
                  <a:lnTo>
                    <a:pt x="1012" y="373"/>
                  </a:lnTo>
                  <a:lnTo>
                    <a:pt x="985" y="370"/>
                  </a:lnTo>
                  <a:lnTo>
                    <a:pt x="958" y="367"/>
                  </a:lnTo>
                  <a:lnTo>
                    <a:pt x="931" y="363"/>
                  </a:lnTo>
                  <a:lnTo>
                    <a:pt x="906" y="360"/>
                  </a:lnTo>
                  <a:lnTo>
                    <a:pt x="879" y="355"/>
                  </a:lnTo>
                  <a:lnTo>
                    <a:pt x="852" y="351"/>
                  </a:lnTo>
                  <a:lnTo>
                    <a:pt x="825" y="346"/>
                  </a:lnTo>
                  <a:lnTo>
                    <a:pt x="800" y="340"/>
                  </a:lnTo>
                  <a:lnTo>
                    <a:pt x="773" y="335"/>
                  </a:lnTo>
                  <a:lnTo>
                    <a:pt x="722" y="323"/>
                  </a:lnTo>
                  <a:lnTo>
                    <a:pt x="670" y="308"/>
                  </a:lnTo>
                  <a:lnTo>
                    <a:pt x="620" y="294"/>
                  </a:lnTo>
                  <a:lnTo>
                    <a:pt x="569" y="277"/>
                  </a:lnTo>
                  <a:lnTo>
                    <a:pt x="519" y="261"/>
                  </a:lnTo>
                  <a:lnTo>
                    <a:pt x="468" y="244"/>
                  </a:lnTo>
                  <a:lnTo>
                    <a:pt x="419" y="224"/>
                  </a:lnTo>
                  <a:lnTo>
                    <a:pt x="371" y="203"/>
                  </a:lnTo>
                  <a:lnTo>
                    <a:pt x="322" y="183"/>
                  </a:lnTo>
                  <a:lnTo>
                    <a:pt x="273" y="160"/>
                  </a:lnTo>
                  <a:lnTo>
                    <a:pt x="226" y="136"/>
                  </a:lnTo>
                  <a:lnTo>
                    <a:pt x="179" y="111"/>
                  </a:lnTo>
                  <a:lnTo>
                    <a:pt x="133" y="86"/>
                  </a:lnTo>
                  <a:lnTo>
                    <a:pt x="88" y="59"/>
                  </a:lnTo>
                  <a:lnTo>
                    <a:pt x="44" y="30"/>
                  </a:lnTo>
                  <a:lnTo>
                    <a:pt x="0" y="0"/>
                  </a:lnTo>
                  <a:lnTo>
                    <a:pt x="0" y="0"/>
                  </a:lnTo>
                  <a:lnTo>
                    <a:pt x="0"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0" name="Freeform 42"/>
            <p:cNvSpPr>
              <a:spLocks/>
            </p:cNvSpPr>
            <p:nvPr/>
          </p:nvSpPr>
          <p:spPr bwMode="auto">
            <a:xfrm>
              <a:off x="4301" y="3035"/>
              <a:ext cx="912" cy="260"/>
            </a:xfrm>
            <a:custGeom>
              <a:avLst/>
              <a:gdLst/>
              <a:ahLst/>
              <a:cxnLst>
                <a:cxn ang="0">
                  <a:pos x="17" y="20"/>
                </a:cxn>
                <a:cxn ang="0">
                  <a:pos x="39" y="45"/>
                </a:cxn>
                <a:cxn ang="0">
                  <a:pos x="62" y="74"/>
                </a:cxn>
                <a:cxn ang="0">
                  <a:pos x="98" y="104"/>
                </a:cxn>
                <a:cxn ang="0">
                  <a:pos x="138" y="131"/>
                </a:cxn>
                <a:cxn ang="0">
                  <a:pos x="192" y="165"/>
                </a:cxn>
                <a:cxn ang="0">
                  <a:pos x="274" y="215"/>
                </a:cxn>
                <a:cxn ang="0">
                  <a:pos x="359" y="262"/>
                </a:cxn>
                <a:cxn ang="0">
                  <a:pos x="441" y="303"/>
                </a:cxn>
                <a:cxn ang="0">
                  <a:pos x="523" y="336"/>
                </a:cxn>
                <a:cxn ang="0">
                  <a:pos x="608" y="367"/>
                </a:cxn>
                <a:cxn ang="0">
                  <a:pos x="692" y="395"/>
                </a:cxn>
                <a:cxn ang="0">
                  <a:pos x="778" y="419"/>
                </a:cxn>
                <a:cxn ang="0">
                  <a:pos x="895" y="447"/>
                </a:cxn>
                <a:cxn ang="0">
                  <a:pos x="1077" y="484"/>
                </a:cxn>
                <a:cxn ang="0">
                  <a:pos x="1262" y="508"/>
                </a:cxn>
                <a:cxn ang="0">
                  <a:pos x="1449" y="518"/>
                </a:cxn>
                <a:cxn ang="0">
                  <a:pos x="1636" y="511"/>
                </a:cxn>
                <a:cxn ang="0">
                  <a:pos x="1821" y="488"/>
                </a:cxn>
                <a:cxn ang="0">
                  <a:pos x="1824" y="483"/>
                </a:cxn>
                <a:cxn ang="0">
                  <a:pos x="1760" y="489"/>
                </a:cxn>
                <a:cxn ang="0">
                  <a:pos x="1664" y="498"/>
                </a:cxn>
                <a:cxn ang="0">
                  <a:pos x="1570" y="505"/>
                </a:cxn>
                <a:cxn ang="0">
                  <a:pos x="1474" y="508"/>
                </a:cxn>
                <a:cxn ang="0">
                  <a:pos x="1380" y="508"/>
                </a:cxn>
                <a:cxn ang="0">
                  <a:pos x="1286" y="505"/>
                </a:cxn>
                <a:cxn ang="0">
                  <a:pos x="1195" y="496"/>
                </a:cxn>
                <a:cxn ang="0">
                  <a:pos x="1106" y="483"/>
                </a:cxn>
                <a:cxn ang="0">
                  <a:pos x="1015" y="466"/>
                </a:cxn>
                <a:cxn ang="0">
                  <a:pos x="927" y="447"/>
                </a:cxn>
                <a:cxn ang="0">
                  <a:pos x="838" y="426"/>
                </a:cxn>
                <a:cxn ang="0">
                  <a:pos x="749" y="402"/>
                </a:cxn>
                <a:cxn ang="0">
                  <a:pos x="660" y="375"/>
                </a:cxn>
                <a:cxn ang="0">
                  <a:pos x="574" y="345"/>
                </a:cxn>
                <a:cxn ang="0">
                  <a:pos x="486" y="311"/>
                </a:cxn>
                <a:cxn ang="0">
                  <a:pos x="402" y="274"/>
                </a:cxn>
                <a:cxn ang="0">
                  <a:pos x="320" y="234"/>
                </a:cxn>
                <a:cxn ang="0">
                  <a:pos x="242" y="190"/>
                </a:cxn>
                <a:cxn ang="0">
                  <a:pos x="167" y="143"/>
                </a:cxn>
                <a:cxn ang="0">
                  <a:pos x="135" y="119"/>
                </a:cxn>
                <a:cxn ang="0">
                  <a:pos x="104" y="92"/>
                </a:cxn>
                <a:cxn ang="0">
                  <a:pos x="73" y="67"/>
                </a:cxn>
                <a:cxn ang="0">
                  <a:pos x="41" y="40"/>
                </a:cxn>
                <a:cxn ang="0">
                  <a:pos x="10" y="10"/>
                </a:cxn>
                <a:cxn ang="0">
                  <a:pos x="0" y="0"/>
                </a:cxn>
                <a:cxn ang="0">
                  <a:pos x="0" y="2"/>
                </a:cxn>
              </a:cxnLst>
              <a:rect l="0" t="0" r="r" b="b"/>
              <a:pathLst>
                <a:path w="1824" h="518">
                  <a:moveTo>
                    <a:pt x="0" y="2"/>
                  </a:moveTo>
                  <a:lnTo>
                    <a:pt x="9" y="10"/>
                  </a:lnTo>
                  <a:lnTo>
                    <a:pt x="17" y="20"/>
                  </a:lnTo>
                  <a:lnTo>
                    <a:pt x="24" y="28"/>
                  </a:lnTo>
                  <a:lnTo>
                    <a:pt x="32" y="37"/>
                  </a:lnTo>
                  <a:lnTo>
                    <a:pt x="39" y="45"/>
                  </a:lnTo>
                  <a:lnTo>
                    <a:pt x="47" y="55"/>
                  </a:lnTo>
                  <a:lnTo>
                    <a:pt x="54" y="64"/>
                  </a:lnTo>
                  <a:lnTo>
                    <a:pt x="62" y="74"/>
                  </a:lnTo>
                  <a:lnTo>
                    <a:pt x="73" y="86"/>
                  </a:lnTo>
                  <a:lnTo>
                    <a:pt x="84" y="96"/>
                  </a:lnTo>
                  <a:lnTo>
                    <a:pt x="98" y="104"/>
                  </a:lnTo>
                  <a:lnTo>
                    <a:pt x="111" y="114"/>
                  </a:lnTo>
                  <a:lnTo>
                    <a:pt x="125" y="123"/>
                  </a:lnTo>
                  <a:lnTo>
                    <a:pt x="138" y="131"/>
                  </a:lnTo>
                  <a:lnTo>
                    <a:pt x="152" y="140"/>
                  </a:lnTo>
                  <a:lnTo>
                    <a:pt x="165" y="148"/>
                  </a:lnTo>
                  <a:lnTo>
                    <a:pt x="192" y="165"/>
                  </a:lnTo>
                  <a:lnTo>
                    <a:pt x="219" y="183"/>
                  </a:lnTo>
                  <a:lnTo>
                    <a:pt x="246" y="200"/>
                  </a:lnTo>
                  <a:lnTo>
                    <a:pt x="274" y="215"/>
                  </a:lnTo>
                  <a:lnTo>
                    <a:pt x="301" y="232"/>
                  </a:lnTo>
                  <a:lnTo>
                    <a:pt x="330" y="247"/>
                  </a:lnTo>
                  <a:lnTo>
                    <a:pt x="359" y="262"/>
                  </a:lnTo>
                  <a:lnTo>
                    <a:pt x="387" y="277"/>
                  </a:lnTo>
                  <a:lnTo>
                    <a:pt x="414" y="289"/>
                  </a:lnTo>
                  <a:lnTo>
                    <a:pt x="441" y="303"/>
                  </a:lnTo>
                  <a:lnTo>
                    <a:pt x="468" y="314"/>
                  </a:lnTo>
                  <a:lnTo>
                    <a:pt x="497" y="325"/>
                  </a:lnTo>
                  <a:lnTo>
                    <a:pt x="523" y="336"/>
                  </a:lnTo>
                  <a:lnTo>
                    <a:pt x="552" y="346"/>
                  </a:lnTo>
                  <a:lnTo>
                    <a:pt x="579" y="357"/>
                  </a:lnTo>
                  <a:lnTo>
                    <a:pt x="608" y="367"/>
                  </a:lnTo>
                  <a:lnTo>
                    <a:pt x="635" y="377"/>
                  </a:lnTo>
                  <a:lnTo>
                    <a:pt x="663" y="385"/>
                  </a:lnTo>
                  <a:lnTo>
                    <a:pt x="692" y="395"/>
                  </a:lnTo>
                  <a:lnTo>
                    <a:pt x="720" y="404"/>
                  </a:lnTo>
                  <a:lnTo>
                    <a:pt x="749" y="412"/>
                  </a:lnTo>
                  <a:lnTo>
                    <a:pt x="778" y="419"/>
                  </a:lnTo>
                  <a:lnTo>
                    <a:pt x="806" y="427"/>
                  </a:lnTo>
                  <a:lnTo>
                    <a:pt x="835" y="434"/>
                  </a:lnTo>
                  <a:lnTo>
                    <a:pt x="895" y="447"/>
                  </a:lnTo>
                  <a:lnTo>
                    <a:pt x="954" y="461"/>
                  </a:lnTo>
                  <a:lnTo>
                    <a:pt x="1017" y="473"/>
                  </a:lnTo>
                  <a:lnTo>
                    <a:pt x="1077" y="484"/>
                  </a:lnTo>
                  <a:lnTo>
                    <a:pt x="1139" y="493"/>
                  </a:lnTo>
                  <a:lnTo>
                    <a:pt x="1200" y="501"/>
                  </a:lnTo>
                  <a:lnTo>
                    <a:pt x="1262" y="508"/>
                  </a:lnTo>
                  <a:lnTo>
                    <a:pt x="1324" y="513"/>
                  </a:lnTo>
                  <a:lnTo>
                    <a:pt x="1387" y="516"/>
                  </a:lnTo>
                  <a:lnTo>
                    <a:pt x="1449" y="518"/>
                  </a:lnTo>
                  <a:lnTo>
                    <a:pt x="1511" y="518"/>
                  </a:lnTo>
                  <a:lnTo>
                    <a:pt x="1574" y="515"/>
                  </a:lnTo>
                  <a:lnTo>
                    <a:pt x="1636" y="511"/>
                  </a:lnTo>
                  <a:lnTo>
                    <a:pt x="1698" y="506"/>
                  </a:lnTo>
                  <a:lnTo>
                    <a:pt x="1760" y="498"/>
                  </a:lnTo>
                  <a:lnTo>
                    <a:pt x="1821" y="488"/>
                  </a:lnTo>
                  <a:lnTo>
                    <a:pt x="1823" y="486"/>
                  </a:lnTo>
                  <a:lnTo>
                    <a:pt x="1824" y="484"/>
                  </a:lnTo>
                  <a:lnTo>
                    <a:pt x="1824" y="483"/>
                  </a:lnTo>
                  <a:lnTo>
                    <a:pt x="1823" y="483"/>
                  </a:lnTo>
                  <a:lnTo>
                    <a:pt x="1791" y="486"/>
                  </a:lnTo>
                  <a:lnTo>
                    <a:pt x="1760" y="489"/>
                  </a:lnTo>
                  <a:lnTo>
                    <a:pt x="1728" y="493"/>
                  </a:lnTo>
                  <a:lnTo>
                    <a:pt x="1696" y="496"/>
                  </a:lnTo>
                  <a:lnTo>
                    <a:pt x="1664" y="498"/>
                  </a:lnTo>
                  <a:lnTo>
                    <a:pt x="1634" y="501"/>
                  </a:lnTo>
                  <a:lnTo>
                    <a:pt x="1602" y="503"/>
                  </a:lnTo>
                  <a:lnTo>
                    <a:pt x="1570" y="505"/>
                  </a:lnTo>
                  <a:lnTo>
                    <a:pt x="1538" y="506"/>
                  </a:lnTo>
                  <a:lnTo>
                    <a:pt x="1506" y="508"/>
                  </a:lnTo>
                  <a:lnTo>
                    <a:pt x="1474" y="508"/>
                  </a:lnTo>
                  <a:lnTo>
                    <a:pt x="1442" y="508"/>
                  </a:lnTo>
                  <a:lnTo>
                    <a:pt x="1410" y="510"/>
                  </a:lnTo>
                  <a:lnTo>
                    <a:pt x="1380" y="508"/>
                  </a:lnTo>
                  <a:lnTo>
                    <a:pt x="1348" y="508"/>
                  </a:lnTo>
                  <a:lnTo>
                    <a:pt x="1316" y="506"/>
                  </a:lnTo>
                  <a:lnTo>
                    <a:pt x="1286" y="505"/>
                  </a:lnTo>
                  <a:lnTo>
                    <a:pt x="1255" y="501"/>
                  </a:lnTo>
                  <a:lnTo>
                    <a:pt x="1225" y="500"/>
                  </a:lnTo>
                  <a:lnTo>
                    <a:pt x="1195" y="496"/>
                  </a:lnTo>
                  <a:lnTo>
                    <a:pt x="1165" y="491"/>
                  </a:lnTo>
                  <a:lnTo>
                    <a:pt x="1134" y="488"/>
                  </a:lnTo>
                  <a:lnTo>
                    <a:pt x="1106" y="483"/>
                  </a:lnTo>
                  <a:lnTo>
                    <a:pt x="1075" y="478"/>
                  </a:lnTo>
                  <a:lnTo>
                    <a:pt x="1045" y="471"/>
                  </a:lnTo>
                  <a:lnTo>
                    <a:pt x="1015" y="466"/>
                  </a:lnTo>
                  <a:lnTo>
                    <a:pt x="986" y="459"/>
                  </a:lnTo>
                  <a:lnTo>
                    <a:pt x="956" y="452"/>
                  </a:lnTo>
                  <a:lnTo>
                    <a:pt x="927" y="447"/>
                  </a:lnTo>
                  <a:lnTo>
                    <a:pt x="897" y="439"/>
                  </a:lnTo>
                  <a:lnTo>
                    <a:pt x="867" y="432"/>
                  </a:lnTo>
                  <a:lnTo>
                    <a:pt x="838" y="426"/>
                  </a:lnTo>
                  <a:lnTo>
                    <a:pt x="808" y="419"/>
                  </a:lnTo>
                  <a:lnTo>
                    <a:pt x="779" y="410"/>
                  </a:lnTo>
                  <a:lnTo>
                    <a:pt x="749" y="402"/>
                  </a:lnTo>
                  <a:lnTo>
                    <a:pt x="719" y="394"/>
                  </a:lnTo>
                  <a:lnTo>
                    <a:pt x="690" y="385"/>
                  </a:lnTo>
                  <a:lnTo>
                    <a:pt x="660" y="375"/>
                  </a:lnTo>
                  <a:lnTo>
                    <a:pt x="631" y="365"/>
                  </a:lnTo>
                  <a:lnTo>
                    <a:pt x="603" y="355"/>
                  </a:lnTo>
                  <a:lnTo>
                    <a:pt x="574" y="345"/>
                  </a:lnTo>
                  <a:lnTo>
                    <a:pt x="544" y="333"/>
                  </a:lnTo>
                  <a:lnTo>
                    <a:pt x="515" y="321"/>
                  </a:lnTo>
                  <a:lnTo>
                    <a:pt x="486" y="311"/>
                  </a:lnTo>
                  <a:lnTo>
                    <a:pt x="458" y="298"/>
                  </a:lnTo>
                  <a:lnTo>
                    <a:pt x="431" y="286"/>
                  </a:lnTo>
                  <a:lnTo>
                    <a:pt x="402" y="274"/>
                  </a:lnTo>
                  <a:lnTo>
                    <a:pt x="374" y="261"/>
                  </a:lnTo>
                  <a:lnTo>
                    <a:pt x="347" y="247"/>
                  </a:lnTo>
                  <a:lnTo>
                    <a:pt x="320" y="234"/>
                  </a:lnTo>
                  <a:lnTo>
                    <a:pt x="295" y="220"/>
                  </a:lnTo>
                  <a:lnTo>
                    <a:pt x="268" y="205"/>
                  </a:lnTo>
                  <a:lnTo>
                    <a:pt x="242" y="190"/>
                  </a:lnTo>
                  <a:lnTo>
                    <a:pt x="217" y="175"/>
                  </a:lnTo>
                  <a:lnTo>
                    <a:pt x="192" y="160"/>
                  </a:lnTo>
                  <a:lnTo>
                    <a:pt x="167" y="143"/>
                  </a:lnTo>
                  <a:lnTo>
                    <a:pt x="155" y="136"/>
                  </a:lnTo>
                  <a:lnTo>
                    <a:pt x="145" y="128"/>
                  </a:lnTo>
                  <a:lnTo>
                    <a:pt x="135" y="119"/>
                  </a:lnTo>
                  <a:lnTo>
                    <a:pt x="125" y="109"/>
                  </a:lnTo>
                  <a:lnTo>
                    <a:pt x="115" y="101"/>
                  </a:lnTo>
                  <a:lnTo>
                    <a:pt x="104" y="92"/>
                  </a:lnTo>
                  <a:lnTo>
                    <a:pt x="94" y="84"/>
                  </a:lnTo>
                  <a:lnTo>
                    <a:pt x="84" y="76"/>
                  </a:lnTo>
                  <a:lnTo>
                    <a:pt x="73" y="67"/>
                  </a:lnTo>
                  <a:lnTo>
                    <a:pt x="62" y="59"/>
                  </a:lnTo>
                  <a:lnTo>
                    <a:pt x="51" y="50"/>
                  </a:lnTo>
                  <a:lnTo>
                    <a:pt x="41" y="40"/>
                  </a:lnTo>
                  <a:lnTo>
                    <a:pt x="30" y="30"/>
                  </a:lnTo>
                  <a:lnTo>
                    <a:pt x="20" y="20"/>
                  </a:lnTo>
                  <a:lnTo>
                    <a:pt x="10" y="10"/>
                  </a:lnTo>
                  <a:lnTo>
                    <a:pt x="0" y="0"/>
                  </a:lnTo>
                  <a:lnTo>
                    <a:pt x="0" y="0"/>
                  </a:lnTo>
                  <a:lnTo>
                    <a:pt x="0" y="0"/>
                  </a:lnTo>
                  <a:lnTo>
                    <a:pt x="0" y="2"/>
                  </a:lnTo>
                  <a:lnTo>
                    <a:pt x="0" y="2"/>
                  </a:lnTo>
                  <a:lnTo>
                    <a:pt x="0" y="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1" name="Freeform 43"/>
            <p:cNvSpPr>
              <a:spLocks/>
            </p:cNvSpPr>
            <p:nvPr/>
          </p:nvSpPr>
          <p:spPr bwMode="auto">
            <a:xfrm>
              <a:off x="4384" y="2825"/>
              <a:ext cx="822" cy="267"/>
            </a:xfrm>
            <a:custGeom>
              <a:avLst/>
              <a:gdLst/>
              <a:ahLst/>
              <a:cxnLst>
                <a:cxn ang="0">
                  <a:pos x="39" y="37"/>
                </a:cxn>
                <a:cxn ang="0">
                  <a:pos x="121" y="106"/>
                </a:cxn>
                <a:cxn ang="0">
                  <a:pos x="210" y="169"/>
                </a:cxn>
                <a:cxn ang="0">
                  <a:pos x="305" y="224"/>
                </a:cxn>
                <a:cxn ang="0">
                  <a:pos x="402" y="275"/>
                </a:cxn>
                <a:cxn ang="0">
                  <a:pos x="503" y="318"/>
                </a:cxn>
                <a:cxn ang="0">
                  <a:pos x="604" y="357"/>
                </a:cxn>
                <a:cxn ang="0">
                  <a:pos x="707" y="392"/>
                </a:cxn>
                <a:cxn ang="0">
                  <a:pos x="786" y="416"/>
                </a:cxn>
                <a:cxn ang="0">
                  <a:pos x="841" y="431"/>
                </a:cxn>
                <a:cxn ang="0">
                  <a:pos x="899" y="444"/>
                </a:cxn>
                <a:cxn ang="0">
                  <a:pos x="954" y="456"/>
                </a:cxn>
                <a:cxn ang="0">
                  <a:pos x="1013" y="468"/>
                </a:cxn>
                <a:cxn ang="0">
                  <a:pos x="1070" y="478"/>
                </a:cxn>
                <a:cxn ang="0">
                  <a:pos x="1127" y="488"/>
                </a:cxn>
                <a:cxn ang="0">
                  <a:pos x="1186" y="498"/>
                </a:cxn>
                <a:cxn ang="0">
                  <a:pos x="1242" y="508"/>
                </a:cxn>
                <a:cxn ang="0">
                  <a:pos x="1296" y="517"/>
                </a:cxn>
                <a:cxn ang="0">
                  <a:pos x="1350" y="524"/>
                </a:cxn>
                <a:cxn ang="0">
                  <a:pos x="1402" y="530"/>
                </a:cxn>
                <a:cxn ang="0">
                  <a:pos x="1456" y="534"/>
                </a:cxn>
                <a:cxn ang="0">
                  <a:pos x="1508" y="534"/>
                </a:cxn>
                <a:cxn ang="0">
                  <a:pos x="1562" y="529"/>
                </a:cxn>
                <a:cxn ang="0">
                  <a:pos x="1615" y="522"/>
                </a:cxn>
                <a:cxn ang="0">
                  <a:pos x="1644" y="513"/>
                </a:cxn>
                <a:cxn ang="0">
                  <a:pos x="1646" y="510"/>
                </a:cxn>
                <a:cxn ang="0">
                  <a:pos x="1619" y="513"/>
                </a:cxn>
                <a:cxn ang="0">
                  <a:pos x="1567" y="520"/>
                </a:cxn>
                <a:cxn ang="0">
                  <a:pos x="1516" y="524"/>
                </a:cxn>
                <a:cxn ang="0">
                  <a:pos x="1466" y="524"/>
                </a:cxn>
                <a:cxn ang="0">
                  <a:pos x="1417" y="522"/>
                </a:cxn>
                <a:cxn ang="0">
                  <a:pos x="1366" y="517"/>
                </a:cxn>
                <a:cxn ang="0">
                  <a:pos x="1316" y="510"/>
                </a:cxn>
                <a:cxn ang="0">
                  <a:pos x="1264" y="502"/>
                </a:cxn>
                <a:cxn ang="0">
                  <a:pos x="1208" y="492"/>
                </a:cxn>
                <a:cxn ang="0">
                  <a:pos x="1148" y="481"/>
                </a:cxn>
                <a:cxn ang="0">
                  <a:pos x="1089" y="470"/>
                </a:cxn>
                <a:cxn ang="0">
                  <a:pos x="1028" y="460"/>
                </a:cxn>
                <a:cxn ang="0">
                  <a:pos x="969" y="448"/>
                </a:cxn>
                <a:cxn ang="0">
                  <a:pos x="909" y="434"/>
                </a:cxn>
                <a:cxn ang="0">
                  <a:pos x="850" y="421"/>
                </a:cxn>
                <a:cxn ang="0">
                  <a:pos x="791" y="406"/>
                </a:cxn>
                <a:cxn ang="0">
                  <a:pos x="712" y="382"/>
                </a:cxn>
                <a:cxn ang="0">
                  <a:pos x="609" y="349"/>
                </a:cxn>
                <a:cxn ang="0">
                  <a:pos x="507" y="312"/>
                </a:cxn>
                <a:cxn ang="0">
                  <a:pos x="406" y="268"/>
                </a:cxn>
                <a:cxn ang="0">
                  <a:pos x="308" y="221"/>
                </a:cxn>
                <a:cxn ang="0">
                  <a:pos x="214" y="165"/>
                </a:cxn>
                <a:cxn ang="0">
                  <a:pos x="123" y="105"/>
                </a:cxn>
                <a:cxn ang="0">
                  <a:pos x="40" y="37"/>
                </a:cxn>
                <a:cxn ang="0">
                  <a:pos x="2" y="0"/>
                </a:cxn>
                <a:cxn ang="0">
                  <a:pos x="0" y="0"/>
                </a:cxn>
                <a:cxn ang="0">
                  <a:pos x="0" y="0"/>
                </a:cxn>
              </a:cxnLst>
              <a:rect l="0" t="0" r="r" b="b"/>
              <a:pathLst>
                <a:path w="1646" h="534">
                  <a:moveTo>
                    <a:pt x="0" y="0"/>
                  </a:moveTo>
                  <a:lnTo>
                    <a:pt x="39" y="37"/>
                  </a:lnTo>
                  <a:lnTo>
                    <a:pt x="79" y="73"/>
                  </a:lnTo>
                  <a:lnTo>
                    <a:pt x="121" y="106"/>
                  </a:lnTo>
                  <a:lnTo>
                    <a:pt x="165" y="138"/>
                  </a:lnTo>
                  <a:lnTo>
                    <a:pt x="210" y="169"/>
                  </a:lnTo>
                  <a:lnTo>
                    <a:pt x="258" y="197"/>
                  </a:lnTo>
                  <a:lnTo>
                    <a:pt x="305" y="224"/>
                  </a:lnTo>
                  <a:lnTo>
                    <a:pt x="353" y="249"/>
                  </a:lnTo>
                  <a:lnTo>
                    <a:pt x="402" y="275"/>
                  </a:lnTo>
                  <a:lnTo>
                    <a:pt x="453" y="296"/>
                  </a:lnTo>
                  <a:lnTo>
                    <a:pt x="503" y="318"/>
                  </a:lnTo>
                  <a:lnTo>
                    <a:pt x="554" y="338"/>
                  </a:lnTo>
                  <a:lnTo>
                    <a:pt x="604" y="357"/>
                  </a:lnTo>
                  <a:lnTo>
                    <a:pt x="656" y="375"/>
                  </a:lnTo>
                  <a:lnTo>
                    <a:pt x="707" y="392"/>
                  </a:lnTo>
                  <a:lnTo>
                    <a:pt x="757" y="407"/>
                  </a:lnTo>
                  <a:lnTo>
                    <a:pt x="786" y="416"/>
                  </a:lnTo>
                  <a:lnTo>
                    <a:pt x="813" y="424"/>
                  </a:lnTo>
                  <a:lnTo>
                    <a:pt x="841" y="431"/>
                  </a:lnTo>
                  <a:lnTo>
                    <a:pt x="870" y="438"/>
                  </a:lnTo>
                  <a:lnTo>
                    <a:pt x="899" y="444"/>
                  </a:lnTo>
                  <a:lnTo>
                    <a:pt x="926" y="451"/>
                  </a:lnTo>
                  <a:lnTo>
                    <a:pt x="954" y="456"/>
                  </a:lnTo>
                  <a:lnTo>
                    <a:pt x="984" y="463"/>
                  </a:lnTo>
                  <a:lnTo>
                    <a:pt x="1013" y="468"/>
                  </a:lnTo>
                  <a:lnTo>
                    <a:pt x="1042" y="473"/>
                  </a:lnTo>
                  <a:lnTo>
                    <a:pt x="1070" y="478"/>
                  </a:lnTo>
                  <a:lnTo>
                    <a:pt x="1099" y="483"/>
                  </a:lnTo>
                  <a:lnTo>
                    <a:pt x="1127" y="488"/>
                  </a:lnTo>
                  <a:lnTo>
                    <a:pt x="1158" y="493"/>
                  </a:lnTo>
                  <a:lnTo>
                    <a:pt x="1186" y="498"/>
                  </a:lnTo>
                  <a:lnTo>
                    <a:pt x="1215" y="503"/>
                  </a:lnTo>
                  <a:lnTo>
                    <a:pt x="1242" y="508"/>
                  </a:lnTo>
                  <a:lnTo>
                    <a:pt x="1269" y="512"/>
                  </a:lnTo>
                  <a:lnTo>
                    <a:pt x="1296" y="517"/>
                  </a:lnTo>
                  <a:lnTo>
                    <a:pt x="1323" y="520"/>
                  </a:lnTo>
                  <a:lnTo>
                    <a:pt x="1350" y="524"/>
                  </a:lnTo>
                  <a:lnTo>
                    <a:pt x="1375" y="527"/>
                  </a:lnTo>
                  <a:lnTo>
                    <a:pt x="1402" y="530"/>
                  </a:lnTo>
                  <a:lnTo>
                    <a:pt x="1429" y="532"/>
                  </a:lnTo>
                  <a:lnTo>
                    <a:pt x="1456" y="534"/>
                  </a:lnTo>
                  <a:lnTo>
                    <a:pt x="1483" y="534"/>
                  </a:lnTo>
                  <a:lnTo>
                    <a:pt x="1508" y="534"/>
                  </a:lnTo>
                  <a:lnTo>
                    <a:pt x="1535" y="532"/>
                  </a:lnTo>
                  <a:lnTo>
                    <a:pt x="1562" y="529"/>
                  </a:lnTo>
                  <a:lnTo>
                    <a:pt x="1589" y="525"/>
                  </a:lnTo>
                  <a:lnTo>
                    <a:pt x="1615" y="522"/>
                  </a:lnTo>
                  <a:lnTo>
                    <a:pt x="1642" y="515"/>
                  </a:lnTo>
                  <a:lnTo>
                    <a:pt x="1644" y="513"/>
                  </a:lnTo>
                  <a:lnTo>
                    <a:pt x="1646" y="512"/>
                  </a:lnTo>
                  <a:lnTo>
                    <a:pt x="1646" y="510"/>
                  </a:lnTo>
                  <a:lnTo>
                    <a:pt x="1644" y="508"/>
                  </a:lnTo>
                  <a:lnTo>
                    <a:pt x="1619" y="513"/>
                  </a:lnTo>
                  <a:lnTo>
                    <a:pt x="1592" y="517"/>
                  </a:lnTo>
                  <a:lnTo>
                    <a:pt x="1567" y="520"/>
                  </a:lnTo>
                  <a:lnTo>
                    <a:pt x="1541" y="522"/>
                  </a:lnTo>
                  <a:lnTo>
                    <a:pt x="1516" y="524"/>
                  </a:lnTo>
                  <a:lnTo>
                    <a:pt x="1491" y="524"/>
                  </a:lnTo>
                  <a:lnTo>
                    <a:pt x="1466" y="524"/>
                  </a:lnTo>
                  <a:lnTo>
                    <a:pt x="1442" y="522"/>
                  </a:lnTo>
                  <a:lnTo>
                    <a:pt x="1417" y="522"/>
                  </a:lnTo>
                  <a:lnTo>
                    <a:pt x="1392" y="518"/>
                  </a:lnTo>
                  <a:lnTo>
                    <a:pt x="1366" y="517"/>
                  </a:lnTo>
                  <a:lnTo>
                    <a:pt x="1341" y="513"/>
                  </a:lnTo>
                  <a:lnTo>
                    <a:pt x="1316" y="510"/>
                  </a:lnTo>
                  <a:lnTo>
                    <a:pt x="1291" y="505"/>
                  </a:lnTo>
                  <a:lnTo>
                    <a:pt x="1264" y="502"/>
                  </a:lnTo>
                  <a:lnTo>
                    <a:pt x="1239" y="497"/>
                  </a:lnTo>
                  <a:lnTo>
                    <a:pt x="1208" y="492"/>
                  </a:lnTo>
                  <a:lnTo>
                    <a:pt x="1178" y="487"/>
                  </a:lnTo>
                  <a:lnTo>
                    <a:pt x="1148" y="481"/>
                  </a:lnTo>
                  <a:lnTo>
                    <a:pt x="1119" y="475"/>
                  </a:lnTo>
                  <a:lnTo>
                    <a:pt x="1089" y="470"/>
                  </a:lnTo>
                  <a:lnTo>
                    <a:pt x="1058" y="465"/>
                  </a:lnTo>
                  <a:lnTo>
                    <a:pt x="1028" y="460"/>
                  </a:lnTo>
                  <a:lnTo>
                    <a:pt x="998" y="453"/>
                  </a:lnTo>
                  <a:lnTo>
                    <a:pt x="969" y="448"/>
                  </a:lnTo>
                  <a:lnTo>
                    <a:pt x="939" y="441"/>
                  </a:lnTo>
                  <a:lnTo>
                    <a:pt x="909" y="434"/>
                  </a:lnTo>
                  <a:lnTo>
                    <a:pt x="880" y="428"/>
                  </a:lnTo>
                  <a:lnTo>
                    <a:pt x="850" y="421"/>
                  </a:lnTo>
                  <a:lnTo>
                    <a:pt x="821" y="414"/>
                  </a:lnTo>
                  <a:lnTo>
                    <a:pt x="791" y="406"/>
                  </a:lnTo>
                  <a:lnTo>
                    <a:pt x="762" y="397"/>
                  </a:lnTo>
                  <a:lnTo>
                    <a:pt x="712" y="382"/>
                  </a:lnTo>
                  <a:lnTo>
                    <a:pt x="660" y="367"/>
                  </a:lnTo>
                  <a:lnTo>
                    <a:pt x="609" y="349"/>
                  </a:lnTo>
                  <a:lnTo>
                    <a:pt x="557" y="330"/>
                  </a:lnTo>
                  <a:lnTo>
                    <a:pt x="507" y="312"/>
                  </a:lnTo>
                  <a:lnTo>
                    <a:pt x="456" y="290"/>
                  </a:lnTo>
                  <a:lnTo>
                    <a:pt x="406" y="268"/>
                  </a:lnTo>
                  <a:lnTo>
                    <a:pt x="357" y="244"/>
                  </a:lnTo>
                  <a:lnTo>
                    <a:pt x="308" y="221"/>
                  </a:lnTo>
                  <a:lnTo>
                    <a:pt x="259" y="194"/>
                  </a:lnTo>
                  <a:lnTo>
                    <a:pt x="214" y="165"/>
                  </a:lnTo>
                  <a:lnTo>
                    <a:pt x="168" y="137"/>
                  </a:lnTo>
                  <a:lnTo>
                    <a:pt x="123" y="105"/>
                  </a:lnTo>
                  <a:lnTo>
                    <a:pt x="81" y="71"/>
                  </a:lnTo>
                  <a:lnTo>
                    <a:pt x="40" y="37"/>
                  </a:lnTo>
                  <a:lnTo>
                    <a:pt x="2" y="0"/>
                  </a:lnTo>
                  <a:lnTo>
                    <a:pt x="2" y="0"/>
                  </a:lnTo>
                  <a:lnTo>
                    <a:pt x="2"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2" name="Freeform 44"/>
            <p:cNvSpPr>
              <a:spLocks/>
            </p:cNvSpPr>
            <p:nvPr/>
          </p:nvSpPr>
          <p:spPr bwMode="auto">
            <a:xfrm>
              <a:off x="4096" y="2785"/>
              <a:ext cx="529" cy="87"/>
            </a:xfrm>
            <a:custGeom>
              <a:avLst/>
              <a:gdLst/>
              <a:ahLst/>
              <a:cxnLst>
                <a:cxn ang="0">
                  <a:pos x="1033" y="25"/>
                </a:cxn>
                <a:cxn ang="0">
                  <a:pos x="976" y="67"/>
                </a:cxn>
                <a:cxn ang="0">
                  <a:pos x="917" y="100"/>
                </a:cxn>
                <a:cxn ang="0">
                  <a:pos x="853" y="126"/>
                </a:cxn>
                <a:cxn ang="0">
                  <a:pos x="785" y="146"/>
                </a:cxn>
                <a:cxn ang="0">
                  <a:pos x="718" y="158"/>
                </a:cxn>
                <a:cxn ang="0">
                  <a:pos x="647" y="164"/>
                </a:cxn>
                <a:cxn ang="0">
                  <a:pos x="578" y="166"/>
                </a:cxn>
                <a:cxn ang="0">
                  <a:pos x="526" y="163"/>
                </a:cxn>
                <a:cxn ang="0">
                  <a:pos x="489" y="159"/>
                </a:cxn>
                <a:cxn ang="0">
                  <a:pos x="454" y="156"/>
                </a:cxn>
                <a:cxn ang="0">
                  <a:pos x="417" y="151"/>
                </a:cxn>
                <a:cxn ang="0">
                  <a:pos x="380" y="144"/>
                </a:cxn>
                <a:cxn ang="0">
                  <a:pos x="343" y="137"/>
                </a:cxn>
                <a:cxn ang="0">
                  <a:pos x="308" y="131"/>
                </a:cxn>
                <a:cxn ang="0">
                  <a:pos x="270" y="122"/>
                </a:cxn>
                <a:cxn ang="0">
                  <a:pos x="220" y="112"/>
                </a:cxn>
                <a:cxn ang="0">
                  <a:pos x="158" y="95"/>
                </a:cxn>
                <a:cxn ang="0">
                  <a:pos x="99" y="77"/>
                </a:cxn>
                <a:cxn ang="0">
                  <a:pos x="37" y="50"/>
                </a:cxn>
                <a:cxn ang="0">
                  <a:pos x="1" y="33"/>
                </a:cxn>
                <a:cxn ang="0">
                  <a:pos x="0" y="33"/>
                </a:cxn>
                <a:cxn ang="0">
                  <a:pos x="30" y="52"/>
                </a:cxn>
                <a:cxn ang="0">
                  <a:pos x="94" y="82"/>
                </a:cxn>
                <a:cxn ang="0">
                  <a:pos x="161" y="104"/>
                </a:cxn>
                <a:cxn ang="0">
                  <a:pos x="228" y="121"/>
                </a:cxn>
                <a:cxn ang="0">
                  <a:pos x="286" y="131"/>
                </a:cxn>
                <a:cxn ang="0">
                  <a:pos x="328" y="139"/>
                </a:cxn>
                <a:cxn ang="0">
                  <a:pos x="371" y="148"/>
                </a:cxn>
                <a:cxn ang="0">
                  <a:pos x="414" y="154"/>
                </a:cxn>
                <a:cxn ang="0">
                  <a:pos x="456" y="161"/>
                </a:cxn>
                <a:cxn ang="0">
                  <a:pos x="499" y="166"/>
                </a:cxn>
                <a:cxn ang="0">
                  <a:pos x="541" y="171"/>
                </a:cxn>
                <a:cxn ang="0">
                  <a:pos x="585" y="173"/>
                </a:cxn>
                <a:cxn ang="0">
                  <a:pos x="637" y="174"/>
                </a:cxn>
                <a:cxn ang="0">
                  <a:pos x="701" y="171"/>
                </a:cxn>
                <a:cxn ang="0">
                  <a:pos x="765" y="161"/>
                </a:cxn>
                <a:cxn ang="0">
                  <a:pos x="827" y="146"/>
                </a:cxn>
                <a:cxn ang="0">
                  <a:pos x="888" y="124"/>
                </a:cxn>
                <a:cxn ang="0">
                  <a:pos x="944" y="95"/>
                </a:cxn>
                <a:cxn ang="0">
                  <a:pos x="994" y="62"/>
                </a:cxn>
                <a:cxn ang="0">
                  <a:pos x="1039" y="21"/>
                </a:cxn>
                <a:cxn ang="0">
                  <a:pos x="1058" y="0"/>
                </a:cxn>
                <a:cxn ang="0">
                  <a:pos x="1058" y="0"/>
                </a:cxn>
                <a:cxn ang="0">
                  <a:pos x="1058" y="0"/>
                </a:cxn>
              </a:cxnLst>
              <a:rect l="0" t="0" r="r" b="b"/>
              <a:pathLst>
                <a:path w="1058" h="174">
                  <a:moveTo>
                    <a:pt x="1058" y="0"/>
                  </a:moveTo>
                  <a:lnTo>
                    <a:pt x="1033" y="25"/>
                  </a:lnTo>
                  <a:lnTo>
                    <a:pt x="1004" y="47"/>
                  </a:lnTo>
                  <a:lnTo>
                    <a:pt x="976" y="67"/>
                  </a:lnTo>
                  <a:lnTo>
                    <a:pt x="947" y="84"/>
                  </a:lnTo>
                  <a:lnTo>
                    <a:pt x="917" y="100"/>
                  </a:lnTo>
                  <a:lnTo>
                    <a:pt x="885" y="114"/>
                  </a:lnTo>
                  <a:lnTo>
                    <a:pt x="853" y="126"/>
                  </a:lnTo>
                  <a:lnTo>
                    <a:pt x="819" y="137"/>
                  </a:lnTo>
                  <a:lnTo>
                    <a:pt x="785" y="146"/>
                  </a:lnTo>
                  <a:lnTo>
                    <a:pt x="752" y="153"/>
                  </a:lnTo>
                  <a:lnTo>
                    <a:pt x="718" y="158"/>
                  </a:lnTo>
                  <a:lnTo>
                    <a:pt x="683" y="163"/>
                  </a:lnTo>
                  <a:lnTo>
                    <a:pt x="647" y="164"/>
                  </a:lnTo>
                  <a:lnTo>
                    <a:pt x="612" y="166"/>
                  </a:lnTo>
                  <a:lnTo>
                    <a:pt x="578" y="166"/>
                  </a:lnTo>
                  <a:lnTo>
                    <a:pt x="543" y="164"/>
                  </a:lnTo>
                  <a:lnTo>
                    <a:pt x="526" y="163"/>
                  </a:lnTo>
                  <a:lnTo>
                    <a:pt x="508" y="161"/>
                  </a:lnTo>
                  <a:lnTo>
                    <a:pt x="489" y="159"/>
                  </a:lnTo>
                  <a:lnTo>
                    <a:pt x="472" y="158"/>
                  </a:lnTo>
                  <a:lnTo>
                    <a:pt x="454" y="156"/>
                  </a:lnTo>
                  <a:lnTo>
                    <a:pt x="435" y="153"/>
                  </a:lnTo>
                  <a:lnTo>
                    <a:pt x="417" y="151"/>
                  </a:lnTo>
                  <a:lnTo>
                    <a:pt x="398" y="148"/>
                  </a:lnTo>
                  <a:lnTo>
                    <a:pt x="380" y="144"/>
                  </a:lnTo>
                  <a:lnTo>
                    <a:pt x="361" y="141"/>
                  </a:lnTo>
                  <a:lnTo>
                    <a:pt x="343" y="137"/>
                  </a:lnTo>
                  <a:lnTo>
                    <a:pt x="324" y="134"/>
                  </a:lnTo>
                  <a:lnTo>
                    <a:pt x="308" y="131"/>
                  </a:lnTo>
                  <a:lnTo>
                    <a:pt x="289" y="126"/>
                  </a:lnTo>
                  <a:lnTo>
                    <a:pt x="270" y="122"/>
                  </a:lnTo>
                  <a:lnTo>
                    <a:pt x="254" y="119"/>
                  </a:lnTo>
                  <a:lnTo>
                    <a:pt x="220" y="112"/>
                  </a:lnTo>
                  <a:lnTo>
                    <a:pt x="188" y="104"/>
                  </a:lnTo>
                  <a:lnTo>
                    <a:pt x="158" y="95"/>
                  </a:lnTo>
                  <a:lnTo>
                    <a:pt x="129" y="87"/>
                  </a:lnTo>
                  <a:lnTo>
                    <a:pt x="99" y="77"/>
                  </a:lnTo>
                  <a:lnTo>
                    <a:pt x="69" y="63"/>
                  </a:lnTo>
                  <a:lnTo>
                    <a:pt x="37" y="50"/>
                  </a:lnTo>
                  <a:lnTo>
                    <a:pt x="1" y="33"/>
                  </a:lnTo>
                  <a:lnTo>
                    <a:pt x="1" y="33"/>
                  </a:lnTo>
                  <a:lnTo>
                    <a:pt x="1" y="33"/>
                  </a:lnTo>
                  <a:lnTo>
                    <a:pt x="0" y="33"/>
                  </a:lnTo>
                  <a:lnTo>
                    <a:pt x="0" y="33"/>
                  </a:lnTo>
                  <a:lnTo>
                    <a:pt x="30" y="52"/>
                  </a:lnTo>
                  <a:lnTo>
                    <a:pt x="62" y="67"/>
                  </a:lnTo>
                  <a:lnTo>
                    <a:pt x="94" y="82"/>
                  </a:lnTo>
                  <a:lnTo>
                    <a:pt x="127" y="94"/>
                  </a:lnTo>
                  <a:lnTo>
                    <a:pt x="161" y="104"/>
                  </a:lnTo>
                  <a:lnTo>
                    <a:pt x="195" y="112"/>
                  </a:lnTo>
                  <a:lnTo>
                    <a:pt x="228" y="121"/>
                  </a:lnTo>
                  <a:lnTo>
                    <a:pt x="264" y="127"/>
                  </a:lnTo>
                  <a:lnTo>
                    <a:pt x="286" y="131"/>
                  </a:lnTo>
                  <a:lnTo>
                    <a:pt x="306" y="136"/>
                  </a:lnTo>
                  <a:lnTo>
                    <a:pt x="328" y="139"/>
                  </a:lnTo>
                  <a:lnTo>
                    <a:pt x="350" y="144"/>
                  </a:lnTo>
                  <a:lnTo>
                    <a:pt x="371" y="148"/>
                  </a:lnTo>
                  <a:lnTo>
                    <a:pt x="392" y="151"/>
                  </a:lnTo>
                  <a:lnTo>
                    <a:pt x="414" y="154"/>
                  </a:lnTo>
                  <a:lnTo>
                    <a:pt x="435" y="158"/>
                  </a:lnTo>
                  <a:lnTo>
                    <a:pt x="456" y="161"/>
                  </a:lnTo>
                  <a:lnTo>
                    <a:pt x="477" y="164"/>
                  </a:lnTo>
                  <a:lnTo>
                    <a:pt x="499" y="166"/>
                  </a:lnTo>
                  <a:lnTo>
                    <a:pt x="521" y="169"/>
                  </a:lnTo>
                  <a:lnTo>
                    <a:pt x="541" y="171"/>
                  </a:lnTo>
                  <a:lnTo>
                    <a:pt x="563" y="173"/>
                  </a:lnTo>
                  <a:lnTo>
                    <a:pt x="585" y="173"/>
                  </a:lnTo>
                  <a:lnTo>
                    <a:pt x="607" y="174"/>
                  </a:lnTo>
                  <a:lnTo>
                    <a:pt x="637" y="174"/>
                  </a:lnTo>
                  <a:lnTo>
                    <a:pt x="669" y="173"/>
                  </a:lnTo>
                  <a:lnTo>
                    <a:pt x="701" y="171"/>
                  </a:lnTo>
                  <a:lnTo>
                    <a:pt x="733" y="166"/>
                  </a:lnTo>
                  <a:lnTo>
                    <a:pt x="765" y="161"/>
                  </a:lnTo>
                  <a:lnTo>
                    <a:pt x="795" y="154"/>
                  </a:lnTo>
                  <a:lnTo>
                    <a:pt x="827" y="146"/>
                  </a:lnTo>
                  <a:lnTo>
                    <a:pt x="858" y="134"/>
                  </a:lnTo>
                  <a:lnTo>
                    <a:pt x="888" y="124"/>
                  </a:lnTo>
                  <a:lnTo>
                    <a:pt x="917" y="111"/>
                  </a:lnTo>
                  <a:lnTo>
                    <a:pt x="944" y="95"/>
                  </a:lnTo>
                  <a:lnTo>
                    <a:pt x="971" y="79"/>
                  </a:lnTo>
                  <a:lnTo>
                    <a:pt x="994" y="62"/>
                  </a:lnTo>
                  <a:lnTo>
                    <a:pt x="1018" y="43"/>
                  </a:lnTo>
                  <a:lnTo>
                    <a:pt x="1039" y="21"/>
                  </a:lnTo>
                  <a:lnTo>
                    <a:pt x="1058" y="0"/>
                  </a:lnTo>
                  <a:lnTo>
                    <a:pt x="1058" y="0"/>
                  </a:lnTo>
                  <a:lnTo>
                    <a:pt x="1058" y="0"/>
                  </a:lnTo>
                  <a:lnTo>
                    <a:pt x="1058" y="0"/>
                  </a:lnTo>
                  <a:lnTo>
                    <a:pt x="1058" y="0"/>
                  </a:lnTo>
                  <a:lnTo>
                    <a:pt x="1058"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3" name="Freeform 45"/>
            <p:cNvSpPr>
              <a:spLocks/>
            </p:cNvSpPr>
            <p:nvPr/>
          </p:nvSpPr>
          <p:spPr bwMode="auto">
            <a:xfrm>
              <a:off x="4161" y="2790"/>
              <a:ext cx="253" cy="89"/>
            </a:xfrm>
            <a:custGeom>
              <a:avLst/>
              <a:gdLst/>
              <a:ahLst/>
              <a:cxnLst>
                <a:cxn ang="0">
                  <a:pos x="17" y="156"/>
                </a:cxn>
                <a:cxn ang="0">
                  <a:pos x="49" y="164"/>
                </a:cxn>
                <a:cxn ang="0">
                  <a:pos x="84" y="171"/>
                </a:cxn>
                <a:cxn ang="0">
                  <a:pos x="120" y="176"/>
                </a:cxn>
                <a:cxn ang="0">
                  <a:pos x="153" y="178"/>
                </a:cxn>
                <a:cxn ang="0">
                  <a:pos x="189" y="176"/>
                </a:cxn>
                <a:cxn ang="0">
                  <a:pos x="224" y="171"/>
                </a:cxn>
                <a:cxn ang="0">
                  <a:pos x="256" y="161"/>
                </a:cxn>
                <a:cxn ang="0">
                  <a:pos x="290" y="146"/>
                </a:cxn>
                <a:cxn ang="0">
                  <a:pos x="328" y="131"/>
                </a:cxn>
                <a:cxn ang="0">
                  <a:pos x="367" y="116"/>
                </a:cxn>
                <a:cxn ang="0">
                  <a:pos x="402" y="97"/>
                </a:cxn>
                <a:cxn ang="0">
                  <a:pos x="431" y="79"/>
                </a:cxn>
                <a:cxn ang="0">
                  <a:pos x="453" y="59"/>
                </a:cxn>
                <a:cxn ang="0">
                  <a:pos x="475" y="40"/>
                </a:cxn>
                <a:cxn ang="0">
                  <a:pos x="495" y="18"/>
                </a:cxn>
                <a:cxn ang="0">
                  <a:pos x="507" y="5"/>
                </a:cxn>
                <a:cxn ang="0">
                  <a:pos x="505" y="0"/>
                </a:cxn>
                <a:cxn ang="0">
                  <a:pos x="491" y="11"/>
                </a:cxn>
                <a:cxn ang="0">
                  <a:pos x="473" y="28"/>
                </a:cxn>
                <a:cxn ang="0">
                  <a:pos x="456" y="45"/>
                </a:cxn>
                <a:cxn ang="0">
                  <a:pos x="438" y="62"/>
                </a:cxn>
                <a:cxn ang="0">
                  <a:pos x="414" y="80"/>
                </a:cxn>
                <a:cxn ang="0">
                  <a:pos x="385" y="97"/>
                </a:cxn>
                <a:cxn ang="0">
                  <a:pos x="355" y="111"/>
                </a:cxn>
                <a:cxn ang="0">
                  <a:pos x="323" y="124"/>
                </a:cxn>
                <a:cxn ang="0">
                  <a:pos x="288" y="139"/>
                </a:cxn>
                <a:cxn ang="0">
                  <a:pos x="251" y="153"/>
                </a:cxn>
                <a:cxn ang="0">
                  <a:pos x="212" y="163"/>
                </a:cxn>
                <a:cxn ang="0">
                  <a:pos x="175" y="168"/>
                </a:cxn>
                <a:cxn ang="0">
                  <a:pos x="136" y="171"/>
                </a:cxn>
                <a:cxn ang="0">
                  <a:pos x="99" y="170"/>
                </a:cxn>
                <a:cxn ang="0">
                  <a:pos x="61" y="164"/>
                </a:cxn>
                <a:cxn ang="0">
                  <a:pos x="20" y="156"/>
                </a:cxn>
                <a:cxn ang="0">
                  <a:pos x="0" y="151"/>
                </a:cxn>
                <a:cxn ang="0">
                  <a:pos x="0" y="151"/>
                </a:cxn>
                <a:cxn ang="0">
                  <a:pos x="0" y="151"/>
                </a:cxn>
              </a:cxnLst>
              <a:rect l="0" t="0" r="r" b="b"/>
              <a:pathLst>
                <a:path w="507" h="178">
                  <a:moveTo>
                    <a:pt x="0" y="151"/>
                  </a:moveTo>
                  <a:lnTo>
                    <a:pt x="17" y="156"/>
                  </a:lnTo>
                  <a:lnTo>
                    <a:pt x="32" y="159"/>
                  </a:lnTo>
                  <a:lnTo>
                    <a:pt x="49" y="164"/>
                  </a:lnTo>
                  <a:lnTo>
                    <a:pt x="66" y="168"/>
                  </a:lnTo>
                  <a:lnTo>
                    <a:pt x="84" y="171"/>
                  </a:lnTo>
                  <a:lnTo>
                    <a:pt x="101" y="175"/>
                  </a:lnTo>
                  <a:lnTo>
                    <a:pt x="120" y="176"/>
                  </a:lnTo>
                  <a:lnTo>
                    <a:pt x="136" y="178"/>
                  </a:lnTo>
                  <a:lnTo>
                    <a:pt x="153" y="178"/>
                  </a:lnTo>
                  <a:lnTo>
                    <a:pt x="172" y="178"/>
                  </a:lnTo>
                  <a:lnTo>
                    <a:pt x="189" y="176"/>
                  </a:lnTo>
                  <a:lnTo>
                    <a:pt x="207" y="175"/>
                  </a:lnTo>
                  <a:lnTo>
                    <a:pt x="224" y="171"/>
                  </a:lnTo>
                  <a:lnTo>
                    <a:pt x="241" y="166"/>
                  </a:lnTo>
                  <a:lnTo>
                    <a:pt x="256" y="161"/>
                  </a:lnTo>
                  <a:lnTo>
                    <a:pt x="273" y="154"/>
                  </a:lnTo>
                  <a:lnTo>
                    <a:pt x="290" y="146"/>
                  </a:lnTo>
                  <a:lnTo>
                    <a:pt x="308" y="139"/>
                  </a:lnTo>
                  <a:lnTo>
                    <a:pt x="328" y="131"/>
                  </a:lnTo>
                  <a:lnTo>
                    <a:pt x="347" y="122"/>
                  </a:lnTo>
                  <a:lnTo>
                    <a:pt x="367" y="116"/>
                  </a:lnTo>
                  <a:lnTo>
                    <a:pt x="385" y="107"/>
                  </a:lnTo>
                  <a:lnTo>
                    <a:pt x="402" y="97"/>
                  </a:lnTo>
                  <a:lnTo>
                    <a:pt x="419" y="87"/>
                  </a:lnTo>
                  <a:lnTo>
                    <a:pt x="431" y="79"/>
                  </a:lnTo>
                  <a:lnTo>
                    <a:pt x="443" y="69"/>
                  </a:lnTo>
                  <a:lnTo>
                    <a:pt x="453" y="59"/>
                  </a:lnTo>
                  <a:lnTo>
                    <a:pt x="465" y="50"/>
                  </a:lnTo>
                  <a:lnTo>
                    <a:pt x="475" y="40"/>
                  </a:lnTo>
                  <a:lnTo>
                    <a:pt x="485" y="30"/>
                  </a:lnTo>
                  <a:lnTo>
                    <a:pt x="495" y="18"/>
                  </a:lnTo>
                  <a:lnTo>
                    <a:pt x="505" y="8"/>
                  </a:lnTo>
                  <a:lnTo>
                    <a:pt x="507" y="5"/>
                  </a:lnTo>
                  <a:lnTo>
                    <a:pt x="507" y="1"/>
                  </a:lnTo>
                  <a:lnTo>
                    <a:pt x="505" y="0"/>
                  </a:lnTo>
                  <a:lnTo>
                    <a:pt x="500" y="3"/>
                  </a:lnTo>
                  <a:lnTo>
                    <a:pt x="491" y="11"/>
                  </a:lnTo>
                  <a:lnTo>
                    <a:pt x="481" y="20"/>
                  </a:lnTo>
                  <a:lnTo>
                    <a:pt x="473" y="28"/>
                  </a:lnTo>
                  <a:lnTo>
                    <a:pt x="465" y="37"/>
                  </a:lnTo>
                  <a:lnTo>
                    <a:pt x="456" y="45"/>
                  </a:lnTo>
                  <a:lnTo>
                    <a:pt x="446" y="55"/>
                  </a:lnTo>
                  <a:lnTo>
                    <a:pt x="438" y="62"/>
                  </a:lnTo>
                  <a:lnTo>
                    <a:pt x="428" y="70"/>
                  </a:lnTo>
                  <a:lnTo>
                    <a:pt x="414" y="80"/>
                  </a:lnTo>
                  <a:lnTo>
                    <a:pt x="401" y="89"/>
                  </a:lnTo>
                  <a:lnTo>
                    <a:pt x="385" y="97"/>
                  </a:lnTo>
                  <a:lnTo>
                    <a:pt x="370" y="104"/>
                  </a:lnTo>
                  <a:lnTo>
                    <a:pt x="355" y="111"/>
                  </a:lnTo>
                  <a:lnTo>
                    <a:pt x="338" y="117"/>
                  </a:lnTo>
                  <a:lnTo>
                    <a:pt x="323" y="124"/>
                  </a:lnTo>
                  <a:lnTo>
                    <a:pt x="308" y="131"/>
                  </a:lnTo>
                  <a:lnTo>
                    <a:pt x="288" y="139"/>
                  </a:lnTo>
                  <a:lnTo>
                    <a:pt x="269" y="148"/>
                  </a:lnTo>
                  <a:lnTo>
                    <a:pt x="251" y="153"/>
                  </a:lnTo>
                  <a:lnTo>
                    <a:pt x="231" y="158"/>
                  </a:lnTo>
                  <a:lnTo>
                    <a:pt x="212" y="163"/>
                  </a:lnTo>
                  <a:lnTo>
                    <a:pt x="194" y="166"/>
                  </a:lnTo>
                  <a:lnTo>
                    <a:pt x="175" y="168"/>
                  </a:lnTo>
                  <a:lnTo>
                    <a:pt x="157" y="170"/>
                  </a:lnTo>
                  <a:lnTo>
                    <a:pt x="136" y="171"/>
                  </a:lnTo>
                  <a:lnTo>
                    <a:pt x="118" y="170"/>
                  </a:lnTo>
                  <a:lnTo>
                    <a:pt x="99" y="170"/>
                  </a:lnTo>
                  <a:lnTo>
                    <a:pt x="79" y="166"/>
                  </a:lnTo>
                  <a:lnTo>
                    <a:pt x="61" y="164"/>
                  </a:lnTo>
                  <a:lnTo>
                    <a:pt x="41" y="161"/>
                  </a:lnTo>
                  <a:lnTo>
                    <a:pt x="20" y="156"/>
                  </a:lnTo>
                  <a:lnTo>
                    <a:pt x="0" y="151"/>
                  </a:lnTo>
                  <a:lnTo>
                    <a:pt x="0" y="151"/>
                  </a:lnTo>
                  <a:lnTo>
                    <a:pt x="0" y="151"/>
                  </a:lnTo>
                  <a:lnTo>
                    <a:pt x="0" y="151"/>
                  </a:lnTo>
                  <a:lnTo>
                    <a:pt x="0" y="151"/>
                  </a:lnTo>
                  <a:lnTo>
                    <a:pt x="0" y="15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4" name="Freeform 46"/>
            <p:cNvSpPr>
              <a:spLocks/>
            </p:cNvSpPr>
            <p:nvPr/>
          </p:nvSpPr>
          <p:spPr bwMode="auto">
            <a:xfrm>
              <a:off x="4045" y="2988"/>
              <a:ext cx="657" cy="109"/>
            </a:xfrm>
            <a:custGeom>
              <a:avLst/>
              <a:gdLst/>
              <a:ahLst/>
              <a:cxnLst>
                <a:cxn ang="0">
                  <a:pos x="1297" y="55"/>
                </a:cxn>
                <a:cxn ang="0">
                  <a:pos x="1270" y="67"/>
                </a:cxn>
                <a:cxn ang="0">
                  <a:pos x="1243" y="82"/>
                </a:cxn>
                <a:cxn ang="0">
                  <a:pos x="1216" y="97"/>
                </a:cxn>
                <a:cxn ang="0">
                  <a:pos x="1183" y="114"/>
                </a:cxn>
                <a:cxn ang="0">
                  <a:pos x="1139" y="131"/>
                </a:cxn>
                <a:cxn ang="0">
                  <a:pos x="1095" y="146"/>
                </a:cxn>
                <a:cxn ang="0">
                  <a:pos x="1050" y="160"/>
                </a:cxn>
                <a:cxn ang="0">
                  <a:pos x="1006" y="171"/>
                </a:cxn>
                <a:cxn ang="0">
                  <a:pos x="962" y="183"/>
                </a:cxn>
                <a:cxn ang="0">
                  <a:pos x="918" y="191"/>
                </a:cxn>
                <a:cxn ang="0">
                  <a:pos x="875" y="198"/>
                </a:cxn>
                <a:cxn ang="0">
                  <a:pos x="831" y="203"/>
                </a:cxn>
                <a:cxn ang="0">
                  <a:pos x="785" y="207"/>
                </a:cxn>
                <a:cxn ang="0">
                  <a:pos x="742" y="210"/>
                </a:cxn>
                <a:cxn ang="0">
                  <a:pos x="696" y="210"/>
                </a:cxn>
                <a:cxn ang="0">
                  <a:pos x="631" y="210"/>
                </a:cxn>
                <a:cxn ang="0">
                  <a:pos x="541" y="205"/>
                </a:cxn>
                <a:cxn ang="0">
                  <a:pos x="451" y="195"/>
                </a:cxn>
                <a:cxn ang="0">
                  <a:pos x="360" y="178"/>
                </a:cxn>
                <a:cxn ang="0">
                  <a:pos x="272" y="154"/>
                </a:cxn>
                <a:cxn ang="0">
                  <a:pos x="186" y="122"/>
                </a:cxn>
                <a:cxn ang="0">
                  <a:pos x="106" y="82"/>
                </a:cxn>
                <a:cxn ang="0">
                  <a:pos x="33" y="30"/>
                </a:cxn>
                <a:cxn ang="0">
                  <a:pos x="0" y="0"/>
                </a:cxn>
                <a:cxn ang="0">
                  <a:pos x="0" y="1"/>
                </a:cxn>
                <a:cxn ang="0">
                  <a:pos x="32" y="32"/>
                </a:cxn>
                <a:cxn ang="0">
                  <a:pos x="102" y="82"/>
                </a:cxn>
                <a:cxn ang="0">
                  <a:pos x="178" y="122"/>
                </a:cxn>
                <a:cxn ang="0">
                  <a:pos x="260" y="154"/>
                </a:cxn>
                <a:cxn ang="0">
                  <a:pos x="345" y="180"/>
                </a:cxn>
                <a:cxn ang="0">
                  <a:pos x="432" y="197"/>
                </a:cxn>
                <a:cxn ang="0">
                  <a:pos x="520" y="208"/>
                </a:cxn>
                <a:cxn ang="0">
                  <a:pos x="607" y="215"/>
                </a:cxn>
                <a:cxn ang="0">
                  <a:pos x="671" y="217"/>
                </a:cxn>
                <a:cxn ang="0">
                  <a:pos x="716" y="217"/>
                </a:cxn>
                <a:cxn ang="0">
                  <a:pos x="762" y="215"/>
                </a:cxn>
                <a:cxn ang="0">
                  <a:pos x="807" y="212"/>
                </a:cxn>
                <a:cxn ang="0">
                  <a:pos x="851" y="208"/>
                </a:cxn>
                <a:cxn ang="0">
                  <a:pos x="895" y="202"/>
                </a:cxn>
                <a:cxn ang="0">
                  <a:pos x="940" y="195"/>
                </a:cxn>
                <a:cxn ang="0">
                  <a:pos x="984" y="185"/>
                </a:cxn>
                <a:cxn ang="0">
                  <a:pos x="1026" y="175"/>
                </a:cxn>
                <a:cxn ang="0">
                  <a:pos x="1066" y="163"/>
                </a:cxn>
                <a:cxn ang="0">
                  <a:pos x="1107" y="149"/>
                </a:cxn>
                <a:cxn ang="0">
                  <a:pos x="1146" y="134"/>
                </a:cxn>
                <a:cxn ang="0">
                  <a:pos x="1176" y="122"/>
                </a:cxn>
                <a:cxn ang="0">
                  <a:pos x="1194" y="114"/>
                </a:cxn>
                <a:cxn ang="0">
                  <a:pos x="1213" y="104"/>
                </a:cxn>
                <a:cxn ang="0">
                  <a:pos x="1231" y="94"/>
                </a:cxn>
                <a:cxn ang="0">
                  <a:pos x="1250" y="84"/>
                </a:cxn>
                <a:cxn ang="0">
                  <a:pos x="1267" y="74"/>
                </a:cxn>
                <a:cxn ang="0">
                  <a:pos x="1285" y="64"/>
                </a:cxn>
                <a:cxn ang="0">
                  <a:pos x="1302" y="55"/>
                </a:cxn>
                <a:cxn ang="0">
                  <a:pos x="1312" y="52"/>
                </a:cxn>
                <a:cxn ang="0">
                  <a:pos x="1312" y="52"/>
                </a:cxn>
                <a:cxn ang="0">
                  <a:pos x="1312" y="52"/>
                </a:cxn>
              </a:cxnLst>
              <a:rect l="0" t="0" r="r" b="b"/>
              <a:pathLst>
                <a:path w="1312" h="217">
                  <a:moveTo>
                    <a:pt x="1312" y="52"/>
                  </a:moveTo>
                  <a:lnTo>
                    <a:pt x="1297" y="55"/>
                  </a:lnTo>
                  <a:lnTo>
                    <a:pt x="1284" y="60"/>
                  </a:lnTo>
                  <a:lnTo>
                    <a:pt x="1270" y="67"/>
                  </a:lnTo>
                  <a:lnTo>
                    <a:pt x="1257" y="74"/>
                  </a:lnTo>
                  <a:lnTo>
                    <a:pt x="1243" y="82"/>
                  </a:lnTo>
                  <a:lnTo>
                    <a:pt x="1230" y="89"/>
                  </a:lnTo>
                  <a:lnTo>
                    <a:pt x="1216" y="97"/>
                  </a:lnTo>
                  <a:lnTo>
                    <a:pt x="1203" y="104"/>
                  </a:lnTo>
                  <a:lnTo>
                    <a:pt x="1183" y="114"/>
                  </a:lnTo>
                  <a:lnTo>
                    <a:pt x="1161" y="122"/>
                  </a:lnTo>
                  <a:lnTo>
                    <a:pt x="1139" y="131"/>
                  </a:lnTo>
                  <a:lnTo>
                    <a:pt x="1117" y="139"/>
                  </a:lnTo>
                  <a:lnTo>
                    <a:pt x="1095" y="146"/>
                  </a:lnTo>
                  <a:lnTo>
                    <a:pt x="1073" y="153"/>
                  </a:lnTo>
                  <a:lnTo>
                    <a:pt x="1050" y="160"/>
                  </a:lnTo>
                  <a:lnTo>
                    <a:pt x="1028" y="166"/>
                  </a:lnTo>
                  <a:lnTo>
                    <a:pt x="1006" y="171"/>
                  </a:lnTo>
                  <a:lnTo>
                    <a:pt x="984" y="178"/>
                  </a:lnTo>
                  <a:lnTo>
                    <a:pt x="962" y="183"/>
                  </a:lnTo>
                  <a:lnTo>
                    <a:pt x="940" y="186"/>
                  </a:lnTo>
                  <a:lnTo>
                    <a:pt x="918" y="191"/>
                  </a:lnTo>
                  <a:lnTo>
                    <a:pt x="896" y="195"/>
                  </a:lnTo>
                  <a:lnTo>
                    <a:pt x="875" y="198"/>
                  </a:lnTo>
                  <a:lnTo>
                    <a:pt x="853" y="200"/>
                  </a:lnTo>
                  <a:lnTo>
                    <a:pt x="831" y="203"/>
                  </a:lnTo>
                  <a:lnTo>
                    <a:pt x="807" y="205"/>
                  </a:lnTo>
                  <a:lnTo>
                    <a:pt x="785" y="207"/>
                  </a:lnTo>
                  <a:lnTo>
                    <a:pt x="764" y="208"/>
                  </a:lnTo>
                  <a:lnTo>
                    <a:pt x="742" y="210"/>
                  </a:lnTo>
                  <a:lnTo>
                    <a:pt x="720" y="210"/>
                  </a:lnTo>
                  <a:lnTo>
                    <a:pt x="696" y="210"/>
                  </a:lnTo>
                  <a:lnTo>
                    <a:pt x="674" y="210"/>
                  </a:lnTo>
                  <a:lnTo>
                    <a:pt x="631" y="210"/>
                  </a:lnTo>
                  <a:lnTo>
                    <a:pt x="587" y="208"/>
                  </a:lnTo>
                  <a:lnTo>
                    <a:pt x="541" y="205"/>
                  </a:lnTo>
                  <a:lnTo>
                    <a:pt x="496" y="202"/>
                  </a:lnTo>
                  <a:lnTo>
                    <a:pt x="451" y="195"/>
                  </a:lnTo>
                  <a:lnTo>
                    <a:pt x="405" y="188"/>
                  </a:lnTo>
                  <a:lnTo>
                    <a:pt x="360" y="178"/>
                  </a:lnTo>
                  <a:lnTo>
                    <a:pt x="316" y="168"/>
                  </a:lnTo>
                  <a:lnTo>
                    <a:pt x="272" y="154"/>
                  </a:lnTo>
                  <a:lnTo>
                    <a:pt x="228" y="139"/>
                  </a:lnTo>
                  <a:lnTo>
                    <a:pt x="186" y="122"/>
                  </a:lnTo>
                  <a:lnTo>
                    <a:pt x="146" y="104"/>
                  </a:lnTo>
                  <a:lnTo>
                    <a:pt x="106" y="82"/>
                  </a:lnTo>
                  <a:lnTo>
                    <a:pt x="69" y="57"/>
                  </a:lnTo>
                  <a:lnTo>
                    <a:pt x="33" y="30"/>
                  </a:lnTo>
                  <a:lnTo>
                    <a:pt x="0" y="0"/>
                  </a:lnTo>
                  <a:lnTo>
                    <a:pt x="0" y="0"/>
                  </a:lnTo>
                  <a:lnTo>
                    <a:pt x="0" y="0"/>
                  </a:lnTo>
                  <a:lnTo>
                    <a:pt x="0" y="1"/>
                  </a:lnTo>
                  <a:lnTo>
                    <a:pt x="0" y="1"/>
                  </a:lnTo>
                  <a:lnTo>
                    <a:pt x="32" y="32"/>
                  </a:lnTo>
                  <a:lnTo>
                    <a:pt x="65" y="57"/>
                  </a:lnTo>
                  <a:lnTo>
                    <a:pt x="102" y="82"/>
                  </a:lnTo>
                  <a:lnTo>
                    <a:pt x="139" y="104"/>
                  </a:lnTo>
                  <a:lnTo>
                    <a:pt x="178" y="122"/>
                  </a:lnTo>
                  <a:lnTo>
                    <a:pt x="218" y="141"/>
                  </a:lnTo>
                  <a:lnTo>
                    <a:pt x="260" y="154"/>
                  </a:lnTo>
                  <a:lnTo>
                    <a:pt x="302" y="168"/>
                  </a:lnTo>
                  <a:lnTo>
                    <a:pt x="345" y="180"/>
                  </a:lnTo>
                  <a:lnTo>
                    <a:pt x="388" y="190"/>
                  </a:lnTo>
                  <a:lnTo>
                    <a:pt x="432" y="197"/>
                  </a:lnTo>
                  <a:lnTo>
                    <a:pt x="476" y="203"/>
                  </a:lnTo>
                  <a:lnTo>
                    <a:pt x="520" y="208"/>
                  </a:lnTo>
                  <a:lnTo>
                    <a:pt x="563" y="212"/>
                  </a:lnTo>
                  <a:lnTo>
                    <a:pt x="607" y="215"/>
                  </a:lnTo>
                  <a:lnTo>
                    <a:pt x="649" y="217"/>
                  </a:lnTo>
                  <a:lnTo>
                    <a:pt x="671" y="217"/>
                  </a:lnTo>
                  <a:lnTo>
                    <a:pt x="695" y="217"/>
                  </a:lnTo>
                  <a:lnTo>
                    <a:pt x="716" y="217"/>
                  </a:lnTo>
                  <a:lnTo>
                    <a:pt x="740" y="217"/>
                  </a:lnTo>
                  <a:lnTo>
                    <a:pt x="762" y="215"/>
                  </a:lnTo>
                  <a:lnTo>
                    <a:pt x="784" y="213"/>
                  </a:lnTo>
                  <a:lnTo>
                    <a:pt x="807" y="212"/>
                  </a:lnTo>
                  <a:lnTo>
                    <a:pt x="829" y="210"/>
                  </a:lnTo>
                  <a:lnTo>
                    <a:pt x="851" y="208"/>
                  </a:lnTo>
                  <a:lnTo>
                    <a:pt x="873" y="205"/>
                  </a:lnTo>
                  <a:lnTo>
                    <a:pt x="895" y="202"/>
                  </a:lnTo>
                  <a:lnTo>
                    <a:pt x="917" y="198"/>
                  </a:lnTo>
                  <a:lnTo>
                    <a:pt x="940" y="195"/>
                  </a:lnTo>
                  <a:lnTo>
                    <a:pt x="962" y="190"/>
                  </a:lnTo>
                  <a:lnTo>
                    <a:pt x="984" y="185"/>
                  </a:lnTo>
                  <a:lnTo>
                    <a:pt x="1006" y="180"/>
                  </a:lnTo>
                  <a:lnTo>
                    <a:pt x="1026" y="175"/>
                  </a:lnTo>
                  <a:lnTo>
                    <a:pt x="1046" y="168"/>
                  </a:lnTo>
                  <a:lnTo>
                    <a:pt x="1066" y="163"/>
                  </a:lnTo>
                  <a:lnTo>
                    <a:pt x="1087" y="156"/>
                  </a:lnTo>
                  <a:lnTo>
                    <a:pt x="1107" y="149"/>
                  </a:lnTo>
                  <a:lnTo>
                    <a:pt x="1127" y="141"/>
                  </a:lnTo>
                  <a:lnTo>
                    <a:pt x="1146" y="134"/>
                  </a:lnTo>
                  <a:lnTo>
                    <a:pt x="1166" y="126"/>
                  </a:lnTo>
                  <a:lnTo>
                    <a:pt x="1176" y="122"/>
                  </a:lnTo>
                  <a:lnTo>
                    <a:pt x="1184" y="117"/>
                  </a:lnTo>
                  <a:lnTo>
                    <a:pt x="1194" y="114"/>
                  </a:lnTo>
                  <a:lnTo>
                    <a:pt x="1204" y="109"/>
                  </a:lnTo>
                  <a:lnTo>
                    <a:pt x="1213" y="104"/>
                  </a:lnTo>
                  <a:lnTo>
                    <a:pt x="1223" y="99"/>
                  </a:lnTo>
                  <a:lnTo>
                    <a:pt x="1231" y="94"/>
                  </a:lnTo>
                  <a:lnTo>
                    <a:pt x="1241" y="89"/>
                  </a:lnTo>
                  <a:lnTo>
                    <a:pt x="1250" y="84"/>
                  </a:lnTo>
                  <a:lnTo>
                    <a:pt x="1258" y="80"/>
                  </a:lnTo>
                  <a:lnTo>
                    <a:pt x="1267" y="74"/>
                  </a:lnTo>
                  <a:lnTo>
                    <a:pt x="1277" y="69"/>
                  </a:lnTo>
                  <a:lnTo>
                    <a:pt x="1285" y="64"/>
                  </a:lnTo>
                  <a:lnTo>
                    <a:pt x="1294" y="59"/>
                  </a:lnTo>
                  <a:lnTo>
                    <a:pt x="1302" y="55"/>
                  </a:lnTo>
                  <a:lnTo>
                    <a:pt x="1312" y="52"/>
                  </a:lnTo>
                  <a:lnTo>
                    <a:pt x="1312" y="52"/>
                  </a:lnTo>
                  <a:lnTo>
                    <a:pt x="1312" y="52"/>
                  </a:lnTo>
                  <a:lnTo>
                    <a:pt x="1312" y="52"/>
                  </a:lnTo>
                  <a:lnTo>
                    <a:pt x="1312" y="52"/>
                  </a:lnTo>
                  <a:lnTo>
                    <a:pt x="1312" y="52"/>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5" name="Freeform 47"/>
            <p:cNvSpPr>
              <a:spLocks/>
            </p:cNvSpPr>
            <p:nvPr/>
          </p:nvSpPr>
          <p:spPr bwMode="auto">
            <a:xfrm>
              <a:off x="4101" y="3013"/>
              <a:ext cx="253" cy="90"/>
            </a:xfrm>
            <a:custGeom>
              <a:avLst/>
              <a:gdLst/>
              <a:ahLst/>
              <a:cxnLst>
                <a:cxn ang="0">
                  <a:pos x="0" y="106"/>
                </a:cxn>
                <a:cxn ang="0">
                  <a:pos x="13" y="118"/>
                </a:cxn>
                <a:cxn ang="0">
                  <a:pos x="25" y="128"/>
                </a:cxn>
                <a:cxn ang="0">
                  <a:pos x="37" y="137"/>
                </a:cxn>
                <a:cxn ang="0">
                  <a:pos x="48" y="143"/>
                </a:cxn>
                <a:cxn ang="0">
                  <a:pos x="60" y="150"/>
                </a:cxn>
                <a:cxn ang="0">
                  <a:pos x="74" y="155"/>
                </a:cxn>
                <a:cxn ang="0">
                  <a:pos x="89" y="160"/>
                </a:cxn>
                <a:cxn ang="0">
                  <a:pos x="106" y="165"/>
                </a:cxn>
                <a:cxn ang="0">
                  <a:pos x="124" y="170"/>
                </a:cxn>
                <a:cxn ang="0">
                  <a:pos x="144" y="174"/>
                </a:cxn>
                <a:cxn ang="0">
                  <a:pos x="168" y="177"/>
                </a:cxn>
                <a:cxn ang="0">
                  <a:pos x="191" y="179"/>
                </a:cxn>
                <a:cxn ang="0">
                  <a:pos x="215" y="180"/>
                </a:cxn>
                <a:cxn ang="0">
                  <a:pos x="239" y="180"/>
                </a:cxn>
                <a:cxn ang="0">
                  <a:pos x="260" y="179"/>
                </a:cxn>
                <a:cxn ang="0">
                  <a:pos x="279" y="175"/>
                </a:cxn>
                <a:cxn ang="0">
                  <a:pos x="314" y="165"/>
                </a:cxn>
                <a:cxn ang="0">
                  <a:pos x="348" y="152"/>
                </a:cxn>
                <a:cxn ang="0">
                  <a:pos x="380" y="135"/>
                </a:cxn>
                <a:cxn ang="0">
                  <a:pos x="412" y="115"/>
                </a:cxn>
                <a:cxn ang="0">
                  <a:pos x="439" y="91"/>
                </a:cxn>
                <a:cxn ang="0">
                  <a:pos x="464" y="66"/>
                </a:cxn>
                <a:cxn ang="0">
                  <a:pos x="486" y="37"/>
                </a:cxn>
                <a:cxn ang="0">
                  <a:pos x="504" y="6"/>
                </a:cxn>
                <a:cxn ang="0">
                  <a:pos x="506" y="2"/>
                </a:cxn>
                <a:cxn ang="0">
                  <a:pos x="504" y="0"/>
                </a:cxn>
                <a:cxn ang="0">
                  <a:pos x="503" y="0"/>
                </a:cxn>
                <a:cxn ang="0">
                  <a:pos x="499" y="2"/>
                </a:cxn>
                <a:cxn ang="0">
                  <a:pos x="478" y="31"/>
                </a:cxn>
                <a:cxn ang="0">
                  <a:pos x="452" y="58"/>
                </a:cxn>
                <a:cxn ang="0">
                  <a:pos x="425" y="81"/>
                </a:cxn>
                <a:cxn ang="0">
                  <a:pos x="397" y="103"/>
                </a:cxn>
                <a:cxn ang="0">
                  <a:pos x="367" y="123"/>
                </a:cxn>
                <a:cxn ang="0">
                  <a:pos x="335" y="138"/>
                </a:cxn>
                <a:cxn ang="0">
                  <a:pos x="301" y="152"/>
                </a:cxn>
                <a:cxn ang="0">
                  <a:pos x="264" y="160"/>
                </a:cxn>
                <a:cxn ang="0">
                  <a:pos x="232" y="165"/>
                </a:cxn>
                <a:cxn ang="0">
                  <a:pos x="197" y="165"/>
                </a:cxn>
                <a:cxn ang="0">
                  <a:pos x="161" y="165"/>
                </a:cxn>
                <a:cxn ang="0">
                  <a:pos x="126" y="160"/>
                </a:cxn>
                <a:cxn ang="0">
                  <a:pos x="91" y="152"/>
                </a:cxn>
                <a:cxn ang="0">
                  <a:pos x="57" y="140"/>
                </a:cxn>
                <a:cxn ang="0">
                  <a:pos x="27" y="125"/>
                </a:cxn>
                <a:cxn ang="0">
                  <a:pos x="0" y="106"/>
                </a:cxn>
                <a:cxn ang="0">
                  <a:pos x="0" y="106"/>
                </a:cxn>
                <a:cxn ang="0">
                  <a:pos x="0" y="106"/>
                </a:cxn>
                <a:cxn ang="0">
                  <a:pos x="0" y="106"/>
                </a:cxn>
                <a:cxn ang="0">
                  <a:pos x="0" y="106"/>
                </a:cxn>
                <a:cxn ang="0">
                  <a:pos x="0" y="106"/>
                </a:cxn>
              </a:cxnLst>
              <a:rect l="0" t="0" r="r" b="b"/>
              <a:pathLst>
                <a:path w="506" h="180">
                  <a:moveTo>
                    <a:pt x="0" y="106"/>
                  </a:moveTo>
                  <a:lnTo>
                    <a:pt x="13" y="118"/>
                  </a:lnTo>
                  <a:lnTo>
                    <a:pt x="25" y="128"/>
                  </a:lnTo>
                  <a:lnTo>
                    <a:pt x="37" y="137"/>
                  </a:lnTo>
                  <a:lnTo>
                    <a:pt x="48" y="143"/>
                  </a:lnTo>
                  <a:lnTo>
                    <a:pt x="60" y="150"/>
                  </a:lnTo>
                  <a:lnTo>
                    <a:pt x="74" y="155"/>
                  </a:lnTo>
                  <a:lnTo>
                    <a:pt x="89" y="160"/>
                  </a:lnTo>
                  <a:lnTo>
                    <a:pt x="106" y="165"/>
                  </a:lnTo>
                  <a:lnTo>
                    <a:pt x="124" y="170"/>
                  </a:lnTo>
                  <a:lnTo>
                    <a:pt x="144" y="174"/>
                  </a:lnTo>
                  <a:lnTo>
                    <a:pt x="168" y="177"/>
                  </a:lnTo>
                  <a:lnTo>
                    <a:pt x="191" y="179"/>
                  </a:lnTo>
                  <a:lnTo>
                    <a:pt x="215" y="180"/>
                  </a:lnTo>
                  <a:lnTo>
                    <a:pt x="239" y="180"/>
                  </a:lnTo>
                  <a:lnTo>
                    <a:pt x="260" y="179"/>
                  </a:lnTo>
                  <a:lnTo>
                    <a:pt x="279" y="175"/>
                  </a:lnTo>
                  <a:lnTo>
                    <a:pt x="314" y="165"/>
                  </a:lnTo>
                  <a:lnTo>
                    <a:pt x="348" y="152"/>
                  </a:lnTo>
                  <a:lnTo>
                    <a:pt x="380" y="135"/>
                  </a:lnTo>
                  <a:lnTo>
                    <a:pt x="412" y="115"/>
                  </a:lnTo>
                  <a:lnTo>
                    <a:pt x="439" y="91"/>
                  </a:lnTo>
                  <a:lnTo>
                    <a:pt x="464" y="66"/>
                  </a:lnTo>
                  <a:lnTo>
                    <a:pt x="486" y="37"/>
                  </a:lnTo>
                  <a:lnTo>
                    <a:pt x="504" y="6"/>
                  </a:lnTo>
                  <a:lnTo>
                    <a:pt x="506" y="2"/>
                  </a:lnTo>
                  <a:lnTo>
                    <a:pt x="504" y="0"/>
                  </a:lnTo>
                  <a:lnTo>
                    <a:pt x="503" y="0"/>
                  </a:lnTo>
                  <a:lnTo>
                    <a:pt x="499" y="2"/>
                  </a:lnTo>
                  <a:lnTo>
                    <a:pt x="478" y="31"/>
                  </a:lnTo>
                  <a:lnTo>
                    <a:pt x="452" y="58"/>
                  </a:lnTo>
                  <a:lnTo>
                    <a:pt x="425" y="81"/>
                  </a:lnTo>
                  <a:lnTo>
                    <a:pt x="397" y="103"/>
                  </a:lnTo>
                  <a:lnTo>
                    <a:pt x="367" y="123"/>
                  </a:lnTo>
                  <a:lnTo>
                    <a:pt x="335" y="138"/>
                  </a:lnTo>
                  <a:lnTo>
                    <a:pt x="301" y="152"/>
                  </a:lnTo>
                  <a:lnTo>
                    <a:pt x="264" y="160"/>
                  </a:lnTo>
                  <a:lnTo>
                    <a:pt x="232" y="165"/>
                  </a:lnTo>
                  <a:lnTo>
                    <a:pt x="197" y="165"/>
                  </a:lnTo>
                  <a:lnTo>
                    <a:pt x="161" y="165"/>
                  </a:lnTo>
                  <a:lnTo>
                    <a:pt x="126" y="160"/>
                  </a:lnTo>
                  <a:lnTo>
                    <a:pt x="91" y="152"/>
                  </a:lnTo>
                  <a:lnTo>
                    <a:pt x="57" y="140"/>
                  </a:lnTo>
                  <a:lnTo>
                    <a:pt x="27" y="125"/>
                  </a:lnTo>
                  <a:lnTo>
                    <a:pt x="0" y="106"/>
                  </a:lnTo>
                  <a:lnTo>
                    <a:pt x="0" y="106"/>
                  </a:lnTo>
                  <a:lnTo>
                    <a:pt x="0" y="106"/>
                  </a:lnTo>
                  <a:lnTo>
                    <a:pt x="0" y="106"/>
                  </a:lnTo>
                  <a:lnTo>
                    <a:pt x="0" y="106"/>
                  </a:lnTo>
                  <a:lnTo>
                    <a:pt x="0" y="106"/>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6" name="Freeform 48"/>
            <p:cNvSpPr>
              <a:spLocks/>
            </p:cNvSpPr>
            <p:nvPr/>
          </p:nvSpPr>
          <p:spPr bwMode="auto">
            <a:xfrm>
              <a:off x="5353" y="3044"/>
              <a:ext cx="345" cy="108"/>
            </a:xfrm>
            <a:custGeom>
              <a:avLst/>
              <a:gdLst/>
              <a:ahLst/>
              <a:cxnLst>
                <a:cxn ang="0">
                  <a:pos x="20" y="35"/>
                </a:cxn>
                <a:cxn ang="0">
                  <a:pos x="75" y="89"/>
                </a:cxn>
                <a:cxn ang="0">
                  <a:pos x="146" y="128"/>
                </a:cxn>
                <a:cxn ang="0">
                  <a:pos x="220" y="156"/>
                </a:cxn>
                <a:cxn ang="0">
                  <a:pos x="284" y="176"/>
                </a:cxn>
                <a:cxn ang="0">
                  <a:pos x="336" y="190"/>
                </a:cxn>
                <a:cxn ang="0">
                  <a:pos x="390" y="200"/>
                </a:cxn>
                <a:cxn ang="0">
                  <a:pos x="444" y="208"/>
                </a:cxn>
                <a:cxn ang="0">
                  <a:pos x="498" y="213"/>
                </a:cxn>
                <a:cxn ang="0">
                  <a:pos x="553" y="215"/>
                </a:cxn>
                <a:cxn ang="0">
                  <a:pos x="607" y="215"/>
                </a:cxn>
                <a:cxn ang="0">
                  <a:pos x="663" y="210"/>
                </a:cxn>
                <a:cxn ang="0">
                  <a:pos x="689" y="207"/>
                </a:cxn>
                <a:cxn ang="0">
                  <a:pos x="689" y="203"/>
                </a:cxn>
                <a:cxn ang="0">
                  <a:pos x="664" y="207"/>
                </a:cxn>
                <a:cxn ang="0">
                  <a:pos x="612" y="210"/>
                </a:cxn>
                <a:cxn ang="0">
                  <a:pos x="562" y="210"/>
                </a:cxn>
                <a:cxn ang="0">
                  <a:pos x="509" y="207"/>
                </a:cxn>
                <a:cxn ang="0">
                  <a:pos x="459" y="200"/>
                </a:cxn>
                <a:cxn ang="0">
                  <a:pos x="408" y="192"/>
                </a:cxn>
                <a:cxn ang="0">
                  <a:pos x="360" y="180"/>
                </a:cxn>
                <a:cxn ang="0">
                  <a:pos x="309" y="166"/>
                </a:cxn>
                <a:cxn ang="0">
                  <a:pos x="265" y="153"/>
                </a:cxn>
                <a:cxn ang="0">
                  <a:pos x="228" y="139"/>
                </a:cxn>
                <a:cxn ang="0">
                  <a:pos x="188" y="124"/>
                </a:cxn>
                <a:cxn ang="0">
                  <a:pos x="149" y="107"/>
                </a:cxn>
                <a:cxn ang="0">
                  <a:pos x="112" y="89"/>
                </a:cxn>
                <a:cxn ang="0">
                  <a:pos x="75" y="67"/>
                </a:cxn>
                <a:cxn ang="0">
                  <a:pos x="42" y="42"/>
                </a:cxn>
                <a:cxn ang="0">
                  <a:pos x="13" y="15"/>
                </a:cxn>
                <a:cxn ang="0">
                  <a:pos x="0" y="0"/>
                </a:cxn>
                <a:cxn ang="0">
                  <a:pos x="0" y="1"/>
                </a:cxn>
                <a:cxn ang="0">
                  <a:pos x="0" y="1"/>
                </a:cxn>
              </a:cxnLst>
              <a:rect l="0" t="0" r="r" b="b"/>
              <a:pathLst>
                <a:path w="689" h="215">
                  <a:moveTo>
                    <a:pt x="0" y="1"/>
                  </a:moveTo>
                  <a:lnTo>
                    <a:pt x="20" y="35"/>
                  </a:lnTo>
                  <a:lnTo>
                    <a:pt x="45" y="64"/>
                  </a:lnTo>
                  <a:lnTo>
                    <a:pt x="75" y="89"/>
                  </a:lnTo>
                  <a:lnTo>
                    <a:pt x="109" y="109"/>
                  </a:lnTo>
                  <a:lnTo>
                    <a:pt x="146" y="128"/>
                  </a:lnTo>
                  <a:lnTo>
                    <a:pt x="183" y="143"/>
                  </a:lnTo>
                  <a:lnTo>
                    <a:pt x="220" y="156"/>
                  </a:lnTo>
                  <a:lnTo>
                    <a:pt x="257" y="168"/>
                  </a:lnTo>
                  <a:lnTo>
                    <a:pt x="284" y="176"/>
                  </a:lnTo>
                  <a:lnTo>
                    <a:pt x="309" y="183"/>
                  </a:lnTo>
                  <a:lnTo>
                    <a:pt x="336" y="190"/>
                  </a:lnTo>
                  <a:lnTo>
                    <a:pt x="363" y="195"/>
                  </a:lnTo>
                  <a:lnTo>
                    <a:pt x="390" y="200"/>
                  </a:lnTo>
                  <a:lnTo>
                    <a:pt x="417" y="205"/>
                  </a:lnTo>
                  <a:lnTo>
                    <a:pt x="444" y="208"/>
                  </a:lnTo>
                  <a:lnTo>
                    <a:pt x="471" y="212"/>
                  </a:lnTo>
                  <a:lnTo>
                    <a:pt x="498" y="213"/>
                  </a:lnTo>
                  <a:lnTo>
                    <a:pt x="525" y="215"/>
                  </a:lnTo>
                  <a:lnTo>
                    <a:pt x="553" y="215"/>
                  </a:lnTo>
                  <a:lnTo>
                    <a:pt x="580" y="215"/>
                  </a:lnTo>
                  <a:lnTo>
                    <a:pt x="607" y="215"/>
                  </a:lnTo>
                  <a:lnTo>
                    <a:pt x="634" y="213"/>
                  </a:lnTo>
                  <a:lnTo>
                    <a:pt x="663" y="210"/>
                  </a:lnTo>
                  <a:lnTo>
                    <a:pt x="689" y="207"/>
                  </a:lnTo>
                  <a:lnTo>
                    <a:pt x="689" y="207"/>
                  </a:lnTo>
                  <a:lnTo>
                    <a:pt x="689" y="205"/>
                  </a:lnTo>
                  <a:lnTo>
                    <a:pt x="689" y="203"/>
                  </a:lnTo>
                  <a:lnTo>
                    <a:pt x="689" y="203"/>
                  </a:lnTo>
                  <a:lnTo>
                    <a:pt x="664" y="207"/>
                  </a:lnTo>
                  <a:lnTo>
                    <a:pt x="637" y="208"/>
                  </a:lnTo>
                  <a:lnTo>
                    <a:pt x="612" y="210"/>
                  </a:lnTo>
                  <a:lnTo>
                    <a:pt x="587" y="210"/>
                  </a:lnTo>
                  <a:lnTo>
                    <a:pt x="562" y="210"/>
                  </a:lnTo>
                  <a:lnTo>
                    <a:pt x="536" y="208"/>
                  </a:lnTo>
                  <a:lnTo>
                    <a:pt x="509" y="207"/>
                  </a:lnTo>
                  <a:lnTo>
                    <a:pt x="484" y="203"/>
                  </a:lnTo>
                  <a:lnTo>
                    <a:pt x="459" y="200"/>
                  </a:lnTo>
                  <a:lnTo>
                    <a:pt x="434" y="195"/>
                  </a:lnTo>
                  <a:lnTo>
                    <a:pt x="408" y="192"/>
                  </a:lnTo>
                  <a:lnTo>
                    <a:pt x="383" y="185"/>
                  </a:lnTo>
                  <a:lnTo>
                    <a:pt x="360" y="180"/>
                  </a:lnTo>
                  <a:lnTo>
                    <a:pt x="334" y="173"/>
                  </a:lnTo>
                  <a:lnTo>
                    <a:pt x="309" y="166"/>
                  </a:lnTo>
                  <a:lnTo>
                    <a:pt x="284" y="158"/>
                  </a:lnTo>
                  <a:lnTo>
                    <a:pt x="265" y="153"/>
                  </a:lnTo>
                  <a:lnTo>
                    <a:pt x="247" y="146"/>
                  </a:lnTo>
                  <a:lnTo>
                    <a:pt x="228" y="139"/>
                  </a:lnTo>
                  <a:lnTo>
                    <a:pt x="208" y="133"/>
                  </a:lnTo>
                  <a:lnTo>
                    <a:pt x="188" y="124"/>
                  </a:lnTo>
                  <a:lnTo>
                    <a:pt x="170" y="116"/>
                  </a:lnTo>
                  <a:lnTo>
                    <a:pt x="149" y="107"/>
                  </a:lnTo>
                  <a:lnTo>
                    <a:pt x="131" y="99"/>
                  </a:lnTo>
                  <a:lnTo>
                    <a:pt x="112" y="89"/>
                  </a:lnTo>
                  <a:lnTo>
                    <a:pt x="94" y="79"/>
                  </a:lnTo>
                  <a:lnTo>
                    <a:pt x="75" y="67"/>
                  </a:lnTo>
                  <a:lnTo>
                    <a:pt x="58" y="55"/>
                  </a:lnTo>
                  <a:lnTo>
                    <a:pt x="42" y="42"/>
                  </a:lnTo>
                  <a:lnTo>
                    <a:pt x="26" y="28"/>
                  </a:lnTo>
                  <a:lnTo>
                    <a:pt x="13" y="15"/>
                  </a:lnTo>
                  <a:lnTo>
                    <a:pt x="0" y="0"/>
                  </a:lnTo>
                  <a:lnTo>
                    <a:pt x="0" y="0"/>
                  </a:lnTo>
                  <a:lnTo>
                    <a:pt x="0" y="0"/>
                  </a:lnTo>
                  <a:lnTo>
                    <a:pt x="0" y="1"/>
                  </a:lnTo>
                  <a:lnTo>
                    <a:pt x="0" y="1"/>
                  </a:lnTo>
                  <a:lnTo>
                    <a:pt x="0" y="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7" name="Freeform 49"/>
            <p:cNvSpPr>
              <a:spLocks/>
            </p:cNvSpPr>
            <p:nvPr/>
          </p:nvSpPr>
          <p:spPr bwMode="auto">
            <a:xfrm>
              <a:off x="5211" y="3078"/>
              <a:ext cx="389" cy="52"/>
            </a:xfrm>
            <a:custGeom>
              <a:avLst/>
              <a:gdLst/>
              <a:ahLst/>
              <a:cxnLst>
                <a:cxn ang="0">
                  <a:pos x="22" y="11"/>
                </a:cxn>
                <a:cxn ang="0">
                  <a:pos x="64" y="32"/>
                </a:cxn>
                <a:cxn ang="0">
                  <a:pos x="108" y="50"/>
                </a:cxn>
                <a:cxn ang="0">
                  <a:pos x="153" y="64"/>
                </a:cxn>
                <a:cxn ang="0">
                  <a:pos x="198" y="77"/>
                </a:cxn>
                <a:cxn ang="0">
                  <a:pos x="244" y="87"/>
                </a:cxn>
                <a:cxn ang="0">
                  <a:pos x="289" y="94"/>
                </a:cxn>
                <a:cxn ang="0">
                  <a:pos x="338" y="99"/>
                </a:cxn>
                <a:cxn ang="0">
                  <a:pos x="389" y="102"/>
                </a:cxn>
                <a:cxn ang="0">
                  <a:pos x="442" y="102"/>
                </a:cxn>
                <a:cxn ang="0">
                  <a:pos x="493" y="101"/>
                </a:cxn>
                <a:cxn ang="0">
                  <a:pos x="545" y="97"/>
                </a:cxn>
                <a:cxn ang="0">
                  <a:pos x="596" y="91"/>
                </a:cxn>
                <a:cxn ang="0">
                  <a:pos x="646" y="82"/>
                </a:cxn>
                <a:cxn ang="0">
                  <a:pos x="697" y="69"/>
                </a:cxn>
                <a:cxn ang="0">
                  <a:pos x="749" y="54"/>
                </a:cxn>
                <a:cxn ang="0">
                  <a:pos x="777" y="43"/>
                </a:cxn>
                <a:cxn ang="0">
                  <a:pos x="777" y="40"/>
                </a:cxn>
                <a:cxn ang="0">
                  <a:pos x="752" y="47"/>
                </a:cxn>
                <a:cxn ang="0">
                  <a:pos x="702" y="59"/>
                </a:cxn>
                <a:cxn ang="0">
                  <a:pos x="653" y="72"/>
                </a:cxn>
                <a:cxn ang="0">
                  <a:pos x="602" y="84"/>
                </a:cxn>
                <a:cxn ang="0">
                  <a:pos x="553" y="92"/>
                </a:cxn>
                <a:cxn ang="0">
                  <a:pos x="506" y="96"/>
                </a:cxn>
                <a:cxn ang="0">
                  <a:pos x="458" y="97"/>
                </a:cxn>
                <a:cxn ang="0">
                  <a:pos x="409" y="97"/>
                </a:cxn>
                <a:cxn ang="0">
                  <a:pos x="360" y="96"/>
                </a:cxn>
                <a:cxn ang="0">
                  <a:pos x="309" y="92"/>
                </a:cxn>
                <a:cxn ang="0">
                  <a:pos x="261" y="85"/>
                </a:cxn>
                <a:cxn ang="0">
                  <a:pos x="212" y="75"/>
                </a:cxn>
                <a:cxn ang="0">
                  <a:pos x="163" y="64"/>
                </a:cxn>
                <a:cxn ang="0">
                  <a:pos x="116" y="48"/>
                </a:cxn>
                <a:cxn ang="0">
                  <a:pos x="71" y="32"/>
                </a:cxn>
                <a:cxn ang="0">
                  <a:pos x="25" y="11"/>
                </a:cxn>
                <a:cxn ang="0">
                  <a:pos x="2" y="0"/>
                </a:cxn>
                <a:cxn ang="0">
                  <a:pos x="0" y="0"/>
                </a:cxn>
                <a:cxn ang="0">
                  <a:pos x="0" y="0"/>
                </a:cxn>
              </a:cxnLst>
              <a:rect l="0" t="0" r="r" b="b"/>
              <a:pathLst>
                <a:path w="777" h="102">
                  <a:moveTo>
                    <a:pt x="0" y="0"/>
                  </a:moveTo>
                  <a:lnTo>
                    <a:pt x="22" y="11"/>
                  </a:lnTo>
                  <a:lnTo>
                    <a:pt x="44" y="22"/>
                  </a:lnTo>
                  <a:lnTo>
                    <a:pt x="64" y="32"/>
                  </a:lnTo>
                  <a:lnTo>
                    <a:pt x="86" y="40"/>
                  </a:lnTo>
                  <a:lnTo>
                    <a:pt x="108" y="50"/>
                  </a:lnTo>
                  <a:lnTo>
                    <a:pt x="131" y="57"/>
                  </a:lnTo>
                  <a:lnTo>
                    <a:pt x="153" y="64"/>
                  </a:lnTo>
                  <a:lnTo>
                    <a:pt x="175" y="70"/>
                  </a:lnTo>
                  <a:lnTo>
                    <a:pt x="198" y="77"/>
                  </a:lnTo>
                  <a:lnTo>
                    <a:pt x="220" y="82"/>
                  </a:lnTo>
                  <a:lnTo>
                    <a:pt x="244" y="87"/>
                  </a:lnTo>
                  <a:lnTo>
                    <a:pt x="266" y="91"/>
                  </a:lnTo>
                  <a:lnTo>
                    <a:pt x="289" y="94"/>
                  </a:lnTo>
                  <a:lnTo>
                    <a:pt x="313" y="97"/>
                  </a:lnTo>
                  <a:lnTo>
                    <a:pt x="338" y="99"/>
                  </a:lnTo>
                  <a:lnTo>
                    <a:pt x="362" y="101"/>
                  </a:lnTo>
                  <a:lnTo>
                    <a:pt x="389" y="102"/>
                  </a:lnTo>
                  <a:lnTo>
                    <a:pt x="415" y="102"/>
                  </a:lnTo>
                  <a:lnTo>
                    <a:pt x="442" y="102"/>
                  </a:lnTo>
                  <a:lnTo>
                    <a:pt x="468" y="102"/>
                  </a:lnTo>
                  <a:lnTo>
                    <a:pt x="493" y="101"/>
                  </a:lnTo>
                  <a:lnTo>
                    <a:pt x="520" y="99"/>
                  </a:lnTo>
                  <a:lnTo>
                    <a:pt x="545" y="97"/>
                  </a:lnTo>
                  <a:lnTo>
                    <a:pt x="570" y="94"/>
                  </a:lnTo>
                  <a:lnTo>
                    <a:pt x="596" y="91"/>
                  </a:lnTo>
                  <a:lnTo>
                    <a:pt x="621" y="87"/>
                  </a:lnTo>
                  <a:lnTo>
                    <a:pt x="646" y="82"/>
                  </a:lnTo>
                  <a:lnTo>
                    <a:pt x="671" y="75"/>
                  </a:lnTo>
                  <a:lnTo>
                    <a:pt x="697" y="69"/>
                  </a:lnTo>
                  <a:lnTo>
                    <a:pt x="723" y="62"/>
                  </a:lnTo>
                  <a:lnTo>
                    <a:pt x="749" y="54"/>
                  </a:lnTo>
                  <a:lnTo>
                    <a:pt x="776" y="45"/>
                  </a:lnTo>
                  <a:lnTo>
                    <a:pt x="777" y="43"/>
                  </a:lnTo>
                  <a:lnTo>
                    <a:pt x="777" y="42"/>
                  </a:lnTo>
                  <a:lnTo>
                    <a:pt x="777" y="40"/>
                  </a:lnTo>
                  <a:lnTo>
                    <a:pt x="777" y="40"/>
                  </a:lnTo>
                  <a:lnTo>
                    <a:pt x="752" y="47"/>
                  </a:lnTo>
                  <a:lnTo>
                    <a:pt x="727" y="52"/>
                  </a:lnTo>
                  <a:lnTo>
                    <a:pt x="702" y="59"/>
                  </a:lnTo>
                  <a:lnTo>
                    <a:pt x="678" y="65"/>
                  </a:lnTo>
                  <a:lnTo>
                    <a:pt x="653" y="72"/>
                  </a:lnTo>
                  <a:lnTo>
                    <a:pt x="628" y="79"/>
                  </a:lnTo>
                  <a:lnTo>
                    <a:pt x="602" y="84"/>
                  </a:lnTo>
                  <a:lnTo>
                    <a:pt x="577" y="89"/>
                  </a:lnTo>
                  <a:lnTo>
                    <a:pt x="553" y="92"/>
                  </a:lnTo>
                  <a:lnTo>
                    <a:pt x="530" y="94"/>
                  </a:lnTo>
                  <a:lnTo>
                    <a:pt x="506" y="96"/>
                  </a:lnTo>
                  <a:lnTo>
                    <a:pt x="481" y="97"/>
                  </a:lnTo>
                  <a:lnTo>
                    <a:pt x="458" y="97"/>
                  </a:lnTo>
                  <a:lnTo>
                    <a:pt x="434" y="97"/>
                  </a:lnTo>
                  <a:lnTo>
                    <a:pt x="409" y="97"/>
                  </a:lnTo>
                  <a:lnTo>
                    <a:pt x="385" y="97"/>
                  </a:lnTo>
                  <a:lnTo>
                    <a:pt x="360" y="96"/>
                  </a:lnTo>
                  <a:lnTo>
                    <a:pt x="335" y="94"/>
                  </a:lnTo>
                  <a:lnTo>
                    <a:pt x="309" y="92"/>
                  </a:lnTo>
                  <a:lnTo>
                    <a:pt x="284" y="89"/>
                  </a:lnTo>
                  <a:lnTo>
                    <a:pt x="261" y="85"/>
                  </a:lnTo>
                  <a:lnTo>
                    <a:pt x="235" y="80"/>
                  </a:lnTo>
                  <a:lnTo>
                    <a:pt x="212" y="75"/>
                  </a:lnTo>
                  <a:lnTo>
                    <a:pt x="188" y="70"/>
                  </a:lnTo>
                  <a:lnTo>
                    <a:pt x="163" y="64"/>
                  </a:lnTo>
                  <a:lnTo>
                    <a:pt x="140" y="57"/>
                  </a:lnTo>
                  <a:lnTo>
                    <a:pt x="116" y="48"/>
                  </a:lnTo>
                  <a:lnTo>
                    <a:pt x="94" y="40"/>
                  </a:lnTo>
                  <a:lnTo>
                    <a:pt x="71" y="32"/>
                  </a:lnTo>
                  <a:lnTo>
                    <a:pt x="47" y="22"/>
                  </a:lnTo>
                  <a:lnTo>
                    <a:pt x="25" y="11"/>
                  </a:lnTo>
                  <a:lnTo>
                    <a:pt x="2" y="0"/>
                  </a:lnTo>
                  <a:lnTo>
                    <a:pt x="2" y="0"/>
                  </a:lnTo>
                  <a:lnTo>
                    <a:pt x="2"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8" name="Freeform 50"/>
            <p:cNvSpPr>
              <a:spLocks/>
            </p:cNvSpPr>
            <p:nvPr/>
          </p:nvSpPr>
          <p:spPr bwMode="auto">
            <a:xfrm>
              <a:off x="5190" y="3244"/>
              <a:ext cx="470" cy="120"/>
            </a:xfrm>
            <a:custGeom>
              <a:avLst/>
              <a:gdLst/>
              <a:ahLst/>
              <a:cxnLst>
                <a:cxn ang="0">
                  <a:pos x="15" y="19"/>
                </a:cxn>
                <a:cxn ang="0">
                  <a:pos x="50" y="46"/>
                </a:cxn>
                <a:cxn ang="0">
                  <a:pos x="91" y="67"/>
                </a:cxn>
                <a:cxn ang="0">
                  <a:pos x="133" y="86"/>
                </a:cxn>
                <a:cxn ang="0">
                  <a:pos x="187" y="108"/>
                </a:cxn>
                <a:cxn ang="0">
                  <a:pos x="252" y="131"/>
                </a:cxn>
                <a:cxn ang="0">
                  <a:pos x="318" y="155"/>
                </a:cxn>
                <a:cxn ang="0">
                  <a:pos x="383" y="178"/>
                </a:cxn>
                <a:cxn ang="0">
                  <a:pos x="449" y="199"/>
                </a:cxn>
                <a:cxn ang="0">
                  <a:pos x="511" y="214"/>
                </a:cxn>
                <a:cxn ang="0">
                  <a:pos x="577" y="227"/>
                </a:cxn>
                <a:cxn ang="0">
                  <a:pos x="643" y="236"/>
                </a:cxn>
                <a:cxn ang="0">
                  <a:pos x="708" y="241"/>
                </a:cxn>
                <a:cxn ang="0">
                  <a:pos x="774" y="241"/>
                </a:cxn>
                <a:cxn ang="0">
                  <a:pos x="839" y="237"/>
                </a:cxn>
                <a:cxn ang="0">
                  <a:pos x="905" y="229"/>
                </a:cxn>
                <a:cxn ang="0">
                  <a:pos x="939" y="222"/>
                </a:cxn>
                <a:cxn ang="0">
                  <a:pos x="939" y="219"/>
                </a:cxn>
                <a:cxn ang="0">
                  <a:pos x="907" y="224"/>
                </a:cxn>
                <a:cxn ang="0">
                  <a:pos x="845" y="232"/>
                </a:cxn>
                <a:cxn ang="0">
                  <a:pos x="782" y="234"/>
                </a:cxn>
                <a:cxn ang="0">
                  <a:pos x="720" y="232"/>
                </a:cxn>
                <a:cxn ang="0">
                  <a:pos x="658" y="227"/>
                </a:cxn>
                <a:cxn ang="0">
                  <a:pos x="595" y="219"/>
                </a:cxn>
                <a:cxn ang="0">
                  <a:pos x="533" y="207"/>
                </a:cxn>
                <a:cxn ang="0">
                  <a:pos x="473" y="194"/>
                </a:cxn>
                <a:cxn ang="0">
                  <a:pos x="414" y="177"/>
                </a:cxn>
                <a:cxn ang="0">
                  <a:pos x="357" y="158"/>
                </a:cxn>
                <a:cxn ang="0">
                  <a:pos x="299" y="140"/>
                </a:cxn>
                <a:cxn ang="0">
                  <a:pos x="244" y="121"/>
                </a:cxn>
                <a:cxn ang="0">
                  <a:pos x="188" y="101"/>
                </a:cxn>
                <a:cxn ang="0">
                  <a:pos x="128" y="81"/>
                </a:cxn>
                <a:cxn ang="0">
                  <a:pos x="70" y="56"/>
                </a:cxn>
                <a:cxn ang="0">
                  <a:pos x="20" y="22"/>
                </a:cxn>
                <a:cxn ang="0">
                  <a:pos x="0" y="0"/>
                </a:cxn>
                <a:cxn ang="0">
                  <a:pos x="0" y="0"/>
                </a:cxn>
                <a:cxn ang="0">
                  <a:pos x="0" y="0"/>
                </a:cxn>
              </a:cxnLst>
              <a:rect l="0" t="0" r="r" b="b"/>
              <a:pathLst>
                <a:path w="939" h="241">
                  <a:moveTo>
                    <a:pt x="0" y="0"/>
                  </a:moveTo>
                  <a:lnTo>
                    <a:pt x="15" y="19"/>
                  </a:lnTo>
                  <a:lnTo>
                    <a:pt x="32" y="34"/>
                  </a:lnTo>
                  <a:lnTo>
                    <a:pt x="50" y="46"/>
                  </a:lnTo>
                  <a:lnTo>
                    <a:pt x="70" y="57"/>
                  </a:lnTo>
                  <a:lnTo>
                    <a:pt x="91" y="67"/>
                  </a:lnTo>
                  <a:lnTo>
                    <a:pt x="113" y="76"/>
                  </a:lnTo>
                  <a:lnTo>
                    <a:pt x="133" y="86"/>
                  </a:lnTo>
                  <a:lnTo>
                    <a:pt x="155" y="94"/>
                  </a:lnTo>
                  <a:lnTo>
                    <a:pt x="187" y="108"/>
                  </a:lnTo>
                  <a:lnTo>
                    <a:pt x="220" y="120"/>
                  </a:lnTo>
                  <a:lnTo>
                    <a:pt x="252" y="131"/>
                  </a:lnTo>
                  <a:lnTo>
                    <a:pt x="286" y="143"/>
                  </a:lnTo>
                  <a:lnTo>
                    <a:pt x="318" y="155"/>
                  </a:lnTo>
                  <a:lnTo>
                    <a:pt x="351" y="167"/>
                  </a:lnTo>
                  <a:lnTo>
                    <a:pt x="383" y="178"/>
                  </a:lnTo>
                  <a:lnTo>
                    <a:pt x="417" y="189"/>
                  </a:lnTo>
                  <a:lnTo>
                    <a:pt x="449" y="199"/>
                  </a:lnTo>
                  <a:lnTo>
                    <a:pt x="479" y="207"/>
                  </a:lnTo>
                  <a:lnTo>
                    <a:pt x="511" y="214"/>
                  </a:lnTo>
                  <a:lnTo>
                    <a:pt x="543" y="221"/>
                  </a:lnTo>
                  <a:lnTo>
                    <a:pt x="577" y="227"/>
                  </a:lnTo>
                  <a:lnTo>
                    <a:pt x="609" y="231"/>
                  </a:lnTo>
                  <a:lnTo>
                    <a:pt x="643" y="236"/>
                  </a:lnTo>
                  <a:lnTo>
                    <a:pt x="675" y="237"/>
                  </a:lnTo>
                  <a:lnTo>
                    <a:pt x="708" y="241"/>
                  </a:lnTo>
                  <a:lnTo>
                    <a:pt x="742" y="241"/>
                  </a:lnTo>
                  <a:lnTo>
                    <a:pt x="774" y="241"/>
                  </a:lnTo>
                  <a:lnTo>
                    <a:pt x="808" y="239"/>
                  </a:lnTo>
                  <a:lnTo>
                    <a:pt x="839" y="237"/>
                  </a:lnTo>
                  <a:lnTo>
                    <a:pt x="873" y="232"/>
                  </a:lnTo>
                  <a:lnTo>
                    <a:pt x="905" y="229"/>
                  </a:lnTo>
                  <a:lnTo>
                    <a:pt x="937" y="222"/>
                  </a:lnTo>
                  <a:lnTo>
                    <a:pt x="939" y="222"/>
                  </a:lnTo>
                  <a:lnTo>
                    <a:pt x="939" y="221"/>
                  </a:lnTo>
                  <a:lnTo>
                    <a:pt x="939" y="219"/>
                  </a:lnTo>
                  <a:lnTo>
                    <a:pt x="939" y="219"/>
                  </a:lnTo>
                  <a:lnTo>
                    <a:pt x="907" y="224"/>
                  </a:lnTo>
                  <a:lnTo>
                    <a:pt x="876" y="229"/>
                  </a:lnTo>
                  <a:lnTo>
                    <a:pt x="845" y="232"/>
                  </a:lnTo>
                  <a:lnTo>
                    <a:pt x="814" y="234"/>
                  </a:lnTo>
                  <a:lnTo>
                    <a:pt x="782" y="234"/>
                  </a:lnTo>
                  <a:lnTo>
                    <a:pt x="750" y="234"/>
                  </a:lnTo>
                  <a:lnTo>
                    <a:pt x="720" y="232"/>
                  </a:lnTo>
                  <a:lnTo>
                    <a:pt x="688" y="231"/>
                  </a:lnTo>
                  <a:lnTo>
                    <a:pt x="658" y="227"/>
                  </a:lnTo>
                  <a:lnTo>
                    <a:pt x="626" y="224"/>
                  </a:lnTo>
                  <a:lnTo>
                    <a:pt x="595" y="219"/>
                  </a:lnTo>
                  <a:lnTo>
                    <a:pt x="565" y="214"/>
                  </a:lnTo>
                  <a:lnTo>
                    <a:pt x="533" y="207"/>
                  </a:lnTo>
                  <a:lnTo>
                    <a:pt x="503" y="200"/>
                  </a:lnTo>
                  <a:lnTo>
                    <a:pt x="473" y="194"/>
                  </a:lnTo>
                  <a:lnTo>
                    <a:pt x="442" y="185"/>
                  </a:lnTo>
                  <a:lnTo>
                    <a:pt x="414" y="177"/>
                  </a:lnTo>
                  <a:lnTo>
                    <a:pt x="385" y="168"/>
                  </a:lnTo>
                  <a:lnTo>
                    <a:pt x="357" y="158"/>
                  </a:lnTo>
                  <a:lnTo>
                    <a:pt x="328" y="150"/>
                  </a:lnTo>
                  <a:lnTo>
                    <a:pt x="299" y="140"/>
                  </a:lnTo>
                  <a:lnTo>
                    <a:pt x="271" y="130"/>
                  </a:lnTo>
                  <a:lnTo>
                    <a:pt x="244" y="121"/>
                  </a:lnTo>
                  <a:lnTo>
                    <a:pt x="215" y="111"/>
                  </a:lnTo>
                  <a:lnTo>
                    <a:pt x="188" y="101"/>
                  </a:lnTo>
                  <a:lnTo>
                    <a:pt x="158" y="93"/>
                  </a:lnTo>
                  <a:lnTo>
                    <a:pt x="128" y="81"/>
                  </a:lnTo>
                  <a:lnTo>
                    <a:pt x="99" y="69"/>
                  </a:lnTo>
                  <a:lnTo>
                    <a:pt x="70" y="56"/>
                  </a:lnTo>
                  <a:lnTo>
                    <a:pt x="44" y="41"/>
                  </a:lnTo>
                  <a:lnTo>
                    <a:pt x="20" y="22"/>
                  </a:lnTo>
                  <a:lnTo>
                    <a:pt x="0" y="0"/>
                  </a:lnTo>
                  <a:lnTo>
                    <a:pt x="0" y="0"/>
                  </a:lnTo>
                  <a:lnTo>
                    <a:pt x="0"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59" name="Freeform 51"/>
            <p:cNvSpPr>
              <a:spLocks/>
            </p:cNvSpPr>
            <p:nvPr/>
          </p:nvSpPr>
          <p:spPr bwMode="auto">
            <a:xfrm>
              <a:off x="5370" y="3219"/>
              <a:ext cx="355" cy="154"/>
            </a:xfrm>
            <a:custGeom>
              <a:avLst/>
              <a:gdLst/>
              <a:ahLst/>
              <a:cxnLst>
                <a:cxn ang="0">
                  <a:pos x="14" y="18"/>
                </a:cxn>
                <a:cxn ang="0">
                  <a:pos x="42" y="55"/>
                </a:cxn>
                <a:cxn ang="0">
                  <a:pos x="74" y="89"/>
                </a:cxn>
                <a:cxn ang="0">
                  <a:pos x="111" y="119"/>
                </a:cxn>
                <a:cxn ang="0">
                  <a:pos x="150" y="148"/>
                </a:cxn>
                <a:cxn ang="0">
                  <a:pos x="192" y="173"/>
                </a:cxn>
                <a:cxn ang="0">
                  <a:pos x="234" y="196"/>
                </a:cxn>
                <a:cxn ang="0">
                  <a:pos x="276" y="217"/>
                </a:cxn>
                <a:cxn ang="0">
                  <a:pos x="320" y="237"/>
                </a:cxn>
                <a:cxn ang="0">
                  <a:pos x="369" y="255"/>
                </a:cxn>
                <a:cxn ang="0">
                  <a:pos x="419" y="271"/>
                </a:cxn>
                <a:cxn ang="0">
                  <a:pos x="471" y="282"/>
                </a:cxn>
                <a:cxn ang="0">
                  <a:pos x="524" y="291"/>
                </a:cxn>
                <a:cxn ang="0">
                  <a:pos x="576" y="297"/>
                </a:cxn>
                <a:cxn ang="0">
                  <a:pos x="628" y="302"/>
                </a:cxn>
                <a:cxn ang="0">
                  <a:pos x="680" y="306"/>
                </a:cxn>
                <a:cxn ang="0">
                  <a:pos x="707" y="308"/>
                </a:cxn>
                <a:cxn ang="0">
                  <a:pos x="710" y="302"/>
                </a:cxn>
                <a:cxn ang="0">
                  <a:pos x="682" y="301"/>
                </a:cxn>
                <a:cxn ang="0">
                  <a:pos x="631" y="294"/>
                </a:cxn>
                <a:cxn ang="0">
                  <a:pos x="581" y="287"/>
                </a:cxn>
                <a:cxn ang="0">
                  <a:pos x="530" y="277"/>
                </a:cxn>
                <a:cxn ang="0">
                  <a:pos x="480" y="265"/>
                </a:cxn>
                <a:cxn ang="0">
                  <a:pos x="431" y="254"/>
                </a:cxn>
                <a:cxn ang="0">
                  <a:pos x="381" y="239"/>
                </a:cxn>
                <a:cxn ang="0">
                  <a:pos x="332" y="220"/>
                </a:cxn>
                <a:cxn ang="0">
                  <a:pos x="286" y="203"/>
                </a:cxn>
                <a:cxn ang="0">
                  <a:pos x="244" y="185"/>
                </a:cxn>
                <a:cxn ang="0">
                  <a:pos x="200" y="165"/>
                </a:cxn>
                <a:cxn ang="0">
                  <a:pos x="158" y="139"/>
                </a:cxn>
                <a:cxn ang="0">
                  <a:pos x="118" y="114"/>
                </a:cxn>
                <a:cxn ang="0">
                  <a:pos x="79" y="84"/>
                </a:cxn>
                <a:cxn ang="0">
                  <a:pos x="44" y="52"/>
                </a:cxn>
                <a:cxn ang="0">
                  <a:pos x="14" y="18"/>
                </a:cxn>
                <a:cxn ang="0">
                  <a:pos x="0" y="0"/>
                </a:cxn>
                <a:cxn ang="0">
                  <a:pos x="0" y="0"/>
                </a:cxn>
                <a:cxn ang="0">
                  <a:pos x="0" y="0"/>
                </a:cxn>
              </a:cxnLst>
              <a:rect l="0" t="0" r="r" b="b"/>
              <a:pathLst>
                <a:path w="710" h="308">
                  <a:moveTo>
                    <a:pt x="0" y="0"/>
                  </a:moveTo>
                  <a:lnTo>
                    <a:pt x="14" y="18"/>
                  </a:lnTo>
                  <a:lnTo>
                    <a:pt x="27" y="37"/>
                  </a:lnTo>
                  <a:lnTo>
                    <a:pt x="42" y="55"/>
                  </a:lnTo>
                  <a:lnTo>
                    <a:pt x="57" y="72"/>
                  </a:lnTo>
                  <a:lnTo>
                    <a:pt x="74" y="89"/>
                  </a:lnTo>
                  <a:lnTo>
                    <a:pt x="93" y="104"/>
                  </a:lnTo>
                  <a:lnTo>
                    <a:pt x="111" y="119"/>
                  </a:lnTo>
                  <a:lnTo>
                    <a:pt x="131" y="133"/>
                  </a:lnTo>
                  <a:lnTo>
                    <a:pt x="150" y="148"/>
                  </a:lnTo>
                  <a:lnTo>
                    <a:pt x="170" y="159"/>
                  </a:lnTo>
                  <a:lnTo>
                    <a:pt x="192" y="173"/>
                  </a:lnTo>
                  <a:lnTo>
                    <a:pt x="212" y="185"/>
                  </a:lnTo>
                  <a:lnTo>
                    <a:pt x="234" y="196"/>
                  </a:lnTo>
                  <a:lnTo>
                    <a:pt x="254" y="207"/>
                  </a:lnTo>
                  <a:lnTo>
                    <a:pt x="276" y="217"/>
                  </a:lnTo>
                  <a:lnTo>
                    <a:pt x="296" y="227"/>
                  </a:lnTo>
                  <a:lnTo>
                    <a:pt x="320" y="237"/>
                  </a:lnTo>
                  <a:lnTo>
                    <a:pt x="345" y="247"/>
                  </a:lnTo>
                  <a:lnTo>
                    <a:pt x="369" y="255"/>
                  </a:lnTo>
                  <a:lnTo>
                    <a:pt x="394" y="262"/>
                  </a:lnTo>
                  <a:lnTo>
                    <a:pt x="419" y="271"/>
                  </a:lnTo>
                  <a:lnTo>
                    <a:pt x="444" y="276"/>
                  </a:lnTo>
                  <a:lnTo>
                    <a:pt x="471" y="282"/>
                  </a:lnTo>
                  <a:lnTo>
                    <a:pt x="497" y="287"/>
                  </a:lnTo>
                  <a:lnTo>
                    <a:pt x="524" y="291"/>
                  </a:lnTo>
                  <a:lnTo>
                    <a:pt x="549" y="294"/>
                  </a:lnTo>
                  <a:lnTo>
                    <a:pt x="576" y="297"/>
                  </a:lnTo>
                  <a:lnTo>
                    <a:pt x="601" y="301"/>
                  </a:lnTo>
                  <a:lnTo>
                    <a:pt x="628" y="302"/>
                  </a:lnTo>
                  <a:lnTo>
                    <a:pt x="653" y="304"/>
                  </a:lnTo>
                  <a:lnTo>
                    <a:pt x="680" y="306"/>
                  </a:lnTo>
                  <a:lnTo>
                    <a:pt x="705" y="308"/>
                  </a:lnTo>
                  <a:lnTo>
                    <a:pt x="707" y="308"/>
                  </a:lnTo>
                  <a:lnTo>
                    <a:pt x="710" y="304"/>
                  </a:lnTo>
                  <a:lnTo>
                    <a:pt x="710" y="302"/>
                  </a:lnTo>
                  <a:lnTo>
                    <a:pt x="709" y="302"/>
                  </a:lnTo>
                  <a:lnTo>
                    <a:pt x="682" y="301"/>
                  </a:lnTo>
                  <a:lnTo>
                    <a:pt x="656" y="297"/>
                  </a:lnTo>
                  <a:lnTo>
                    <a:pt x="631" y="294"/>
                  </a:lnTo>
                  <a:lnTo>
                    <a:pt x="606" y="291"/>
                  </a:lnTo>
                  <a:lnTo>
                    <a:pt x="581" y="287"/>
                  </a:lnTo>
                  <a:lnTo>
                    <a:pt x="556" y="282"/>
                  </a:lnTo>
                  <a:lnTo>
                    <a:pt x="530" y="277"/>
                  </a:lnTo>
                  <a:lnTo>
                    <a:pt x="505" y="272"/>
                  </a:lnTo>
                  <a:lnTo>
                    <a:pt x="480" y="265"/>
                  </a:lnTo>
                  <a:lnTo>
                    <a:pt x="455" y="260"/>
                  </a:lnTo>
                  <a:lnTo>
                    <a:pt x="431" y="254"/>
                  </a:lnTo>
                  <a:lnTo>
                    <a:pt x="406" y="245"/>
                  </a:lnTo>
                  <a:lnTo>
                    <a:pt x="381" y="239"/>
                  </a:lnTo>
                  <a:lnTo>
                    <a:pt x="357" y="230"/>
                  </a:lnTo>
                  <a:lnTo>
                    <a:pt x="332" y="220"/>
                  </a:lnTo>
                  <a:lnTo>
                    <a:pt x="308" y="212"/>
                  </a:lnTo>
                  <a:lnTo>
                    <a:pt x="286" y="203"/>
                  </a:lnTo>
                  <a:lnTo>
                    <a:pt x="266" y="195"/>
                  </a:lnTo>
                  <a:lnTo>
                    <a:pt x="244" y="185"/>
                  </a:lnTo>
                  <a:lnTo>
                    <a:pt x="222" y="175"/>
                  </a:lnTo>
                  <a:lnTo>
                    <a:pt x="200" y="165"/>
                  </a:lnTo>
                  <a:lnTo>
                    <a:pt x="179" y="153"/>
                  </a:lnTo>
                  <a:lnTo>
                    <a:pt x="158" y="139"/>
                  </a:lnTo>
                  <a:lnTo>
                    <a:pt x="138" y="128"/>
                  </a:lnTo>
                  <a:lnTo>
                    <a:pt x="118" y="114"/>
                  </a:lnTo>
                  <a:lnTo>
                    <a:pt x="98" y="99"/>
                  </a:lnTo>
                  <a:lnTo>
                    <a:pt x="79" y="84"/>
                  </a:lnTo>
                  <a:lnTo>
                    <a:pt x="61" y="69"/>
                  </a:lnTo>
                  <a:lnTo>
                    <a:pt x="44" y="52"/>
                  </a:lnTo>
                  <a:lnTo>
                    <a:pt x="29" y="35"/>
                  </a:lnTo>
                  <a:lnTo>
                    <a:pt x="14" y="18"/>
                  </a:lnTo>
                  <a:lnTo>
                    <a:pt x="0" y="0"/>
                  </a:lnTo>
                  <a:lnTo>
                    <a:pt x="0" y="0"/>
                  </a:lnTo>
                  <a:lnTo>
                    <a:pt x="0" y="0"/>
                  </a:lnTo>
                  <a:lnTo>
                    <a:pt x="0" y="0"/>
                  </a:lnTo>
                  <a:lnTo>
                    <a:pt x="0" y="0"/>
                  </a:lnTo>
                  <a:lnTo>
                    <a:pt x="0" y="0"/>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7460" name="Freeform 52"/>
            <p:cNvSpPr>
              <a:spLocks/>
            </p:cNvSpPr>
            <p:nvPr/>
          </p:nvSpPr>
          <p:spPr bwMode="auto">
            <a:xfrm>
              <a:off x="5114" y="3431"/>
              <a:ext cx="64" cy="475"/>
            </a:xfrm>
            <a:custGeom>
              <a:avLst/>
              <a:gdLst/>
              <a:ahLst/>
              <a:cxnLst>
                <a:cxn ang="0">
                  <a:pos x="128" y="1"/>
                </a:cxn>
                <a:cxn ang="0">
                  <a:pos x="112" y="80"/>
                </a:cxn>
                <a:cxn ang="0">
                  <a:pos x="101" y="159"/>
                </a:cxn>
                <a:cxn ang="0">
                  <a:pos x="91" y="239"/>
                </a:cxn>
                <a:cxn ang="0">
                  <a:pos x="80" y="318"/>
                </a:cxn>
                <a:cxn ang="0">
                  <a:pos x="70" y="392"/>
                </a:cxn>
                <a:cxn ang="0">
                  <a:pos x="60" y="464"/>
                </a:cxn>
                <a:cxn ang="0">
                  <a:pos x="48" y="538"/>
                </a:cxn>
                <a:cxn ang="0">
                  <a:pos x="40" y="612"/>
                </a:cxn>
                <a:cxn ang="0">
                  <a:pos x="35" y="659"/>
                </a:cxn>
                <a:cxn ang="0">
                  <a:pos x="30" y="708"/>
                </a:cxn>
                <a:cxn ang="0">
                  <a:pos x="23" y="755"/>
                </a:cxn>
                <a:cxn ang="0">
                  <a:pos x="16" y="804"/>
                </a:cxn>
                <a:cxn ang="0">
                  <a:pos x="13" y="827"/>
                </a:cxn>
                <a:cxn ang="0">
                  <a:pos x="10" y="849"/>
                </a:cxn>
                <a:cxn ang="0">
                  <a:pos x="6" y="873"/>
                </a:cxn>
                <a:cxn ang="0">
                  <a:pos x="1" y="896"/>
                </a:cxn>
                <a:cxn ang="0">
                  <a:pos x="0" y="911"/>
                </a:cxn>
                <a:cxn ang="0">
                  <a:pos x="0" y="933"/>
                </a:cxn>
                <a:cxn ang="0">
                  <a:pos x="3" y="950"/>
                </a:cxn>
                <a:cxn ang="0">
                  <a:pos x="11" y="950"/>
                </a:cxn>
                <a:cxn ang="0">
                  <a:pos x="27" y="928"/>
                </a:cxn>
                <a:cxn ang="0">
                  <a:pos x="33" y="900"/>
                </a:cxn>
                <a:cxn ang="0">
                  <a:pos x="37" y="869"/>
                </a:cxn>
                <a:cxn ang="0">
                  <a:pos x="38" y="843"/>
                </a:cxn>
                <a:cxn ang="0">
                  <a:pos x="43" y="789"/>
                </a:cxn>
                <a:cxn ang="0">
                  <a:pos x="48" y="735"/>
                </a:cxn>
                <a:cxn ang="0">
                  <a:pos x="54" y="683"/>
                </a:cxn>
                <a:cxn ang="0">
                  <a:pos x="57" y="629"/>
                </a:cxn>
                <a:cxn ang="0">
                  <a:pos x="62" y="550"/>
                </a:cxn>
                <a:cxn ang="0">
                  <a:pos x="69" y="472"/>
                </a:cxn>
                <a:cxn ang="0">
                  <a:pos x="75" y="393"/>
                </a:cxn>
                <a:cxn ang="0">
                  <a:pos x="82" y="314"/>
                </a:cxn>
                <a:cxn ang="0">
                  <a:pos x="92" y="235"/>
                </a:cxn>
                <a:cxn ang="0">
                  <a:pos x="102" y="156"/>
                </a:cxn>
                <a:cxn ang="0">
                  <a:pos x="114" y="79"/>
                </a:cxn>
                <a:cxn ang="0">
                  <a:pos x="128" y="1"/>
                </a:cxn>
                <a:cxn ang="0">
                  <a:pos x="128" y="0"/>
                </a:cxn>
                <a:cxn ang="0">
                  <a:pos x="128" y="0"/>
                </a:cxn>
                <a:cxn ang="0">
                  <a:pos x="128" y="0"/>
                </a:cxn>
                <a:cxn ang="0">
                  <a:pos x="128" y="1"/>
                </a:cxn>
                <a:cxn ang="0">
                  <a:pos x="128" y="1"/>
                </a:cxn>
              </a:cxnLst>
              <a:rect l="0" t="0" r="r" b="b"/>
              <a:pathLst>
                <a:path w="128" h="950">
                  <a:moveTo>
                    <a:pt x="128" y="1"/>
                  </a:moveTo>
                  <a:lnTo>
                    <a:pt x="112" y="80"/>
                  </a:lnTo>
                  <a:lnTo>
                    <a:pt x="101" y="159"/>
                  </a:lnTo>
                  <a:lnTo>
                    <a:pt x="91" y="239"/>
                  </a:lnTo>
                  <a:lnTo>
                    <a:pt x="80" y="318"/>
                  </a:lnTo>
                  <a:lnTo>
                    <a:pt x="70" y="392"/>
                  </a:lnTo>
                  <a:lnTo>
                    <a:pt x="60" y="464"/>
                  </a:lnTo>
                  <a:lnTo>
                    <a:pt x="48" y="538"/>
                  </a:lnTo>
                  <a:lnTo>
                    <a:pt x="40" y="612"/>
                  </a:lnTo>
                  <a:lnTo>
                    <a:pt x="35" y="659"/>
                  </a:lnTo>
                  <a:lnTo>
                    <a:pt x="30" y="708"/>
                  </a:lnTo>
                  <a:lnTo>
                    <a:pt x="23" y="755"/>
                  </a:lnTo>
                  <a:lnTo>
                    <a:pt x="16" y="804"/>
                  </a:lnTo>
                  <a:lnTo>
                    <a:pt x="13" y="827"/>
                  </a:lnTo>
                  <a:lnTo>
                    <a:pt x="10" y="849"/>
                  </a:lnTo>
                  <a:lnTo>
                    <a:pt x="6" y="873"/>
                  </a:lnTo>
                  <a:lnTo>
                    <a:pt x="1" y="896"/>
                  </a:lnTo>
                  <a:lnTo>
                    <a:pt x="0" y="911"/>
                  </a:lnTo>
                  <a:lnTo>
                    <a:pt x="0" y="933"/>
                  </a:lnTo>
                  <a:lnTo>
                    <a:pt x="3" y="950"/>
                  </a:lnTo>
                  <a:lnTo>
                    <a:pt x="11" y="950"/>
                  </a:lnTo>
                  <a:lnTo>
                    <a:pt x="27" y="928"/>
                  </a:lnTo>
                  <a:lnTo>
                    <a:pt x="33" y="900"/>
                  </a:lnTo>
                  <a:lnTo>
                    <a:pt x="37" y="869"/>
                  </a:lnTo>
                  <a:lnTo>
                    <a:pt x="38" y="843"/>
                  </a:lnTo>
                  <a:lnTo>
                    <a:pt x="43" y="789"/>
                  </a:lnTo>
                  <a:lnTo>
                    <a:pt x="48" y="735"/>
                  </a:lnTo>
                  <a:lnTo>
                    <a:pt x="54" y="683"/>
                  </a:lnTo>
                  <a:lnTo>
                    <a:pt x="57" y="629"/>
                  </a:lnTo>
                  <a:lnTo>
                    <a:pt x="62" y="550"/>
                  </a:lnTo>
                  <a:lnTo>
                    <a:pt x="69" y="472"/>
                  </a:lnTo>
                  <a:lnTo>
                    <a:pt x="75" y="393"/>
                  </a:lnTo>
                  <a:lnTo>
                    <a:pt x="82" y="314"/>
                  </a:lnTo>
                  <a:lnTo>
                    <a:pt x="92" y="235"/>
                  </a:lnTo>
                  <a:lnTo>
                    <a:pt x="102" y="156"/>
                  </a:lnTo>
                  <a:lnTo>
                    <a:pt x="114" y="79"/>
                  </a:lnTo>
                  <a:lnTo>
                    <a:pt x="128" y="1"/>
                  </a:lnTo>
                  <a:lnTo>
                    <a:pt x="128" y="0"/>
                  </a:lnTo>
                  <a:lnTo>
                    <a:pt x="128" y="0"/>
                  </a:lnTo>
                  <a:lnTo>
                    <a:pt x="128" y="0"/>
                  </a:lnTo>
                  <a:lnTo>
                    <a:pt x="128" y="1"/>
                  </a:lnTo>
                  <a:lnTo>
                    <a:pt x="128" y="1"/>
                  </a:lnTo>
                  <a:close/>
                </a:path>
              </a:pathLst>
            </a:custGeom>
            <a:solidFill>
              <a:srgbClr val="000000"/>
            </a:solid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grpSp>
      <p:pic>
        <p:nvPicPr>
          <p:cNvPr id="17462" name="Picture 54" descr="BD15075_"/>
          <p:cNvPicPr>
            <a:picLocks noChangeAspect="1" noChangeArrowheads="1"/>
          </p:cNvPicPr>
          <p:nvPr/>
        </p:nvPicPr>
        <p:blipFill>
          <a:blip r:embed="rId2" cstate="print"/>
          <a:srcRect/>
          <a:stretch>
            <a:fillRect/>
          </a:stretch>
        </p:blipFill>
        <p:spPr bwMode="auto">
          <a:xfrm>
            <a:off x="8001000" y="6616700"/>
            <a:ext cx="1143000" cy="228600"/>
          </a:xfrm>
          <a:prstGeom prst="rect">
            <a:avLst/>
          </a:prstGeom>
          <a:noFill/>
        </p:spPr>
      </p:pic>
      <p:sp>
        <p:nvSpPr>
          <p:cNvPr id="17463" name="Text Box 55">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ChangeArrowheads="1"/>
          </p:cNvSpPr>
          <p:nvPr>
            <p:ph type="title"/>
          </p:nvPr>
        </p:nvSpPr>
        <p:spPr bwMode="auto">
          <a:xfrm>
            <a:off x="0" y="476250"/>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Corriente de Intensidades MUY PELIGROSAS</a:t>
            </a:r>
            <a:endParaRPr lang="es-VE"/>
          </a:p>
        </p:txBody>
      </p:sp>
      <p:sp>
        <p:nvSpPr>
          <p:cNvPr id="79875" name="Rectangle 3"/>
          <p:cNvSpPr>
            <a:spLocks noGrp="1" noChangeArrowheads="1"/>
          </p:cNvSpPr>
          <p:nvPr>
            <p:ph type="body" idx="1"/>
          </p:nvPr>
        </p:nvSpPr>
        <p:spPr>
          <a:xfrm>
            <a:off x="0" y="1557338"/>
            <a:ext cx="8785225" cy="4999037"/>
          </a:xfrm>
        </p:spPr>
        <p:txBody>
          <a:bodyPr/>
          <a:lstStyle/>
          <a:p>
            <a:pPr algn="l"/>
            <a:r>
              <a:rPr lang="es-VE"/>
              <a:t>   </a:t>
            </a:r>
            <a:r>
              <a:rPr lang="es-ES">
                <a:solidFill>
                  <a:schemeClr val="hlink"/>
                </a:solidFill>
              </a:rPr>
              <a:t>Intensidad</a:t>
            </a:r>
            <a:r>
              <a:rPr lang="es-VE">
                <a:solidFill>
                  <a:schemeClr val="hlink"/>
                </a:solidFill>
              </a:rPr>
              <a:t>		    </a:t>
            </a:r>
            <a:r>
              <a:rPr lang="es-ES">
                <a:solidFill>
                  <a:schemeClr val="hlink"/>
                </a:solidFill>
              </a:rPr>
              <a:t>Efecto</a:t>
            </a:r>
            <a:endParaRPr lang="es-VE">
              <a:solidFill>
                <a:schemeClr val="hlink"/>
              </a:solidFill>
            </a:endParaRPr>
          </a:p>
          <a:p>
            <a:pPr marL="3403600" lvl="1" indent="-2921000" algn="l">
              <a:buFont typeface="Wingdings" pitchFamily="2" charset="2"/>
              <a:buNone/>
            </a:pPr>
            <a:r>
              <a:rPr lang="es-VE"/>
              <a:t>20 a 50 mA 	Choque doloroso, acompañado de fuertes contracciones musculares y dificultad para respirar</a:t>
            </a:r>
          </a:p>
          <a:p>
            <a:pPr marL="3403600" lvl="1" indent="-2921000" algn="l">
              <a:buFont typeface="Wingdings" pitchFamily="2" charset="2"/>
              <a:buNone/>
            </a:pPr>
            <a:r>
              <a:rPr lang="es-VE"/>
              <a:t>50 a 100 mA	Fibrilación ventricular, es decir, pérdida de coordinación de las contracciones del corazón. En algunos casos muerte instantánea y en otros si no se hace la tarea de desfribilación puede morir en pocos minutos por asfixia </a:t>
            </a:r>
          </a:p>
          <a:p>
            <a:pPr marL="3403600" lvl="1" indent="-2921000" algn="l">
              <a:buFont typeface="Wingdings" pitchFamily="2" charset="2"/>
              <a:buNone/>
            </a:pPr>
            <a:r>
              <a:rPr lang="es-VE"/>
              <a:t>100 a 200 mA	Muerte por fibrilación ventricular</a:t>
            </a:r>
          </a:p>
          <a:p>
            <a:pPr marL="3403600" lvl="1" indent="-2921000" algn="l">
              <a:buFont typeface="Wingdings" pitchFamily="2" charset="2"/>
              <a:buNone/>
            </a:pPr>
            <a:r>
              <a:rPr lang="es-VE"/>
              <a:t>200 o más mA	Quemaduras graves y fuertes contracciones musculares que oprimen el corazón y lo paralizan durante el choque</a:t>
            </a:r>
            <a:endParaRPr lang="es-ES"/>
          </a:p>
        </p:txBody>
      </p:sp>
      <p:pic>
        <p:nvPicPr>
          <p:cNvPr id="79876" name="Picture 4"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79877" name="Text Box 5">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pic>
        <p:nvPicPr>
          <p:cNvPr id="79878" name="Picture 6"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79879" name="Text Box 7">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Resistencia del Cuerpo Humano</a:t>
            </a:r>
            <a:endParaRPr lang="es-VE"/>
          </a:p>
        </p:txBody>
      </p:sp>
      <p:sp>
        <p:nvSpPr>
          <p:cNvPr id="19461" name="Rectangle 5"/>
          <p:cNvSpPr>
            <a:spLocks noGrp="1" noChangeArrowheads="1"/>
          </p:cNvSpPr>
          <p:nvPr>
            <p:ph type="body" idx="1"/>
          </p:nvPr>
        </p:nvSpPr>
        <p:spPr>
          <a:xfrm>
            <a:off x="163513" y="1905000"/>
            <a:ext cx="6770687" cy="4191000"/>
          </a:xfrm>
        </p:spPr>
        <p:txBody>
          <a:bodyPr/>
          <a:lstStyle/>
          <a:p>
            <a:r>
              <a:rPr lang="es-ES"/>
              <a:t>Suma de tres resistencias en serie:</a:t>
            </a:r>
            <a:endParaRPr lang="es-VE"/>
          </a:p>
          <a:p>
            <a:pPr lvl="1"/>
            <a:r>
              <a:rPr lang="es-ES"/>
              <a:t>La resistencia del contacto, a la entrada de corriente, entre la victima y la parte en tensión tocada</a:t>
            </a:r>
            <a:endParaRPr lang="es-VE"/>
          </a:p>
          <a:p>
            <a:pPr lvl="1"/>
            <a:r>
              <a:rPr lang="es-ES"/>
              <a:t>La propia resistencia del cuerpo</a:t>
            </a:r>
            <a:endParaRPr lang="es-VE"/>
          </a:p>
          <a:p>
            <a:pPr lvl="1"/>
            <a:r>
              <a:rPr lang="es-ES"/>
              <a:t>La resistencia del contacto entre el cuerpo humano y la parte en contacto a la salida de la corriente, generalmente el suelo</a:t>
            </a:r>
            <a:endParaRPr lang="es-VE"/>
          </a:p>
          <a:p>
            <a:r>
              <a:rPr lang="es-ES"/>
              <a:t>La resistencia del cuerpo humano no es constante, disminuye si el contacto se prolonga</a:t>
            </a:r>
          </a:p>
        </p:txBody>
      </p:sp>
      <p:pic>
        <p:nvPicPr>
          <p:cNvPr id="19462" name="Picture 6"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18288" y="2133600"/>
            <a:ext cx="2370137" cy="4114800"/>
          </a:xfrm>
          <a:prstGeom prst="rect">
            <a:avLst/>
          </a:prstGeom>
          <a:noFill/>
        </p:spPr>
      </p:pic>
      <p:pic>
        <p:nvPicPr>
          <p:cNvPr id="19463" name="Picture 7" descr="BD15075_"/>
          <p:cNvPicPr>
            <a:picLocks noChangeAspect="1" noChangeArrowheads="1"/>
          </p:cNvPicPr>
          <p:nvPr/>
        </p:nvPicPr>
        <p:blipFill>
          <a:blip r:embed="rId3" cstate="print"/>
          <a:srcRect/>
          <a:stretch>
            <a:fillRect/>
          </a:stretch>
        </p:blipFill>
        <p:spPr bwMode="auto">
          <a:xfrm>
            <a:off x="8001000" y="6616700"/>
            <a:ext cx="1143000" cy="228600"/>
          </a:xfrm>
          <a:prstGeom prst="rect">
            <a:avLst/>
          </a:prstGeom>
          <a:noFill/>
        </p:spPr>
      </p:pic>
      <p:sp>
        <p:nvSpPr>
          <p:cNvPr id="19464" name="Text Box 8">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Resistencia del Cuerpo Humano</a:t>
            </a:r>
          </a:p>
        </p:txBody>
      </p:sp>
      <p:sp>
        <p:nvSpPr>
          <p:cNvPr id="24581" name="Rectangle 5"/>
          <p:cNvSpPr>
            <a:spLocks noGrp="1" noChangeArrowheads="1"/>
          </p:cNvSpPr>
          <p:nvPr>
            <p:ph type="body" idx="1"/>
          </p:nvPr>
        </p:nvSpPr>
        <p:spPr>
          <a:xfrm>
            <a:off x="163513" y="1905000"/>
            <a:ext cx="7075487" cy="3505200"/>
          </a:xfrm>
        </p:spPr>
        <p:txBody>
          <a:bodyPr/>
          <a:lstStyle/>
          <a:p>
            <a:r>
              <a:rPr lang="es-ES"/>
              <a:t>Variaciones según las circunstancias en que se encuentra la víctima</a:t>
            </a:r>
            <a:r>
              <a:rPr lang="es-VE"/>
              <a:t>:</a:t>
            </a:r>
          </a:p>
          <a:p>
            <a:pPr lvl="1"/>
            <a:r>
              <a:rPr lang="es-ES"/>
              <a:t>Manos húmedas, gran superficie de contacto con el conductor, parado sobre superficies muy conductoras, etc.</a:t>
            </a:r>
            <a:endParaRPr lang="es-VE"/>
          </a:p>
          <a:p>
            <a:r>
              <a:rPr lang="es-ES"/>
              <a:t>La resistencia de la piel seca es de 100.000 a 600.000 Ohm por cm</a:t>
            </a:r>
            <a:r>
              <a:rPr lang="es-ES" baseline="30000"/>
              <a:t>2</a:t>
            </a:r>
            <a:endParaRPr lang="es-VE" baseline="30000"/>
          </a:p>
          <a:p>
            <a:r>
              <a:rPr lang="es-ES"/>
              <a:t>La resistencia de la piel húmeda </a:t>
            </a:r>
            <a:r>
              <a:rPr lang="es-VE"/>
              <a:t>es</a:t>
            </a:r>
            <a:r>
              <a:rPr lang="es-ES"/>
              <a:t> de 700 a 1.000 Ohm por cm</a:t>
            </a:r>
            <a:r>
              <a:rPr lang="es-ES" baseline="30000"/>
              <a:t>2</a:t>
            </a:r>
          </a:p>
        </p:txBody>
      </p:sp>
      <p:pic>
        <p:nvPicPr>
          <p:cNvPr id="24582" name="Picture 6"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18288" y="2133600"/>
            <a:ext cx="2370137" cy="4114800"/>
          </a:xfrm>
          <a:prstGeom prst="rect">
            <a:avLst/>
          </a:prstGeom>
          <a:noFill/>
        </p:spPr>
      </p:pic>
      <p:pic>
        <p:nvPicPr>
          <p:cNvPr id="24583" name="Picture 7" descr="BD15075_"/>
          <p:cNvPicPr>
            <a:picLocks noChangeAspect="1" noChangeArrowheads="1"/>
          </p:cNvPicPr>
          <p:nvPr/>
        </p:nvPicPr>
        <p:blipFill>
          <a:blip r:embed="rId3" cstate="print"/>
          <a:srcRect/>
          <a:stretch>
            <a:fillRect/>
          </a:stretch>
        </p:blipFill>
        <p:spPr bwMode="auto">
          <a:xfrm>
            <a:off x="8001000" y="6616700"/>
            <a:ext cx="1143000" cy="228600"/>
          </a:xfrm>
          <a:prstGeom prst="rect">
            <a:avLst/>
          </a:prstGeom>
          <a:noFill/>
        </p:spPr>
      </p:pic>
      <p:sp>
        <p:nvSpPr>
          <p:cNvPr id="24584" name="Text Box 8">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pic>
        <p:nvPicPr>
          <p:cNvPr id="24585" name="Picture 9"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24586" name="Text Box 10">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23" name="Picture 23"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092950" y="2133600"/>
            <a:ext cx="1895475" cy="3240088"/>
          </a:xfrm>
          <a:prstGeom prst="rect">
            <a:avLst/>
          </a:prstGeom>
          <a:noFill/>
        </p:spPr>
      </p:pic>
      <p:sp>
        <p:nvSpPr>
          <p:cNvPr id="25608" name="Rectangle 8"/>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Resistencia del Cuerpo Humano</a:t>
            </a:r>
          </a:p>
        </p:txBody>
      </p:sp>
      <p:sp>
        <p:nvSpPr>
          <p:cNvPr id="25609" name="Rectangle 9"/>
          <p:cNvSpPr>
            <a:spLocks noGrp="1" noChangeArrowheads="1"/>
          </p:cNvSpPr>
          <p:nvPr>
            <p:ph type="body" idx="1"/>
          </p:nvPr>
        </p:nvSpPr>
        <p:spPr>
          <a:xfrm>
            <a:off x="163513" y="1905000"/>
            <a:ext cx="8785225" cy="2439988"/>
          </a:xfrm>
        </p:spPr>
        <p:txBody>
          <a:bodyPr/>
          <a:lstStyle/>
          <a:p>
            <a:r>
              <a:rPr lang="es-ES_tradnl"/>
              <a:t>Ley de OHM</a:t>
            </a:r>
          </a:p>
          <a:p>
            <a:endParaRPr lang="es-ES_tradnl"/>
          </a:p>
          <a:p>
            <a:r>
              <a:rPr lang="es-ES_tradnl"/>
              <a:t>Piel Seca</a:t>
            </a:r>
          </a:p>
          <a:p>
            <a:endParaRPr lang="es-ES_tradnl"/>
          </a:p>
          <a:p>
            <a:r>
              <a:rPr lang="es-ES_tradnl"/>
              <a:t>Piel Húmeda (Transpirada)</a:t>
            </a:r>
          </a:p>
        </p:txBody>
      </p:sp>
      <p:grpSp>
        <p:nvGrpSpPr>
          <p:cNvPr id="25617" name="Group 17"/>
          <p:cNvGrpSpPr>
            <a:grpSpLocks/>
          </p:cNvGrpSpPr>
          <p:nvPr/>
        </p:nvGrpSpPr>
        <p:grpSpPr bwMode="auto">
          <a:xfrm>
            <a:off x="2886075" y="1905000"/>
            <a:ext cx="1333500" cy="750888"/>
            <a:chOff x="1192" y="1461"/>
            <a:chExt cx="840" cy="473"/>
          </a:xfrm>
        </p:grpSpPr>
        <p:sp>
          <p:nvSpPr>
            <p:cNvPr id="25604" name="Rectangle 4"/>
            <p:cNvSpPr>
              <a:spLocks noChangeArrowheads="1"/>
            </p:cNvSpPr>
            <p:nvPr/>
          </p:nvSpPr>
          <p:spPr bwMode="auto">
            <a:xfrm>
              <a:off x="1696" y="1461"/>
              <a:ext cx="336" cy="473"/>
            </a:xfrm>
            <a:prstGeom prst="rect">
              <a:avLst/>
            </a:prstGeom>
            <a:noFill/>
            <a:ln w="9525">
              <a:noFill/>
              <a:miter lim="800000"/>
              <a:headEnd/>
              <a:tailEnd/>
            </a:ln>
            <a:effectLst/>
          </p:spPr>
          <p:txBody>
            <a:bodyPr>
              <a:spAutoFit/>
            </a:bodyPr>
            <a:lstStyle/>
            <a:p>
              <a:pPr algn="ctr" eaLnBrk="0" hangingPunct="0">
                <a:spcBef>
                  <a:spcPct val="50000"/>
                </a:spcBef>
              </a:pPr>
              <a:r>
                <a:rPr lang="es-ES_tradnl" sz="1800" b="1">
                  <a:solidFill>
                    <a:srgbClr val="000000"/>
                  </a:solidFill>
                  <a:latin typeface="Arial" charset="0"/>
                </a:rPr>
                <a:t>V </a:t>
              </a:r>
            </a:p>
            <a:p>
              <a:pPr algn="ctr" eaLnBrk="0" hangingPunct="0">
                <a:spcBef>
                  <a:spcPct val="40000"/>
                </a:spcBef>
              </a:pPr>
              <a:r>
                <a:rPr lang="es-ES_tradnl" sz="1800" b="1">
                  <a:solidFill>
                    <a:srgbClr val="000000"/>
                  </a:solidFill>
                  <a:latin typeface="Arial" charset="0"/>
                </a:rPr>
                <a:t>R</a:t>
              </a:r>
              <a:endParaRPr lang="es-ES" sz="1800" b="1">
                <a:solidFill>
                  <a:srgbClr val="000000"/>
                </a:solidFill>
                <a:latin typeface="Arial" charset="0"/>
              </a:endParaRPr>
            </a:p>
          </p:txBody>
        </p:sp>
        <p:sp>
          <p:nvSpPr>
            <p:cNvPr id="25605" name="Line 5"/>
            <p:cNvSpPr>
              <a:spLocks noChangeShapeType="1"/>
            </p:cNvSpPr>
            <p:nvPr/>
          </p:nvSpPr>
          <p:spPr bwMode="auto">
            <a:xfrm>
              <a:off x="1744" y="1685"/>
              <a:ext cx="240" cy="0"/>
            </a:xfrm>
            <a:prstGeom prst="line">
              <a:avLst/>
            </a:prstGeom>
            <a:noFill/>
            <a:ln w="9525">
              <a:solidFill>
                <a:schemeClr val="tx1"/>
              </a:solidFill>
              <a:round/>
              <a:headEnd/>
              <a:tailEnd/>
            </a:ln>
            <a:effectLst/>
          </p:spPr>
          <p:txBody>
            <a:bodyPr/>
            <a:lstStyle/>
            <a:p>
              <a:endParaRPr lang="es-AR"/>
            </a:p>
          </p:txBody>
        </p:sp>
        <p:sp>
          <p:nvSpPr>
            <p:cNvPr id="25614" name="Rectangle 14"/>
            <p:cNvSpPr>
              <a:spLocks noChangeArrowheads="1"/>
            </p:cNvSpPr>
            <p:nvPr/>
          </p:nvSpPr>
          <p:spPr bwMode="auto">
            <a:xfrm>
              <a:off x="1192" y="1565"/>
              <a:ext cx="656" cy="231"/>
            </a:xfrm>
            <a:prstGeom prst="rect">
              <a:avLst/>
            </a:prstGeom>
            <a:noFill/>
            <a:ln w="9525">
              <a:noFill/>
              <a:miter lim="800000"/>
              <a:headEnd/>
              <a:tailEnd/>
            </a:ln>
            <a:effectLst/>
          </p:spPr>
          <p:txBody>
            <a:bodyPr>
              <a:spAutoFit/>
            </a:bodyPr>
            <a:lstStyle/>
            <a:p>
              <a:pPr marL="377825" indent="-377825">
                <a:spcBef>
                  <a:spcPct val="50000"/>
                </a:spcBef>
                <a:buClr>
                  <a:schemeClr val="accent2"/>
                </a:buClr>
                <a:buFont typeface="Wingdings" pitchFamily="2" charset="2"/>
                <a:buChar char="Ä"/>
              </a:pPr>
              <a:r>
                <a:rPr lang="es-ES_tradnl" sz="1800" b="1">
                  <a:latin typeface="Arial" charset="0"/>
                </a:rPr>
                <a:t>I =</a:t>
              </a:r>
            </a:p>
          </p:txBody>
        </p:sp>
      </p:grpSp>
      <p:grpSp>
        <p:nvGrpSpPr>
          <p:cNvPr id="25619" name="Group 19"/>
          <p:cNvGrpSpPr>
            <a:grpSpLocks/>
          </p:cNvGrpSpPr>
          <p:nvPr/>
        </p:nvGrpSpPr>
        <p:grpSpPr bwMode="auto">
          <a:xfrm>
            <a:off x="2886075" y="2959100"/>
            <a:ext cx="5059363" cy="854075"/>
            <a:chOff x="1246" y="2032"/>
            <a:chExt cx="3187" cy="538"/>
          </a:xfrm>
        </p:grpSpPr>
        <p:sp>
          <p:nvSpPr>
            <p:cNvPr id="25606" name="Line 6"/>
            <p:cNvSpPr>
              <a:spLocks noChangeShapeType="1"/>
            </p:cNvSpPr>
            <p:nvPr/>
          </p:nvSpPr>
          <p:spPr bwMode="auto">
            <a:xfrm>
              <a:off x="1526" y="2298"/>
              <a:ext cx="1152" cy="0"/>
            </a:xfrm>
            <a:prstGeom prst="line">
              <a:avLst/>
            </a:prstGeom>
            <a:noFill/>
            <a:ln w="9525">
              <a:solidFill>
                <a:schemeClr val="tx1"/>
              </a:solidFill>
              <a:round/>
              <a:headEnd/>
              <a:tailEnd/>
            </a:ln>
            <a:effectLst/>
          </p:spPr>
          <p:txBody>
            <a:bodyPr/>
            <a:lstStyle/>
            <a:p>
              <a:endParaRPr lang="es-AR"/>
            </a:p>
          </p:txBody>
        </p:sp>
        <p:sp>
          <p:nvSpPr>
            <p:cNvPr id="25610" name="Rectangle 10"/>
            <p:cNvSpPr>
              <a:spLocks noChangeArrowheads="1"/>
            </p:cNvSpPr>
            <p:nvPr/>
          </p:nvSpPr>
          <p:spPr bwMode="auto">
            <a:xfrm>
              <a:off x="2648" y="2168"/>
              <a:ext cx="1785" cy="250"/>
            </a:xfrm>
            <a:prstGeom prst="rect">
              <a:avLst/>
            </a:prstGeom>
            <a:noFill/>
            <a:ln w="9525">
              <a:noFill/>
              <a:miter lim="800000"/>
              <a:headEnd/>
              <a:tailEnd/>
            </a:ln>
            <a:effectLst/>
          </p:spPr>
          <p:txBody>
            <a:bodyPr wrap="none">
              <a:spAutoFit/>
            </a:bodyPr>
            <a:lstStyle/>
            <a:p>
              <a:r>
                <a:rPr lang="es-ES_tradnl" sz="2000" b="1">
                  <a:latin typeface="Arial" charset="0"/>
                </a:rPr>
                <a:t>= 0.00073 A = 0.73 mA</a:t>
              </a:r>
              <a:endParaRPr lang="es-ES" sz="2000" b="1">
                <a:latin typeface="Arial" charset="0"/>
              </a:endParaRPr>
            </a:p>
          </p:txBody>
        </p:sp>
        <p:sp>
          <p:nvSpPr>
            <p:cNvPr id="25612" name="Rectangle 12"/>
            <p:cNvSpPr>
              <a:spLocks noChangeArrowheads="1"/>
            </p:cNvSpPr>
            <p:nvPr/>
          </p:nvSpPr>
          <p:spPr bwMode="auto">
            <a:xfrm>
              <a:off x="1246" y="2162"/>
              <a:ext cx="297" cy="250"/>
            </a:xfrm>
            <a:prstGeom prst="rect">
              <a:avLst/>
            </a:prstGeom>
            <a:noFill/>
            <a:ln w="9525">
              <a:noFill/>
              <a:miter lim="800000"/>
              <a:headEnd/>
              <a:tailEnd/>
            </a:ln>
            <a:effectLst/>
          </p:spPr>
          <p:txBody>
            <a:bodyPr wrap="none">
              <a:spAutoFit/>
            </a:bodyPr>
            <a:lstStyle/>
            <a:p>
              <a:r>
                <a:rPr lang="es-ES_tradnl" sz="2000" b="1">
                  <a:solidFill>
                    <a:schemeClr val="hlink"/>
                  </a:solidFill>
                  <a:latin typeface="Arial" charset="0"/>
                </a:rPr>
                <a:t>I =</a:t>
              </a:r>
              <a:endParaRPr lang="es-ES" sz="2000" b="1">
                <a:solidFill>
                  <a:schemeClr val="hlink"/>
                </a:solidFill>
                <a:latin typeface="Arial" charset="0"/>
              </a:endParaRPr>
            </a:p>
          </p:txBody>
        </p:sp>
        <p:sp>
          <p:nvSpPr>
            <p:cNvPr id="25618" name="Rectangle 18"/>
            <p:cNvSpPr>
              <a:spLocks noChangeArrowheads="1"/>
            </p:cNvSpPr>
            <p:nvPr/>
          </p:nvSpPr>
          <p:spPr bwMode="auto">
            <a:xfrm>
              <a:off x="1304" y="2032"/>
              <a:ext cx="1584" cy="538"/>
            </a:xfrm>
            <a:prstGeom prst="rect">
              <a:avLst/>
            </a:prstGeom>
            <a:noFill/>
            <a:ln w="9525">
              <a:noFill/>
              <a:miter lim="800000"/>
              <a:headEnd/>
              <a:tailEnd/>
            </a:ln>
            <a:effectLst/>
          </p:spPr>
          <p:txBody>
            <a:bodyPr>
              <a:spAutoFit/>
            </a:bodyPr>
            <a:lstStyle/>
            <a:p>
              <a:pPr algn="ctr">
                <a:spcBef>
                  <a:spcPct val="50000"/>
                </a:spcBef>
                <a:buClr>
                  <a:schemeClr val="accent2"/>
                </a:buClr>
                <a:buFont typeface="Wingdings" pitchFamily="2" charset="2"/>
                <a:buNone/>
              </a:pPr>
              <a:r>
                <a:rPr lang="es-ES_tradnl" sz="2000" b="1">
                  <a:latin typeface="Arial" charset="0"/>
                </a:rPr>
                <a:t>220 V.                  </a:t>
              </a:r>
            </a:p>
            <a:p>
              <a:pPr algn="ctr">
                <a:spcBef>
                  <a:spcPct val="50000"/>
                </a:spcBef>
                <a:buClr>
                  <a:schemeClr val="accent2"/>
                </a:buClr>
                <a:buFont typeface="Wingdings" pitchFamily="2" charset="2"/>
                <a:buNone/>
              </a:pPr>
              <a:r>
                <a:rPr lang="es-ES_tradnl" sz="2000" b="1">
                  <a:latin typeface="Arial" charset="0"/>
                </a:rPr>
                <a:t>300.000 Ohm</a:t>
              </a:r>
            </a:p>
          </p:txBody>
        </p:sp>
      </p:grpSp>
      <p:grpSp>
        <p:nvGrpSpPr>
          <p:cNvPr id="25622" name="Group 22"/>
          <p:cNvGrpSpPr>
            <a:grpSpLocks/>
          </p:cNvGrpSpPr>
          <p:nvPr/>
        </p:nvGrpSpPr>
        <p:grpSpPr bwMode="auto">
          <a:xfrm>
            <a:off x="2936875" y="4483100"/>
            <a:ext cx="5102225" cy="854075"/>
            <a:chOff x="1297" y="2896"/>
            <a:chExt cx="3214" cy="538"/>
          </a:xfrm>
        </p:grpSpPr>
        <p:grpSp>
          <p:nvGrpSpPr>
            <p:cNvPr id="25621" name="Group 21"/>
            <p:cNvGrpSpPr>
              <a:grpSpLocks/>
            </p:cNvGrpSpPr>
            <p:nvPr/>
          </p:nvGrpSpPr>
          <p:grpSpPr bwMode="auto">
            <a:xfrm>
              <a:off x="1297" y="3024"/>
              <a:ext cx="3214" cy="269"/>
              <a:chOff x="184" y="3123"/>
              <a:chExt cx="3214" cy="269"/>
            </a:xfrm>
          </p:grpSpPr>
          <p:sp>
            <p:nvSpPr>
              <p:cNvPr id="25607" name="Line 7"/>
              <p:cNvSpPr>
                <a:spLocks noChangeShapeType="1"/>
              </p:cNvSpPr>
              <p:nvPr/>
            </p:nvSpPr>
            <p:spPr bwMode="auto">
              <a:xfrm>
                <a:off x="480" y="3270"/>
                <a:ext cx="1152" cy="0"/>
              </a:xfrm>
              <a:prstGeom prst="line">
                <a:avLst/>
              </a:prstGeom>
              <a:noFill/>
              <a:ln w="9525">
                <a:solidFill>
                  <a:schemeClr val="tx1"/>
                </a:solidFill>
                <a:round/>
                <a:headEnd/>
                <a:tailEnd/>
              </a:ln>
              <a:effectLst/>
            </p:spPr>
            <p:txBody>
              <a:bodyPr/>
              <a:lstStyle/>
              <a:p>
                <a:endParaRPr lang="es-AR"/>
              </a:p>
            </p:txBody>
          </p:sp>
          <p:sp>
            <p:nvSpPr>
              <p:cNvPr id="25611" name="Rectangle 11"/>
              <p:cNvSpPr>
                <a:spLocks noChangeArrowheads="1"/>
              </p:cNvSpPr>
              <p:nvPr/>
            </p:nvSpPr>
            <p:spPr bwMode="auto">
              <a:xfrm>
                <a:off x="1600" y="3142"/>
                <a:ext cx="1798" cy="250"/>
              </a:xfrm>
              <a:prstGeom prst="rect">
                <a:avLst/>
              </a:prstGeom>
              <a:noFill/>
              <a:ln w="9525">
                <a:noFill/>
                <a:miter lim="800000"/>
                <a:headEnd/>
                <a:tailEnd/>
              </a:ln>
              <a:effectLst/>
            </p:spPr>
            <p:txBody>
              <a:bodyPr>
                <a:spAutoFit/>
              </a:bodyPr>
              <a:lstStyle/>
              <a:p>
                <a:pPr>
                  <a:spcBef>
                    <a:spcPct val="50000"/>
                  </a:spcBef>
                  <a:buClr>
                    <a:schemeClr val="accent2"/>
                  </a:buClr>
                  <a:buFont typeface="Wingdings" pitchFamily="2" charset="2"/>
                  <a:buNone/>
                </a:pPr>
                <a:r>
                  <a:rPr lang="es-ES_tradnl" sz="2000" b="1">
                    <a:latin typeface="Arial" charset="0"/>
                  </a:rPr>
                  <a:t>= 0.022 A = 22 mA</a:t>
                </a:r>
              </a:p>
            </p:txBody>
          </p:sp>
          <p:sp>
            <p:nvSpPr>
              <p:cNvPr id="25613" name="Rectangle 13"/>
              <p:cNvSpPr>
                <a:spLocks noChangeArrowheads="1"/>
              </p:cNvSpPr>
              <p:nvPr/>
            </p:nvSpPr>
            <p:spPr bwMode="auto">
              <a:xfrm>
                <a:off x="184" y="3123"/>
                <a:ext cx="297" cy="250"/>
              </a:xfrm>
              <a:prstGeom prst="rect">
                <a:avLst/>
              </a:prstGeom>
              <a:noFill/>
              <a:ln w="9525">
                <a:noFill/>
                <a:miter lim="800000"/>
                <a:headEnd/>
                <a:tailEnd/>
              </a:ln>
              <a:effectLst/>
            </p:spPr>
            <p:txBody>
              <a:bodyPr wrap="none">
                <a:spAutoFit/>
              </a:bodyPr>
              <a:lstStyle/>
              <a:p>
                <a:r>
                  <a:rPr lang="es-ES_tradnl" sz="2000" b="1">
                    <a:solidFill>
                      <a:schemeClr val="hlink"/>
                    </a:solidFill>
                    <a:latin typeface="Arial" charset="0"/>
                  </a:rPr>
                  <a:t>I =</a:t>
                </a:r>
                <a:endParaRPr lang="es-ES" sz="2000" b="1">
                  <a:solidFill>
                    <a:schemeClr val="hlink"/>
                  </a:solidFill>
                  <a:latin typeface="Arial" charset="0"/>
                </a:endParaRPr>
              </a:p>
            </p:txBody>
          </p:sp>
        </p:grpSp>
        <p:sp>
          <p:nvSpPr>
            <p:cNvPr id="25620" name="Rectangle 20"/>
            <p:cNvSpPr>
              <a:spLocks noChangeArrowheads="1"/>
            </p:cNvSpPr>
            <p:nvPr/>
          </p:nvSpPr>
          <p:spPr bwMode="auto">
            <a:xfrm>
              <a:off x="1440" y="2896"/>
              <a:ext cx="1440" cy="538"/>
            </a:xfrm>
            <a:prstGeom prst="rect">
              <a:avLst/>
            </a:prstGeom>
            <a:noFill/>
            <a:ln w="9525">
              <a:noFill/>
              <a:miter lim="800000"/>
              <a:headEnd/>
              <a:tailEnd/>
            </a:ln>
            <a:effectLst/>
          </p:spPr>
          <p:txBody>
            <a:bodyPr>
              <a:spAutoFit/>
            </a:bodyPr>
            <a:lstStyle/>
            <a:p>
              <a:pPr algn="ctr">
                <a:spcBef>
                  <a:spcPct val="50000"/>
                </a:spcBef>
                <a:buClr>
                  <a:schemeClr val="accent2"/>
                </a:buClr>
                <a:buFont typeface="Wingdings" pitchFamily="2" charset="2"/>
                <a:buNone/>
              </a:pPr>
              <a:r>
                <a:rPr lang="es-ES_tradnl" sz="2000" b="1">
                  <a:latin typeface="Arial" charset="0"/>
                </a:rPr>
                <a:t>220 V. </a:t>
              </a:r>
            </a:p>
            <a:p>
              <a:pPr algn="ctr">
                <a:spcBef>
                  <a:spcPct val="50000"/>
                </a:spcBef>
                <a:buClr>
                  <a:schemeClr val="accent2"/>
                </a:buClr>
                <a:buFont typeface="Wingdings" pitchFamily="2" charset="2"/>
                <a:buNone/>
              </a:pPr>
              <a:r>
                <a:rPr lang="es-ES_tradnl" sz="2000" b="1">
                  <a:latin typeface="Arial" charset="0"/>
                </a:rPr>
                <a:t>10.000 Ohm</a:t>
              </a:r>
              <a:endParaRPr lang="es-ES" sz="2000" b="1">
                <a:latin typeface="Arial" charset="0"/>
              </a:endParaRPr>
            </a:p>
          </p:txBody>
        </p:sp>
      </p:grpSp>
      <p:pic>
        <p:nvPicPr>
          <p:cNvPr id="25624" name="Picture 24" descr="BD15075_"/>
          <p:cNvPicPr>
            <a:picLocks noChangeAspect="1" noChangeArrowheads="1"/>
          </p:cNvPicPr>
          <p:nvPr/>
        </p:nvPicPr>
        <p:blipFill>
          <a:blip r:embed="rId3" cstate="print"/>
          <a:srcRect/>
          <a:stretch>
            <a:fillRect/>
          </a:stretch>
        </p:blipFill>
        <p:spPr bwMode="auto">
          <a:xfrm>
            <a:off x="8001000" y="6616700"/>
            <a:ext cx="1143000" cy="228600"/>
          </a:xfrm>
          <a:prstGeom prst="rect">
            <a:avLst/>
          </a:prstGeom>
          <a:noFill/>
        </p:spPr>
      </p:pic>
      <p:sp>
        <p:nvSpPr>
          <p:cNvPr id="25625" name="Text Box 25">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pic>
        <p:nvPicPr>
          <p:cNvPr id="25626" name="Picture 26"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25627" name="Text Box 27">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617"/>
                                        </p:tgtEl>
                                        <p:attrNameLst>
                                          <p:attrName>style.visibility</p:attrName>
                                        </p:attrNameLst>
                                      </p:cBhvr>
                                      <p:to>
                                        <p:strVal val="visible"/>
                                      </p:to>
                                    </p:set>
                                    <p:animEffect transition="in" filter="wipe(left)">
                                      <p:cBhvr>
                                        <p:cTn id="7" dur="500"/>
                                        <p:tgtEl>
                                          <p:spTgt spid="256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5619"/>
                                        </p:tgtEl>
                                        <p:attrNameLst>
                                          <p:attrName>style.visibility</p:attrName>
                                        </p:attrNameLst>
                                      </p:cBhvr>
                                      <p:to>
                                        <p:strVal val="visible"/>
                                      </p:to>
                                    </p:set>
                                    <p:animEffect transition="in" filter="wipe(left)">
                                      <p:cBhvr>
                                        <p:cTn id="11" dur="500"/>
                                        <p:tgtEl>
                                          <p:spTgt spid="256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622"/>
                                        </p:tgtEl>
                                        <p:attrNameLst>
                                          <p:attrName>style.visibility</p:attrName>
                                        </p:attrNameLst>
                                      </p:cBhvr>
                                      <p:to>
                                        <p:strVal val="visible"/>
                                      </p:to>
                                    </p:set>
                                    <p:animEffect transition="in" filter="wipe(left)">
                                      <p:cBhvr>
                                        <p:cTn id="15" dur="500"/>
                                        <p:tgtEl>
                                          <p:spTgt spid="2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Resistencia del Cuerpo Humano</a:t>
            </a:r>
          </a:p>
        </p:txBody>
      </p:sp>
      <p:sp>
        <p:nvSpPr>
          <p:cNvPr id="26629" name="Rectangle 5"/>
          <p:cNvSpPr>
            <a:spLocks noGrp="1" noChangeArrowheads="1"/>
          </p:cNvSpPr>
          <p:nvPr>
            <p:ph type="body" sz="half" idx="1"/>
          </p:nvPr>
        </p:nvSpPr>
        <p:spPr>
          <a:xfrm>
            <a:off x="163513" y="1905000"/>
            <a:ext cx="4316412" cy="2809875"/>
          </a:xfrm>
        </p:spPr>
        <p:txBody>
          <a:bodyPr/>
          <a:lstStyle/>
          <a:p>
            <a:r>
              <a:rPr lang="es-ES_tradnl" sz="2000"/>
              <a:t>Contacto con una fase en un sistema de 13.2 kV</a:t>
            </a:r>
          </a:p>
          <a:p>
            <a:r>
              <a:rPr lang="es-ES_tradnl" sz="2000"/>
              <a:t>(7.620V. Fase – Tierra):</a:t>
            </a:r>
          </a:p>
          <a:p>
            <a:pPr lvl="1"/>
            <a:r>
              <a:rPr lang="es-ES_tradnl" sz="1800"/>
              <a:t>Piel Seca</a:t>
            </a:r>
          </a:p>
          <a:p>
            <a:pPr lvl="1"/>
            <a:endParaRPr lang="es-ES_tradnl" sz="1800"/>
          </a:p>
          <a:p>
            <a:pPr lvl="1"/>
            <a:endParaRPr lang="es-ES_tradnl" sz="1800"/>
          </a:p>
          <a:p>
            <a:pPr lvl="1"/>
            <a:r>
              <a:rPr lang="es-ES_tradnl" sz="1800"/>
              <a:t>Piel Húmeda (Transpirada)</a:t>
            </a:r>
          </a:p>
        </p:txBody>
      </p:sp>
      <p:grpSp>
        <p:nvGrpSpPr>
          <p:cNvPr id="26639" name="Group 15"/>
          <p:cNvGrpSpPr>
            <a:grpSpLocks/>
          </p:cNvGrpSpPr>
          <p:nvPr/>
        </p:nvGrpSpPr>
        <p:grpSpPr bwMode="auto">
          <a:xfrm>
            <a:off x="3267075" y="3055938"/>
            <a:ext cx="4937125" cy="779462"/>
            <a:chOff x="1776" y="2048"/>
            <a:chExt cx="3110" cy="491"/>
          </a:xfrm>
        </p:grpSpPr>
        <p:grpSp>
          <p:nvGrpSpPr>
            <p:cNvPr id="26638" name="Group 14"/>
            <p:cNvGrpSpPr>
              <a:grpSpLocks/>
            </p:cNvGrpSpPr>
            <p:nvPr/>
          </p:nvGrpSpPr>
          <p:grpSpPr bwMode="auto">
            <a:xfrm>
              <a:off x="1776" y="2160"/>
              <a:ext cx="3110" cy="250"/>
              <a:chOff x="323" y="2106"/>
              <a:chExt cx="3110" cy="250"/>
            </a:xfrm>
          </p:grpSpPr>
          <p:sp>
            <p:nvSpPr>
              <p:cNvPr id="26631" name="Rectangle 7"/>
              <p:cNvSpPr>
                <a:spLocks noChangeArrowheads="1"/>
              </p:cNvSpPr>
              <p:nvPr/>
            </p:nvSpPr>
            <p:spPr bwMode="auto">
              <a:xfrm>
                <a:off x="1755" y="2118"/>
                <a:ext cx="1678" cy="231"/>
              </a:xfrm>
              <a:prstGeom prst="rect">
                <a:avLst/>
              </a:prstGeom>
              <a:noFill/>
              <a:ln w="9525" algn="ctr">
                <a:noFill/>
                <a:miter lim="800000"/>
                <a:headEnd/>
                <a:tailEnd/>
              </a:ln>
              <a:effectLst/>
            </p:spPr>
            <p:txBody>
              <a:bodyPr>
                <a:spAutoFit/>
              </a:bodyPr>
              <a:lstStyle/>
              <a:p>
                <a:pPr marL="292100" indent="-292100" algn="just">
                  <a:spcBef>
                    <a:spcPct val="50000"/>
                  </a:spcBef>
                  <a:buClr>
                    <a:schemeClr val="accent2"/>
                  </a:buClr>
                  <a:buFont typeface="Wingdings" pitchFamily="2" charset="2"/>
                  <a:buNone/>
                </a:pPr>
                <a:r>
                  <a:rPr lang="es-ES_tradnl" sz="1800" b="1">
                    <a:latin typeface="Arial" charset="0"/>
                  </a:rPr>
                  <a:t>= 0.025 A = 25 mA</a:t>
                </a:r>
              </a:p>
            </p:txBody>
          </p:sp>
          <p:sp>
            <p:nvSpPr>
              <p:cNvPr id="26633" name="Line 9"/>
              <p:cNvSpPr>
                <a:spLocks noChangeShapeType="1"/>
              </p:cNvSpPr>
              <p:nvPr/>
            </p:nvSpPr>
            <p:spPr bwMode="auto">
              <a:xfrm>
                <a:off x="603" y="2242"/>
                <a:ext cx="1152" cy="0"/>
              </a:xfrm>
              <a:prstGeom prst="line">
                <a:avLst/>
              </a:prstGeom>
              <a:noFill/>
              <a:ln w="9525">
                <a:solidFill>
                  <a:schemeClr val="tx1"/>
                </a:solidFill>
                <a:round/>
                <a:headEnd/>
                <a:tailEnd/>
              </a:ln>
              <a:effectLst/>
            </p:spPr>
            <p:txBody>
              <a:bodyPr/>
              <a:lstStyle/>
              <a:p>
                <a:endParaRPr lang="es-AR"/>
              </a:p>
            </p:txBody>
          </p:sp>
          <p:sp>
            <p:nvSpPr>
              <p:cNvPr id="26635" name="Rectangle 11"/>
              <p:cNvSpPr>
                <a:spLocks noChangeArrowheads="1"/>
              </p:cNvSpPr>
              <p:nvPr/>
            </p:nvSpPr>
            <p:spPr bwMode="auto">
              <a:xfrm>
                <a:off x="323" y="2106"/>
                <a:ext cx="297" cy="250"/>
              </a:xfrm>
              <a:prstGeom prst="rect">
                <a:avLst/>
              </a:prstGeom>
              <a:noFill/>
              <a:ln w="9525">
                <a:noFill/>
                <a:miter lim="800000"/>
                <a:headEnd/>
                <a:tailEnd/>
              </a:ln>
              <a:effectLst/>
            </p:spPr>
            <p:txBody>
              <a:bodyPr wrap="none">
                <a:spAutoFit/>
              </a:bodyPr>
              <a:lstStyle/>
              <a:p>
                <a:r>
                  <a:rPr lang="es-ES_tradnl" sz="2000" b="1">
                    <a:solidFill>
                      <a:schemeClr val="hlink"/>
                    </a:solidFill>
                    <a:latin typeface="Arial" charset="0"/>
                  </a:rPr>
                  <a:t>I =</a:t>
                </a:r>
                <a:endParaRPr lang="es-ES" sz="2000" b="1">
                  <a:solidFill>
                    <a:schemeClr val="hlink"/>
                  </a:solidFill>
                  <a:latin typeface="Arial" charset="0"/>
                </a:endParaRPr>
              </a:p>
            </p:txBody>
          </p:sp>
        </p:grpSp>
        <p:sp>
          <p:nvSpPr>
            <p:cNvPr id="26637" name="Rectangle 13"/>
            <p:cNvSpPr>
              <a:spLocks noChangeArrowheads="1"/>
            </p:cNvSpPr>
            <p:nvPr/>
          </p:nvSpPr>
          <p:spPr bwMode="auto">
            <a:xfrm>
              <a:off x="1872" y="2048"/>
              <a:ext cx="1536" cy="491"/>
            </a:xfrm>
            <a:prstGeom prst="rect">
              <a:avLst/>
            </a:prstGeom>
            <a:noFill/>
            <a:ln w="9525">
              <a:noFill/>
              <a:miter lim="800000"/>
              <a:headEnd/>
              <a:tailEnd/>
            </a:ln>
            <a:effectLst/>
          </p:spPr>
          <p:txBody>
            <a:bodyPr>
              <a:spAutoFit/>
            </a:bodyPr>
            <a:lstStyle/>
            <a:p>
              <a:pPr algn="ctr">
                <a:spcBef>
                  <a:spcPct val="50000"/>
                </a:spcBef>
                <a:buClr>
                  <a:schemeClr val="accent2"/>
                </a:buClr>
                <a:buFont typeface="Wingdings" pitchFamily="2" charset="2"/>
                <a:buNone/>
              </a:pPr>
              <a:r>
                <a:rPr lang="es-ES_tradnl" sz="1800" b="1">
                  <a:latin typeface="Arial" charset="0"/>
                </a:rPr>
                <a:t>7.620 V. </a:t>
              </a:r>
            </a:p>
            <a:p>
              <a:pPr algn="ctr">
                <a:spcBef>
                  <a:spcPct val="50000"/>
                </a:spcBef>
                <a:buClr>
                  <a:schemeClr val="accent2"/>
                </a:buClr>
                <a:buFont typeface="Wingdings" pitchFamily="2" charset="2"/>
                <a:buNone/>
              </a:pPr>
              <a:r>
                <a:rPr lang="es-ES_tradnl" sz="1800" b="1">
                  <a:latin typeface="Arial" charset="0"/>
                </a:rPr>
                <a:t>300.000 Ohm</a:t>
              </a:r>
            </a:p>
          </p:txBody>
        </p:sp>
      </p:grpSp>
      <p:grpSp>
        <p:nvGrpSpPr>
          <p:cNvPr id="26642" name="Group 18"/>
          <p:cNvGrpSpPr>
            <a:grpSpLocks/>
          </p:cNvGrpSpPr>
          <p:nvPr/>
        </p:nvGrpSpPr>
        <p:grpSpPr bwMode="auto">
          <a:xfrm>
            <a:off x="3267075" y="4783138"/>
            <a:ext cx="5648325" cy="779462"/>
            <a:chOff x="331" y="2800"/>
            <a:chExt cx="3558" cy="491"/>
          </a:xfrm>
        </p:grpSpPr>
        <p:grpSp>
          <p:nvGrpSpPr>
            <p:cNvPr id="26641" name="Group 17"/>
            <p:cNvGrpSpPr>
              <a:grpSpLocks/>
            </p:cNvGrpSpPr>
            <p:nvPr/>
          </p:nvGrpSpPr>
          <p:grpSpPr bwMode="auto">
            <a:xfrm>
              <a:off x="331" y="2919"/>
              <a:ext cx="3558" cy="250"/>
              <a:chOff x="331" y="2919"/>
              <a:chExt cx="3558" cy="250"/>
            </a:xfrm>
          </p:grpSpPr>
          <p:sp>
            <p:nvSpPr>
              <p:cNvPr id="26632" name="Rectangle 8"/>
              <p:cNvSpPr>
                <a:spLocks noChangeArrowheads="1"/>
              </p:cNvSpPr>
              <p:nvPr/>
            </p:nvSpPr>
            <p:spPr bwMode="auto">
              <a:xfrm>
                <a:off x="1746" y="2932"/>
                <a:ext cx="2143" cy="231"/>
              </a:xfrm>
              <a:prstGeom prst="rect">
                <a:avLst/>
              </a:prstGeom>
              <a:noFill/>
              <a:ln w="9525" algn="ctr">
                <a:noFill/>
                <a:miter lim="800000"/>
                <a:headEnd/>
                <a:tailEnd/>
              </a:ln>
              <a:effectLst/>
            </p:spPr>
            <p:txBody>
              <a:bodyPr>
                <a:spAutoFit/>
              </a:bodyPr>
              <a:lstStyle/>
              <a:p>
                <a:pPr marL="292100" indent="-292100" algn="just">
                  <a:spcBef>
                    <a:spcPct val="50000"/>
                  </a:spcBef>
                  <a:buClr>
                    <a:schemeClr val="accent2"/>
                  </a:buClr>
                  <a:buFont typeface="Wingdings" pitchFamily="2" charset="2"/>
                  <a:buNone/>
                </a:pPr>
                <a:r>
                  <a:rPr lang="es-ES_tradnl" sz="1800" b="1">
                    <a:latin typeface="Arial" charset="0"/>
                  </a:rPr>
                  <a:t>= 0.762 A  = 762  mA</a:t>
                </a:r>
                <a:endParaRPr lang="es-VE" sz="1800" b="1">
                  <a:latin typeface="Arial" charset="0"/>
                </a:endParaRPr>
              </a:p>
            </p:txBody>
          </p:sp>
          <p:sp>
            <p:nvSpPr>
              <p:cNvPr id="26634" name="Line 10"/>
              <p:cNvSpPr>
                <a:spLocks noChangeShapeType="1"/>
              </p:cNvSpPr>
              <p:nvPr/>
            </p:nvSpPr>
            <p:spPr bwMode="auto">
              <a:xfrm>
                <a:off x="603" y="3042"/>
                <a:ext cx="1152" cy="0"/>
              </a:xfrm>
              <a:prstGeom prst="line">
                <a:avLst/>
              </a:prstGeom>
              <a:noFill/>
              <a:ln w="9525">
                <a:solidFill>
                  <a:schemeClr val="tx1"/>
                </a:solidFill>
                <a:round/>
                <a:headEnd/>
                <a:tailEnd/>
              </a:ln>
              <a:effectLst/>
            </p:spPr>
            <p:txBody>
              <a:bodyPr/>
              <a:lstStyle/>
              <a:p>
                <a:endParaRPr lang="es-AR"/>
              </a:p>
            </p:txBody>
          </p:sp>
          <p:sp>
            <p:nvSpPr>
              <p:cNvPr id="26636" name="Rectangle 12"/>
              <p:cNvSpPr>
                <a:spLocks noChangeArrowheads="1"/>
              </p:cNvSpPr>
              <p:nvPr/>
            </p:nvSpPr>
            <p:spPr bwMode="auto">
              <a:xfrm>
                <a:off x="331" y="2919"/>
                <a:ext cx="297" cy="250"/>
              </a:xfrm>
              <a:prstGeom prst="rect">
                <a:avLst/>
              </a:prstGeom>
              <a:noFill/>
              <a:ln w="9525">
                <a:noFill/>
                <a:miter lim="800000"/>
                <a:headEnd/>
                <a:tailEnd/>
              </a:ln>
              <a:effectLst/>
            </p:spPr>
            <p:txBody>
              <a:bodyPr wrap="none">
                <a:spAutoFit/>
              </a:bodyPr>
              <a:lstStyle/>
              <a:p>
                <a:r>
                  <a:rPr lang="es-ES_tradnl" sz="2000" b="1">
                    <a:solidFill>
                      <a:schemeClr val="hlink"/>
                    </a:solidFill>
                    <a:latin typeface="Arial" charset="0"/>
                  </a:rPr>
                  <a:t>I =</a:t>
                </a:r>
                <a:endParaRPr lang="es-ES" sz="2000" b="1">
                  <a:solidFill>
                    <a:schemeClr val="hlink"/>
                  </a:solidFill>
                  <a:latin typeface="Arial" charset="0"/>
                </a:endParaRPr>
              </a:p>
            </p:txBody>
          </p:sp>
        </p:grpSp>
        <p:sp>
          <p:nvSpPr>
            <p:cNvPr id="26640" name="Rectangle 16"/>
            <p:cNvSpPr>
              <a:spLocks noChangeArrowheads="1"/>
            </p:cNvSpPr>
            <p:nvPr/>
          </p:nvSpPr>
          <p:spPr bwMode="auto">
            <a:xfrm>
              <a:off x="624" y="2800"/>
              <a:ext cx="1152" cy="491"/>
            </a:xfrm>
            <a:prstGeom prst="rect">
              <a:avLst/>
            </a:prstGeom>
            <a:noFill/>
            <a:ln w="9525">
              <a:noFill/>
              <a:miter lim="800000"/>
              <a:headEnd/>
              <a:tailEnd/>
            </a:ln>
            <a:effectLst/>
          </p:spPr>
          <p:txBody>
            <a:bodyPr>
              <a:spAutoFit/>
            </a:bodyPr>
            <a:lstStyle/>
            <a:p>
              <a:pPr algn="ctr">
                <a:spcBef>
                  <a:spcPct val="50000"/>
                </a:spcBef>
                <a:buClr>
                  <a:schemeClr val="accent2"/>
                </a:buClr>
                <a:buFont typeface="Wingdings" pitchFamily="2" charset="2"/>
                <a:buNone/>
              </a:pPr>
              <a:r>
                <a:rPr lang="es-ES_tradnl" sz="1800" b="1">
                  <a:latin typeface="Arial" charset="0"/>
                </a:rPr>
                <a:t>7.620 V.             </a:t>
              </a:r>
            </a:p>
            <a:p>
              <a:pPr algn="ctr">
                <a:spcBef>
                  <a:spcPct val="50000"/>
                </a:spcBef>
                <a:buClr>
                  <a:schemeClr val="accent2"/>
                </a:buClr>
                <a:buFont typeface="Wingdings" pitchFamily="2" charset="2"/>
                <a:buNone/>
              </a:pPr>
              <a:r>
                <a:rPr lang="es-ES_tradnl" sz="1800" b="1">
                  <a:latin typeface="Arial" charset="0"/>
                </a:rPr>
                <a:t>10.000 Ohm</a:t>
              </a:r>
              <a:endParaRPr lang="es-ES" sz="1800" b="1">
                <a:latin typeface="Arial" charset="0"/>
              </a:endParaRPr>
            </a:p>
          </p:txBody>
        </p:sp>
      </p:grpSp>
      <p:pic>
        <p:nvPicPr>
          <p:cNvPr id="26644" name="Picture 20"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26645" name="Text Box 21">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pic>
        <p:nvPicPr>
          <p:cNvPr id="26646" name="Picture 22"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26647" name="Text Box 23">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26648" name="Picture 24" descr="fig1"/>
          <p:cNvPicPr>
            <a:picLocks noChangeAspect="1" noChangeArrowheads="1"/>
          </p:cNvPicPr>
          <p:nvPr>
            <p:ph sz="half" idx="2"/>
          </p:nvPr>
        </p:nvPicPr>
        <p:blipFill>
          <a:blip r:embed="rId5" cstate="print">
            <a:clrChange>
              <a:clrFrom>
                <a:srgbClr val="FFFFFF"/>
              </a:clrFrom>
              <a:clrTo>
                <a:srgbClr val="FFFFFF">
                  <a:alpha val="0"/>
                </a:srgbClr>
              </a:clrTo>
            </a:clrChange>
          </a:blip>
          <a:srcRect/>
          <a:stretch>
            <a:fillRect/>
          </a:stretch>
        </p:blipFill>
        <p:spPr>
          <a:xfrm>
            <a:off x="7235825" y="2205038"/>
            <a:ext cx="1625600" cy="3311525"/>
          </a:xfrm>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639"/>
                                        </p:tgtEl>
                                        <p:attrNameLst>
                                          <p:attrName>style.visibility</p:attrName>
                                        </p:attrNameLst>
                                      </p:cBhvr>
                                      <p:to>
                                        <p:strVal val="visible"/>
                                      </p:to>
                                    </p:set>
                                    <p:animEffect transition="in" filter="wipe(left)">
                                      <p:cBhvr>
                                        <p:cTn id="7" dur="500"/>
                                        <p:tgtEl>
                                          <p:spTgt spid="266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42"/>
                                        </p:tgtEl>
                                        <p:attrNameLst>
                                          <p:attrName>style.visibility</p:attrName>
                                        </p:attrNameLst>
                                      </p:cBhvr>
                                      <p:to>
                                        <p:strVal val="visible"/>
                                      </p:to>
                                    </p:set>
                                    <p:animEffect transition="in" filter="wipe(left)">
                                      <p:cBhvr>
                                        <p:cTn id="11" dur="500"/>
                                        <p:tgtEl>
                                          <p:spTgt spid="2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Efectos de la Corriente</a:t>
            </a:r>
            <a:endParaRPr lang="es-VE"/>
          </a:p>
        </p:txBody>
      </p:sp>
      <p:sp>
        <p:nvSpPr>
          <p:cNvPr id="23557" name="Rectangle 5"/>
          <p:cNvSpPr>
            <a:spLocks noGrp="1" noChangeArrowheads="1"/>
          </p:cNvSpPr>
          <p:nvPr>
            <p:ph type="body" idx="1"/>
          </p:nvPr>
        </p:nvSpPr>
        <p:spPr>
          <a:xfrm>
            <a:off x="163513" y="1905000"/>
            <a:ext cx="8785225" cy="4230688"/>
          </a:xfrm>
        </p:spPr>
        <p:txBody>
          <a:bodyPr/>
          <a:lstStyle/>
          <a:p>
            <a:r>
              <a:rPr lang="es-ES"/>
              <a:t>Tetanización</a:t>
            </a:r>
            <a:endParaRPr lang="es-VE"/>
          </a:p>
          <a:p>
            <a:r>
              <a:rPr lang="es-ES"/>
              <a:t>Asfixia</a:t>
            </a:r>
            <a:endParaRPr lang="es-VE"/>
          </a:p>
          <a:p>
            <a:r>
              <a:rPr lang="es-ES"/>
              <a:t>Fibrilación Ventricular</a:t>
            </a:r>
            <a:endParaRPr lang="es-VE"/>
          </a:p>
          <a:p>
            <a:r>
              <a:rPr lang="es-ES"/>
              <a:t>Efecto Térmico:</a:t>
            </a:r>
            <a:endParaRPr lang="es-VE"/>
          </a:p>
          <a:p>
            <a:pPr lvl="2"/>
            <a:r>
              <a:rPr lang="es-ES"/>
              <a:t>Directo: Elevación de la temperatura de los tejidos</a:t>
            </a:r>
            <a:endParaRPr lang="es-VE"/>
          </a:p>
          <a:p>
            <a:pPr lvl="3"/>
            <a:r>
              <a:rPr lang="es-VE"/>
              <a:t>Consecuencias:</a:t>
            </a:r>
          </a:p>
          <a:p>
            <a:pPr lvl="4"/>
            <a:r>
              <a:rPr lang="es-ES"/>
              <a:t>Quemaduras en los puntos de contacto</a:t>
            </a:r>
            <a:r>
              <a:rPr lang="es-VE"/>
              <a:t> o </a:t>
            </a:r>
            <a:r>
              <a:rPr lang="es-ES"/>
              <a:t>Quemaduras de magnitud que comprometen la vida</a:t>
            </a:r>
            <a:endParaRPr lang="es-VE"/>
          </a:p>
          <a:p>
            <a:pPr lvl="4"/>
            <a:r>
              <a:rPr lang="es-ES"/>
              <a:t>Pueden causar insuficiencia renal con una muerte inevitable</a:t>
            </a:r>
            <a:endParaRPr lang="es-VE"/>
          </a:p>
          <a:p>
            <a:pPr lvl="2"/>
            <a:r>
              <a:rPr lang="es-ES"/>
              <a:t>Indirecto: </a:t>
            </a:r>
            <a:r>
              <a:rPr lang="es-VE"/>
              <a:t>Exposición</a:t>
            </a:r>
            <a:r>
              <a:rPr lang="es-ES"/>
              <a:t> a un arco eléctrico, sin que por la persona circule corriente</a:t>
            </a:r>
            <a:endParaRPr lang="es-VE"/>
          </a:p>
        </p:txBody>
      </p:sp>
      <p:pic>
        <p:nvPicPr>
          <p:cNvPr id="23558" name="Picture 6"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18288" y="2133600"/>
            <a:ext cx="2370137" cy="4114800"/>
          </a:xfrm>
          <a:prstGeom prst="rect">
            <a:avLst/>
          </a:prstGeom>
          <a:noFill/>
        </p:spPr>
      </p:pic>
      <p:pic>
        <p:nvPicPr>
          <p:cNvPr id="23559" name="Picture 7" descr="BD15084_"/>
          <p:cNvPicPr>
            <a:picLocks noChangeAspect="1" noChangeArrowheads="1"/>
          </p:cNvPicPr>
          <p:nvPr/>
        </p:nvPicPr>
        <p:blipFill>
          <a:blip r:embed="rId3" cstate="print"/>
          <a:srcRect/>
          <a:stretch>
            <a:fillRect/>
          </a:stretch>
        </p:blipFill>
        <p:spPr bwMode="auto">
          <a:xfrm>
            <a:off x="7962900" y="6591300"/>
            <a:ext cx="1143000" cy="228600"/>
          </a:xfrm>
          <a:prstGeom prst="rect">
            <a:avLst/>
          </a:prstGeom>
          <a:noFill/>
          <a:effectLst/>
        </p:spPr>
      </p:pic>
      <p:sp>
        <p:nvSpPr>
          <p:cNvPr id="23560" name="Text Box 8">
            <a:hlinkClick r:id="rId4"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8" name="Rectangle 6"/>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Gravedad de la Descarga Eléctrica</a:t>
            </a:r>
            <a:endParaRPr lang="es-VE"/>
          </a:p>
        </p:txBody>
      </p:sp>
      <p:sp>
        <p:nvSpPr>
          <p:cNvPr id="28679" name="Rectangle 7"/>
          <p:cNvSpPr>
            <a:spLocks noGrp="1" noChangeArrowheads="1"/>
          </p:cNvSpPr>
          <p:nvPr>
            <p:ph type="body" idx="1"/>
          </p:nvPr>
        </p:nvSpPr>
        <p:spPr>
          <a:xfrm>
            <a:off x="163513" y="1905000"/>
            <a:ext cx="8785225" cy="4273550"/>
          </a:xfrm>
        </p:spPr>
        <p:txBody>
          <a:bodyPr/>
          <a:lstStyle/>
          <a:p>
            <a:r>
              <a:rPr lang="es-ES"/>
              <a:t>El alcance de sus consecuencias</a:t>
            </a:r>
            <a:r>
              <a:rPr lang="es-VE"/>
              <a:t>:</a:t>
            </a:r>
          </a:p>
          <a:p>
            <a:pPr lvl="1"/>
            <a:r>
              <a:rPr lang="es-ES"/>
              <a:t>La Intensidad de la Corriente que Circula por el Cuerpo (A)</a:t>
            </a:r>
            <a:endParaRPr lang="es-VE"/>
          </a:p>
          <a:p>
            <a:pPr lvl="2"/>
            <a:r>
              <a:rPr lang="es-ES"/>
              <a:t>Varía de acuerdo con las diferentes resistencias del cuerpo, si la tensión permanece constante</a:t>
            </a:r>
            <a:endParaRPr lang="es-VE"/>
          </a:p>
          <a:p>
            <a:pPr lvl="1"/>
            <a:r>
              <a:rPr lang="es-ES"/>
              <a:t>El Camino que Recorre la Corriente que Circula por el Cuerpo</a:t>
            </a:r>
            <a:endParaRPr lang="es-VE"/>
          </a:p>
          <a:p>
            <a:pPr lvl="2"/>
            <a:r>
              <a:rPr lang="es-ES"/>
              <a:t>Origina graves daños a los tejidos y en su trayectoria puede lesionar órganos vitales</a:t>
            </a:r>
            <a:endParaRPr lang="es-VE"/>
          </a:p>
          <a:p>
            <a:pPr lvl="1"/>
            <a:r>
              <a:rPr lang="es-ES"/>
              <a:t>Duración del Tiempo de Contacto</a:t>
            </a:r>
            <a:endParaRPr lang="es-VE"/>
          </a:p>
          <a:p>
            <a:pPr lvl="2"/>
            <a:r>
              <a:rPr lang="es-VE"/>
              <a:t>A</a:t>
            </a:r>
            <a:r>
              <a:rPr lang="es-ES"/>
              <a:t> más tiempo</a:t>
            </a:r>
            <a:r>
              <a:rPr lang="es-VE"/>
              <a:t> la</a:t>
            </a:r>
            <a:r>
              <a:rPr lang="es-ES"/>
              <a:t> resistencia disminuye y existen mayores posibilidades de daños a los tejidos</a:t>
            </a:r>
            <a:endParaRPr lang="es-VE"/>
          </a:p>
          <a:p>
            <a:pPr lvl="2"/>
            <a:r>
              <a:rPr lang="es-VE"/>
              <a:t>A</a:t>
            </a:r>
            <a:r>
              <a:rPr lang="es-ES"/>
              <a:t> mayor duración ocasiona quemaduras de mayor extensión</a:t>
            </a:r>
            <a:endParaRPr lang="es-VE"/>
          </a:p>
        </p:txBody>
      </p:sp>
      <p:pic>
        <p:nvPicPr>
          <p:cNvPr id="28680" name="Picture 8" descr="BD15075_"/>
          <p:cNvPicPr>
            <a:picLocks noChangeAspect="1" noChangeArrowheads="1"/>
          </p:cNvPicPr>
          <p:nvPr/>
        </p:nvPicPr>
        <p:blipFill>
          <a:blip r:embed="rId2" cstate="print"/>
          <a:srcRect/>
          <a:stretch>
            <a:fillRect/>
          </a:stretch>
        </p:blipFill>
        <p:spPr bwMode="auto">
          <a:xfrm>
            <a:off x="8001000" y="6616700"/>
            <a:ext cx="1143000" cy="228600"/>
          </a:xfrm>
          <a:prstGeom prst="rect">
            <a:avLst/>
          </a:prstGeom>
          <a:noFill/>
        </p:spPr>
      </p:pic>
      <p:sp>
        <p:nvSpPr>
          <p:cNvPr id="28681" name="Text Box 9">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4" name="Picture 6" descr="BD04947_"/>
          <p:cNvPicPr>
            <a:picLocks noChangeAspect="1" noChangeArrowheads="1"/>
          </p:cNvPicPr>
          <p:nvPr/>
        </p:nvPicPr>
        <p:blipFill>
          <a:blip r:embed="rId2" cstate="print"/>
          <a:srcRect/>
          <a:stretch>
            <a:fillRect/>
          </a:stretch>
        </p:blipFill>
        <p:spPr bwMode="auto">
          <a:xfrm>
            <a:off x="7162800" y="4968875"/>
            <a:ext cx="1752600" cy="1476375"/>
          </a:xfrm>
          <a:prstGeom prst="rect">
            <a:avLst/>
          </a:prstGeom>
          <a:noFill/>
        </p:spPr>
      </p:pic>
      <p:sp>
        <p:nvSpPr>
          <p:cNvPr id="83972"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VE"/>
              <a:t>Contenido</a:t>
            </a:r>
          </a:p>
        </p:txBody>
      </p:sp>
      <p:sp>
        <p:nvSpPr>
          <p:cNvPr id="83973" name="Rectangle 5"/>
          <p:cNvSpPr>
            <a:spLocks noGrp="1" noChangeArrowheads="1"/>
          </p:cNvSpPr>
          <p:nvPr>
            <p:ph type="body" idx="1"/>
          </p:nvPr>
        </p:nvSpPr>
        <p:spPr>
          <a:xfrm>
            <a:off x="163513" y="1905000"/>
            <a:ext cx="8785225" cy="4452938"/>
          </a:xfrm>
        </p:spPr>
        <p:txBody>
          <a:bodyPr/>
          <a:lstStyle/>
          <a:p>
            <a:r>
              <a:rPr lang="es-ES"/>
              <a:t>Beneficios de la Electricidad</a:t>
            </a:r>
          </a:p>
          <a:p>
            <a:r>
              <a:rPr lang="es-ES"/>
              <a:t>Accidentes Eléctricos</a:t>
            </a:r>
          </a:p>
          <a:p>
            <a:r>
              <a:rPr lang="es-ES"/>
              <a:t>Factores Técnicos de los Accidentes Eléctricos</a:t>
            </a:r>
          </a:p>
          <a:p>
            <a:r>
              <a:rPr lang="es-ES"/>
              <a:t>Efectos de la Corriente</a:t>
            </a:r>
          </a:p>
          <a:p>
            <a:r>
              <a:rPr lang="es-ES"/>
              <a:t>Gravedad de la Descarga Eléctrica</a:t>
            </a:r>
          </a:p>
          <a:p>
            <a:r>
              <a:rPr lang="es-VE"/>
              <a:t>Exposición de</a:t>
            </a:r>
            <a:r>
              <a:rPr lang="es-ES"/>
              <a:t> una Persona al paso de la corriente</a:t>
            </a:r>
          </a:p>
          <a:p>
            <a:r>
              <a:rPr lang="es-ES"/>
              <a:t>Cortocircuito y Falla a Tierra</a:t>
            </a:r>
          </a:p>
          <a:p>
            <a:r>
              <a:rPr lang="es-ES"/>
              <a:t>Distancia mínima de Seguridad</a:t>
            </a:r>
          </a:p>
          <a:p>
            <a:r>
              <a:rPr lang="es-ES"/>
              <a:t>Conclusiones</a:t>
            </a:r>
            <a:endParaRPr lang="es-VE"/>
          </a:p>
        </p:txBody>
      </p:sp>
      <p:sp>
        <p:nvSpPr>
          <p:cNvPr id="83975" name="Rectangle 7">
            <a:hlinkClick r:id="rId3" action="ppaction://hlinksldjump" highlightClick="1"/>
          </p:cNvPr>
          <p:cNvSpPr>
            <a:spLocks noChangeArrowheads="1"/>
          </p:cNvSpPr>
          <p:nvPr/>
        </p:nvSpPr>
        <p:spPr bwMode="auto">
          <a:xfrm>
            <a:off x="228600" y="1981200"/>
            <a:ext cx="4343400" cy="304800"/>
          </a:xfrm>
          <a:prstGeom prst="rect">
            <a:avLst/>
          </a:prstGeom>
          <a:noFill/>
          <a:ln w="9525">
            <a:noFill/>
            <a:miter lim="800000"/>
            <a:headEnd/>
            <a:tailEnd/>
          </a:ln>
          <a:effectLst/>
        </p:spPr>
        <p:txBody>
          <a:bodyPr wrap="none" anchor="ctr"/>
          <a:lstStyle/>
          <a:p>
            <a:endParaRPr lang="es-AR"/>
          </a:p>
        </p:txBody>
      </p:sp>
      <p:sp>
        <p:nvSpPr>
          <p:cNvPr id="83976" name="Rectangle 8">
            <a:hlinkClick r:id="rId4" action="ppaction://hlinksldjump" highlightClick="1"/>
          </p:cNvPr>
          <p:cNvSpPr>
            <a:spLocks noChangeArrowheads="1"/>
          </p:cNvSpPr>
          <p:nvPr/>
        </p:nvSpPr>
        <p:spPr bwMode="auto">
          <a:xfrm>
            <a:off x="228600" y="2438400"/>
            <a:ext cx="3276600" cy="381000"/>
          </a:xfrm>
          <a:prstGeom prst="rect">
            <a:avLst/>
          </a:prstGeom>
          <a:noFill/>
          <a:ln w="9525">
            <a:noFill/>
            <a:miter lim="800000"/>
            <a:headEnd/>
            <a:tailEnd/>
          </a:ln>
          <a:effectLst/>
        </p:spPr>
        <p:txBody>
          <a:bodyPr wrap="none" anchor="ctr"/>
          <a:lstStyle/>
          <a:p>
            <a:endParaRPr lang="es-AR"/>
          </a:p>
        </p:txBody>
      </p:sp>
      <p:sp>
        <p:nvSpPr>
          <p:cNvPr id="83977" name="Rectangle 9">
            <a:hlinkClick r:id="rId5" action="ppaction://hlinksldjump" highlightClick="1"/>
          </p:cNvPr>
          <p:cNvSpPr>
            <a:spLocks noChangeArrowheads="1"/>
          </p:cNvSpPr>
          <p:nvPr/>
        </p:nvSpPr>
        <p:spPr bwMode="auto">
          <a:xfrm>
            <a:off x="228600" y="2971800"/>
            <a:ext cx="6705600" cy="304800"/>
          </a:xfrm>
          <a:prstGeom prst="rect">
            <a:avLst/>
          </a:prstGeom>
          <a:noFill/>
          <a:ln w="9525">
            <a:noFill/>
            <a:miter lim="800000"/>
            <a:headEnd/>
            <a:tailEnd/>
          </a:ln>
          <a:effectLst/>
        </p:spPr>
        <p:txBody>
          <a:bodyPr wrap="none" anchor="ctr"/>
          <a:lstStyle/>
          <a:p>
            <a:endParaRPr lang="es-AR"/>
          </a:p>
        </p:txBody>
      </p:sp>
      <p:sp>
        <p:nvSpPr>
          <p:cNvPr id="83978" name="Rectangle 10">
            <a:hlinkClick r:id="rId6" action="ppaction://hlinksldjump" highlightClick="1"/>
          </p:cNvPr>
          <p:cNvSpPr>
            <a:spLocks noChangeArrowheads="1"/>
          </p:cNvSpPr>
          <p:nvPr/>
        </p:nvSpPr>
        <p:spPr bwMode="auto">
          <a:xfrm>
            <a:off x="228600" y="3429000"/>
            <a:ext cx="3429000" cy="381000"/>
          </a:xfrm>
          <a:prstGeom prst="rect">
            <a:avLst/>
          </a:prstGeom>
          <a:noFill/>
          <a:ln w="9525">
            <a:noFill/>
            <a:miter lim="800000"/>
            <a:headEnd/>
            <a:tailEnd/>
          </a:ln>
          <a:effectLst/>
        </p:spPr>
        <p:txBody>
          <a:bodyPr wrap="none" anchor="ctr"/>
          <a:lstStyle/>
          <a:p>
            <a:endParaRPr lang="es-AR"/>
          </a:p>
        </p:txBody>
      </p:sp>
      <p:sp>
        <p:nvSpPr>
          <p:cNvPr id="83979" name="Rectangle 11">
            <a:hlinkClick r:id="rId7" action="ppaction://hlinksldjump" highlightClick="1"/>
          </p:cNvPr>
          <p:cNvSpPr>
            <a:spLocks noChangeArrowheads="1"/>
          </p:cNvSpPr>
          <p:nvPr/>
        </p:nvSpPr>
        <p:spPr bwMode="auto">
          <a:xfrm>
            <a:off x="228600" y="3962400"/>
            <a:ext cx="4953000" cy="381000"/>
          </a:xfrm>
          <a:prstGeom prst="rect">
            <a:avLst/>
          </a:prstGeom>
          <a:noFill/>
          <a:ln w="9525">
            <a:noFill/>
            <a:miter lim="800000"/>
            <a:headEnd/>
            <a:tailEnd/>
          </a:ln>
          <a:effectLst/>
        </p:spPr>
        <p:txBody>
          <a:bodyPr wrap="none" anchor="ctr"/>
          <a:lstStyle/>
          <a:p>
            <a:endParaRPr lang="es-AR"/>
          </a:p>
        </p:txBody>
      </p:sp>
      <p:sp>
        <p:nvSpPr>
          <p:cNvPr id="83980" name="Rectangle 12">
            <a:hlinkClick r:id="rId8" action="ppaction://hlinksldjump" highlightClick="1"/>
          </p:cNvPr>
          <p:cNvSpPr>
            <a:spLocks noChangeArrowheads="1"/>
          </p:cNvSpPr>
          <p:nvPr/>
        </p:nvSpPr>
        <p:spPr bwMode="auto">
          <a:xfrm>
            <a:off x="228600" y="4495800"/>
            <a:ext cx="7010400" cy="381000"/>
          </a:xfrm>
          <a:prstGeom prst="rect">
            <a:avLst/>
          </a:prstGeom>
          <a:noFill/>
          <a:ln w="9525">
            <a:noFill/>
            <a:miter lim="800000"/>
            <a:headEnd/>
            <a:tailEnd/>
          </a:ln>
          <a:effectLst/>
        </p:spPr>
        <p:txBody>
          <a:bodyPr wrap="none" anchor="ctr"/>
          <a:lstStyle/>
          <a:p>
            <a:endParaRPr lang="es-AR"/>
          </a:p>
        </p:txBody>
      </p:sp>
      <p:sp>
        <p:nvSpPr>
          <p:cNvPr id="83981" name="Rectangle 13">
            <a:hlinkClick r:id="rId9" action="ppaction://hlinksldjump" highlightClick="1"/>
          </p:cNvPr>
          <p:cNvSpPr>
            <a:spLocks noChangeArrowheads="1"/>
          </p:cNvSpPr>
          <p:nvPr/>
        </p:nvSpPr>
        <p:spPr bwMode="auto">
          <a:xfrm>
            <a:off x="228600" y="5003800"/>
            <a:ext cx="4191000" cy="304800"/>
          </a:xfrm>
          <a:prstGeom prst="rect">
            <a:avLst/>
          </a:prstGeom>
          <a:noFill/>
          <a:ln w="9525">
            <a:noFill/>
            <a:miter lim="800000"/>
            <a:headEnd/>
            <a:tailEnd/>
          </a:ln>
          <a:effectLst/>
        </p:spPr>
        <p:txBody>
          <a:bodyPr wrap="none" anchor="ctr"/>
          <a:lstStyle/>
          <a:p>
            <a:endParaRPr lang="es-AR"/>
          </a:p>
        </p:txBody>
      </p:sp>
      <p:sp>
        <p:nvSpPr>
          <p:cNvPr id="83982" name="Rectangle 14">
            <a:hlinkClick r:id="rId10" action="ppaction://hlinksldjump" highlightClick="1"/>
          </p:cNvPr>
          <p:cNvSpPr>
            <a:spLocks noChangeArrowheads="1"/>
          </p:cNvSpPr>
          <p:nvPr/>
        </p:nvSpPr>
        <p:spPr bwMode="auto">
          <a:xfrm>
            <a:off x="228600" y="5486400"/>
            <a:ext cx="4495800" cy="381000"/>
          </a:xfrm>
          <a:prstGeom prst="rect">
            <a:avLst/>
          </a:prstGeom>
          <a:noFill/>
          <a:ln w="9525">
            <a:noFill/>
            <a:miter lim="800000"/>
            <a:headEnd/>
            <a:tailEnd/>
          </a:ln>
          <a:effectLst/>
        </p:spPr>
        <p:txBody>
          <a:bodyPr wrap="none" anchor="ctr"/>
          <a:lstStyle/>
          <a:p>
            <a:endParaRPr lang="es-AR"/>
          </a:p>
        </p:txBody>
      </p:sp>
      <p:sp>
        <p:nvSpPr>
          <p:cNvPr id="83983" name="Rectangle 15">
            <a:hlinkClick r:id="rId11" action="ppaction://hlinksldjump" highlightClick="1"/>
          </p:cNvPr>
          <p:cNvSpPr>
            <a:spLocks noChangeArrowheads="1"/>
          </p:cNvSpPr>
          <p:nvPr/>
        </p:nvSpPr>
        <p:spPr bwMode="auto">
          <a:xfrm>
            <a:off x="228600" y="6019800"/>
            <a:ext cx="2209800" cy="304800"/>
          </a:xfrm>
          <a:prstGeom prst="rect">
            <a:avLst/>
          </a:prstGeom>
          <a:noFill/>
          <a:ln w="9525">
            <a:noFill/>
            <a:miter lim="800000"/>
            <a:headEnd/>
            <a:tailEnd/>
          </a:ln>
          <a:effectLst/>
        </p:spPr>
        <p:txBody>
          <a:bodyPr wrap="none" anchor="ctr"/>
          <a:lstStyle/>
          <a:p>
            <a:endParaRPr lang="es-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0"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Gravedad de la Descarga Eléctrica</a:t>
            </a:r>
            <a:endParaRPr lang="es-VE"/>
          </a:p>
        </p:txBody>
      </p:sp>
      <p:sp>
        <p:nvSpPr>
          <p:cNvPr id="80901" name="Rectangle 5"/>
          <p:cNvSpPr>
            <a:spLocks noGrp="1" noChangeArrowheads="1"/>
          </p:cNvSpPr>
          <p:nvPr>
            <p:ph type="body" idx="1"/>
          </p:nvPr>
        </p:nvSpPr>
        <p:spPr>
          <a:xfrm>
            <a:off x="163513" y="1905000"/>
            <a:ext cx="8785225" cy="3128963"/>
          </a:xfrm>
        </p:spPr>
        <p:txBody>
          <a:bodyPr/>
          <a:lstStyle/>
          <a:p>
            <a:r>
              <a:rPr lang="es-ES"/>
              <a:t>El alcance de sus consecuencias</a:t>
            </a:r>
            <a:r>
              <a:rPr lang="es-VE"/>
              <a:t>:</a:t>
            </a:r>
          </a:p>
          <a:p>
            <a:pPr lvl="1"/>
            <a:r>
              <a:rPr lang="es-ES"/>
              <a:t>Tipos de Corriente</a:t>
            </a:r>
            <a:endParaRPr lang="es-VE"/>
          </a:p>
          <a:p>
            <a:pPr lvl="2"/>
            <a:r>
              <a:rPr lang="es-ES"/>
              <a:t>La corriente Alterna afecta el tejido nervioso y muscular</a:t>
            </a:r>
            <a:endParaRPr lang="es-VE"/>
          </a:p>
          <a:p>
            <a:pPr lvl="2"/>
            <a:r>
              <a:rPr lang="es-ES"/>
              <a:t>La corriente Directa produce electrólisis de los tejidos, originando MYOGLOBINA que provoca en varios días lesiones en los riñones y envenenamiento mortal</a:t>
            </a:r>
            <a:endParaRPr lang="es-VE"/>
          </a:p>
          <a:p>
            <a:pPr lvl="1"/>
            <a:r>
              <a:rPr lang="es-ES"/>
              <a:t>Condiciones Físicas del Sujeto</a:t>
            </a:r>
            <a:endParaRPr lang="es-VE"/>
          </a:p>
          <a:p>
            <a:pPr lvl="2"/>
            <a:r>
              <a:rPr lang="es-ES"/>
              <a:t>Aquí influye la salud, peso, edad, metabolismo</a:t>
            </a:r>
          </a:p>
        </p:txBody>
      </p:sp>
      <p:pic>
        <p:nvPicPr>
          <p:cNvPr id="80902" name="Picture 6"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18288" y="2133600"/>
            <a:ext cx="2370137" cy="4114800"/>
          </a:xfrm>
          <a:prstGeom prst="rect">
            <a:avLst/>
          </a:prstGeom>
          <a:noFill/>
        </p:spPr>
      </p:pic>
      <p:pic>
        <p:nvPicPr>
          <p:cNvPr id="80903" name="Picture 7" descr="BD15079_"/>
          <p:cNvPicPr>
            <a:picLocks noChangeAspect="1" noChangeArrowheads="1"/>
          </p:cNvPicPr>
          <p:nvPr/>
        </p:nvPicPr>
        <p:blipFill>
          <a:blip r:embed="rId3" cstate="print"/>
          <a:srcRect/>
          <a:stretch>
            <a:fillRect/>
          </a:stretch>
        </p:blipFill>
        <p:spPr bwMode="auto">
          <a:xfrm>
            <a:off x="0" y="6616700"/>
            <a:ext cx="1143000" cy="228600"/>
          </a:xfrm>
          <a:prstGeom prst="rect">
            <a:avLst/>
          </a:prstGeom>
          <a:noFill/>
        </p:spPr>
      </p:pic>
      <p:sp>
        <p:nvSpPr>
          <p:cNvPr id="80904" name="Text Box 8">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80905" name="Picture 9" descr="BD15075_"/>
          <p:cNvPicPr>
            <a:picLocks noChangeAspect="1" noChangeArrowheads="1"/>
          </p:cNvPicPr>
          <p:nvPr/>
        </p:nvPicPr>
        <p:blipFill>
          <a:blip r:embed="rId4" cstate="print"/>
          <a:srcRect/>
          <a:stretch>
            <a:fillRect/>
          </a:stretch>
        </p:blipFill>
        <p:spPr bwMode="auto">
          <a:xfrm>
            <a:off x="8001000" y="6616700"/>
            <a:ext cx="1143000" cy="228600"/>
          </a:xfrm>
          <a:prstGeom prst="rect">
            <a:avLst/>
          </a:prstGeom>
          <a:noFill/>
        </p:spPr>
      </p:pic>
      <p:sp>
        <p:nvSpPr>
          <p:cNvPr id="80906" name="Text Box 10">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2"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Gravedad de la Descarga Eléctrica</a:t>
            </a:r>
            <a:endParaRPr lang="es-VE"/>
          </a:p>
        </p:txBody>
      </p:sp>
      <p:sp>
        <p:nvSpPr>
          <p:cNvPr id="32773" name="Rectangle 5"/>
          <p:cNvSpPr>
            <a:spLocks noGrp="1" noChangeArrowheads="1"/>
          </p:cNvSpPr>
          <p:nvPr>
            <p:ph type="body" idx="1"/>
          </p:nvPr>
        </p:nvSpPr>
        <p:spPr>
          <a:xfrm>
            <a:off x="163513" y="1905000"/>
            <a:ext cx="6999287" cy="3276600"/>
          </a:xfrm>
        </p:spPr>
        <p:txBody>
          <a:bodyPr/>
          <a:lstStyle/>
          <a:p>
            <a:pPr algn="l">
              <a:tabLst>
                <a:tab pos="4121150" algn="l"/>
              </a:tabLst>
            </a:pPr>
            <a:r>
              <a:rPr lang="es-ES"/>
              <a:t>Resistividad del Cuerpo Humano</a:t>
            </a:r>
            <a:endParaRPr lang="es-ES">
              <a:solidFill>
                <a:schemeClr val="hlink"/>
              </a:solidFill>
            </a:endParaRPr>
          </a:p>
          <a:p>
            <a:pPr lvl="1" algn="l">
              <a:tabLst>
                <a:tab pos="4121150" algn="l"/>
              </a:tabLst>
            </a:pPr>
            <a:r>
              <a:rPr lang="es-ES">
                <a:solidFill>
                  <a:schemeClr val="hlink"/>
                </a:solidFill>
              </a:rPr>
              <a:t>Área del Cuerpo	Resistencia (OHM</a:t>
            </a:r>
            <a:r>
              <a:rPr lang="es-ES"/>
              <a:t/>
            </a:r>
            <a:br>
              <a:rPr lang="es-ES"/>
            </a:br>
            <a:r>
              <a:rPr lang="es-ES"/>
              <a:t>Piel seca	100.000 a 600.000</a:t>
            </a:r>
            <a:br>
              <a:rPr lang="es-ES"/>
            </a:br>
            <a:r>
              <a:rPr lang="es-ES"/>
              <a:t>Piel húmeda	1.000</a:t>
            </a:r>
            <a:br>
              <a:rPr lang="es-ES"/>
            </a:br>
            <a:r>
              <a:rPr lang="es-ES"/>
              <a:t>Parte interna (Cabeza-Pie)	400 a 600</a:t>
            </a:r>
            <a:br>
              <a:rPr lang="es-ES"/>
            </a:br>
            <a:r>
              <a:rPr lang="es-ES"/>
              <a:t>Oído a oído	100 (Aprox.)</a:t>
            </a:r>
          </a:p>
          <a:p>
            <a:pPr algn="l">
              <a:tabLst>
                <a:tab pos="4121150" algn="l"/>
              </a:tabLst>
            </a:pPr>
            <a:r>
              <a:rPr lang="es-ES"/>
              <a:t>Los valores proporcionados en esta tabla están basados en pruebas experimentales, por lo tanto no se intenta suministrar datos 100% exactos</a:t>
            </a:r>
          </a:p>
        </p:txBody>
      </p:sp>
      <p:pic>
        <p:nvPicPr>
          <p:cNvPr id="32776" name="Picture 8" descr="fig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18288" y="2133600"/>
            <a:ext cx="2370137" cy="4114800"/>
          </a:xfrm>
          <a:prstGeom prst="rect">
            <a:avLst/>
          </a:prstGeom>
          <a:noFill/>
        </p:spPr>
      </p:pic>
      <p:pic>
        <p:nvPicPr>
          <p:cNvPr id="32777" name="Picture 9" descr="BD15079_"/>
          <p:cNvPicPr>
            <a:picLocks noChangeAspect="1" noChangeArrowheads="1"/>
          </p:cNvPicPr>
          <p:nvPr/>
        </p:nvPicPr>
        <p:blipFill>
          <a:blip r:embed="rId3" cstate="print"/>
          <a:srcRect/>
          <a:stretch>
            <a:fillRect/>
          </a:stretch>
        </p:blipFill>
        <p:spPr bwMode="auto">
          <a:xfrm>
            <a:off x="0" y="6616700"/>
            <a:ext cx="1143000" cy="228600"/>
          </a:xfrm>
          <a:prstGeom prst="rect">
            <a:avLst/>
          </a:prstGeom>
          <a:noFill/>
        </p:spPr>
      </p:pic>
      <p:sp>
        <p:nvSpPr>
          <p:cNvPr id="32778" name="Text Box 10">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32779" name="Picture 11" descr="BD15075_"/>
          <p:cNvPicPr>
            <a:picLocks noChangeAspect="1" noChangeArrowheads="1"/>
          </p:cNvPicPr>
          <p:nvPr/>
        </p:nvPicPr>
        <p:blipFill>
          <a:blip r:embed="rId4" cstate="print"/>
          <a:srcRect/>
          <a:stretch>
            <a:fillRect/>
          </a:stretch>
        </p:blipFill>
        <p:spPr bwMode="auto">
          <a:xfrm>
            <a:off x="8001000" y="6616700"/>
            <a:ext cx="1143000" cy="228600"/>
          </a:xfrm>
          <a:prstGeom prst="rect">
            <a:avLst/>
          </a:prstGeom>
          <a:noFill/>
        </p:spPr>
      </p:pic>
      <p:sp>
        <p:nvSpPr>
          <p:cNvPr id="32780" name="Text Box 12">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41" name="Rectangle 9"/>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Gravedad de la Descarga Eléctrica</a:t>
            </a:r>
            <a:endParaRPr lang="es-VE"/>
          </a:p>
        </p:txBody>
      </p:sp>
      <p:sp>
        <p:nvSpPr>
          <p:cNvPr id="44042" name="Rectangle 10"/>
          <p:cNvSpPr>
            <a:spLocks noGrp="1" noChangeArrowheads="1"/>
          </p:cNvSpPr>
          <p:nvPr>
            <p:ph type="body" idx="1"/>
          </p:nvPr>
        </p:nvSpPr>
        <p:spPr>
          <a:xfrm>
            <a:off x="163513" y="1905000"/>
            <a:ext cx="8785225" cy="1709738"/>
          </a:xfrm>
        </p:spPr>
        <p:txBody>
          <a:bodyPr/>
          <a:lstStyle/>
          <a:p>
            <a:r>
              <a:rPr lang="es-ES"/>
              <a:t>La resistencia de los pies con el suelo</a:t>
            </a:r>
          </a:p>
          <a:p>
            <a:pPr lvl="1"/>
            <a:r>
              <a:rPr lang="es-ES"/>
              <a:t>Resistencia de los Pies	Resistividad del terreno</a:t>
            </a:r>
          </a:p>
          <a:p>
            <a:pPr lvl="2"/>
            <a:r>
              <a:rPr lang="es-ES"/>
              <a:t>Un pie 3.0 veces en OHM_METRO</a:t>
            </a:r>
          </a:p>
          <a:p>
            <a:pPr lvl="2"/>
            <a:r>
              <a:rPr lang="es-ES"/>
              <a:t>Los dos pies en paralelo 1.5 veces en OHM_METRO</a:t>
            </a:r>
          </a:p>
        </p:txBody>
      </p:sp>
      <p:pic>
        <p:nvPicPr>
          <p:cNvPr id="44038" name="Picture 6" descr="BD10850_"/>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4038600"/>
            <a:ext cx="3505200" cy="2584450"/>
          </a:xfrm>
          <a:prstGeom prst="rect">
            <a:avLst/>
          </a:prstGeom>
          <a:noFill/>
        </p:spPr>
      </p:pic>
      <p:pic>
        <p:nvPicPr>
          <p:cNvPr id="44043" name="Picture 11" descr="BD15079_"/>
          <p:cNvPicPr>
            <a:picLocks noChangeAspect="1" noChangeArrowheads="1"/>
          </p:cNvPicPr>
          <p:nvPr/>
        </p:nvPicPr>
        <p:blipFill>
          <a:blip r:embed="rId3" cstate="print"/>
          <a:srcRect/>
          <a:stretch>
            <a:fillRect/>
          </a:stretch>
        </p:blipFill>
        <p:spPr bwMode="auto">
          <a:xfrm>
            <a:off x="0" y="6616700"/>
            <a:ext cx="1143000" cy="228600"/>
          </a:xfrm>
          <a:prstGeom prst="rect">
            <a:avLst/>
          </a:prstGeom>
          <a:noFill/>
        </p:spPr>
      </p:pic>
      <p:sp>
        <p:nvSpPr>
          <p:cNvPr id="44044" name="Text Box 12">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44045" name="Picture 13" descr="BD15075_"/>
          <p:cNvPicPr>
            <a:picLocks noChangeAspect="1" noChangeArrowheads="1"/>
          </p:cNvPicPr>
          <p:nvPr/>
        </p:nvPicPr>
        <p:blipFill>
          <a:blip r:embed="rId4" cstate="print"/>
          <a:srcRect/>
          <a:stretch>
            <a:fillRect/>
          </a:stretch>
        </p:blipFill>
        <p:spPr bwMode="auto">
          <a:xfrm>
            <a:off x="8001000" y="6616700"/>
            <a:ext cx="1143000" cy="228600"/>
          </a:xfrm>
          <a:prstGeom prst="rect">
            <a:avLst/>
          </a:prstGeom>
          <a:noFill/>
        </p:spPr>
      </p:pic>
      <p:sp>
        <p:nvSpPr>
          <p:cNvPr id="44046" name="Text Box 14">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Gravedad de la Descarga Eléctrica</a:t>
            </a:r>
            <a:endParaRPr lang="es-VE"/>
          </a:p>
        </p:txBody>
      </p:sp>
      <p:sp>
        <p:nvSpPr>
          <p:cNvPr id="45061" name="Rectangle 5"/>
          <p:cNvSpPr>
            <a:spLocks noGrp="1" noChangeArrowheads="1"/>
          </p:cNvSpPr>
          <p:nvPr>
            <p:ph type="body" idx="1"/>
          </p:nvPr>
        </p:nvSpPr>
        <p:spPr>
          <a:xfrm>
            <a:off x="163513" y="1905000"/>
            <a:ext cx="8785225" cy="2439988"/>
          </a:xfrm>
        </p:spPr>
        <p:txBody>
          <a:bodyPr/>
          <a:lstStyle/>
          <a:p>
            <a:pPr marL="5245100" indent="-3914775" algn="l">
              <a:buFont typeface="Wingdings" pitchFamily="2" charset="2"/>
              <a:buNone/>
            </a:pPr>
            <a:r>
              <a:rPr lang="es-ES">
                <a:solidFill>
                  <a:schemeClr val="hlink"/>
                </a:solidFill>
              </a:rPr>
              <a:t>Tipo de terreno	OHM_METRO</a:t>
            </a:r>
          </a:p>
          <a:p>
            <a:pPr marL="5245100" indent="-3914775" algn="l">
              <a:buFont typeface="Wingdings" pitchFamily="2" charset="2"/>
              <a:buNone/>
            </a:pPr>
            <a:r>
              <a:rPr lang="es-ES"/>
              <a:t>Terreno orgánico mojado	10</a:t>
            </a:r>
          </a:p>
          <a:p>
            <a:pPr marL="5245100" indent="-3914775" algn="l">
              <a:buFont typeface="Wingdings" pitchFamily="2" charset="2"/>
              <a:buNone/>
            </a:pPr>
            <a:r>
              <a:rPr lang="es-ES"/>
              <a:t>Terreno húmedo	100</a:t>
            </a:r>
          </a:p>
          <a:p>
            <a:pPr marL="5245100" indent="-3914775" algn="l">
              <a:buFont typeface="Wingdings" pitchFamily="2" charset="2"/>
              <a:buNone/>
            </a:pPr>
            <a:r>
              <a:rPr lang="es-ES"/>
              <a:t>Terreno seco	1.000</a:t>
            </a:r>
          </a:p>
          <a:p>
            <a:pPr marL="5245100" indent="-3914775" algn="l">
              <a:buFont typeface="Wingdings" pitchFamily="2" charset="2"/>
              <a:buNone/>
            </a:pPr>
            <a:r>
              <a:rPr lang="es-ES"/>
              <a:t>Capa de rocas	10.000</a:t>
            </a:r>
          </a:p>
        </p:txBody>
      </p:sp>
      <p:grpSp>
        <p:nvGrpSpPr>
          <p:cNvPr id="45299" name="Group 243"/>
          <p:cNvGrpSpPr>
            <a:grpSpLocks/>
          </p:cNvGrpSpPr>
          <p:nvPr/>
        </p:nvGrpSpPr>
        <p:grpSpPr bwMode="auto">
          <a:xfrm>
            <a:off x="5943600" y="4514850"/>
            <a:ext cx="2481263" cy="1751013"/>
            <a:chOff x="3744" y="2844"/>
            <a:chExt cx="1563" cy="1103"/>
          </a:xfrm>
        </p:grpSpPr>
        <p:sp>
          <p:nvSpPr>
            <p:cNvPr id="45064" name="Freeform 8"/>
            <p:cNvSpPr>
              <a:spLocks/>
            </p:cNvSpPr>
            <p:nvPr/>
          </p:nvSpPr>
          <p:spPr bwMode="auto">
            <a:xfrm>
              <a:off x="4103" y="2855"/>
              <a:ext cx="1093" cy="487"/>
            </a:xfrm>
            <a:custGeom>
              <a:avLst/>
              <a:gdLst/>
              <a:ahLst/>
              <a:cxnLst>
                <a:cxn ang="0">
                  <a:pos x="4" y="530"/>
                </a:cxn>
                <a:cxn ang="0">
                  <a:pos x="23" y="524"/>
                </a:cxn>
                <a:cxn ang="0">
                  <a:pos x="51" y="517"/>
                </a:cxn>
                <a:cxn ang="0">
                  <a:pos x="80" y="498"/>
                </a:cxn>
                <a:cxn ang="0">
                  <a:pos x="104" y="469"/>
                </a:cxn>
                <a:cxn ang="0">
                  <a:pos x="114" y="429"/>
                </a:cxn>
                <a:cxn ang="0">
                  <a:pos x="114" y="370"/>
                </a:cxn>
                <a:cxn ang="0">
                  <a:pos x="120" y="296"/>
                </a:cxn>
                <a:cxn ang="0">
                  <a:pos x="139" y="220"/>
                </a:cxn>
                <a:cxn ang="0">
                  <a:pos x="182" y="150"/>
                </a:cxn>
                <a:cxn ang="0">
                  <a:pos x="260" y="100"/>
                </a:cxn>
                <a:cxn ang="0">
                  <a:pos x="371" y="68"/>
                </a:cxn>
                <a:cxn ang="0">
                  <a:pos x="502" y="47"/>
                </a:cxn>
                <a:cxn ang="0">
                  <a:pos x="637" y="32"/>
                </a:cxn>
                <a:cxn ang="0">
                  <a:pos x="762" y="21"/>
                </a:cxn>
                <a:cxn ang="0">
                  <a:pos x="865" y="9"/>
                </a:cxn>
                <a:cxn ang="0">
                  <a:pos x="949" y="0"/>
                </a:cxn>
                <a:cxn ang="0">
                  <a:pos x="1055" y="0"/>
                </a:cxn>
                <a:cxn ang="0">
                  <a:pos x="1182" y="11"/>
                </a:cxn>
                <a:cxn ang="0">
                  <a:pos x="1319" y="32"/>
                </a:cxn>
                <a:cxn ang="0">
                  <a:pos x="1462" y="66"/>
                </a:cxn>
                <a:cxn ang="0">
                  <a:pos x="1603" y="112"/>
                </a:cxn>
                <a:cxn ang="0">
                  <a:pos x="1711" y="159"/>
                </a:cxn>
                <a:cxn ang="0">
                  <a:pos x="1787" y="205"/>
                </a:cxn>
                <a:cxn ang="0">
                  <a:pos x="1835" y="249"/>
                </a:cxn>
                <a:cxn ang="0">
                  <a:pos x="1859" y="292"/>
                </a:cxn>
                <a:cxn ang="0">
                  <a:pos x="1865" y="336"/>
                </a:cxn>
                <a:cxn ang="0">
                  <a:pos x="1875" y="368"/>
                </a:cxn>
                <a:cxn ang="0">
                  <a:pos x="1905" y="391"/>
                </a:cxn>
                <a:cxn ang="0">
                  <a:pos x="1949" y="410"/>
                </a:cxn>
                <a:cxn ang="0">
                  <a:pos x="1996" y="429"/>
                </a:cxn>
                <a:cxn ang="0">
                  <a:pos x="2040" y="456"/>
                </a:cxn>
                <a:cxn ang="0">
                  <a:pos x="2078" y="492"/>
                </a:cxn>
                <a:cxn ang="0">
                  <a:pos x="2108" y="522"/>
                </a:cxn>
                <a:cxn ang="0">
                  <a:pos x="2139" y="553"/>
                </a:cxn>
                <a:cxn ang="0">
                  <a:pos x="2158" y="579"/>
                </a:cxn>
                <a:cxn ang="0">
                  <a:pos x="2173" y="616"/>
                </a:cxn>
                <a:cxn ang="0">
                  <a:pos x="2177" y="657"/>
                </a:cxn>
                <a:cxn ang="0">
                  <a:pos x="2183" y="697"/>
                </a:cxn>
                <a:cxn ang="0">
                  <a:pos x="2185" y="732"/>
                </a:cxn>
                <a:cxn ang="0">
                  <a:pos x="2177" y="768"/>
                </a:cxn>
                <a:cxn ang="0">
                  <a:pos x="2154" y="806"/>
                </a:cxn>
                <a:cxn ang="0">
                  <a:pos x="2107" y="857"/>
                </a:cxn>
                <a:cxn ang="0">
                  <a:pos x="2023" y="901"/>
                </a:cxn>
                <a:cxn ang="0">
                  <a:pos x="1922" y="933"/>
                </a:cxn>
                <a:cxn ang="0">
                  <a:pos x="1819" y="956"/>
                </a:cxn>
                <a:cxn ang="0">
                  <a:pos x="1738" y="967"/>
                </a:cxn>
                <a:cxn ang="0">
                  <a:pos x="1694" y="973"/>
                </a:cxn>
                <a:cxn ang="0">
                  <a:pos x="0" y="530"/>
                </a:cxn>
              </a:cxnLst>
              <a:rect l="0" t="0" r="r" b="b"/>
              <a:pathLst>
                <a:path w="2185" h="975">
                  <a:moveTo>
                    <a:pt x="0" y="530"/>
                  </a:moveTo>
                  <a:lnTo>
                    <a:pt x="0" y="530"/>
                  </a:lnTo>
                  <a:lnTo>
                    <a:pt x="4" y="530"/>
                  </a:lnTo>
                  <a:lnTo>
                    <a:pt x="9" y="528"/>
                  </a:lnTo>
                  <a:lnTo>
                    <a:pt x="15" y="528"/>
                  </a:lnTo>
                  <a:lnTo>
                    <a:pt x="23" y="524"/>
                  </a:lnTo>
                  <a:lnTo>
                    <a:pt x="32" y="522"/>
                  </a:lnTo>
                  <a:lnTo>
                    <a:pt x="42" y="519"/>
                  </a:lnTo>
                  <a:lnTo>
                    <a:pt x="51" y="517"/>
                  </a:lnTo>
                  <a:lnTo>
                    <a:pt x="61" y="509"/>
                  </a:lnTo>
                  <a:lnTo>
                    <a:pt x="70" y="503"/>
                  </a:lnTo>
                  <a:lnTo>
                    <a:pt x="80" y="498"/>
                  </a:lnTo>
                  <a:lnTo>
                    <a:pt x="89" y="490"/>
                  </a:lnTo>
                  <a:lnTo>
                    <a:pt x="97" y="479"/>
                  </a:lnTo>
                  <a:lnTo>
                    <a:pt x="104" y="469"/>
                  </a:lnTo>
                  <a:lnTo>
                    <a:pt x="110" y="458"/>
                  </a:lnTo>
                  <a:lnTo>
                    <a:pt x="114" y="444"/>
                  </a:lnTo>
                  <a:lnTo>
                    <a:pt x="114" y="429"/>
                  </a:lnTo>
                  <a:lnTo>
                    <a:pt x="114" y="412"/>
                  </a:lnTo>
                  <a:lnTo>
                    <a:pt x="114" y="391"/>
                  </a:lnTo>
                  <a:lnTo>
                    <a:pt x="114" y="370"/>
                  </a:lnTo>
                  <a:lnTo>
                    <a:pt x="114" y="348"/>
                  </a:lnTo>
                  <a:lnTo>
                    <a:pt x="118" y="323"/>
                  </a:lnTo>
                  <a:lnTo>
                    <a:pt x="120" y="296"/>
                  </a:lnTo>
                  <a:lnTo>
                    <a:pt x="123" y="271"/>
                  </a:lnTo>
                  <a:lnTo>
                    <a:pt x="129" y="247"/>
                  </a:lnTo>
                  <a:lnTo>
                    <a:pt x="139" y="220"/>
                  </a:lnTo>
                  <a:lnTo>
                    <a:pt x="150" y="195"/>
                  </a:lnTo>
                  <a:lnTo>
                    <a:pt x="165" y="173"/>
                  </a:lnTo>
                  <a:lnTo>
                    <a:pt x="182" y="150"/>
                  </a:lnTo>
                  <a:lnTo>
                    <a:pt x="203" y="131"/>
                  </a:lnTo>
                  <a:lnTo>
                    <a:pt x="230" y="114"/>
                  </a:lnTo>
                  <a:lnTo>
                    <a:pt x="260" y="100"/>
                  </a:lnTo>
                  <a:lnTo>
                    <a:pt x="294" y="87"/>
                  </a:lnTo>
                  <a:lnTo>
                    <a:pt x="332" y="78"/>
                  </a:lnTo>
                  <a:lnTo>
                    <a:pt x="371" y="68"/>
                  </a:lnTo>
                  <a:lnTo>
                    <a:pt x="414" y="60"/>
                  </a:lnTo>
                  <a:lnTo>
                    <a:pt x="456" y="53"/>
                  </a:lnTo>
                  <a:lnTo>
                    <a:pt x="502" y="47"/>
                  </a:lnTo>
                  <a:lnTo>
                    <a:pt x="547" y="41"/>
                  </a:lnTo>
                  <a:lnTo>
                    <a:pt x="593" y="36"/>
                  </a:lnTo>
                  <a:lnTo>
                    <a:pt x="637" y="32"/>
                  </a:lnTo>
                  <a:lnTo>
                    <a:pt x="680" y="26"/>
                  </a:lnTo>
                  <a:lnTo>
                    <a:pt x="722" y="24"/>
                  </a:lnTo>
                  <a:lnTo>
                    <a:pt x="762" y="21"/>
                  </a:lnTo>
                  <a:lnTo>
                    <a:pt x="800" y="17"/>
                  </a:lnTo>
                  <a:lnTo>
                    <a:pt x="834" y="13"/>
                  </a:lnTo>
                  <a:lnTo>
                    <a:pt x="865" y="9"/>
                  </a:lnTo>
                  <a:lnTo>
                    <a:pt x="893" y="7"/>
                  </a:lnTo>
                  <a:lnTo>
                    <a:pt x="918" y="2"/>
                  </a:lnTo>
                  <a:lnTo>
                    <a:pt x="949" y="0"/>
                  </a:lnTo>
                  <a:lnTo>
                    <a:pt x="981" y="0"/>
                  </a:lnTo>
                  <a:lnTo>
                    <a:pt x="1017" y="0"/>
                  </a:lnTo>
                  <a:lnTo>
                    <a:pt x="1055" y="0"/>
                  </a:lnTo>
                  <a:lnTo>
                    <a:pt x="1095" y="3"/>
                  </a:lnTo>
                  <a:lnTo>
                    <a:pt x="1137" y="7"/>
                  </a:lnTo>
                  <a:lnTo>
                    <a:pt x="1182" y="11"/>
                  </a:lnTo>
                  <a:lnTo>
                    <a:pt x="1226" y="17"/>
                  </a:lnTo>
                  <a:lnTo>
                    <a:pt x="1272" y="24"/>
                  </a:lnTo>
                  <a:lnTo>
                    <a:pt x="1319" y="32"/>
                  </a:lnTo>
                  <a:lnTo>
                    <a:pt x="1367" y="43"/>
                  </a:lnTo>
                  <a:lnTo>
                    <a:pt x="1414" y="53"/>
                  </a:lnTo>
                  <a:lnTo>
                    <a:pt x="1462" y="66"/>
                  </a:lnTo>
                  <a:lnTo>
                    <a:pt x="1511" y="79"/>
                  </a:lnTo>
                  <a:lnTo>
                    <a:pt x="1559" y="97"/>
                  </a:lnTo>
                  <a:lnTo>
                    <a:pt x="1603" y="112"/>
                  </a:lnTo>
                  <a:lnTo>
                    <a:pt x="1643" y="127"/>
                  </a:lnTo>
                  <a:lnTo>
                    <a:pt x="1679" y="142"/>
                  </a:lnTo>
                  <a:lnTo>
                    <a:pt x="1711" y="159"/>
                  </a:lnTo>
                  <a:lnTo>
                    <a:pt x="1740" y="173"/>
                  </a:lnTo>
                  <a:lnTo>
                    <a:pt x="1766" y="188"/>
                  </a:lnTo>
                  <a:lnTo>
                    <a:pt x="1787" y="205"/>
                  </a:lnTo>
                  <a:lnTo>
                    <a:pt x="1808" y="220"/>
                  </a:lnTo>
                  <a:lnTo>
                    <a:pt x="1823" y="235"/>
                  </a:lnTo>
                  <a:lnTo>
                    <a:pt x="1835" y="249"/>
                  </a:lnTo>
                  <a:lnTo>
                    <a:pt x="1844" y="264"/>
                  </a:lnTo>
                  <a:lnTo>
                    <a:pt x="1854" y="279"/>
                  </a:lnTo>
                  <a:lnTo>
                    <a:pt x="1859" y="292"/>
                  </a:lnTo>
                  <a:lnTo>
                    <a:pt x="1863" y="308"/>
                  </a:lnTo>
                  <a:lnTo>
                    <a:pt x="1865" y="323"/>
                  </a:lnTo>
                  <a:lnTo>
                    <a:pt x="1865" y="336"/>
                  </a:lnTo>
                  <a:lnTo>
                    <a:pt x="1865" y="349"/>
                  </a:lnTo>
                  <a:lnTo>
                    <a:pt x="1869" y="361"/>
                  </a:lnTo>
                  <a:lnTo>
                    <a:pt x="1875" y="368"/>
                  </a:lnTo>
                  <a:lnTo>
                    <a:pt x="1884" y="378"/>
                  </a:lnTo>
                  <a:lnTo>
                    <a:pt x="1892" y="384"/>
                  </a:lnTo>
                  <a:lnTo>
                    <a:pt x="1905" y="391"/>
                  </a:lnTo>
                  <a:lnTo>
                    <a:pt x="1918" y="399"/>
                  </a:lnTo>
                  <a:lnTo>
                    <a:pt x="1934" y="405"/>
                  </a:lnTo>
                  <a:lnTo>
                    <a:pt x="1949" y="410"/>
                  </a:lnTo>
                  <a:lnTo>
                    <a:pt x="1964" y="414"/>
                  </a:lnTo>
                  <a:lnTo>
                    <a:pt x="1979" y="422"/>
                  </a:lnTo>
                  <a:lnTo>
                    <a:pt x="1996" y="429"/>
                  </a:lnTo>
                  <a:lnTo>
                    <a:pt x="2011" y="435"/>
                  </a:lnTo>
                  <a:lnTo>
                    <a:pt x="2027" y="444"/>
                  </a:lnTo>
                  <a:lnTo>
                    <a:pt x="2040" y="456"/>
                  </a:lnTo>
                  <a:lnTo>
                    <a:pt x="2053" y="469"/>
                  </a:lnTo>
                  <a:lnTo>
                    <a:pt x="2065" y="481"/>
                  </a:lnTo>
                  <a:lnTo>
                    <a:pt x="2078" y="492"/>
                  </a:lnTo>
                  <a:lnTo>
                    <a:pt x="2088" y="503"/>
                  </a:lnTo>
                  <a:lnTo>
                    <a:pt x="2099" y="513"/>
                  </a:lnTo>
                  <a:lnTo>
                    <a:pt x="2108" y="522"/>
                  </a:lnTo>
                  <a:lnTo>
                    <a:pt x="2120" y="532"/>
                  </a:lnTo>
                  <a:lnTo>
                    <a:pt x="2129" y="541"/>
                  </a:lnTo>
                  <a:lnTo>
                    <a:pt x="2139" y="553"/>
                  </a:lnTo>
                  <a:lnTo>
                    <a:pt x="2145" y="562"/>
                  </a:lnTo>
                  <a:lnTo>
                    <a:pt x="2152" y="572"/>
                  </a:lnTo>
                  <a:lnTo>
                    <a:pt x="2158" y="579"/>
                  </a:lnTo>
                  <a:lnTo>
                    <a:pt x="2164" y="591"/>
                  </a:lnTo>
                  <a:lnTo>
                    <a:pt x="2169" y="602"/>
                  </a:lnTo>
                  <a:lnTo>
                    <a:pt x="2173" y="616"/>
                  </a:lnTo>
                  <a:lnTo>
                    <a:pt x="2175" y="629"/>
                  </a:lnTo>
                  <a:lnTo>
                    <a:pt x="2177" y="644"/>
                  </a:lnTo>
                  <a:lnTo>
                    <a:pt x="2177" y="657"/>
                  </a:lnTo>
                  <a:lnTo>
                    <a:pt x="2179" y="671"/>
                  </a:lnTo>
                  <a:lnTo>
                    <a:pt x="2181" y="684"/>
                  </a:lnTo>
                  <a:lnTo>
                    <a:pt x="2183" y="697"/>
                  </a:lnTo>
                  <a:lnTo>
                    <a:pt x="2185" y="709"/>
                  </a:lnTo>
                  <a:lnTo>
                    <a:pt x="2185" y="720"/>
                  </a:lnTo>
                  <a:lnTo>
                    <a:pt x="2185" y="732"/>
                  </a:lnTo>
                  <a:lnTo>
                    <a:pt x="2185" y="745"/>
                  </a:lnTo>
                  <a:lnTo>
                    <a:pt x="2183" y="756"/>
                  </a:lnTo>
                  <a:lnTo>
                    <a:pt x="2177" y="768"/>
                  </a:lnTo>
                  <a:lnTo>
                    <a:pt x="2171" y="779"/>
                  </a:lnTo>
                  <a:lnTo>
                    <a:pt x="2164" y="794"/>
                  </a:lnTo>
                  <a:lnTo>
                    <a:pt x="2154" y="806"/>
                  </a:lnTo>
                  <a:lnTo>
                    <a:pt x="2141" y="823"/>
                  </a:lnTo>
                  <a:lnTo>
                    <a:pt x="2126" y="838"/>
                  </a:lnTo>
                  <a:lnTo>
                    <a:pt x="2107" y="857"/>
                  </a:lnTo>
                  <a:lnTo>
                    <a:pt x="2082" y="872"/>
                  </a:lnTo>
                  <a:lnTo>
                    <a:pt x="2053" y="887"/>
                  </a:lnTo>
                  <a:lnTo>
                    <a:pt x="2023" y="901"/>
                  </a:lnTo>
                  <a:lnTo>
                    <a:pt x="1991" y="914"/>
                  </a:lnTo>
                  <a:lnTo>
                    <a:pt x="1956" y="924"/>
                  </a:lnTo>
                  <a:lnTo>
                    <a:pt x="1922" y="933"/>
                  </a:lnTo>
                  <a:lnTo>
                    <a:pt x="1888" y="943"/>
                  </a:lnTo>
                  <a:lnTo>
                    <a:pt x="1854" y="950"/>
                  </a:lnTo>
                  <a:lnTo>
                    <a:pt x="1819" y="956"/>
                  </a:lnTo>
                  <a:lnTo>
                    <a:pt x="1789" y="962"/>
                  </a:lnTo>
                  <a:lnTo>
                    <a:pt x="1762" y="963"/>
                  </a:lnTo>
                  <a:lnTo>
                    <a:pt x="1738" y="967"/>
                  </a:lnTo>
                  <a:lnTo>
                    <a:pt x="1719" y="969"/>
                  </a:lnTo>
                  <a:lnTo>
                    <a:pt x="1703" y="973"/>
                  </a:lnTo>
                  <a:lnTo>
                    <a:pt x="1694" y="973"/>
                  </a:lnTo>
                  <a:lnTo>
                    <a:pt x="1690" y="975"/>
                  </a:lnTo>
                  <a:lnTo>
                    <a:pt x="156" y="838"/>
                  </a:lnTo>
                  <a:lnTo>
                    <a:pt x="0" y="530"/>
                  </a:lnTo>
                  <a:lnTo>
                    <a:pt x="0" y="530"/>
                  </a:lnTo>
                  <a:close/>
                </a:path>
              </a:pathLst>
            </a:custGeom>
            <a:solidFill>
              <a:srgbClr val="E6E6FF"/>
            </a:solidFill>
            <a:ln w="9525">
              <a:solidFill>
                <a:schemeClr val="tx2"/>
              </a:solidFill>
              <a:round/>
              <a:headEnd/>
              <a:tailEnd/>
            </a:ln>
          </p:spPr>
          <p:txBody>
            <a:bodyPr/>
            <a:lstStyle/>
            <a:p>
              <a:endParaRPr lang="es-AR"/>
            </a:p>
          </p:txBody>
        </p:sp>
        <p:sp>
          <p:nvSpPr>
            <p:cNvPr id="45065" name="Freeform 9"/>
            <p:cNvSpPr>
              <a:spLocks/>
            </p:cNvSpPr>
            <p:nvPr/>
          </p:nvSpPr>
          <p:spPr bwMode="auto">
            <a:xfrm>
              <a:off x="3744" y="3458"/>
              <a:ext cx="1563" cy="489"/>
            </a:xfrm>
            <a:custGeom>
              <a:avLst/>
              <a:gdLst/>
              <a:ahLst/>
              <a:cxnLst>
                <a:cxn ang="0">
                  <a:pos x="696" y="179"/>
                </a:cxn>
                <a:cxn ang="0">
                  <a:pos x="234" y="388"/>
                </a:cxn>
                <a:cxn ang="0">
                  <a:pos x="87" y="477"/>
                </a:cxn>
                <a:cxn ang="0">
                  <a:pos x="145" y="500"/>
                </a:cxn>
                <a:cxn ang="0">
                  <a:pos x="27" y="561"/>
                </a:cxn>
                <a:cxn ang="0">
                  <a:pos x="177" y="538"/>
                </a:cxn>
                <a:cxn ang="0">
                  <a:pos x="8" y="627"/>
                </a:cxn>
                <a:cxn ang="0">
                  <a:pos x="253" y="601"/>
                </a:cxn>
                <a:cxn ang="0">
                  <a:pos x="8" y="713"/>
                </a:cxn>
                <a:cxn ang="0">
                  <a:pos x="234" y="675"/>
                </a:cxn>
                <a:cxn ang="0">
                  <a:pos x="0" y="798"/>
                </a:cxn>
                <a:cxn ang="0">
                  <a:pos x="205" y="760"/>
                </a:cxn>
                <a:cxn ang="0">
                  <a:pos x="2" y="874"/>
                </a:cxn>
                <a:cxn ang="0">
                  <a:pos x="135" y="850"/>
                </a:cxn>
                <a:cxn ang="0">
                  <a:pos x="21" y="973"/>
                </a:cxn>
                <a:cxn ang="0">
                  <a:pos x="696" y="977"/>
                </a:cxn>
                <a:cxn ang="0">
                  <a:pos x="2542" y="973"/>
                </a:cxn>
                <a:cxn ang="0">
                  <a:pos x="2892" y="855"/>
                </a:cxn>
                <a:cxn ang="0">
                  <a:pos x="3061" y="794"/>
                </a:cxn>
                <a:cxn ang="0">
                  <a:pos x="3071" y="671"/>
                </a:cxn>
                <a:cxn ang="0">
                  <a:pos x="3126" y="623"/>
                </a:cxn>
                <a:cxn ang="0">
                  <a:pos x="3094" y="547"/>
                </a:cxn>
                <a:cxn ang="0">
                  <a:pos x="3113" y="467"/>
                </a:cxn>
                <a:cxn ang="0">
                  <a:pos x="3056" y="334"/>
                </a:cxn>
                <a:cxn ang="0">
                  <a:pos x="3019" y="163"/>
                </a:cxn>
                <a:cxn ang="0">
                  <a:pos x="2812" y="83"/>
                </a:cxn>
                <a:cxn ang="0">
                  <a:pos x="1848" y="0"/>
                </a:cxn>
                <a:cxn ang="0">
                  <a:pos x="696" y="179"/>
                </a:cxn>
                <a:cxn ang="0">
                  <a:pos x="696" y="179"/>
                </a:cxn>
              </a:cxnLst>
              <a:rect l="0" t="0" r="r" b="b"/>
              <a:pathLst>
                <a:path w="3126" h="977">
                  <a:moveTo>
                    <a:pt x="696" y="179"/>
                  </a:moveTo>
                  <a:lnTo>
                    <a:pt x="234" y="388"/>
                  </a:lnTo>
                  <a:lnTo>
                    <a:pt x="87" y="477"/>
                  </a:lnTo>
                  <a:lnTo>
                    <a:pt x="145" y="500"/>
                  </a:lnTo>
                  <a:lnTo>
                    <a:pt x="27" y="561"/>
                  </a:lnTo>
                  <a:lnTo>
                    <a:pt x="177" y="538"/>
                  </a:lnTo>
                  <a:lnTo>
                    <a:pt x="8" y="627"/>
                  </a:lnTo>
                  <a:lnTo>
                    <a:pt x="253" y="601"/>
                  </a:lnTo>
                  <a:lnTo>
                    <a:pt x="8" y="713"/>
                  </a:lnTo>
                  <a:lnTo>
                    <a:pt x="234" y="675"/>
                  </a:lnTo>
                  <a:lnTo>
                    <a:pt x="0" y="798"/>
                  </a:lnTo>
                  <a:lnTo>
                    <a:pt x="205" y="760"/>
                  </a:lnTo>
                  <a:lnTo>
                    <a:pt x="2" y="874"/>
                  </a:lnTo>
                  <a:lnTo>
                    <a:pt x="135" y="850"/>
                  </a:lnTo>
                  <a:lnTo>
                    <a:pt x="21" y="973"/>
                  </a:lnTo>
                  <a:lnTo>
                    <a:pt x="696" y="977"/>
                  </a:lnTo>
                  <a:lnTo>
                    <a:pt x="2542" y="973"/>
                  </a:lnTo>
                  <a:lnTo>
                    <a:pt x="2892" y="855"/>
                  </a:lnTo>
                  <a:lnTo>
                    <a:pt x="3061" y="794"/>
                  </a:lnTo>
                  <a:lnTo>
                    <a:pt x="3071" y="671"/>
                  </a:lnTo>
                  <a:lnTo>
                    <a:pt x="3126" y="623"/>
                  </a:lnTo>
                  <a:lnTo>
                    <a:pt x="3094" y="547"/>
                  </a:lnTo>
                  <a:lnTo>
                    <a:pt x="3113" y="467"/>
                  </a:lnTo>
                  <a:lnTo>
                    <a:pt x="3056" y="334"/>
                  </a:lnTo>
                  <a:lnTo>
                    <a:pt x="3019" y="163"/>
                  </a:lnTo>
                  <a:lnTo>
                    <a:pt x="2812" y="83"/>
                  </a:lnTo>
                  <a:lnTo>
                    <a:pt x="1848" y="0"/>
                  </a:lnTo>
                  <a:lnTo>
                    <a:pt x="696" y="179"/>
                  </a:lnTo>
                  <a:lnTo>
                    <a:pt x="696" y="179"/>
                  </a:lnTo>
                  <a:close/>
                </a:path>
              </a:pathLst>
            </a:custGeom>
            <a:solidFill>
              <a:srgbClr val="FFE6B3"/>
            </a:solidFill>
            <a:ln w="9525">
              <a:solidFill>
                <a:schemeClr val="tx2"/>
              </a:solidFill>
              <a:round/>
              <a:headEnd/>
              <a:tailEnd/>
            </a:ln>
          </p:spPr>
          <p:txBody>
            <a:bodyPr/>
            <a:lstStyle/>
            <a:p>
              <a:endParaRPr lang="es-AR"/>
            </a:p>
          </p:txBody>
        </p:sp>
        <p:sp>
          <p:nvSpPr>
            <p:cNvPr id="45066" name="Freeform 10"/>
            <p:cNvSpPr>
              <a:spLocks/>
            </p:cNvSpPr>
            <p:nvPr/>
          </p:nvSpPr>
          <p:spPr bwMode="auto">
            <a:xfrm>
              <a:off x="4347" y="2844"/>
              <a:ext cx="711" cy="40"/>
            </a:xfrm>
            <a:custGeom>
              <a:avLst/>
              <a:gdLst/>
              <a:ahLst/>
              <a:cxnLst>
                <a:cxn ang="0">
                  <a:pos x="317" y="2"/>
                </a:cxn>
                <a:cxn ang="0">
                  <a:pos x="439" y="7"/>
                </a:cxn>
                <a:cxn ang="0">
                  <a:pos x="564" y="11"/>
                </a:cxn>
                <a:cxn ang="0">
                  <a:pos x="688" y="15"/>
                </a:cxn>
                <a:cxn ang="0">
                  <a:pos x="811" y="19"/>
                </a:cxn>
                <a:cxn ang="0">
                  <a:pos x="937" y="23"/>
                </a:cxn>
                <a:cxn ang="0">
                  <a:pos x="1062" y="28"/>
                </a:cxn>
                <a:cxn ang="0">
                  <a:pos x="1188" y="34"/>
                </a:cxn>
                <a:cxn ang="0">
                  <a:pos x="1260" y="42"/>
                </a:cxn>
                <a:cxn ang="0">
                  <a:pos x="1281" y="42"/>
                </a:cxn>
                <a:cxn ang="0">
                  <a:pos x="1304" y="42"/>
                </a:cxn>
                <a:cxn ang="0">
                  <a:pos x="1325" y="42"/>
                </a:cxn>
                <a:cxn ang="0">
                  <a:pos x="1348" y="43"/>
                </a:cxn>
                <a:cxn ang="0">
                  <a:pos x="1369" y="47"/>
                </a:cxn>
                <a:cxn ang="0">
                  <a:pos x="1389" y="53"/>
                </a:cxn>
                <a:cxn ang="0">
                  <a:pos x="1410" y="59"/>
                </a:cxn>
                <a:cxn ang="0">
                  <a:pos x="1410" y="70"/>
                </a:cxn>
                <a:cxn ang="0">
                  <a:pos x="1391" y="76"/>
                </a:cxn>
                <a:cxn ang="0">
                  <a:pos x="1369" y="80"/>
                </a:cxn>
                <a:cxn ang="0">
                  <a:pos x="1346" y="80"/>
                </a:cxn>
                <a:cxn ang="0">
                  <a:pos x="1321" y="78"/>
                </a:cxn>
                <a:cxn ang="0">
                  <a:pos x="1298" y="76"/>
                </a:cxn>
                <a:cxn ang="0">
                  <a:pos x="1273" y="74"/>
                </a:cxn>
                <a:cxn ang="0">
                  <a:pos x="1251" y="74"/>
                </a:cxn>
                <a:cxn ang="0">
                  <a:pos x="1205" y="72"/>
                </a:cxn>
                <a:cxn ang="0">
                  <a:pos x="1137" y="68"/>
                </a:cxn>
                <a:cxn ang="0">
                  <a:pos x="1068" y="64"/>
                </a:cxn>
                <a:cxn ang="0">
                  <a:pos x="1000" y="61"/>
                </a:cxn>
                <a:cxn ang="0">
                  <a:pos x="931" y="55"/>
                </a:cxn>
                <a:cxn ang="0">
                  <a:pos x="865" y="51"/>
                </a:cxn>
                <a:cxn ang="0">
                  <a:pos x="796" y="49"/>
                </a:cxn>
                <a:cxn ang="0">
                  <a:pos x="732" y="49"/>
                </a:cxn>
                <a:cxn ang="0">
                  <a:pos x="654" y="43"/>
                </a:cxn>
                <a:cxn ang="0">
                  <a:pos x="566" y="38"/>
                </a:cxn>
                <a:cxn ang="0">
                  <a:pos x="479" y="34"/>
                </a:cxn>
                <a:cxn ang="0">
                  <a:pos x="391" y="32"/>
                </a:cxn>
                <a:cxn ang="0">
                  <a:pos x="304" y="30"/>
                </a:cxn>
                <a:cxn ang="0">
                  <a:pos x="216" y="28"/>
                </a:cxn>
                <a:cxn ang="0">
                  <a:pos x="129" y="26"/>
                </a:cxn>
                <a:cxn ang="0">
                  <a:pos x="43" y="21"/>
                </a:cxn>
                <a:cxn ang="0">
                  <a:pos x="15" y="15"/>
                </a:cxn>
                <a:cxn ang="0">
                  <a:pos x="47" y="11"/>
                </a:cxn>
                <a:cxn ang="0">
                  <a:pos x="77" y="9"/>
                </a:cxn>
                <a:cxn ang="0">
                  <a:pos x="112" y="9"/>
                </a:cxn>
                <a:cxn ang="0">
                  <a:pos x="142" y="9"/>
                </a:cxn>
                <a:cxn ang="0">
                  <a:pos x="174" y="7"/>
                </a:cxn>
                <a:cxn ang="0">
                  <a:pos x="207" y="5"/>
                </a:cxn>
                <a:cxn ang="0">
                  <a:pos x="239" y="2"/>
                </a:cxn>
                <a:cxn ang="0">
                  <a:pos x="256" y="0"/>
                </a:cxn>
              </a:cxnLst>
              <a:rect l="0" t="0" r="r" b="b"/>
              <a:pathLst>
                <a:path w="1422" h="80">
                  <a:moveTo>
                    <a:pt x="256" y="0"/>
                  </a:moveTo>
                  <a:lnTo>
                    <a:pt x="317" y="2"/>
                  </a:lnTo>
                  <a:lnTo>
                    <a:pt x="378" y="5"/>
                  </a:lnTo>
                  <a:lnTo>
                    <a:pt x="439" y="7"/>
                  </a:lnTo>
                  <a:lnTo>
                    <a:pt x="501" y="11"/>
                  </a:lnTo>
                  <a:lnTo>
                    <a:pt x="564" y="11"/>
                  </a:lnTo>
                  <a:lnTo>
                    <a:pt x="625" y="13"/>
                  </a:lnTo>
                  <a:lnTo>
                    <a:pt x="688" y="15"/>
                  </a:lnTo>
                  <a:lnTo>
                    <a:pt x="751" y="19"/>
                  </a:lnTo>
                  <a:lnTo>
                    <a:pt x="811" y="19"/>
                  </a:lnTo>
                  <a:lnTo>
                    <a:pt x="874" y="21"/>
                  </a:lnTo>
                  <a:lnTo>
                    <a:pt x="937" y="23"/>
                  </a:lnTo>
                  <a:lnTo>
                    <a:pt x="1000" y="24"/>
                  </a:lnTo>
                  <a:lnTo>
                    <a:pt x="1062" y="28"/>
                  </a:lnTo>
                  <a:lnTo>
                    <a:pt x="1125" y="32"/>
                  </a:lnTo>
                  <a:lnTo>
                    <a:pt x="1188" y="34"/>
                  </a:lnTo>
                  <a:lnTo>
                    <a:pt x="1251" y="42"/>
                  </a:lnTo>
                  <a:lnTo>
                    <a:pt x="1260" y="42"/>
                  </a:lnTo>
                  <a:lnTo>
                    <a:pt x="1272" y="42"/>
                  </a:lnTo>
                  <a:lnTo>
                    <a:pt x="1281" y="42"/>
                  </a:lnTo>
                  <a:lnTo>
                    <a:pt x="1292" y="42"/>
                  </a:lnTo>
                  <a:lnTo>
                    <a:pt x="1304" y="42"/>
                  </a:lnTo>
                  <a:lnTo>
                    <a:pt x="1315" y="42"/>
                  </a:lnTo>
                  <a:lnTo>
                    <a:pt x="1325" y="42"/>
                  </a:lnTo>
                  <a:lnTo>
                    <a:pt x="1336" y="43"/>
                  </a:lnTo>
                  <a:lnTo>
                    <a:pt x="1348" y="43"/>
                  </a:lnTo>
                  <a:lnTo>
                    <a:pt x="1357" y="45"/>
                  </a:lnTo>
                  <a:lnTo>
                    <a:pt x="1369" y="47"/>
                  </a:lnTo>
                  <a:lnTo>
                    <a:pt x="1380" y="51"/>
                  </a:lnTo>
                  <a:lnTo>
                    <a:pt x="1389" y="53"/>
                  </a:lnTo>
                  <a:lnTo>
                    <a:pt x="1401" y="55"/>
                  </a:lnTo>
                  <a:lnTo>
                    <a:pt x="1410" y="59"/>
                  </a:lnTo>
                  <a:lnTo>
                    <a:pt x="1422" y="64"/>
                  </a:lnTo>
                  <a:lnTo>
                    <a:pt x="1410" y="70"/>
                  </a:lnTo>
                  <a:lnTo>
                    <a:pt x="1401" y="74"/>
                  </a:lnTo>
                  <a:lnTo>
                    <a:pt x="1391" y="76"/>
                  </a:lnTo>
                  <a:lnTo>
                    <a:pt x="1380" y="80"/>
                  </a:lnTo>
                  <a:lnTo>
                    <a:pt x="1369" y="80"/>
                  </a:lnTo>
                  <a:lnTo>
                    <a:pt x="1357" y="80"/>
                  </a:lnTo>
                  <a:lnTo>
                    <a:pt x="1346" y="80"/>
                  </a:lnTo>
                  <a:lnTo>
                    <a:pt x="1334" y="80"/>
                  </a:lnTo>
                  <a:lnTo>
                    <a:pt x="1321" y="78"/>
                  </a:lnTo>
                  <a:lnTo>
                    <a:pt x="1310" y="78"/>
                  </a:lnTo>
                  <a:lnTo>
                    <a:pt x="1298" y="76"/>
                  </a:lnTo>
                  <a:lnTo>
                    <a:pt x="1285" y="76"/>
                  </a:lnTo>
                  <a:lnTo>
                    <a:pt x="1273" y="74"/>
                  </a:lnTo>
                  <a:lnTo>
                    <a:pt x="1262" y="74"/>
                  </a:lnTo>
                  <a:lnTo>
                    <a:pt x="1251" y="74"/>
                  </a:lnTo>
                  <a:lnTo>
                    <a:pt x="1241" y="74"/>
                  </a:lnTo>
                  <a:lnTo>
                    <a:pt x="1205" y="72"/>
                  </a:lnTo>
                  <a:lnTo>
                    <a:pt x="1171" y="72"/>
                  </a:lnTo>
                  <a:lnTo>
                    <a:pt x="1137" y="68"/>
                  </a:lnTo>
                  <a:lnTo>
                    <a:pt x="1102" y="68"/>
                  </a:lnTo>
                  <a:lnTo>
                    <a:pt x="1068" y="64"/>
                  </a:lnTo>
                  <a:lnTo>
                    <a:pt x="1034" y="62"/>
                  </a:lnTo>
                  <a:lnTo>
                    <a:pt x="1000" y="61"/>
                  </a:lnTo>
                  <a:lnTo>
                    <a:pt x="965" y="59"/>
                  </a:lnTo>
                  <a:lnTo>
                    <a:pt x="931" y="55"/>
                  </a:lnTo>
                  <a:lnTo>
                    <a:pt x="897" y="53"/>
                  </a:lnTo>
                  <a:lnTo>
                    <a:pt x="865" y="51"/>
                  </a:lnTo>
                  <a:lnTo>
                    <a:pt x="830" y="51"/>
                  </a:lnTo>
                  <a:lnTo>
                    <a:pt x="796" y="49"/>
                  </a:lnTo>
                  <a:lnTo>
                    <a:pt x="764" y="49"/>
                  </a:lnTo>
                  <a:lnTo>
                    <a:pt x="732" y="49"/>
                  </a:lnTo>
                  <a:lnTo>
                    <a:pt x="699" y="51"/>
                  </a:lnTo>
                  <a:lnTo>
                    <a:pt x="654" y="43"/>
                  </a:lnTo>
                  <a:lnTo>
                    <a:pt x="610" y="42"/>
                  </a:lnTo>
                  <a:lnTo>
                    <a:pt x="566" y="38"/>
                  </a:lnTo>
                  <a:lnTo>
                    <a:pt x="522" y="36"/>
                  </a:lnTo>
                  <a:lnTo>
                    <a:pt x="479" y="34"/>
                  </a:lnTo>
                  <a:lnTo>
                    <a:pt x="435" y="32"/>
                  </a:lnTo>
                  <a:lnTo>
                    <a:pt x="391" y="32"/>
                  </a:lnTo>
                  <a:lnTo>
                    <a:pt x="347" y="32"/>
                  </a:lnTo>
                  <a:lnTo>
                    <a:pt x="304" y="30"/>
                  </a:lnTo>
                  <a:lnTo>
                    <a:pt x="260" y="30"/>
                  </a:lnTo>
                  <a:lnTo>
                    <a:pt x="216" y="28"/>
                  </a:lnTo>
                  <a:lnTo>
                    <a:pt x="173" y="28"/>
                  </a:lnTo>
                  <a:lnTo>
                    <a:pt x="129" y="26"/>
                  </a:lnTo>
                  <a:lnTo>
                    <a:pt x="87" y="24"/>
                  </a:lnTo>
                  <a:lnTo>
                    <a:pt x="43" y="21"/>
                  </a:lnTo>
                  <a:lnTo>
                    <a:pt x="0" y="19"/>
                  </a:lnTo>
                  <a:lnTo>
                    <a:pt x="15" y="15"/>
                  </a:lnTo>
                  <a:lnTo>
                    <a:pt x="30" y="13"/>
                  </a:lnTo>
                  <a:lnTo>
                    <a:pt x="47" y="11"/>
                  </a:lnTo>
                  <a:lnTo>
                    <a:pt x="62" y="11"/>
                  </a:lnTo>
                  <a:lnTo>
                    <a:pt x="77" y="9"/>
                  </a:lnTo>
                  <a:lnTo>
                    <a:pt x="95" y="9"/>
                  </a:lnTo>
                  <a:lnTo>
                    <a:pt x="112" y="9"/>
                  </a:lnTo>
                  <a:lnTo>
                    <a:pt x="127" y="9"/>
                  </a:lnTo>
                  <a:lnTo>
                    <a:pt x="142" y="9"/>
                  </a:lnTo>
                  <a:lnTo>
                    <a:pt x="159" y="9"/>
                  </a:lnTo>
                  <a:lnTo>
                    <a:pt x="174" y="7"/>
                  </a:lnTo>
                  <a:lnTo>
                    <a:pt x="192" y="7"/>
                  </a:lnTo>
                  <a:lnTo>
                    <a:pt x="207" y="5"/>
                  </a:lnTo>
                  <a:lnTo>
                    <a:pt x="224" y="4"/>
                  </a:lnTo>
                  <a:lnTo>
                    <a:pt x="239" y="2"/>
                  </a:lnTo>
                  <a:lnTo>
                    <a:pt x="256" y="0"/>
                  </a:lnTo>
                  <a:lnTo>
                    <a:pt x="256" y="0"/>
                  </a:lnTo>
                  <a:close/>
                </a:path>
              </a:pathLst>
            </a:custGeom>
            <a:solidFill>
              <a:srgbClr val="000000"/>
            </a:solidFill>
            <a:ln w="9525">
              <a:solidFill>
                <a:schemeClr val="tx2"/>
              </a:solidFill>
              <a:round/>
              <a:headEnd/>
              <a:tailEnd/>
            </a:ln>
          </p:spPr>
          <p:txBody>
            <a:bodyPr/>
            <a:lstStyle/>
            <a:p>
              <a:endParaRPr lang="es-AR"/>
            </a:p>
          </p:txBody>
        </p:sp>
        <p:sp>
          <p:nvSpPr>
            <p:cNvPr id="45067" name="Freeform 11"/>
            <p:cNvSpPr>
              <a:spLocks/>
            </p:cNvSpPr>
            <p:nvPr/>
          </p:nvSpPr>
          <p:spPr bwMode="auto">
            <a:xfrm>
              <a:off x="4111" y="2870"/>
              <a:ext cx="1149" cy="380"/>
            </a:xfrm>
            <a:custGeom>
              <a:avLst/>
              <a:gdLst/>
              <a:ahLst/>
              <a:cxnLst>
                <a:cxn ang="0">
                  <a:pos x="1504" y="40"/>
                </a:cxn>
                <a:cxn ang="0">
                  <a:pos x="2067" y="67"/>
                </a:cxn>
                <a:cxn ang="0">
                  <a:pos x="1671" y="68"/>
                </a:cxn>
                <a:cxn ang="0">
                  <a:pos x="1806" y="95"/>
                </a:cxn>
                <a:cxn ang="0">
                  <a:pos x="1629" y="137"/>
                </a:cxn>
                <a:cxn ang="0">
                  <a:pos x="2111" y="152"/>
                </a:cxn>
                <a:cxn ang="0">
                  <a:pos x="1831" y="177"/>
                </a:cxn>
                <a:cxn ang="0">
                  <a:pos x="1915" y="198"/>
                </a:cxn>
                <a:cxn ang="0">
                  <a:pos x="1991" y="226"/>
                </a:cxn>
                <a:cxn ang="0">
                  <a:pos x="1825" y="243"/>
                </a:cxn>
                <a:cxn ang="0">
                  <a:pos x="1892" y="276"/>
                </a:cxn>
                <a:cxn ang="0">
                  <a:pos x="2112" y="329"/>
                </a:cxn>
                <a:cxn ang="0">
                  <a:pos x="1822" y="316"/>
                </a:cxn>
                <a:cxn ang="0">
                  <a:pos x="2052" y="373"/>
                </a:cxn>
                <a:cxn ang="0">
                  <a:pos x="1822" y="376"/>
                </a:cxn>
                <a:cxn ang="0">
                  <a:pos x="2185" y="430"/>
                </a:cxn>
                <a:cxn ang="0">
                  <a:pos x="2050" y="439"/>
                </a:cxn>
                <a:cxn ang="0">
                  <a:pos x="2124" y="468"/>
                </a:cxn>
                <a:cxn ang="0">
                  <a:pos x="2192" y="496"/>
                </a:cxn>
                <a:cxn ang="0">
                  <a:pos x="2133" y="511"/>
                </a:cxn>
                <a:cxn ang="0">
                  <a:pos x="2162" y="542"/>
                </a:cxn>
                <a:cxn ang="0">
                  <a:pos x="2046" y="584"/>
                </a:cxn>
                <a:cxn ang="0">
                  <a:pos x="2255" y="589"/>
                </a:cxn>
                <a:cxn ang="0">
                  <a:pos x="2196" y="622"/>
                </a:cxn>
                <a:cxn ang="0">
                  <a:pos x="2168" y="643"/>
                </a:cxn>
                <a:cxn ang="0">
                  <a:pos x="2242" y="686"/>
                </a:cxn>
                <a:cxn ang="0">
                  <a:pos x="2171" y="715"/>
                </a:cxn>
                <a:cxn ang="0">
                  <a:pos x="1972" y="736"/>
                </a:cxn>
                <a:cxn ang="0">
                  <a:pos x="2027" y="606"/>
                </a:cxn>
                <a:cxn ang="0">
                  <a:pos x="1930" y="565"/>
                </a:cxn>
                <a:cxn ang="0">
                  <a:pos x="1816" y="458"/>
                </a:cxn>
                <a:cxn ang="0">
                  <a:pos x="1951" y="449"/>
                </a:cxn>
                <a:cxn ang="0">
                  <a:pos x="1698" y="354"/>
                </a:cxn>
                <a:cxn ang="0">
                  <a:pos x="1521" y="183"/>
                </a:cxn>
                <a:cxn ang="0">
                  <a:pos x="1726" y="346"/>
                </a:cxn>
                <a:cxn ang="0">
                  <a:pos x="1540" y="154"/>
                </a:cxn>
                <a:cxn ang="0">
                  <a:pos x="1755" y="335"/>
                </a:cxn>
                <a:cxn ang="0">
                  <a:pos x="1177" y="57"/>
                </a:cxn>
                <a:cxn ang="0">
                  <a:pos x="740" y="165"/>
                </a:cxn>
                <a:cxn ang="0">
                  <a:pos x="1069" y="97"/>
                </a:cxn>
                <a:cxn ang="0">
                  <a:pos x="789" y="181"/>
                </a:cxn>
                <a:cxn ang="0">
                  <a:pos x="1061" y="131"/>
                </a:cxn>
                <a:cxn ang="0">
                  <a:pos x="991" y="171"/>
                </a:cxn>
                <a:cxn ang="0">
                  <a:pos x="837" y="259"/>
                </a:cxn>
                <a:cxn ang="0">
                  <a:pos x="998" y="228"/>
                </a:cxn>
                <a:cxn ang="0">
                  <a:pos x="711" y="249"/>
                </a:cxn>
                <a:cxn ang="0">
                  <a:pos x="506" y="143"/>
                </a:cxn>
                <a:cxn ang="0">
                  <a:pos x="202" y="413"/>
                </a:cxn>
                <a:cxn ang="0">
                  <a:pos x="150" y="424"/>
                </a:cxn>
                <a:cxn ang="0">
                  <a:pos x="78" y="378"/>
                </a:cxn>
                <a:cxn ang="0">
                  <a:pos x="57" y="338"/>
                </a:cxn>
                <a:cxn ang="0">
                  <a:pos x="59" y="314"/>
                </a:cxn>
                <a:cxn ang="0">
                  <a:pos x="129" y="270"/>
                </a:cxn>
                <a:cxn ang="0">
                  <a:pos x="125" y="245"/>
                </a:cxn>
                <a:cxn ang="0">
                  <a:pos x="47" y="209"/>
                </a:cxn>
                <a:cxn ang="0">
                  <a:pos x="91" y="162"/>
                </a:cxn>
                <a:cxn ang="0">
                  <a:pos x="203" y="122"/>
                </a:cxn>
                <a:cxn ang="0">
                  <a:pos x="561" y="87"/>
                </a:cxn>
                <a:cxn ang="0">
                  <a:pos x="591" y="70"/>
                </a:cxn>
                <a:cxn ang="0">
                  <a:pos x="344" y="46"/>
                </a:cxn>
                <a:cxn ang="0">
                  <a:pos x="683" y="27"/>
                </a:cxn>
                <a:cxn ang="0">
                  <a:pos x="327" y="25"/>
                </a:cxn>
              </a:cxnLst>
              <a:rect l="0" t="0" r="r" b="b"/>
              <a:pathLst>
                <a:path w="2299" h="760">
                  <a:moveTo>
                    <a:pt x="464" y="0"/>
                  </a:moveTo>
                  <a:lnTo>
                    <a:pt x="519" y="0"/>
                  </a:lnTo>
                  <a:lnTo>
                    <a:pt x="574" y="0"/>
                  </a:lnTo>
                  <a:lnTo>
                    <a:pt x="629" y="0"/>
                  </a:lnTo>
                  <a:lnTo>
                    <a:pt x="684" y="0"/>
                  </a:lnTo>
                  <a:lnTo>
                    <a:pt x="740" y="0"/>
                  </a:lnTo>
                  <a:lnTo>
                    <a:pt x="797" y="2"/>
                  </a:lnTo>
                  <a:lnTo>
                    <a:pt x="852" y="2"/>
                  </a:lnTo>
                  <a:lnTo>
                    <a:pt x="907" y="4"/>
                  </a:lnTo>
                  <a:lnTo>
                    <a:pt x="962" y="6"/>
                  </a:lnTo>
                  <a:lnTo>
                    <a:pt x="1017" y="8"/>
                  </a:lnTo>
                  <a:lnTo>
                    <a:pt x="1072" y="11"/>
                  </a:lnTo>
                  <a:lnTo>
                    <a:pt x="1128" y="15"/>
                  </a:lnTo>
                  <a:lnTo>
                    <a:pt x="1183" y="17"/>
                  </a:lnTo>
                  <a:lnTo>
                    <a:pt x="1238" y="23"/>
                  </a:lnTo>
                  <a:lnTo>
                    <a:pt x="1293" y="27"/>
                  </a:lnTo>
                  <a:lnTo>
                    <a:pt x="1350" y="32"/>
                  </a:lnTo>
                  <a:lnTo>
                    <a:pt x="1363" y="32"/>
                  </a:lnTo>
                  <a:lnTo>
                    <a:pt x="1379" y="32"/>
                  </a:lnTo>
                  <a:lnTo>
                    <a:pt x="1392" y="32"/>
                  </a:lnTo>
                  <a:lnTo>
                    <a:pt x="1407" y="34"/>
                  </a:lnTo>
                  <a:lnTo>
                    <a:pt x="1420" y="34"/>
                  </a:lnTo>
                  <a:lnTo>
                    <a:pt x="1434" y="34"/>
                  </a:lnTo>
                  <a:lnTo>
                    <a:pt x="1447" y="36"/>
                  </a:lnTo>
                  <a:lnTo>
                    <a:pt x="1464" y="38"/>
                  </a:lnTo>
                  <a:lnTo>
                    <a:pt x="1477" y="38"/>
                  </a:lnTo>
                  <a:lnTo>
                    <a:pt x="1491" y="40"/>
                  </a:lnTo>
                  <a:lnTo>
                    <a:pt x="1504" y="40"/>
                  </a:lnTo>
                  <a:lnTo>
                    <a:pt x="1519" y="42"/>
                  </a:lnTo>
                  <a:lnTo>
                    <a:pt x="1533" y="44"/>
                  </a:lnTo>
                  <a:lnTo>
                    <a:pt x="1548" y="44"/>
                  </a:lnTo>
                  <a:lnTo>
                    <a:pt x="1561" y="46"/>
                  </a:lnTo>
                  <a:lnTo>
                    <a:pt x="1576" y="48"/>
                  </a:lnTo>
                  <a:lnTo>
                    <a:pt x="1574" y="42"/>
                  </a:lnTo>
                  <a:lnTo>
                    <a:pt x="1571" y="38"/>
                  </a:lnTo>
                  <a:lnTo>
                    <a:pt x="1605" y="38"/>
                  </a:lnTo>
                  <a:lnTo>
                    <a:pt x="1639" y="38"/>
                  </a:lnTo>
                  <a:lnTo>
                    <a:pt x="1671" y="40"/>
                  </a:lnTo>
                  <a:lnTo>
                    <a:pt x="1706" y="40"/>
                  </a:lnTo>
                  <a:lnTo>
                    <a:pt x="1738" y="40"/>
                  </a:lnTo>
                  <a:lnTo>
                    <a:pt x="1770" y="42"/>
                  </a:lnTo>
                  <a:lnTo>
                    <a:pt x="1804" y="44"/>
                  </a:lnTo>
                  <a:lnTo>
                    <a:pt x="1837" y="46"/>
                  </a:lnTo>
                  <a:lnTo>
                    <a:pt x="1869" y="46"/>
                  </a:lnTo>
                  <a:lnTo>
                    <a:pt x="1903" y="48"/>
                  </a:lnTo>
                  <a:lnTo>
                    <a:pt x="1936" y="48"/>
                  </a:lnTo>
                  <a:lnTo>
                    <a:pt x="1968" y="49"/>
                  </a:lnTo>
                  <a:lnTo>
                    <a:pt x="2000" y="49"/>
                  </a:lnTo>
                  <a:lnTo>
                    <a:pt x="2035" y="51"/>
                  </a:lnTo>
                  <a:lnTo>
                    <a:pt x="2067" y="53"/>
                  </a:lnTo>
                  <a:lnTo>
                    <a:pt x="2101" y="57"/>
                  </a:lnTo>
                  <a:lnTo>
                    <a:pt x="2093" y="63"/>
                  </a:lnTo>
                  <a:lnTo>
                    <a:pt x="2084" y="67"/>
                  </a:lnTo>
                  <a:lnTo>
                    <a:pt x="2078" y="67"/>
                  </a:lnTo>
                  <a:lnTo>
                    <a:pt x="2073" y="67"/>
                  </a:lnTo>
                  <a:lnTo>
                    <a:pt x="2067" y="67"/>
                  </a:lnTo>
                  <a:lnTo>
                    <a:pt x="2061" y="68"/>
                  </a:lnTo>
                  <a:lnTo>
                    <a:pt x="2054" y="67"/>
                  </a:lnTo>
                  <a:lnTo>
                    <a:pt x="2048" y="67"/>
                  </a:lnTo>
                  <a:lnTo>
                    <a:pt x="2040" y="67"/>
                  </a:lnTo>
                  <a:lnTo>
                    <a:pt x="2035" y="67"/>
                  </a:lnTo>
                  <a:lnTo>
                    <a:pt x="2023" y="67"/>
                  </a:lnTo>
                  <a:lnTo>
                    <a:pt x="2015" y="70"/>
                  </a:lnTo>
                  <a:lnTo>
                    <a:pt x="1996" y="72"/>
                  </a:lnTo>
                  <a:lnTo>
                    <a:pt x="1976" y="74"/>
                  </a:lnTo>
                  <a:lnTo>
                    <a:pt x="1957" y="76"/>
                  </a:lnTo>
                  <a:lnTo>
                    <a:pt x="1938" y="76"/>
                  </a:lnTo>
                  <a:lnTo>
                    <a:pt x="1919" y="76"/>
                  </a:lnTo>
                  <a:lnTo>
                    <a:pt x="1901" y="76"/>
                  </a:lnTo>
                  <a:lnTo>
                    <a:pt x="1882" y="74"/>
                  </a:lnTo>
                  <a:lnTo>
                    <a:pt x="1863" y="74"/>
                  </a:lnTo>
                  <a:lnTo>
                    <a:pt x="1844" y="70"/>
                  </a:lnTo>
                  <a:lnTo>
                    <a:pt x="1825" y="70"/>
                  </a:lnTo>
                  <a:lnTo>
                    <a:pt x="1806" y="68"/>
                  </a:lnTo>
                  <a:lnTo>
                    <a:pt x="1789" y="68"/>
                  </a:lnTo>
                  <a:lnTo>
                    <a:pt x="1770" y="67"/>
                  </a:lnTo>
                  <a:lnTo>
                    <a:pt x="1753" y="67"/>
                  </a:lnTo>
                  <a:lnTo>
                    <a:pt x="1734" y="67"/>
                  </a:lnTo>
                  <a:lnTo>
                    <a:pt x="1719" y="70"/>
                  </a:lnTo>
                  <a:lnTo>
                    <a:pt x="1707" y="68"/>
                  </a:lnTo>
                  <a:lnTo>
                    <a:pt x="1698" y="68"/>
                  </a:lnTo>
                  <a:lnTo>
                    <a:pt x="1688" y="68"/>
                  </a:lnTo>
                  <a:lnTo>
                    <a:pt x="1679" y="68"/>
                  </a:lnTo>
                  <a:lnTo>
                    <a:pt x="1671" y="68"/>
                  </a:lnTo>
                  <a:lnTo>
                    <a:pt x="1662" y="68"/>
                  </a:lnTo>
                  <a:lnTo>
                    <a:pt x="1652" y="68"/>
                  </a:lnTo>
                  <a:lnTo>
                    <a:pt x="1645" y="68"/>
                  </a:lnTo>
                  <a:lnTo>
                    <a:pt x="1635" y="67"/>
                  </a:lnTo>
                  <a:lnTo>
                    <a:pt x="1626" y="67"/>
                  </a:lnTo>
                  <a:lnTo>
                    <a:pt x="1616" y="67"/>
                  </a:lnTo>
                  <a:lnTo>
                    <a:pt x="1609" y="67"/>
                  </a:lnTo>
                  <a:lnTo>
                    <a:pt x="1599" y="67"/>
                  </a:lnTo>
                  <a:lnTo>
                    <a:pt x="1590" y="67"/>
                  </a:lnTo>
                  <a:lnTo>
                    <a:pt x="1580" y="67"/>
                  </a:lnTo>
                  <a:lnTo>
                    <a:pt x="1571" y="67"/>
                  </a:lnTo>
                  <a:lnTo>
                    <a:pt x="1563" y="67"/>
                  </a:lnTo>
                  <a:lnTo>
                    <a:pt x="1555" y="67"/>
                  </a:lnTo>
                  <a:lnTo>
                    <a:pt x="1546" y="67"/>
                  </a:lnTo>
                  <a:lnTo>
                    <a:pt x="1540" y="70"/>
                  </a:lnTo>
                  <a:lnTo>
                    <a:pt x="1531" y="72"/>
                  </a:lnTo>
                  <a:lnTo>
                    <a:pt x="1525" y="76"/>
                  </a:lnTo>
                  <a:lnTo>
                    <a:pt x="1519" y="82"/>
                  </a:lnTo>
                  <a:lnTo>
                    <a:pt x="1515" y="89"/>
                  </a:lnTo>
                  <a:lnTo>
                    <a:pt x="1548" y="89"/>
                  </a:lnTo>
                  <a:lnTo>
                    <a:pt x="1580" y="91"/>
                  </a:lnTo>
                  <a:lnTo>
                    <a:pt x="1612" y="91"/>
                  </a:lnTo>
                  <a:lnTo>
                    <a:pt x="1645" y="91"/>
                  </a:lnTo>
                  <a:lnTo>
                    <a:pt x="1677" y="91"/>
                  </a:lnTo>
                  <a:lnTo>
                    <a:pt x="1709" y="93"/>
                  </a:lnTo>
                  <a:lnTo>
                    <a:pt x="1742" y="93"/>
                  </a:lnTo>
                  <a:lnTo>
                    <a:pt x="1776" y="95"/>
                  </a:lnTo>
                  <a:lnTo>
                    <a:pt x="1806" y="95"/>
                  </a:lnTo>
                  <a:lnTo>
                    <a:pt x="1839" y="97"/>
                  </a:lnTo>
                  <a:lnTo>
                    <a:pt x="1871" y="99"/>
                  </a:lnTo>
                  <a:lnTo>
                    <a:pt x="1903" y="101"/>
                  </a:lnTo>
                  <a:lnTo>
                    <a:pt x="1936" y="103"/>
                  </a:lnTo>
                  <a:lnTo>
                    <a:pt x="1966" y="105"/>
                  </a:lnTo>
                  <a:lnTo>
                    <a:pt x="1996" y="108"/>
                  </a:lnTo>
                  <a:lnTo>
                    <a:pt x="2029" y="112"/>
                  </a:lnTo>
                  <a:lnTo>
                    <a:pt x="2029" y="120"/>
                  </a:lnTo>
                  <a:lnTo>
                    <a:pt x="2035" y="122"/>
                  </a:lnTo>
                  <a:lnTo>
                    <a:pt x="2008" y="126"/>
                  </a:lnTo>
                  <a:lnTo>
                    <a:pt x="1983" y="129"/>
                  </a:lnTo>
                  <a:lnTo>
                    <a:pt x="1957" y="131"/>
                  </a:lnTo>
                  <a:lnTo>
                    <a:pt x="1932" y="131"/>
                  </a:lnTo>
                  <a:lnTo>
                    <a:pt x="1907" y="131"/>
                  </a:lnTo>
                  <a:lnTo>
                    <a:pt x="1882" y="129"/>
                  </a:lnTo>
                  <a:lnTo>
                    <a:pt x="1858" y="129"/>
                  </a:lnTo>
                  <a:lnTo>
                    <a:pt x="1831" y="127"/>
                  </a:lnTo>
                  <a:lnTo>
                    <a:pt x="1806" y="124"/>
                  </a:lnTo>
                  <a:lnTo>
                    <a:pt x="1782" y="122"/>
                  </a:lnTo>
                  <a:lnTo>
                    <a:pt x="1757" y="120"/>
                  </a:lnTo>
                  <a:lnTo>
                    <a:pt x="1732" y="120"/>
                  </a:lnTo>
                  <a:lnTo>
                    <a:pt x="1707" y="118"/>
                  </a:lnTo>
                  <a:lnTo>
                    <a:pt x="1683" y="118"/>
                  </a:lnTo>
                  <a:lnTo>
                    <a:pt x="1656" y="120"/>
                  </a:lnTo>
                  <a:lnTo>
                    <a:pt x="1633" y="122"/>
                  </a:lnTo>
                  <a:lnTo>
                    <a:pt x="1629" y="129"/>
                  </a:lnTo>
                  <a:lnTo>
                    <a:pt x="1629" y="135"/>
                  </a:lnTo>
                  <a:lnTo>
                    <a:pt x="1629" y="137"/>
                  </a:lnTo>
                  <a:lnTo>
                    <a:pt x="1633" y="143"/>
                  </a:lnTo>
                  <a:lnTo>
                    <a:pt x="1639" y="143"/>
                  </a:lnTo>
                  <a:lnTo>
                    <a:pt x="1645" y="145"/>
                  </a:lnTo>
                  <a:lnTo>
                    <a:pt x="1650" y="145"/>
                  </a:lnTo>
                  <a:lnTo>
                    <a:pt x="1660" y="146"/>
                  </a:lnTo>
                  <a:lnTo>
                    <a:pt x="1666" y="145"/>
                  </a:lnTo>
                  <a:lnTo>
                    <a:pt x="1675" y="145"/>
                  </a:lnTo>
                  <a:lnTo>
                    <a:pt x="1683" y="145"/>
                  </a:lnTo>
                  <a:lnTo>
                    <a:pt x="1690" y="145"/>
                  </a:lnTo>
                  <a:lnTo>
                    <a:pt x="1698" y="143"/>
                  </a:lnTo>
                  <a:lnTo>
                    <a:pt x="1706" y="143"/>
                  </a:lnTo>
                  <a:lnTo>
                    <a:pt x="1711" y="143"/>
                  </a:lnTo>
                  <a:lnTo>
                    <a:pt x="1719" y="146"/>
                  </a:lnTo>
                  <a:lnTo>
                    <a:pt x="1744" y="146"/>
                  </a:lnTo>
                  <a:lnTo>
                    <a:pt x="1768" y="148"/>
                  </a:lnTo>
                  <a:lnTo>
                    <a:pt x="1795" y="148"/>
                  </a:lnTo>
                  <a:lnTo>
                    <a:pt x="1820" y="150"/>
                  </a:lnTo>
                  <a:lnTo>
                    <a:pt x="1846" y="150"/>
                  </a:lnTo>
                  <a:lnTo>
                    <a:pt x="1873" y="150"/>
                  </a:lnTo>
                  <a:lnTo>
                    <a:pt x="1898" y="150"/>
                  </a:lnTo>
                  <a:lnTo>
                    <a:pt x="1926" y="152"/>
                  </a:lnTo>
                  <a:lnTo>
                    <a:pt x="1951" y="152"/>
                  </a:lnTo>
                  <a:lnTo>
                    <a:pt x="1979" y="152"/>
                  </a:lnTo>
                  <a:lnTo>
                    <a:pt x="2004" y="152"/>
                  </a:lnTo>
                  <a:lnTo>
                    <a:pt x="2033" y="152"/>
                  </a:lnTo>
                  <a:lnTo>
                    <a:pt x="2057" y="152"/>
                  </a:lnTo>
                  <a:lnTo>
                    <a:pt x="2084" y="152"/>
                  </a:lnTo>
                  <a:lnTo>
                    <a:pt x="2111" y="152"/>
                  </a:lnTo>
                  <a:lnTo>
                    <a:pt x="2139" y="152"/>
                  </a:lnTo>
                  <a:lnTo>
                    <a:pt x="2143" y="154"/>
                  </a:lnTo>
                  <a:lnTo>
                    <a:pt x="2145" y="158"/>
                  </a:lnTo>
                  <a:lnTo>
                    <a:pt x="2147" y="164"/>
                  </a:lnTo>
                  <a:lnTo>
                    <a:pt x="2149" y="169"/>
                  </a:lnTo>
                  <a:lnTo>
                    <a:pt x="2133" y="171"/>
                  </a:lnTo>
                  <a:lnTo>
                    <a:pt x="2120" y="173"/>
                  </a:lnTo>
                  <a:lnTo>
                    <a:pt x="2107" y="175"/>
                  </a:lnTo>
                  <a:lnTo>
                    <a:pt x="2093" y="175"/>
                  </a:lnTo>
                  <a:lnTo>
                    <a:pt x="2078" y="175"/>
                  </a:lnTo>
                  <a:lnTo>
                    <a:pt x="2065" y="177"/>
                  </a:lnTo>
                  <a:lnTo>
                    <a:pt x="2052" y="177"/>
                  </a:lnTo>
                  <a:lnTo>
                    <a:pt x="2038" y="177"/>
                  </a:lnTo>
                  <a:lnTo>
                    <a:pt x="2023" y="177"/>
                  </a:lnTo>
                  <a:lnTo>
                    <a:pt x="2008" y="177"/>
                  </a:lnTo>
                  <a:lnTo>
                    <a:pt x="1995" y="177"/>
                  </a:lnTo>
                  <a:lnTo>
                    <a:pt x="1979" y="177"/>
                  </a:lnTo>
                  <a:lnTo>
                    <a:pt x="1964" y="177"/>
                  </a:lnTo>
                  <a:lnTo>
                    <a:pt x="1951" y="177"/>
                  </a:lnTo>
                  <a:lnTo>
                    <a:pt x="1936" y="177"/>
                  </a:lnTo>
                  <a:lnTo>
                    <a:pt x="1920" y="179"/>
                  </a:lnTo>
                  <a:lnTo>
                    <a:pt x="1907" y="179"/>
                  </a:lnTo>
                  <a:lnTo>
                    <a:pt x="1896" y="181"/>
                  </a:lnTo>
                  <a:lnTo>
                    <a:pt x="1882" y="181"/>
                  </a:lnTo>
                  <a:lnTo>
                    <a:pt x="1871" y="181"/>
                  </a:lnTo>
                  <a:lnTo>
                    <a:pt x="1858" y="179"/>
                  </a:lnTo>
                  <a:lnTo>
                    <a:pt x="1844" y="177"/>
                  </a:lnTo>
                  <a:lnTo>
                    <a:pt x="1831" y="177"/>
                  </a:lnTo>
                  <a:lnTo>
                    <a:pt x="1818" y="175"/>
                  </a:lnTo>
                  <a:lnTo>
                    <a:pt x="1804" y="173"/>
                  </a:lnTo>
                  <a:lnTo>
                    <a:pt x="1791" y="173"/>
                  </a:lnTo>
                  <a:lnTo>
                    <a:pt x="1778" y="173"/>
                  </a:lnTo>
                  <a:lnTo>
                    <a:pt x="1764" y="173"/>
                  </a:lnTo>
                  <a:lnTo>
                    <a:pt x="1751" y="173"/>
                  </a:lnTo>
                  <a:lnTo>
                    <a:pt x="1740" y="173"/>
                  </a:lnTo>
                  <a:lnTo>
                    <a:pt x="1726" y="175"/>
                  </a:lnTo>
                  <a:lnTo>
                    <a:pt x="1713" y="179"/>
                  </a:lnTo>
                  <a:lnTo>
                    <a:pt x="1711" y="179"/>
                  </a:lnTo>
                  <a:lnTo>
                    <a:pt x="1713" y="184"/>
                  </a:lnTo>
                  <a:lnTo>
                    <a:pt x="1723" y="186"/>
                  </a:lnTo>
                  <a:lnTo>
                    <a:pt x="1734" y="188"/>
                  </a:lnTo>
                  <a:lnTo>
                    <a:pt x="1745" y="190"/>
                  </a:lnTo>
                  <a:lnTo>
                    <a:pt x="1759" y="192"/>
                  </a:lnTo>
                  <a:lnTo>
                    <a:pt x="1770" y="192"/>
                  </a:lnTo>
                  <a:lnTo>
                    <a:pt x="1784" y="194"/>
                  </a:lnTo>
                  <a:lnTo>
                    <a:pt x="1795" y="194"/>
                  </a:lnTo>
                  <a:lnTo>
                    <a:pt x="1808" y="196"/>
                  </a:lnTo>
                  <a:lnTo>
                    <a:pt x="1820" y="196"/>
                  </a:lnTo>
                  <a:lnTo>
                    <a:pt x="1831" y="196"/>
                  </a:lnTo>
                  <a:lnTo>
                    <a:pt x="1842" y="196"/>
                  </a:lnTo>
                  <a:lnTo>
                    <a:pt x="1854" y="196"/>
                  </a:lnTo>
                  <a:lnTo>
                    <a:pt x="1865" y="196"/>
                  </a:lnTo>
                  <a:lnTo>
                    <a:pt x="1879" y="196"/>
                  </a:lnTo>
                  <a:lnTo>
                    <a:pt x="1890" y="196"/>
                  </a:lnTo>
                  <a:lnTo>
                    <a:pt x="1903" y="198"/>
                  </a:lnTo>
                  <a:lnTo>
                    <a:pt x="1915" y="198"/>
                  </a:lnTo>
                  <a:lnTo>
                    <a:pt x="1926" y="198"/>
                  </a:lnTo>
                  <a:lnTo>
                    <a:pt x="1939" y="198"/>
                  </a:lnTo>
                  <a:lnTo>
                    <a:pt x="1951" y="198"/>
                  </a:lnTo>
                  <a:lnTo>
                    <a:pt x="1962" y="198"/>
                  </a:lnTo>
                  <a:lnTo>
                    <a:pt x="1976" y="198"/>
                  </a:lnTo>
                  <a:lnTo>
                    <a:pt x="1987" y="200"/>
                  </a:lnTo>
                  <a:lnTo>
                    <a:pt x="2000" y="200"/>
                  </a:lnTo>
                  <a:lnTo>
                    <a:pt x="2012" y="200"/>
                  </a:lnTo>
                  <a:lnTo>
                    <a:pt x="2025" y="202"/>
                  </a:lnTo>
                  <a:lnTo>
                    <a:pt x="2036" y="205"/>
                  </a:lnTo>
                  <a:lnTo>
                    <a:pt x="2048" y="207"/>
                  </a:lnTo>
                  <a:lnTo>
                    <a:pt x="2059" y="209"/>
                  </a:lnTo>
                  <a:lnTo>
                    <a:pt x="2073" y="213"/>
                  </a:lnTo>
                  <a:lnTo>
                    <a:pt x="2084" y="217"/>
                  </a:lnTo>
                  <a:lnTo>
                    <a:pt x="2095" y="222"/>
                  </a:lnTo>
                  <a:lnTo>
                    <a:pt x="2090" y="224"/>
                  </a:lnTo>
                  <a:lnTo>
                    <a:pt x="2082" y="228"/>
                  </a:lnTo>
                  <a:lnTo>
                    <a:pt x="2074" y="230"/>
                  </a:lnTo>
                  <a:lnTo>
                    <a:pt x="2067" y="232"/>
                  </a:lnTo>
                  <a:lnTo>
                    <a:pt x="2059" y="232"/>
                  </a:lnTo>
                  <a:lnTo>
                    <a:pt x="2050" y="232"/>
                  </a:lnTo>
                  <a:lnTo>
                    <a:pt x="2042" y="232"/>
                  </a:lnTo>
                  <a:lnTo>
                    <a:pt x="2035" y="232"/>
                  </a:lnTo>
                  <a:lnTo>
                    <a:pt x="2025" y="230"/>
                  </a:lnTo>
                  <a:lnTo>
                    <a:pt x="2017" y="228"/>
                  </a:lnTo>
                  <a:lnTo>
                    <a:pt x="2008" y="228"/>
                  </a:lnTo>
                  <a:lnTo>
                    <a:pt x="2000" y="228"/>
                  </a:lnTo>
                  <a:lnTo>
                    <a:pt x="1991" y="226"/>
                  </a:lnTo>
                  <a:lnTo>
                    <a:pt x="1983" y="228"/>
                  </a:lnTo>
                  <a:lnTo>
                    <a:pt x="1976" y="228"/>
                  </a:lnTo>
                  <a:lnTo>
                    <a:pt x="1968" y="232"/>
                  </a:lnTo>
                  <a:lnTo>
                    <a:pt x="1957" y="232"/>
                  </a:lnTo>
                  <a:lnTo>
                    <a:pt x="1943" y="232"/>
                  </a:lnTo>
                  <a:lnTo>
                    <a:pt x="1932" y="232"/>
                  </a:lnTo>
                  <a:lnTo>
                    <a:pt x="1922" y="232"/>
                  </a:lnTo>
                  <a:lnTo>
                    <a:pt x="1911" y="230"/>
                  </a:lnTo>
                  <a:lnTo>
                    <a:pt x="1901" y="228"/>
                  </a:lnTo>
                  <a:lnTo>
                    <a:pt x="1890" y="228"/>
                  </a:lnTo>
                  <a:lnTo>
                    <a:pt x="1879" y="226"/>
                  </a:lnTo>
                  <a:lnTo>
                    <a:pt x="1865" y="222"/>
                  </a:lnTo>
                  <a:lnTo>
                    <a:pt x="1856" y="222"/>
                  </a:lnTo>
                  <a:lnTo>
                    <a:pt x="1844" y="221"/>
                  </a:lnTo>
                  <a:lnTo>
                    <a:pt x="1835" y="221"/>
                  </a:lnTo>
                  <a:lnTo>
                    <a:pt x="1822" y="219"/>
                  </a:lnTo>
                  <a:lnTo>
                    <a:pt x="1810" y="219"/>
                  </a:lnTo>
                  <a:lnTo>
                    <a:pt x="1799" y="219"/>
                  </a:lnTo>
                  <a:lnTo>
                    <a:pt x="1789" y="222"/>
                  </a:lnTo>
                  <a:lnTo>
                    <a:pt x="1784" y="219"/>
                  </a:lnTo>
                  <a:lnTo>
                    <a:pt x="1782" y="219"/>
                  </a:lnTo>
                  <a:lnTo>
                    <a:pt x="1782" y="222"/>
                  </a:lnTo>
                  <a:lnTo>
                    <a:pt x="1784" y="230"/>
                  </a:lnTo>
                  <a:lnTo>
                    <a:pt x="1785" y="234"/>
                  </a:lnTo>
                  <a:lnTo>
                    <a:pt x="1793" y="240"/>
                  </a:lnTo>
                  <a:lnTo>
                    <a:pt x="1799" y="241"/>
                  </a:lnTo>
                  <a:lnTo>
                    <a:pt x="1808" y="241"/>
                  </a:lnTo>
                  <a:lnTo>
                    <a:pt x="1825" y="243"/>
                  </a:lnTo>
                  <a:lnTo>
                    <a:pt x="1844" y="245"/>
                  </a:lnTo>
                  <a:lnTo>
                    <a:pt x="1863" y="245"/>
                  </a:lnTo>
                  <a:lnTo>
                    <a:pt x="1884" y="249"/>
                  </a:lnTo>
                  <a:lnTo>
                    <a:pt x="1903" y="249"/>
                  </a:lnTo>
                  <a:lnTo>
                    <a:pt x="1924" y="249"/>
                  </a:lnTo>
                  <a:lnTo>
                    <a:pt x="1945" y="249"/>
                  </a:lnTo>
                  <a:lnTo>
                    <a:pt x="1966" y="251"/>
                  </a:lnTo>
                  <a:lnTo>
                    <a:pt x="1985" y="251"/>
                  </a:lnTo>
                  <a:lnTo>
                    <a:pt x="2006" y="251"/>
                  </a:lnTo>
                  <a:lnTo>
                    <a:pt x="2025" y="253"/>
                  </a:lnTo>
                  <a:lnTo>
                    <a:pt x="2046" y="257"/>
                  </a:lnTo>
                  <a:lnTo>
                    <a:pt x="2065" y="260"/>
                  </a:lnTo>
                  <a:lnTo>
                    <a:pt x="2084" y="264"/>
                  </a:lnTo>
                  <a:lnTo>
                    <a:pt x="2101" y="270"/>
                  </a:lnTo>
                  <a:lnTo>
                    <a:pt x="2118" y="278"/>
                  </a:lnTo>
                  <a:lnTo>
                    <a:pt x="2099" y="278"/>
                  </a:lnTo>
                  <a:lnTo>
                    <a:pt x="2080" y="278"/>
                  </a:lnTo>
                  <a:lnTo>
                    <a:pt x="2061" y="278"/>
                  </a:lnTo>
                  <a:lnTo>
                    <a:pt x="2044" y="280"/>
                  </a:lnTo>
                  <a:lnTo>
                    <a:pt x="2027" y="280"/>
                  </a:lnTo>
                  <a:lnTo>
                    <a:pt x="2010" y="280"/>
                  </a:lnTo>
                  <a:lnTo>
                    <a:pt x="1993" y="280"/>
                  </a:lnTo>
                  <a:lnTo>
                    <a:pt x="1976" y="281"/>
                  </a:lnTo>
                  <a:lnTo>
                    <a:pt x="1958" y="280"/>
                  </a:lnTo>
                  <a:lnTo>
                    <a:pt x="1941" y="280"/>
                  </a:lnTo>
                  <a:lnTo>
                    <a:pt x="1926" y="278"/>
                  </a:lnTo>
                  <a:lnTo>
                    <a:pt x="1909" y="278"/>
                  </a:lnTo>
                  <a:lnTo>
                    <a:pt x="1892" y="276"/>
                  </a:lnTo>
                  <a:lnTo>
                    <a:pt x="1875" y="274"/>
                  </a:lnTo>
                  <a:lnTo>
                    <a:pt x="1858" y="272"/>
                  </a:lnTo>
                  <a:lnTo>
                    <a:pt x="1841" y="270"/>
                  </a:lnTo>
                  <a:lnTo>
                    <a:pt x="1833" y="268"/>
                  </a:lnTo>
                  <a:lnTo>
                    <a:pt x="1825" y="266"/>
                  </a:lnTo>
                  <a:lnTo>
                    <a:pt x="1816" y="266"/>
                  </a:lnTo>
                  <a:lnTo>
                    <a:pt x="1810" y="266"/>
                  </a:lnTo>
                  <a:lnTo>
                    <a:pt x="1804" y="268"/>
                  </a:lnTo>
                  <a:lnTo>
                    <a:pt x="1799" y="272"/>
                  </a:lnTo>
                  <a:lnTo>
                    <a:pt x="1797" y="278"/>
                  </a:lnTo>
                  <a:lnTo>
                    <a:pt x="1799" y="287"/>
                  </a:lnTo>
                  <a:lnTo>
                    <a:pt x="1818" y="289"/>
                  </a:lnTo>
                  <a:lnTo>
                    <a:pt x="1839" y="293"/>
                  </a:lnTo>
                  <a:lnTo>
                    <a:pt x="1860" y="295"/>
                  </a:lnTo>
                  <a:lnTo>
                    <a:pt x="1880" y="297"/>
                  </a:lnTo>
                  <a:lnTo>
                    <a:pt x="1899" y="299"/>
                  </a:lnTo>
                  <a:lnTo>
                    <a:pt x="1920" y="299"/>
                  </a:lnTo>
                  <a:lnTo>
                    <a:pt x="1941" y="300"/>
                  </a:lnTo>
                  <a:lnTo>
                    <a:pt x="1962" y="302"/>
                  </a:lnTo>
                  <a:lnTo>
                    <a:pt x="1983" y="304"/>
                  </a:lnTo>
                  <a:lnTo>
                    <a:pt x="2004" y="306"/>
                  </a:lnTo>
                  <a:lnTo>
                    <a:pt x="2023" y="306"/>
                  </a:lnTo>
                  <a:lnTo>
                    <a:pt x="2044" y="310"/>
                  </a:lnTo>
                  <a:lnTo>
                    <a:pt x="2063" y="312"/>
                  </a:lnTo>
                  <a:lnTo>
                    <a:pt x="2084" y="316"/>
                  </a:lnTo>
                  <a:lnTo>
                    <a:pt x="2103" y="319"/>
                  </a:lnTo>
                  <a:lnTo>
                    <a:pt x="2124" y="325"/>
                  </a:lnTo>
                  <a:lnTo>
                    <a:pt x="2112" y="329"/>
                  </a:lnTo>
                  <a:lnTo>
                    <a:pt x="2099" y="333"/>
                  </a:lnTo>
                  <a:lnTo>
                    <a:pt x="2088" y="335"/>
                  </a:lnTo>
                  <a:lnTo>
                    <a:pt x="2074" y="337"/>
                  </a:lnTo>
                  <a:lnTo>
                    <a:pt x="2063" y="337"/>
                  </a:lnTo>
                  <a:lnTo>
                    <a:pt x="2050" y="338"/>
                  </a:lnTo>
                  <a:lnTo>
                    <a:pt x="2038" y="337"/>
                  </a:lnTo>
                  <a:lnTo>
                    <a:pt x="2027" y="337"/>
                  </a:lnTo>
                  <a:lnTo>
                    <a:pt x="2014" y="333"/>
                  </a:lnTo>
                  <a:lnTo>
                    <a:pt x="2000" y="331"/>
                  </a:lnTo>
                  <a:lnTo>
                    <a:pt x="1987" y="329"/>
                  </a:lnTo>
                  <a:lnTo>
                    <a:pt x="1976" y="327"/>
                  </a:lnTo>
                  <a:lnTo>
                    <a:pt x="1962" y="325"/>
                  </a:lnTo>
                  <a:lnTo>
                    <a:pt x="1951" y="323"/>
                  </a:lnTo>
                  <a:lnTo>
                    <a:pt x="1938" y="321"/>
                  </a:lnTo>
                  <a:lnTo>
                    <a:pt x="1926" y="321"/>
                  </a:lnTo>
                  <a:lnTo>
                    <a:pt x="1917" y="319"/>
                  </a:lnTo>
                  <a:lnTo>
                    <a:pt x="1909" y="319"/>
                  </a:lnTo>
                  <a:lnTo>
                    <a:pt x="1901" y="319"/>
                  </a:lnTo>
                  <a:lnTo>
                    <a:pt x="1894" y="318"/>
                  </a:lnTo>
                  <a:lnTo>
                    <a:pt x="1886" y="318"/>
                  </a:lnTo>
                  <a:lnTo>
                    <a:pt x="1877" y="316"/>
                  </a:lnTo>
                  <a:lnTo>
                    <a:pt x="1869" y="316"/>
                  </a:lnTo>
                  <a:lnTo>
                    <a:pt x="1861" y="316"/>
                  </a:lnTo>
                  <a:lnTo>
                    <a:pt x="1852" y="314"/>
                  </a:lnTo>
                  <a:lnTo>
                    <a:pt x="1846" y="314"/>
                  </a:lnTo>
                  <a:lnTo>
                    <a:pt x="1837" y="314"/>
                  </a:lnTo>
                  <a:lnTo>
                    <a:pt x="1829" y="316"/>
                  </a:lnTo>
                  <a:lnTo>
                    <a:pt x="1822" y="316"/>
                  </a:lnTo>
                  <a:lnTo>
                    <a:pt x="1816" y="316"/>
                  </a:lnTo>
                  <a:lnTo>
                    <a:pt x="1808" y="318"/>
                  </a:lnTo>
                  <a:lnTo>
                    <a:pt x="1804" y="321"/>
                  </a:lnTo>
                  <a:lnTo>
                    <a:pt x="1820" y="327"/>
                  </a:lnTo>
                  <a:lnTo>
                    <a:pt x="1839" y="331"/>
                  </a:lnTo>
                  <a:lnTo>
                    <a:pt x="1858" y="333"/>
                  </a:lnTo>
                  <a:lnTo>
                    <a:pt x="1875" y="337"/>
                  </a:lnTo>
                  <a:lnTo>
                    <a:pt x="1894" y="338"/>
                  </a:lnTo>
                  <a:lnTo>
                    <a:pt x="1913" y="340"/>
                  </a:lnTo>
                  <a:lnTo>
                    <a:pt x="1932" y="342"/>
                  </a:lnTo>
                  <a:lnTo>
                    <a:pt x="1953" y="344"/>
                  </a:lnTo>
                  <a:lnTo>
                    <a:pt x="1972" y="344"/>
                  </a:lnTo>
                  <a:lnTo>
                    <a:pt x="1991" y="346"/>
                  </a:lnTo>
                  <a:lnTo>
                    <a:pt x="2008" y="346"/>
                  </a:lnTo>
                  <a:lnTo>
                    <a:pt x="2029" y="350"/>
                  </a:lnTo>
                  <a:lnTo>
                    <a:pt x="2048" y="350"/>
                  </a:lnTo>
                  <a:lnTo>
                    <a:pt x="2067" y="354"/>
                  </a:lnTo>
                  <a:lnTo>
                    <a:pt x="2086" y="357"/>
                  </a:lnTo>
                  <a:lnTo>
                    <a:pt x="2105" y="363"/>
                  </a:lnTo>
                  <a:lnTo>
                    <a:pt x="2101" y="369"/>
                  </a:lnTo>
                  <a:lnTo>
                    <a:pt x="2097" y="373"/>
                  </a:lnTo>
                  <a:lnTo>
                    <a:pt x="2092" y="375"/>
                  </a:lnTo>
                  <a:lnTo>
                    <a:pt x="2088" y="376"/>
                  </a:lnTo>
                  <a:lnTo>
                    <a:pt x="2080" y="376"/>
                  </a:lnTo>
                  <a:lnTo>
                    <a:pt x="2074" y="376"/>
                  </a:lnTo>
                  <a:lnTo>
                    <a:pt x="2067" y="375"/>
                  </a:lnTo>
                  <a:lnTo>
                    <a:pt x="2059" y="375"/>
                  </a:lnTo>
                  <a:lnTo>
                    <a:pt x="2052" y="373"/>
                  </a:lnTo>
                  <a:lnTo>
                    <a:pt x="2044" y="371"/>
                  </a:lnTo>
                  <a:lnTo>
                    <a:pt x="2036" y="369"/>
                  </a:lnTo>
                  <a:lnTo>
                    <a:pt x="2029" y="369"/>
                  </a:lnTo>
                  <a:lnTo>
                    <a:pt x="2021" y="369"/>
                  </a:lnTo>
                  <a:lnTo>
                    <a:pt x="2014" y="369"/>
                  </a:lnTo>
                  <a:lnTo>
                    <a:pt x="2008" y="371"/>
                  </a:lnTo>
                  <a:lnTo>
                    <a:pt x="2002" y="373"/>
                  </a:lnTo>
                  <a:lnTo>
                    <a:pt x="1987" y="371"/>
                  </a:lnTo>
                  <a:lnTo>
                    <a:pt x="1974" y="371"/>
                  </a:lnTo>
                  <a:lnTo>
                    <a:pt x="1962" y="369"/>
                  </a:lnTo>
                  <a:lnTo>
                    <a:pt x="1949" y="369"/>
                  </a:lnTo>
                  <a:lnTo>
                    <a:pt x="1938" y="365"/>
                  </a:lnTo>
                  <a:lnTo>
                    <a:pt x="1924" y="365"/>
                  </a:lnTo>
                  <a:lnTo>
                    <a:pt x="1913" y="363"/>
                  </a:lnTo>
                  <a:lnTo>
                    <a:pt x="1899" y="363"/>
                  </a:lnTo>
                  <a:lnTo>
                    <a:pt x="1886" y="361"/>
                  </a:lnTo>
                  <a:lnTo>
                    <a:pt x="1875" y="361"/>
                  </a:lnTo>
                  <a:lnTo>
                    <a:pt x="1861" y="359"/>
                  </a:lnTo>
                  <a:lnTo>
                    <a:pt x="1850" y="359"/>
                  </a:lnTo>
                  <a:lnTo>
                    <a:pt x="1837" y="359"/>
                  </a:lnTo>
                  <a:lnTo>
                    <a:pt x="1823" y="359"/>
                  </a:lnTo>
                  <a:lnTo>
                    <a:pt x="1810" y="359"/>
                  </a:lnTo>
                  <a:lnTo>
                    <a:pt x="1799" y="359"/>
                  </a:lnTo>
                  <a:lnTo>
                    <a:pt x="1801" y="363"/>
                  </a:lnTo>
                  <a:lnTo>
                    <a:pt x="1804" y="369"/>
                  </a:lnTo>
                  <a:lnTo>
                    <a:pt x="1810" y="371"/>
                  </a:lnTo>
                  <a:lnTo>
                    <a:pt x="1816" y="375"/>
                  </a:lnTo>
                  <a:lnTo>
                    <a:pt x="1822" y="376"/>
                  </a:lnTo>
                  <a:lnTo>
                    <a:pt x="1829" y="378"/>
                  </a:lnTo>
                  <a:lnTo>
                    <a:pt x="1837" y="380"/>
                  </a:lnTo>
                  <a:lnTo>
                    <a:pt x="1846" y="382"/>
                  </a:lnTo>
                  <a:lnTo>
                    <a:pt x="1852" y="382"/>
                  </a:lnTo>
                  <a:lnTo>
                    <a:pt x="1861" y="382"/>
                  </a:lnTo>
                  <a:lnTo>
                    <a:pt x="1869" y="382"/>
                  </a:lnTo>
                  <a:lnTo>
                    <a:pt x="1877" y="382"/>
                  </a:lnTo>
                  <a:lnTo>
                    <a:pt x="1884" y="382"/>
                  </a:lnTo>
                  <a:lnTo>
                    <a:pt x="1892" y="382"/>
                  </a:lnTo>
                  <a:lnTo>
                    <a:pt x="1899" y="384"/>
                  </a:lnTo>
                  <a:lnTo>
                    <a:pt x="1907" y="386"/>
                  </a:lnTo>
                  <a:lnTo>
                    <a:pt x="1924" y="390"/>
                  </a:lnTo>
                  <a:lnTo>
                    <a:pt x="1941" y="392"/>
                  </a:lnTo>
                  <a:lnTo>
                    <a:pt x="1960" y="394"/>
                  </a:lnTo>
                  <a:lnTo>
                    <a:pt x="1981" y="395"/>
                  </a:lnTo>
                  <a:lnTo>
                    <a:pt x="1998" y="395"/>
                  </a:lnTo>
                  <a:lnTo>
                    <a:pt x="2017" y="395"/>
                  </a:lnTo>
                  <a:lnTo>
                    <a:pt x="2038" y="397"/>
                  </a:lnTo>
                  <a:lnTo>
                    <a:pt x="2057" y="399"/>
                  </a:lnTo>
                  <a:lnTo>
                    <a:pt x="2076" y="399"/>
                  </a:lnTo>
                  <a:lnTo>
                    <a:pt x="2095" y="401"/>
                  </a:lnTo>
                  <a:lnTo>
                    <a:pt x="2114" y="403"/>
                  </a:lnTo>
                  <a:lnTo>
                    <a:pt x="2133" y="407"/>
                  </a:lnTo>
                  <a:lnTo>
                    <a:pt x="2149" y="411"/>
                  </a:lnTo>
                  <a:lnTo>
                    <a:pt x="2168" y="414"/>
                  </a:lnTo>
                  <a:lnTo>
                    <a:pt x="2183" y="422"/>
                  </a:lnTo>
                  <a:lnTo>
                    <a:pt x="2200" y="430"/>
                  </a:lnTo>
                  <a:lnTo>
                    <a:pt x="2185" y="430"/>
                  </a:lnTo>
                  <a:lnTo>
                    <a:pt x="2170" y="430"/>
                  </a:lnTo>
                  <a:lnTo>
                    <a:pt x="2156" y="428"/>
                  </a:lnTo>
                  <a:lnTo>
                    <a:pt x="2143" y="428"/>
                  </a:lnTo>
                  <a:lnTo>
                    <a:pt x="2128" y="426"/>
                  </a:lnTo>
                  <a:lnTo>
                    <a:pt x="2114" y="426"/>
                  </a:lnTo>
                  <a:lnTo>
                    <a:pt x="2099" y="424"/>
                  </a:lnTo>
                  <a:lnTo>
                    <a:pt x="2088" y="424"/>
                  </a:lnTo>
                  <a:lnTo>
                    <a:pt x="2073" y="422"/>
                  </a:lnTo>
                  <a:lnTo>
                    <a:pt x="2059" y="420"/>
                  </a:lnTo>
                  <a:lnTo>
                    <a:pt x="2046" y="418"/>
                  </a:lnTo>
                  <a:lnTo>
                    <a:pt x="2033" y="418"/>
                  </a:lnTo>
                  <a:lnTo>
                    <a:pt x="2019" y="416"/>
                  </a:lnTo>
                  <a:lnTo>
                    <a:pt x="2006" y="416"/>
                  </a:lnTo>
                  <a:lnTo>
                    <a:pt x="1995" y="416"/>
                  </a:lnTo>
                  <a:lnTo>
                    <a:pt x="1983" y="420"/>
                  </a:lnTo>
                  <a:lnTo>
                    <a:pt x="1983" y="426"/>
                  </a:lnTo>
                  <a:lnTo>
                    <a:pt x="1985" y="430"/>
                  </a:lnTo>
                  <a:lnTo>
                    <a:pt x="1987" y="433"/>
                  </a:lnTo>
                  <a:lnTo>
                    <a:pt x="1993" y="435"/>
                  </a:lnTo>
                  <a:lnTo>
                    <a:pt x="1996" y="437"/>
                  </a:lnTo>
                  <a:lnTo>
                    <a:pt x="2002" y="439"/>
                  </a:lnTo>
                  <a:lnTo>
                    <a:pt x="2008" y="439"/>
                  </a:lnTo>
                  <a:lnTo>
                    <a:pt x="2015" y="441"/>
                  </a:lnTo>
                  <a:lnTo>
                    <a:pt x="2023" y="439"/>
                  </a:lnTo>
                  <a:lnTo>
                    <a:pt x="2029" y="439"/>
                  </a:lnTo>
                  <a:lnTo>
                    <a:pt x="2036" y="439"/>
                  </a:lnTo>
                  <a:lnTo>
                    <a:pt x="2044" y="439"/>
                  </a:lnTo>
                  <a:lnTo>
                    <a:pt x="2050" y="439"/>
                  </a:lnTo>
                  <a:lnTo>
                    <a:pt x="2055" y="439"/>
                  </a:lnTo>
                  <a:lnTo>
                    <a:pt x="2061" y="441"/>
                  </a:lnTo>
                  <a:lnTo>
                    <a:pt x="2067" y="445"/>
                  </a:lnTo>
                  <a:lnTo>
                    <a:pt x="2078" y="445"/>
                  </a:lnTo>
                  <a:lnTo>
                    <a:pt x="2090" y="445"/>
                  </a:lnTo>
                  <a:lnTo>
                    <a:pt x="2101" y="445"/>
                  </a:lnTo>
                  <a:lnTo>
                    <a:pt x="2114" y="447"/>
                  </a:lnTo>
                  <a:lnTo>
                    <a:pt x="2126" y="445"/>
                  </a:lnTo>
                  <a:lnTo>
                    <a:pt x="2139" y="445"/>
                  </a:lnTo>
                  <a:lnTo>
                    <a:pt x="2150" y="445"/>
                  </a:lnTo>
                  <a:lnTo>
                    <a:pt x="2164" y="445"/>
                  </a:lnTo>
                  <a:lnTo>
                    <a:pt x="2175" y="445"/>
                  </a:lnTo>
                  <a:lnTo>
                    <a:pt x="2187" y="447"/>
                  </a:lnTo>
                  <a:lnTo>
                    <a:pt x="2196" y="447"/>
                  </a:lnTo>
                  <a:lnTo>
                    <a:pt x="2209" y="451"/>
                  </a:lnTo>
                  <a:lnTo>
                    <a:pt x="2219" y="454"/>
                  </a:lnTo>
                  <a:lnTo>
                    <a:pt x="2228" y="458"/>
                  </a:lnTo>
                  <a:lnTo>
                    <a:pt x="2238" y="464"/>
                  </a:lnTo>
                  <a:lnTo>
                    <a:pt x="2247" y="472"/>
                  </a:lnTo>
                  <a:lnTo>
                    <a:pt x="2232" y="472"/>
                  </a:lnTo>
                  <a:lnTo>
                    <a:pt x="2219" y="472"/>
                  </a:lnTo>
                  <a:lnTo>
                    <a:pt x="2206" y="472"/>
                  </a:lnTo>
                  <a:lnTo>
                    <a:pt x="2192" y="472"/>
                  </a:lnTo>
                  <a:lnTo>
                    <a:pt x="2177" y="470"/>
                  </a:lnTo>
                  <a:lnTo>
                    <a:pt x="2166" y="470"/>
                  </a:lnTo>
                  <a:lnTo>
                    <a:pt x="2150" y="468"/>
                  </a:lnTo>
                  <a:lnTo>
                    <a:pt x="2137" y="468"/>
                  </a:lnTo>
                  <a:lnTo>
                    <a:pt x="2124" y="468"/>
                  </a:lnTo>
                  <a:lnTo>
                    <a:pt x="2111" y="468"/>
                  </a:lnTo>
                  <a:lnTo>
                    <a:pt x="2095" y="468"/>
                  </a:lnTo>
                  <a:lnTo>
                    <a:pt x="2082" y="468"/>
                  </a:lnTo>
                  <a:lnTo>
                    <a:pt x="2069" y="468"/>
                  </a:lnTo>
                  <a:lnTo>
                    <a:pt x="2055" y="470"/>
                  </a:lnTo>
                  <a:lnTo>
                    <a:pt x="2042" y="472"/>
                  </a:lnTo>
                  <a:lnTo>
                    <a:pt x="2029" y="477"/>
                  </a:lnTo>
                  <a:lnTo>
                    <a:pt x="2035" y="483"/>
                  </a:lnTo>
                  <a:lnTo>
                    <a:pt x="2044" y="489"/>
                  </a:lnTo>
                  <a:lnTo>
                    <a:pt x="2050" y="489"/>
                  </a:lnTo>
                  <a:lnTo>
                    <a:pt x="2055" y="491"/>
                  </a:lnTo>
                  <a:lnTo>
                    <a:pt x="2063" y="491"/>
                  </a:lnTo>
                  <a:lnTo>
                    <a:pt x="2071" y="491"/>
                  </a:lnTo>
                  <a:lnTo>
                    <a:pt x="2078" y="491"/>
                  </a:lnTo>
                  <a:lnTo>
                    <a:pt x="2086" y="489"/>
                  </a:lnTo>
                  <a:lnTo>
                    <a:pt x="2093" y="489"/>
                  </a:lnTo>
                  <a:lnTo>
                    <a:pt x="2101" y="489"/>
                  </a:lnTo>
                  <a:lnTo>
                    <a:pt x="2109" y="489"/>
                  </a:lnTo>
                  <a:lnTo>
                    <a:pt x="2116" y="489"/>
                  </a:lnTo>
                  <a:lnTo>
                    <a:pt x="2122" y="489"/>
                  </a:lnTo>
                  <a:lnTo>
                    <a:pt x="2128" y="491"/>
                  </a:lnTo>
                  <a:lnTo>
                    <a:pt x="2137" y="492"/>
                  </a:lnTo>
                  <a:lnTo>
                    <a:pt x="2147" y="492"/>
                  </a:lnTo>
                  <a:lnTo>
                    <a:pt x="2156" y="494"/>
                  </a:lnTo>
                  <a:lnTo>
                    <a:pt x="2166" y="494"/>
                  </a:lnTo>
                  <a:lnTo>
                    <a:pt x="2173" y="494"/>
                  </a:lnTo>
                  <a:lnTo>
                    <a:pt x="2183" y="496"/>
                  </a:lnTo>
                  <a:lnTo>
                    <a:pt x="2192" y="496"/>
                  </a:lnTo>
                  <a:lnTo>
                    <a:pt x="2202" y="498"/>
                  </a:lnTo>
                  <a:lnTo>
                    <a:pt x="2209" y="498"/>
                  </a:lnTo>
                  <a:lnTo>
                    <a:pt x="2219" y="498"/>
                  </a:lnTo>
                  <a:lnTo>
                    <a:pt x="2228" y="498"/>
                  </a:lnTo>
                  <a:lnTo>
                    <a:pt x="2238" y="498"/>
                  </a:lnTo>
                  <a:lnTo>
                    <a:pt x="2247" y="498"/>
                  </a:lnTo>
                  <a:lnTo>
                    <a:pt x="2257" y="498"/>
                  </a:lnTo>
                  <a:lnTo>
                    <a:pt x="2266" y="500"/>
                  </a:lnTo>
                  <a:lnTo>
                    <a:pt x="2276" y="500"/>
                  </a:lnTo>
                  <a:lnTo>
                    <a:pt x="2268" y="502"/>
                  </a:lnTo>
                  <a:lnTo>
                    <a:pt x="2263" y="506"/>
                  </a:lnTo>
                  <a:lnTo>
                    <a:pt x="2257" y="506"/>
                  </a:lnTo>
                  <a:lnTo>
                    <a:pt x="2249" y="510"/>
                  </a:lnTo>
                  <a:lnTo>
                    <a:pt x="2244" y="510"/>
                  </a:lnTo>
                  <a:lnTo>
                    <a:pt x="2236" y="511"/>
                  </a:lnTo>
                  <a:lnTo>
                    <a:pt x="2228" y="511"/>
                  </a:lnTo>
                  <a:lnTo>
                    <a:pt x="2223" y="511"/>
                  </a:lnTo>
                  <a:lnTo>
                    <a:pt x="2213" y="511"/>
                  </a:lnTo>
                  <a:lnTo>
                    <a:pt x="2208" y="511"/>
                  </a:lnTo>
                  <a:lnTo>
                    <a:pt x="2200" y="511"/>
                  </a:lnTo>
                  <a:lnTo>
                    <a:pt x="2192" y="511"/>
                  </a:lnTo>
                  <a:lnTo>
                    <a:pt x="2185" y="511"/>
                  </a:lnTo>
                  <a:lnTo>
                    <a:pt x="2179" y="513"/>
                  </a:lnTo>
                  <a:lnTo>
                    <a:pt x="2171" y="513"/>
                  </a:lnTo>
                  <a:lnTo>
                    <a:pt x="2168" y="515"/>
                  </a:lnTo>
                  <a:lnTo>
                    <a:pt x="2156" y="511"/>
                  </a:lnTo>
                  <a:lnTo>
                    <a:pt x="2145" y="511"/>
                  </a:lnTo>
                  <a:lnTo>
                    <a:pt x="2133" y="511"/>
                  </a:lnTo>
                  <a:lnTo>
                    <a:pt x="2124" y="515"/>
                  </a:lnTo>
                  <a:lnTo>
                    <a:pt x="2116" y="515"/>
                  </a:lnTo>
                  <a:lnTo>
                    <a:pt x="2112" y="515"/>
                  </a:lnTo>
                  <a:lnTo>
                    <a:pt x="2105" y="515"/>
                  </a:lnTo>
                  <a:lnTo>
                    <a:pt x="2101" y="517"/>
                  </a:lnTo>
                  <a:lnTo>
                    <a:pt x="2093" y="515"/>
                  </a:lnTo>
                  <a:lnTo>
                    <a:pt x="2090" y="515"/>
                  </a:lnTo>
                  <a:lnTo>
                    <a:pt x="2082" y="515"/>
                  </a:lnTo>
                  <a:lnTo>
                    <a:pt x="2078" y="515"/>
                  </a:lnTo>
                  <a:lnTo>
                    <a:pt x="2069" y="513"/>
                  </a:lnTo>
                  <a:lnTo>
                    <a:pt x="2061" y="513"/>
                  </a:lnTo>
                  <a:lnTo>
                    <a:pt x="2052" y="513"/>
                  </a:lnTo>
                  <a:lnTo>
                    <a:pt x="2044" y="515"/>
                  </a:lnTo>
                  <a:lnTo>
                    <a:pt x="2036" y="517"/>
                  </a:lnTo>
                  <a:lnTo>
                    <a:pt x="2033" y="525"/>
                  </a:lnTo>
                  <a:lnTo>
                    <a:pt x="2029" y="527"/>
                  </a:lnTo>
                  <a:lnTo>
                    <a:pt x="2029" y="532"/>
                  </a:lnTo>
                  <a:lnTo>
                    <a:pt x="2029" y="536"/>
                  </a:lnTo>
                  <a:lnTo>
                    <a:pt x="2029" y="544"/>
                  </a:lnTo>
                  <a:lnTo>
                    <a:pt x="2044" y="542"/>
                  </a:lnTo>
                  <a:lnTo>
                    <a:pt x="2057" y="542"/>
                  </a:lnTo>
                  <a:lnTo>
                    <a:pt x="2071" y="542"/>
                  </a:lnTo>
                  <a:lnTo>
                    <a:pt x="2088" y="542"/>
                  </a:lnTo>
                  <a:lnTo>
                    <a:pt x="2101" y="542"/>
                  </a:lnTo>
                  <a:lnTo>
                    <a:pt x="2116" y="542"/>
                  </a:lnTo>
                  <a:lnTo>
                    <a:pt x="2131" y="542"/>
                  </a:lnTo>
                  <a:lnTo>
                    <a:pt x="2147" y="542"/>
                  </a:lnTo>
                  <a:lnTo>
                    <a:pt x="2162" y="542"/>
                  </a:lnTo>
                  <a:lnTo>
                    <a:pt x="2177" y="542"/>
                  </a:lnTo>
                  <a:lnTo>
                    <a:pt x="2190" y="540"/>
                  </a:lnTo>
                  <a:lnTo>
                    <a:pt x="2208" y="540"/>
                  </a:lnTo>
                  <a:lnTo>
                    <a:pt x="2221" y="538"/>
                  </a:lnTo>
                  <a:lnTo>
                    <a:pt x="2236" y="538"/>
                  </a:lnTo>
                  <a:lnTo>
                    <a:pt x="2249" y="538"/>
                  </a:lnTo>
                  <a:lnTo>
                    <a:pt x="2266" y="538"/>
                  </a:lnTo>
                  <a:lnTo>
                    <a:pt x="2266" y="544"/>
                  </a:lnTo>
                  <a:lnTo>
                    <a:pt x="2266" y="548"/>
                  </a:lnTo>
                  <a:lnTo>
                    <a:pt x="2249" y="549"/>
                  </a:lnTo>
                  <a:lnTo>
                    <a:pt x="2236" y="553"/>
                  </a:lnTo>
                  <a:lnTo>
                    <a:pt x="2221" y="555"/>
                  </a:lnTo>
                  <a:lnTo>
                    <a:pt x="2208" y="557"/>
                  </a:lnTo>
                  <a:lnTo>
                    <a:pt x="2192" y="557"/>
                  </a:lnTo>
                  <a:lnTo>
                    <a:pt x="2177" y="559"/>
                  </a:lnTo>
                  <a:lnTo>
                    <a:pt x="2162" y="559"/>
                  </a:lnTo>
                  <a:lnTo>
                    <a:pt x="2149" y="561"/>
                  </a:lnTo>
                  <a:lnTo>
                    <a:pt x="2133" y="561"/>
                  </a:lnTo>
                  <a:lnTo>
                    <a:pt x="2118" y="561"/>
                  </a:lnTo>
                  <a:lnTo>
                    <a:pt x="2103" y="561"/>
                  </a:lnTo>
                  <a:lnTo>
                    <a:pt x="2090" y="565"/>
                  </a:lnTo>
                  <a:lnTo>
                    <a:pt x="2074" y="565"/>
                  </a:lnTo>
                  <a:lnTo>
                    <a:pt x="2061" y="567"/>
                  </a:lnTo>
                  <a:lnTo>
                    <a:pt x="2048" y="568"/>
                  </a:lnTo>
                  <a:lnTo>
                    <a:pt x="2035" y="570"/>
                  </a:lnTo>
                  <a:lnTo>
                    <a:pt x="2035" y="578"/>
                  </a:lnTo>
                  <a:lnTo>
                    <a:pt x="2038" y="582"/>
                  </a:lnTo>
                  <a:lnTo>
                    <a:pt x="2046" y="584"/>
                  </a:lnTo>
                  <a:lnTo>
                    <a:pt x="2057" y="586"/>
                  </a:lnTo>
                  <a:lnTo>
                    <a:pt x="2063" y="584"/>
                  </a:lnTo>
                  <a:lnTo>
                    <a:pt x="2069" y="584"/>
                  </a:lnTo>
                  <a:lnTo>
                    <a:pt x="2074" y="582"/>
                  </a:lnTo>
                  <a:lnTo>
                    <a:pt x="2080" y="582"/>
                  </a:lnTo>
                  <a:lnTo>
                    <a:pt x="2086" y="580"/>
                  </a:lnTo>
                  <a:lnTo>
                    <a:pt x="2092" y="580"/>
                  </a:lnTo>
                  <a:lnTo>
                    <a:pt x="2095" y="580"/>
                  </a:lnTo>
                  <a:lnTo>
                    <a:pt x="2101" y="580"/>
                  </a:lnTo>
                  <a:lnTo>
                    <a:pt x="2112" y="580"/>
                  </a:lnTo>
                  <a:lnTo>
                    <a:pt x="2124" y="580"/>
                  </a:lnTo>
                  <a:lnTo>
                    <a:pt x="2137" y="578"/>
                  </a:lnTo>
                  <a:lnTo>
                    <a:pt x="2149" y="578"/>
                  </a:lnTo>
                  <a:lnTo>
                    <a:pt x="2160" y="576"/>
                  </a:lnTo>
                  <a:lnTo>
                    <a:pt x="2173" y="576"/>
                  </a:lnTo>
                  <a:lnTo>
                    <a:pt x="2185" y="576"/>
                  </a:lnTo>
                  <a:lnTo>
                    <a:pt x="2198" y="576"/>
                  </a:lnTo>
                  <a:lnTo>
                    <a:pt x="2209" y="574"/>
                  </a:lnTo>
                  <a:lnTo>
                    <a:pt x="2221" y="574"/>
                  </a:lnTo>
                  <a:lnTo>
                    <a:pt x="2232" y="574"/>
                  </a:lnTo>
                  <a:lnTo>
                    <a:pt x="2246" y="574"/>
                  </a:lnTo>
                  <a:lnTo>
                    <a:pt x="2255" y="574"/>
                  </a:lnTo>
                  <a:lnTo>
                    <a:pt x="2266" y="576"/>
                  </a:lnTo>
                  <a:lnTo>
                    <a:pt x="2278" y="578"/>
                  </a:lnTo>
                  <a:lnTo>
                    <a:pt x="2289" y="580"/>
                  </a:lnTo>
                  <a:lnTo>
                    <a:pt x="2278" y="584"/>
                  </a:lnTo>
                  <a:lnTo>
                    <a:pt x="2266" y="587"/>
                  </a:lnTo>
                  <a:lnTo>
                    <a:pt x="2255" y="589"/>
                  </a:lnTo>
                  <a:lnTo>
                    <a:pt x="2244" y="591"/>
                  </a:lnTo>
                  <a:lnTo>
                    <a:pt x="2232" y="593"/>
                  </a:lnTo>
                  <a:lnTo>
                    <a:pt x="2221" y="595"/>
                  </a:lnTo>
                  <a:lnTo>
                    <a:pt x="2208" y="597"/>
                  </a:lnTo>
                  <a:lnTo>
                    <a:pt x="2196" y="599"/>
                  </a:lnTo>
                  <a:lnTo>
                    <a:pt x="2183" y="599"/>
                  </a:lnTo>
                  <a:lnTo>
                    <a:pt x="2171" y="599"/>
                  </a:lnTo>
                  <a:lnTo>
                    <a:pt x="2158" y="599"/>
                  </a:lnTo>
                  <a:lnTo>
                    <a:pt x="2147" y="601"/>
                  </a:lnTo>
                  <a:lnTo>
                    <a:pt x="2135" y="601"/>
                  </a:lnTo>
                  <a:lnTo>
                    <a:pt x="2122" y="603"/>
                  </a:lnTo>
                  <a:lnTo>
                    <a:pt x="2111" y="606"/>
                  </a:lnTo>
                  <a:lnTo>
                    <a:pt x="2101" y="608"/>
                  </a:lnTo>
                  <a:lnTo>
                    <a:pt x="2103" y="616"/>
                  </a:lnTo>
                  <a:lnTo>
                    <a:pt x="2112" y="622"/>
                  </a:lnTo>
                  <a:lnTo>
                    <a:pt x="2116" y="622"/>
                  </a:lnTo>
                  <a:lnTo>
                    <a:pt x="2124" y="622"/>
                  </a:lnTo>
                  <a:lnTo>
                    <a:pt x="2130" y="622"/>
                  </a:lnTo>
                  <a:lnTo>
                    <a:pt x="2137" y="624"/>
                  </a:lnTo>
                  <a:lnTo>
                    <a:pt x="2145" y="622"/>
                  </a:lnTo>
                  <a:lnTo>
                    <a:pt x="2150" y="622"/>
                  </a:lnTo>
                  <a:lnTo>
                    <a:pt x="2158" y="620"/>
                  </a:lnTo>
                  <a:lnTo>
                    <a:pt x="2166" y="620"/>
                  </a:lnTo>
                  <a:lnTo>
                    <a:pt x="2171" y="620"/>
                  </a:lnTo>
                  <a:lnTo>
                    <a:pt x="2179" y="620"/>
                  </a:lnTo>
                  <a:lnTo>
                    <a:pt x="2183" y="620"/>
                  </a:lnTo>
                  <a:lnTo>
                    <a:pt x="2190" y="624"/>
                  </a:lnTo>
                  <a:lnTo>
                    <a:pt x="2196" y="622"/>
                  </a:lnTo>
                  <a:lnTo>
                    <a:pt x="2204" y="622"/>
                  </a:lnTo>
                  <a:lnTo>
                    <a:pt x="2211" y="620"/>
                  </a:lnTo>
                  <a:lnTo>
                    <a:pt x="2219" y="620"/>
                  </a:lnTo>
                  <a:lnTo>
                    <a:pt x="2225" y="620"/>
                  </a:lnTo>
                  <a:lnTo>
                    <a:pt x="2232" y="620"/>
                  </a:lnTo>
                  <a:lnTo>
                    <a:pt x="2238" y="618"/>
                  </a:lnTo>
                  <a:lnTo>
                    <a:pt x="2246" y="618"/>
                  </a:lnTo>
                  <a:lnTo>
                    <a:pt x="2253" y="618"/>
                  </a:lnTo>
                  <a:lnTo>
                    <a:pt x="2259" y="618"/>
                  </a:lnTo>
                  <a:lnTo>
                    <a:pt x="2266" y="616"/>
                  </a:lnTo>
                  <a:lnTo>
                    <a:pt x="2274" y="616"/>
                  </a:lnTo>
                  <a:lnTo>
                    <a:pt x="2280" y="614"/>
                  </a:lnTo>
                  <a:lnTo>
                    <a:pt x="2285" y="614"/>
                  </a:lnTo>
                  <a:lnTo>
                    <a:pt x="2291" y="614"/>
                  </a:lnTo>
                  <a:lnTo>
                    <a:pt x="2299" y="614"/>
                  </a:lnTo>
                  <a:lnTo>
                    <a:pt x="2289" y="618"/>
                  </a:lnTo>
                  <a:lnTo>
                    <a:pt x="2280" y="622"/>
                  </a:lnTo>
                  <a:lnTo>
                    <a:pt x="2270" y="624"/>
                  </a:lnTo>
                  <a:lnTo>
                    <a:pt x="2263" y="627"/>
                  </a:lnTo>
                  <a:lnTo>
                    <a:pt x="2253" y="629"/>
                  </a:lnTo>
                  <a:lnTo>
                    <a:pt x="2242" y="633"/>
                  </a:lnTo>
                  <a:lnTo>
                    <a:pt x="2232" y="635"/>
                  </a:lnTo>
                  <a:lnTo>
                    <a:pt x="2223" y="637"/>
                  </a:lnTo>
                  <a:lnTo>
                    <a:pt x="2211" y="639"/>
                  </a:lnTo>
                  <a:lnTo>
                    <a:pt x="2200" y="639"/>
                  </a:lnTo>
                  <a:lnTo>
                    <a:pt x="2189" y="641"/>
                  </a:lnTo>
                  <a:lnTo>
                    <a:pt x="2179" y="643"/>
                  </a:lnTo>
                  <a:lnTo>
                    <a:pt x="2168" y="643"/>
                  </a:lnTo>
                  <a:lnTo>
                    <a:pt x="2158" y="645"/>
                  </a:lnTo>
                  <a:lnTo>
                    <a:pt x="2149" y="645"/>
                  </a:lnTo>
                  <a:lnTo>
                    <a:pt x="2139" y="646"/>
                  </a:lnTo>
                  <a:lnTo>
                    <a:pt x="2130" y="650"/>
                  </a:lnTo>
                  <a:lnTo>
                    <a:pt x="2130" y="652"/>
                  </a:lnTo>
                  <a:lnTo>
                    <a:pt x="2131" y="656"/>
                  </a:lnTo>
                  <a:lnTo>
                    <a:pt x="2139" y="662"/>
                  </a:lnTo>
                  <a:lnTo>
                    <a:pt x="2147" y="664"/>
                  </a:lnTo>
                  <a:lnTo>
                    <a:pt x="2158" y="667"/>
                  </a:lnTo>
                  <a:lnTo>
                    <a:pt x="2168" y="667"/>
                  </a:lnTo>
                  <a:lnTo>
                    <a:pt x="2177" y="665"/>
                  </a:lnTo>
                  <a:lnTo>
                    <a:pt x="2183" y="665"/>
                  </a:lnTo>
                  <a:lnTo>
                    <a:pt x="2189" y="665"/>
                  </a:lnTo>
                  <a:lnTo>
                    <a:pt x="2194" y="665"/>
                  </a:lnTo>
                  <a:lnTo>
                    <a:pt x="2202" y="665"/>
                  </a:lnTo>
                  <a:lnTo>
                    <a:pt x="2209" y="665"/>
                  </a:lnTo>
                  <a:lnTo>
                    <a:pt x="2215" y="665"/>
                  </a:lnTo>
                  <a:lnTo>
                    <a:pt x="2221" y="665"/>
                  </a:lnTo>
                  <a:lnTo>
                    <a:pt x="2228" y="665"/>
                  </a:lnTo>
                  <a:lnTo>
                    <a:pt x="2234" y="665"/>
                  </a:lnTo>
                  <a:lnTo>
                    <a:pt x="2240" y="665"/>
                  </a:lnTo>
                  <a:lnTo>
                    <a:pt x="2246" y="665"/>
                  </a:lnTo>
                  <a:lnTo>
                    <a:pt x="2251" y="667"/>
                  </a:lnTo>
                  <a:lnTo>
                    <a:pt x="2261" y="671"/>
                  </a:lnTo>
                  <a:lnTo>
                    <a:pt x="2270" y="679"/>
                  </a:lnTo>
                  <a:lnTo>
                    <a:pt x="2261" y="683"/>
                  </a:lnTo>
                  <a:lnTo>
                    <a:pt x="2251" y="684"/>
                  </a:lnTo>
                  <a:lnTo>
                    <a:pt x="2242" y="686"/>
                  </a:lnTo>
                  <a:lnTo>
                    <a:pt x="2232" y="688"/>
                  </a:lnTo>
                  <a:lnTo>
                    <a:pt x="2223" y="690"/>
                  </a:lnTo>
                  <a:lnTo>
                    <a:pt x="2213" y="690"/>
                  </a:lnTo>
                  <a:lnTo>
                    <a:pt x="2204" y="692"/>
                  </a:lnTo>
                  <a:lnTo>
                    <a:pt x="2194" y="694"/>
                  </a:lnTo>
                  <a:lnTo>
                    <a:pt x="2183" y="694"/>
                  </a:lnTo>
                  <a:lnTo>
                    <a:pt x="2173" y="694"/>
                  </a:lnTo>
                  <a:lnTo>
                    <a:pt x="2166" y="694"/>
                  </a:lnTo>
                  <a:lnTo>
                    <a:pt x="2156" y="696"/>
                  </a:lnTo>
                  <a:lnTo>
                    <a:pt x="2147" y="696"/>
                  </a:lnTo>
                  <a:lnTo>
                    <a:pt x="2137" y="698"/>
                  </a:lnTo>
                  <a:lnTo>
                    <a:pt x="2128" y="700"/>
                  </a:lnTo>
                  <a:lnTo>
                    <a:pt x="2118" y="703"/>
                  </a:lnTo>
                  <a:lnTo>
                    <a:pt x="2112" y="707"/>
                  </a:lnTo>
                  <a:lnTo>
                    <a:pt x="2109" y="711"/>
                  </a:lnTo>
                  <a:lnTo>
                    <a:pt x="2107" y="715"/>
                  </a:lnTo>
                  <a:lnTo>
                    <a:pt x="2107" y="717"/>
                  </a:lnTo>
                  <a:lnTo>
                    <a:pt x="2109" y="719"/>
                  </a:lnTo>
                  <a:lnTo>
                    <a:pt x="2112" y="721"/>
                  </a:lnTo>
                  <a:lnTo>
                    <a:pt x="2118" y="721"/>
                  </a:lnTo>
                  <a:lnTo>
                    <a:pt x="2124" y="722"/>
                  </a:lnTo>
                  <a:lnTo>
                    <a:pt x="2130" y="721"/>
                  </a:lnTo>
                  <a:lnTo>
                    <a:pt x="2137" y="721"/>
                  </a:lnTo>
                  <a:lnTo>
                    <a:pt x="2145" y="719"/>
                  </a:lnTo>
                  <a:lnTo>
                    <a:pt x="2154" y="719"/>
                  </a:lnTo>
                  <a:lnTo>
                    <a:pt x="2160" y="717"/>
                  </a:lnTo>
                  <a:lnTo>
                    <a:pt x="2166" y="717"/>
                  </a:lnTo>
                  <a:lnTo>
                    <a:pt x="2171" y="715"/>
                  </a:lnTo>
                  <a:lnTo>
                    <a:pt x="2177" y="713"/>
                  </a:lnTo>
                  <a:lnTo>
                    <a:pt x="2181" y="713"/>
                  </a:lnTo>
                  <a:lnTo>
                    <a:pt x="2187" y="713"/>
                  </a:lnTo>
                  <a:lnTo>
                    <a:pt x="2190" y="713"/>
                  </a:lnTo>
                  <a:lnTo>
                    <a:pt x="2194" y="713"/>
                  </a:lnTo>
                  <a:lnTo>
                    <a:pt x="2179" y="719"/>
                  </a:lnTo>
                  <a:lnTo>
                    <a:pt x="2166" y="726"/>
                  </a:lnTo>
                  <a:lnTo>
                    <a:pt x="2149" y="730"/>
                  </a:lnTo>
                  <a:lnTo>
                    <a:pt x="2133" y="736"/>
                  </a:lnTo>
                  <a:lnTo>
                    <a:pt x="2116" y="740"/>
                  </a:lnTo>
                  <a:lnTo>
                    <a:pt x="2101" y="743"/>
                  </a:lnTo>
                  <a:lnTo>
                    <a:pt x="2086" y="745"/>
                  </a:lnTo>
                  <a:lnTo>
                    <a:pt x="2071" y="749"/>
                  </a:lnTo>
                  <a:lnTo>
                    <a:pt x="2052" y="749"/>
                  </a:lnTo>
                  <a:lnTo>
                    <a:pt x="2036" y="751"/>
                  </a:lnTo>
                  <a:lnTo>
                    <a:pt x="2019" y="753"/>
                  </a:lnTo>
                  <a:lnTo>
                    <a:pt x="2002" y="755"/>
                  </a:lnTo>
                  <a:lnTo>
                    <a:pt x="1985" y="755"/>
                  </a:lnTo>
                  <a:lnTo>
                    <a:pt x="1970" y="757"/>
                  </a:lnTo>
                  <a:lnTo>
                    <a:pt x="1951" y="759"/>
                  </a:lnTo>
                  <a:lnTo>
                    <a:pt x="1936" y="760"/>
                  </a:lnTo>
                  <a:lnTo>
                    <a:pt x="1938" y="753"/>
                  </a:lnTo>
                  <a:lnTo>
                    <a:pt x="1939" y="747"/>
                  </a:lnTo>
                  <a:lnTo>
                    <a:pt x="1943" y="741"/>
                  </a:lnTo>
                  <a:lnTo>
                    <a:pt x="1951" y="740"/>
                  </a:lnTo>
                  <a:lnTo>
                    <a:pt x="1957" y="738"/>
                  </a:lnTo>
                  <a:lnTo>
                    <a:pt x="1964" y="736"/>
                  </a:lnTo>
                  <a:lnTo>
                    <a:pt x="1972" y="736"/>
                  </a:lnTo>
                  <a:lnTo>
                    <a:pt x="1981" y="736"/>
                  </a:lnTo>
                  <a:lnTo>
                    <a:pt x="1989" y="734"/>
                  </a:lnTo>
                  <a:lnTo>
                    <a:pt x="1996" y="734"/>
                  </a:lnTo>
                  <a:lnTo>
                    <a:pt x="2006" y="734"/>
                  </a:lnTo>
                  <a:lnTo>
                    <a:pt x="2015" y="734"/>
                  </a:lnTo>
                  <a:lnTo>
                    <a:pt x="2023" y="732"/>
                  </a:lnTo>
                  <a:lnTo>
                    <a:pt x="2031" y="732"/>
                  </a:lnTo>
                  <a:lnTo>
                    <a:pt x="2036" y="730"/>
                  </a:lnTo>
                  <a:lnTo>
                    <a:pt x="2044" y="728"/>
                  </a:lnTo>
                  <a:lnTo>
                    <a:pt x="2052" y="722"/>
                  </a:lnTo>
                  <a:lnTo>
                    <a:pt x="2059" y="719"/>
                  </a:lnTo>
                  <a:lnTo>
                    <a:pt x="2067" y="715"/>
                  </a:lnTo>
                  <a:lnTo>
                    <a:pt x="2074" y="709"/>
                  </a:lnTo>
                  <a:lnTo>
                    <a:pt x="2080" y="703"/>
                  </a:lnTo>
                  <a:lnTo>
                    <a:pt x="2088" y="698"/>
                  </a:lnTo>
                  <a:lnTo>
                    <a:pt x="2092" y="690"/>
                  </a:lnTo>
                  <a:lnTo>
                    <a:pt x="2097" y="684"/>
                  </a:lnTo>
                  <a:lnTo>
                    <a:pt x="2099" y="675"/>
                  </a:lnTo>
                  <a:lnTo>
                    <a:pt x="2101" y="669"/>
                  </a:lnTo>
                  <a:lnTo>
                    <a:pt x="2101" y="662"/>
                  </a:lnTo>
                  <a:lnTo>
                    <a:pt x="2099" y="654"/>
                  </a:lnTo>
                  <a:lnTo>
                    <a:pt x="2095" y="646"/>
                  </a:lnTo>
                  <a:lnTo>
                    <a:pt x="2090" y="641"/>
                  </a:lnTo>
                  <a:lnTo>
                    <a:pt x="2082" y="633"/>
                  </a:lnTo>
                  <a:lnTo>
                    <a:pt x="2073" y="629"/>
                  </a:lnTo>
                  <a:lnTo>
                    <a:pt x="2057" y="620"/>
                  </a:lnTo>
                  <a:lnTo>
                    <a:pt x="2042" y="612"/>
                  </a:lnTo>
                  <a:lnTo>
                    <a:pt x="2027" y="606"/>
                  </a:lnTo>
                  <a:lnTo>
                    <a:pt x="2012" y="601"/>
                  </a:lnTo>
                  <a:lnTo>
                    <a:pt x="1996" y="597"/>
                  </a:lnTo>
                  <a:lnTo>
                    <a:pt x="1981" y="595"/>
                  </a:lnTo>
                  <a:lnTo>
                    <a:pt x="1964" y="591"/>
                  </a:lnTo>
                  <a:lnTo>
                    <a:pt x="1951" y="591"/>
                  </a:lnTo>
                  <a:lnTo>
                    <a:pt x="1934" y="591"/>
                  </a:lnTo>
                  <a:lnTo>
                    <a:pt x="1917" y="591"/>
                  </a:lnTo>
                  <a:lnTo>
                    <a:pt x="1901" y="591"/>
                  </a:lnTo>
                  <a:lnTo>
                    <a:pt x="1886" y="591"/>
                  </a:lnTo>
                  <a:lnTo>
                    <a:pt x="1869" y="593"/>
                  </a:lnTo>
                  <a:lnTo>
                    <a:pt x="1854" y="595"/>
                  </a:lnTo>
                  <a:lnTo>
                    <a:pt x="1839" y="597"/>
                  </a:lnTo>
                  <a:lnTo>
                    <a:pt x="1822" y="599"/>
                  </a:lnTo>
                  <a:lnTo>
                    <a:pt x="1829" y="591"/>
                  </a:lnTo>
                  <a:lnTo>
                    <a:pt x="1841" y="587"/>
                  </a:lnTo>
                  <a:lnTo>
                    <a:pt x="1848" y="586"/>
                  </a:lnTo>
                  <a:lnTo>
                    <a:pt x="1854" y="584"/>
                  </a:lnTo>
                  <a:lnTo>
                    <a:pt x="1861" y="584"/>
                  </a:lnTo>
                  <a:lnTo>
                    <a:pt x="1869" y="584"/>
                  </a:lnTo>
                  <a:lnTo>
                    <a:pt x="1875" y="582"/>
                  </a:lnTo>
                  <a:lnTo>
                    <a:pt x="1882" y="580"/>
                  </a:lnTo>
                  <a:lnTo>
                    <a:pt x="1890" y="578"/>
                  </a:lnTo>
                  <a:lnTo>
                    <a:pt x="1896" y="578"/>
                  </a:lnTo>
                  <a:lnTo>
                    <a:pt x="1903" y="576"/>
                  </a:lnTo>
                  <a:lnTo>
                    <a:pt x="1909" y="574"/>
                  </a:lnTo>
                  <a:lnTo>
                    <a:pt x="1915" y="570"/>
                  </a:lnTo>
                  <a:lnTo>
                    <a:pt x="1920" y="567"/>
                  </a:lnTo>
                  <a:lnTo>
                    <a:pt x="1930" y="565"/>
                  </a:lnTo>
                  <a:lnTo>
                    <a:pt x="1938" y="561"/>
                  </a:lnTo>
                  <a:lnTo>
                    <a:pt x="1943" y="557"/>
                  </a:lnTo>
                  <a:lnTo>
                    <a:pt x="1951" y="553"/>
                  </a:lnTo>
                  <a:lnTo>
                    <a:pt x="1957" y="548"/>
                  </a:lnTo>
                  <a:lnTo>
                    <a:pt x="1960" y="542"/>
                  </a:lnTo>
                  <a:lnTo>
                    <a:pt x="1962" y="534"/>
                  </a:lnTo>
                  <a:lnTo>
                    <a:pt x="1966" y="530"/>
                  </a:lnTo>
                  <a:lnTo>
                    <a:pt x="1964" y="523"/>
                  </a:lnTo>
                  <a:lnTo>
                    <a:pt x="1964" y="515"/>
                  </a:lnTo>
                  <a:lnTo>
                    <a:pt x="1962" y="510"/>
                  </a:lnTo>
                  <a:lnTo>
                    <a:pt x="1960" y="504"/>
                  </a:lnTo>
                  <a:lnTo>
                    <a:pt x="1953" y="498"/>
                  </a:lnTo>
                  <a:lnTo>
                    <a:pt x="1947" y="492"/>
                  </a:lnTo>
                  <a:lnTo>
                    <a:pt x="1939" y="489"/>
                  </a:lnTo>
                  <a:lnTo>
                    <a:pt x="1930" y="487"/>
                  </a:lnTo>
                  <a:lnTo>
                    <a:pt x="1922" y="481"/>
                  </a:lnTo>
                  <a:lnTo>
                    <a:pt x="1915" y="479"/>
                  </a:lnTo>
                  <a:lnTo>
                    <a:pt x="1905" y="475"/>
                  </a:lnTo>
                  <a:lnTo>
                    <a:pt x="1898" y="473"/>
                  </a:lnTo>
                  <a:lnTo>
                    <a:pt x="1886" y="472"/>
                  </a:lnTo>
                  <a:lnTo>
                    <a:pt x="1877" y="472"/>
                  </a:lnTo>
                  <a:lnTo>
                    <a:pt x="1869" y="470"/>
                  </a:lnTo>
                  <a:lnTo>
                    <a:pt x="1860" y="470"/>
                  </a:lnTo>
                  <a:lnTo>
                    <a:pt x="1850" y="468"/>
                  </a:lnTo>
                  <a:lnTo>
                    <a:pt x="1841" y="466"/>
                  </a:lnTo>
                  <a:lnTo>
                    <a:pt x="1831" y="464"/>
                  </a:lnTo>
                  <a:lnTo>
                    <a:pt x="1823" y="462"/>
                  </a:lnTo>
                  <a:lnTo>
                    <a:pt x="1816" y="458"/>
                  </a:lnTo>
                  <a:lnTo>
                    <a:pt x="1808" y="454"/>
                  </a:lnTo>
                  <a:lnTo>
                    <a:pt x="1803" y="449"/>
                  </a:lnTo>
                  <a:lnTo>
                    <a:pt x="1799" y="445"/>
                  </a:lnTo>
                  <a:lnTo>
                    <a:pt x="1810" y="443"/>
                  </a:lnTo>
                  <a:lnTo>
                    <a:pt x="1825" y="443"/>
                  </a:lnTo>
                  <a:lnTo>
                    <a:pt x="1837" y="443"/>
                  </a:lnTo>
                  <a:lnTo>
                    <a:pt x="1850" y="445"/>
                  </a:lnTo>
                  <a:lnTo>
                    <a:pt x="1863" y="447"/>
                  </a:lnTo>
                  <a:lnTo>
                    <a:pt x="1875" y="449"/>
                  </a:lnTo>
                  <a:lnTo>
                    <a:pt x="1888" y="453"/>
                  </a:lnTo>
                  <a:lnTo>
                    <a:pt x="1901" y="458"/>
                  </a:lnTo>
                  <a:lnTo>
                    <a:pt x="1913" y="460"/>
                  </a:lnTo>
                  <a:lnTo>
                    <a:pt x="1926" y="466"/>
                  </a:lnTo>
                  <a:lnTo>
                    <a:pt x="1938" y="470"/>
                  </a:lnTo>
                  <a:lnTo>
                    <a:pt x="1949" y="475"/>
                  </a:lnTo>
                  <a:lnTo>
                    <a:pt x="1960" y="481"/>
                  </a:lnTo>
                  <a:lnTo>
                    <a:pt x="1970" y="487"/>
                  </a:lnTo>
                  <a:lnTo>
                    <a:pt x="1981" y="491"/>
                  </a:lnTo>
                  <a:lnTo>
                    <a:pt x="1993" y="496"/>
                  </a:lnTo>
                  <a:lnTo>
                    <a:pt x="1991" y="489"/>
                  </a:lnTo>
                  <a:lnTo>
                    <a:pt x="1991" y="481"/>
                  </a:lnTo>
                  <a:lnTo>
                    <a:pt x="1985" y="475"/>
                  </a:lnTo>
                  <a:lnTo>
                    <a:pt x="1983" y="472"/>
                  </a:lnTo>
                  <a:lnTo>
                    <a:pt x="1977" y="466"/>
                  </a:lnTo>
                  <a:lnTo>
                    <a:pt x="1972" y="460"/>
                  </a:lnTo>
                  <a:lnTo>
                    <a:pt x="1964" y="456"/>
                  </a:lnTo>
                  <a:lnTo>
                    <a:pt x="1958" y="454"/>
                  </a:lnTo>
                  <a:lnTo>
                    <a:pt x="1951" y="449"/>
                  </a:lnTo>
                  <a:lnTo>
                    <a:pt x="1941" y="447"/>
                  </a:lnTo>
                  <a:lnTo>
                    <a:pt x="1934" y="443"/>
                  </a:lnTo>
                  <a:lnTo>
                    <a:pt x="1926" y="439"/>
                  </a:lnTo>
                  <a:lnTo>
                    <a:pt x="1917" y="437"/>
                  </a:lnTo>
                  <a:lnTo>
                    <a:pt x="1909" y="433"/>
                  </a:lnTo>
                  <a:lnTo>
                    <a:pt x="1903" y="432"/>
                  </a:lnTo>
                  <a:lnTo>
                    <a:pt x="1898" y="430"/>
                  </a:lnTo>
                  <a:lnTo>
                    <a:pt x="1884" y="426"/>
                  </a:lnTo>
                  <a:lnTo>
                    <a:pt x="1871" y="424"/>
                  </a:lnTo>
                  <a:lnTo>
                    <a:pt x="1860" y="422"/>
                  </a:lnTo>
                  <a:lnTo>
                    <a:pt x="1846" y="418"/>
                  </a:lnTo>
                  <a:lnTo>
                    <a:pt x="1833" y="416"/>
                  </a:lnTo>
                  <a:lnTo>
                    <a:pt x="1820" y="414"/>
                  </a:lnTo>
                  <a:lnTo>
                    <a:pt x="1808" y="413"/>
                  </a:lnTo>
                  <a:lnTo>
                    <a:pt x="1795" y="411"/>
                  </a:lnTo>
                  <a:lnTo>
                    <a:pt x="1782" y="409"/>
                  </a:lnTo>
                  <a:lnTo>
                    <a:pt x="1768" y="407"/>
                  </a:lnTo>
                  <a:lnTo>
                    <a:pt x="1755" y="405"/>
                  </a:lnTo>
                  <a:lnTo>
                    <a:pt x="1742" y="405"/>
                  </a:lnTo>
                  <a:lnTo>
                    <a:pt x="1728" y="403"/>
                  </a:lnTo>
                  <a:lnTo>
                    <a:pt x="1717" y="403"/>
                  </a:lnTo>
                  <a:lnTo>
                    <a:pt x="1704" y="401"/>
                  </a:lnTo>
                  <a:lnTo>
                    <a:pt x="1690" y="401"/>
                  </a:lnTo>
                  <a:lnTo>
                    <a:pt x="1692" y="392"/>
                  </a:lnTo>
                  <a:lnTo>
                    <a:pt x="1696" y="382"/>
                  </a:lnTo>
                  <a:lnTo>
                    <a:pt x="1696" y="373"/>
                  </a:lnTo>
                  <a:lnTo>
                    <a:pt x="1698" y="363"/>
                  </a:lnTo>
                  <a:lnTo>
                    <a:pt x="1698" y="354"/>
                  </a:lnTo>
                  <a:lnTo>
                    <a:pt x="1700" y="346"/>
                  </a:lnTo>
                  <a:lnTo>
                    <a:pt x="1698" y="337"/>
                  </a:lnTo>
                  <a:lnTo>
                    <a:pt x="1698" y="329"/>
                  </a:lnTo>
                  <a:lnTo>
                    <a:pt x="1694" y="319"/>
                  </a:lnTo>
                  <a:lnTo>
                    <a:pt x="1692" y="314"/>
                  </a:lnTo>
                  <a:lnTo>
                    <a:pt x="1688" y="304"/>
                  </a:lnTo>
                  <a:lnTo>
                    <a:pt x="1685" y="297"/>
                  </a:lnTo>
                  <a:lnTo>
                    <a:pt x="1677" y="289"/>
                  </a:lnTo>
                  <a:lnTo>
                    <a:pt x="1671" y="283"/>
                  </a:lnTo>
                  <a:lnTo>
                    <a:pt x="1664" y="276"/>
                  </a:lnTo>
                  <a:lnTo>
                    <a:pt x="1656" y="270"/>
                  </a:lnTo>
                  <a:lnTo>
                    <a:pt x="1649" y="260"/>
                  </a:lnTo>
                  <a:lnTo>
                    <a:pt x="1641" y="251"/>
                  </a:lnTo>
                  <a:lnTo>
                    <a:pt x="1633" y="243"/>
                  </a:lnTo>
                  <a:lnTo>
                    <a:pt x="1624" y="238"/>
                  </a:lnTo>
                  <a:lnTo>
                    <a:pt x="1616" y="232"/>
                  </a:lnTo>
                  <a:lnTo>
                    <a:pt x="1607" y="226"/>
                  </a:lnTo>
                  <a:lnTo>
                    <a:pt x="1597" y="221"/>
                  </a:lnTo>
                  <a:lnTo>
                    <a:pt x="1588" y="217"/>
                  </a:lnTo>
                  <a:lnTo>
                    <a:pt x="1576" y="211"/>
                  </a:lnTo>
                  <a:lnTo>
                    <a:pt x="1567" y="207"/>
                  </a:lnTo>
                  <a:lnTo>
                    <a:pt x="1557" y="202"/>
                  </a:lnTo>
                  <a:lnTo>
                    <a:pt x="1550" y="200"/>
                  </a:lnTo>
                  <a:lnTo>
                    <a:pt x="1540" y="196"/>
                  </a:lnTo>
                  <a:lnTo>
                    <a:pt x="1531" y="190"/>
                  </a:lnTo>
                  <a:lnTo>
                    <a:pt x="1523" y="186"/>
                  </a:lnTo>
                  <a:lnTo>
                    <a:pt x="1515" y="184"/>
                  </a:lnTo>
                  <a:lnTo>
                    <a:pt x="1521" y="183"/>
                  </a:lnTo>
                  <a:lnTo>
                    <a:pt x="1529" y="183"/>
                  </a:lnTo>
                  <a:lnTo>
                    <a:pt x="1534" y="183"/>
                  </a:lnTo>
                  <a:lnTo>
                    <a:pt x="1542" y="184"/>
                  </a:lnTo>
                  <a:lnTo>
                    <a:pt x="1548" y="184"/>
                  </a:lnTo>
                  <a:lnTo>
                    <a:pt x="1553" y="186"/>
                  </a:lnTo>
                  <a:lnTo>
                    <a:pt x="1561" y="190"/>
                  </a:lnTo>
                  <a:lnTo>
                    <a:pt x="1569" y="192"/>
                  </a:lnTo>
                  <a:lnTo>
                    <a:pt x="1574" y="196"/>
                  </a:lnTo>
                  <a:lnTo>
                    <a:pt x="1582" y="200"/>
                  </a:lnTo>
                  <a:lnTo>
                    <a:pt x="1588" y="202"/>
                  </a:lnTo>
                  <a:lnTo>
                    <a:pt x="1595" y="207"/>
                  </a:lnTo>
                  <a:lnTo>
                    <a:pt x="1601" y="209"/>
                  </a:lnTo>
                  <a:lnTo>
                    <a:pt x="1607" y="213"/>
                  </a:lnTo>
                  <a:lnTo>
                    <a:pt x="1612" y="219"/>
                  </a:lnTo>
                  <a:lnTo>
                    <a:pt x="1620" y="222"/>
                  </a:lnTo>
                  <a:lnTo>
                    <a:pt x="1629" y="228"/>
                  </a:lnTo>
                  <a:lnTo>
                    <a:pt x="1641" y="236"/>
                  </a:lnTo>
                  <a:lnTo>
                    <a:pt x="1650" y="243"/>
                  </a:lnTo>
                  <a:lnTo>
                    <a:pt x="1662" y="253"/>
                  </a:lnTo>
                  <a:lnTo>
                    <a:pt x="1671" y="260"/>
                  </a:lnTo>
                  <a:lnTo>
                    <a:pt x="1683" y="270"/>
                  </a:lnTo>
                  <a:lnTo>
                    <a:pt x="1690" y="280"/>
                  </a:lnTo>
                  <a:lnTo>
                    <a:pt x="1700" y="289"/>
                  </a:lnTo>
                  <a:lnTo>
                    <a:pt x="1707" y="299"/>
                  </a:lnTo>
                  <a:lnTo>
                    <a:pt x="1715" y="310"/>
                  </a:lnTo>
                  <a:lnTo>
                    <a:pt x="1719" y="321"/>
                  </a:lnTo>
                  <a:lnTo>
                    <a:pt x="1723" y="333"/>
                  </a:lnTo>
                  <a:lnTo>
                    <a:pt x="1726" y="346"/>
                  </a:lnTo>
                  <a:lnTo>
                    <a:pt x="1726" y="359"/>
                  </a:lnTo>
                  <a:lnTo>
                    <a:pt x="1725" y="373"/>
                  </a:lnTo>
                  <a:lnTo>
                    <a:pt x="1723" y="386"/>
                  </a:lnTo>
                  <a:lnTo>
                    <a:pt x="1730" y="371"/>
                  </a:lnTo>
                  <a:lnTo>
                    <a:pt x="1734" y="354"/>
                  </a:lnTo>
                  <a:lnTo>
                    <a:pt x="1736" y="337"/>
                  </a:lnTo>
                  <a:lnTo>
                    <a:pt x="1734" y="321"/>
                  </a:lnTo>
                  <a:lnTo>
                    <a:pt x="1728" y="304"/>
                  </a:lnTo>
                  <a:lnTo>
                    <a:pt x="1721" y="289"/>
                  </a:lnTo>
                  <a:lnTo>
                    <a:pt x="1709" y="274"/>
                  </a:lnTo>
                  <a:lnTo>
                    <a:pt x="1698" y="259"/>
                  </a:lnTo>
                  <a:lnTo>
                    <a:pt x="1685" y="243"/>
                  </a:lnTo>
                  <a:lnTo>
                    <a:pt x="1669" y="230"/>
                  </a:lnTo>
                  <a:lnTo>
                    <a:pt x="1654" y="217"/>
                  </a:lnTo>
                  <a:lnTo>
                    <a:pt x="1639" y="207"/>
                  </a:lnTo>
                  <a:lnTo>
                    <a:pt x="1622" y="196"/>
                  </a:lnTo>
                  <a:lnTo>
                    <a:pt x="1607" y="186"/>
                  </a:lnTo>
                  <a:lnTo>
                    <a:pt x="1590" y="179"/>
                  </a:lnTo>
                  <a:lnTo>
                    <a:pt x="1576" y="175"/>
                  </a:lnTo>
                  <a:lnTo>
                    <a:pt x="1571" y="171"/>
                  </a:lnTo>
                  <a:lnTo>
                    <a:pt x="1565" y="169"/>
                  </a:lnTo>
                  <a:lnTo>
                    <a:pt x="1559" y="167"/>
                  </a:lnTo>
                  <a:lnTo>
                    <a:pt x="1553" y="165"/>
                  </a:lnTo>
                  <a:lnTo>
                    <a:pt x="1548" y="162"/>
                  </a:lnTo>
                  <a:lnTo>
                    <a:pt x="1542" y="160"/>
                  </a:lnTo>
                  <a:lnTo>
                    <a:pt x="1534" y="156"/>
                  </a:lnTo>
                  <a:lnTo>
                    <a:pt x="1529" y="156"/>
                  </a:lnTo>
                  <a:lnTo>
                    <a:pt x="1540" y="154"/>
                  </a:lnTo>
                  <a:lnTo>
                    <a:pt x="1553" y="154"/>
                  </a:lnTo>
                  <a:lnTo>
                    <a:pt x="1565" y="156"/>
                  </a:lnTo>
                  <a:lnTo>
                    <a:pt x="1576" y="158"/>
                  </a:lnTo>
                  <a:lnTo>
                    <a:pt x="1586" y="162"/>
                  </a:lnTo>
                  <a:lnTo>
                    <a:pt x="1597" y="167"/>
                  </a:lnTo>
                  <a:lnTo>
                    <a:pt x="1609" y="173"/>
                  </a:lnTo>
                  <a:lnTo>
                    <a:pt x="1620" y="179"/>
                  </a:lnTo>
                  <a:lnTo>
                    <a:pt x="1629" y="186"/>
                  </a:lnTo>
                  <a:lnTo>
                    <a:pt x="1641" y="192"/>
                  </a:lnTo>
                  <a:lnTo>
                    <a:pt x="1650" y="200"/>
                  </a:lnTo>
                  <a:lnTo>
                    <a:pt x="1662" y="207"/>
                  </a:lnTo>
                  <a:lnTo>
                    <a:pt x="1671" y="213"/>
                  </a:lnTo>
                  <a:lnTo>
                    <a:pt x="1683" y="221"/>
                  </a:lnTo>
                  <a:lnTo>
                    <a:pt x="1692" y="228"/>
                  </a:lnTo>
                  <a:lnTo>
                    <a:pt x="1704" y="236"/>
                  </a:lnTo>
                  <a:lnTo>
                    <a:pt x="1709" y="241"/>
                  </a:lnTo>
                  <a:lnTo>
                    <a:pt x="1717" y="249"/>
                  </a:lnTo>
                  <a:lnTo>
                    <a:pt x="1723" y="255"/>
                  </a:lnTo>
                  <a:lnTo>
                    <a:pt x="1728" y="262"/>
                  </a:lnTo>
                  <a:lnTo>
                    <a:pt x="1732" y="268"/>
                  </a:lnTo>
                  <a:lnTo>
                    <a:pt x="1738" y="276"/>
                  </a:lnTo>
                  <a:lnTo>
                    <a:pt x="1742" y="283"/>
                  </a:lnTo>
                  <a:lnTo>
                    <a:pt x="1747" y="293"/>
                  </a:lnTo>
                  <a:lnTo>
                    <a:pt x="1749" y="299"/>
                  </a:lnTo>
                  <a:lnTo>
                    <a:pt x="1753" y="308"/>
                  </a:lnTo>
                  <a:lnTo>
                    <a:pt x="1753" y="318"/>
                  </a:lnTo>
                  <a:lnTo>
                    <a:pt x="1755" y="327"/>
                  </a:lnTo>
                  <a:lnTo>
                    <a:pt x="1755" y="335"/>
                  </a:lnTo>
                  <a:lnTo>
                    <a:pt x="1757" y="344"/>
                  </a:lnTo>
                  <a:lnTo>
                    <a:pt x="1755" y="354"/>
                  </a:lnTo>
                  <a:lnTo>
                    <a:pt x="1755" y="363"/>
                  </a:lnTo>
                  <a:lnTo>
                    <a:pt x="1763" y="340"/>
                  </a:lnTo>
                  <a:lnTo>
                    <a:pt x="1766" y="319"/>
                  </a:lnTo>
                  <a:lnTo>
                    <a:pt x="1764" y="299"/>
                  </a:lnTo>
                  <a:lnTo>
                    <a:pt x="1761" y="281"/>
                  </a:lnTo>
                  <a:lnTo>
                    <a:pt x="1751" y="260"/>
                  </a:lnTo>
                  <a:lnTo>
                    <a:pt x="1740" y="243"/>
                  </a:lnTo>
                  <a:lnTo>
                    <a:pt x="1725" y="226"/>
                  </a:lnTo>
                  <a:lnTo>
                    <a:pt x="1707" y="211"/>
                  </a:lnTo>
                  <a:lnTo>
                    <a:pt x="1688" y="196"/>
                  </a:lnTo>
                  <a:lnTo>
                    <a:pt x="1668" y="181"/>
                  </a:lnTo>
                  <a:lnTo>
                    <a:pt x="1645" y="167"/>
                  </a:lnTo>
                  <a:lnTo>
                    <a:pt x="1624" y="156"/>
                  </a:lnTo>
                  <a:lnTo>
                    <a:pt x="1603" y="145"/>
                  </a:lnTo>
                  <a:lnTo>
                    <a:pt x="1582" y="137"/>
                  </a:lnTo>
                  <a:lnTo>
                    <a:pt x="1561" y="129"/>
                  </a:lnTo>
                  <a:lnTo>
                    <a:pt x="1544" y="122"/>
                  </a:lnTo>
                  <a:lnTo>
                    <a:pt x="1504" y="108"/>
                  </a:lnTo>
                  <a:lnTo>
                    <a:pt x="1466" y="99"/>
                  </a:lnTo>
                  <a:lnTo>
                    <a:pt x="1424" y="87"/>
                  </a:lnTo>
                  <a:lnTo>
                    <a:pt x="1386" y="80"/>
                  </a:lnTo>
                  <a:lnTo>
                    <a:pt x="1344" y="74"/>
                  </a:lnTo>
                  <a:lnTo>
                    <a:pt x="1302" y="67"/>
                  </a:lnTo>
                  <a:lnTo>
                    <a:pt x="1261" y="63"/>
                  </a:lnTo>
                  <a:lnTo>
                    <a:pt x="1219" y="59"/>
                  </a:lnTo>
                  <a:lnTo>
                    <a:pt x="1177" y="57"/>
                  </a:lnTo>
                  <a:lnTo>
                    <a:pt x="1133" y="55"/>
                  </a:lnTo>
                  <a:lnTo>
                    <a:pt x="1091" y="53"/>
                  </a:lnTo>
                  <a:lnTo>
                    <a:pt x="1048" y="53"/>
                  </a:lnTo>
                  <a:lnTo>
                    <a:pt x="1004" y="53"/>
                  </a:lnTo>
                  <a:lnTo>
                    <a:pt x="962" y="55"/>
                  </a:lnTo>
                  <a:lnTo>
                    <a:pt x="920" y="57"/>
                  </a:lnTo>
                  <a:lnTo>
                    <a:pt x="878" y="61"/>
                  </a:lnTo>
                  <a:lnTo>
                    <a:pt x="865" y="63"/>
                  </a:lnTo>
                  <a:lnTo>
                    <a:pt x="852" y="67"/>
                  </a:lnTo>
                  <a:lnTo>
                    <a:pt x="838" y="70"/>
                  </a:lnTo>
                  <a:lnTo>
                    <a:pt x="825" y="76"/>
                  </a:lnTo>
                  <a:lnTo>
                    <a:pt x="810" y="80"/>
                  </a:lnTo>
                  <a:lnTo>
                    <a:pt x="797" y="86"/>
                  </a:lnTo>
                  <a:lnTo>
                    <a:pt x="785" y="91"/>
                  </a:lnTo>
                  <a:lnTo>
                    <a:pt x="774" y="99"/>
                  </a:lnTo>
                  <a:lnTo>
                    <a:pt x="761" y="105"/>
                  </a:lnTo>
                  <a:lnTo>
                    <a:pt x="751" y="114"/>
                  </a:lnTo>
                  <a:lnTo>
                    <a:pt x="742" y="124"/>
                  </a:lnTo>
                  <a:lnTo>
                    <a:pt x="732" y="135"/>
                  </a:lnTo>
                  <a:lnTo>
                    <a:pt x="724" y="145"/>
                  </a:lnTo>
                  <a:lnTo>
                    <a:pt x="719" y="156"/>
                  </a:lnTo>
                  <a:lnTo>
                    <a:pt x="715" y="169"/>
                  </a:lnTo>
                  <a:lnTo>
                    <a:pt x="713" y="184"/>
                  </a:lnTo>
                  <a:lnTo>
                    <a:pt x="713" y="188"/>
                  </a:lnTo>
                  <a:lnTo>
                    <a:pt x="713" y="188"/>
                  </a:lnTo>
                  <a:lnTo>
                    <a:pt x="721" y="181"/>
                  </a:lnTo>
                  <a:lnTo>
                    <a:pt x="730" y="173"/>
                  </a:lnTo>
                  <a:lnTo>
                    <a:pt x="740" y="165"/>
                  </a:lnTo>
                  <a:lnTo>
                    <a:pt x="749" y="158"/>
                  </a:lnTo>
                  <a:lnTo>
                    <a:pt x="759" y="152"/>
                  </a:lnTo>
                  <a:lnTo>
                    <a:pt x="770" y="145"/>
                  </a:lnTo>
                  <a:lnTo>
                    <a:pt x="780" y="137"/>
                  </a:lnTo>
                  <a:lnTo>
                    <a:pt x="791" y="131"/>
                  </a:lnTo>
                  <a:lnTo>
                    <a:pt x="800" y="126"/>
                  </a:lnTo>
                  <a:lnTo>
                    <a:pt x="812" y="120"/>
                  </a:lnTo>
                  <a:lnTo>
                    <a:pt x="823" y="114"/>
                  </a:lnTo>
                  <a:lnTo>
                    <a:pt x="837" y="110"/>
                  </a:lnTo>
                  <a:lnTo>
                    <a:pt x="848" y="107"/>
                  </a:lnTo>
                  <a:lnTo>
                    <a:pt x="861" y="105"/>
                  </a:lnTo>
                  <a:lnTo>
                    <a:pt x="875" y="103"/>
                  </a:lnTo>
                  <a:lnTo>
                    <a:pt x="888" y="103"/>
                  </a:lnTo>
                  <a:lnTo>
                    <a:pt x="899" y="101"/>
                  </a:lnTo>
                  <a:lnTo>
                    <a:pt x="911" y="99"/>
                  </a:lnTo>
                  <a:lnTo>
                    <a:pt x="924" y="97"/>
                  </a:lnTo>
                  <a:lnTo>
                    <a:pt x="937" y="97"/>
                  </a:lnTo>
                  <a:lnTo>
                    <a:pt x="949" y="95"/>
                  </a:lnTo>
                  <a:lnTo>
                    <a:pt x="960" y="93"/>
                  </a:lnTo>
                  <a:lnTo>
                    <a:pt x="973" y="93"/>
                  </a:lnTo>
                  <a:lnTo>
                    <a:pt x="985" y="93"/>
                  </a:lnTo>
                  <a:lnTo>
                    <a:pt x="996" y="93"/>
                  </a:lnTo>
                  <a:lnTo>
                    <a:pt x="1010" y="93"/>
                  </a:lnTo>
                  <a:lnTo>
                    <a:pt x="1021" y="93"/>
                  </a:lnTo>
                  <a:lnTo>
                    <a:pt x="1034" y="93"/>
                  </a:lnTo>
                  <a:lnTo>
                    <a:pt x="1046" y="93"/>
                  </a:lnTo>
                  <a:lnTo>
                    <a:pt x="1057" y="95"/>
                  </a:lnTo>
                  <a:lnTo>
                    <a:pt x="1069" y="97"/>
                  </a:lnTo>
                  <a:lnTo>
                    <a:pt x="1082" y="99"/>
                  </a:lnTo>
                  <a:lnTo>
                    <a:pt x="1072" y="103"/>
                  </a:lnTo>
                  <a:lnTo>
                    <a:pt x="1063" y="105"/>
                  </a:lnTo>
                  <a:lnTo>
                    <a:pt x="1053" y="108"/>
                  </a:lnTo>
                  <a:lnTo>
                    <a:pt x="1046" y="110"/>
                  </a:lnTo>
                  <a:lnTo>
                    <a:pt x="1034" y="112"/>
                  </a:lnTo>
                  <a:lnTo>
                    <a:pt x="1025" y="112"/>
                  </a:lnTo>
                  <a:lnTo>
                    <a:pt x="1015" y="114"/>
                  </a:lnTo>
                  <a:lnTo>
                    <a:pt x="1006" y="116"/>
                  </a:lnTo>
                  <a:lnTo>
                    <a:pt x="994" y="116"/>
                  </a:lnTo>
                  <a:lnTo>
                    <a:pt x="985" y="118"/>
                  </a:lnTo>
                  <a:lnTo>
                    <a:pt x="973" y="118"/>
                  </a:lnTo>
                  <a:lnTo>
                    <a:pt x="964" y="120"/>
                  </a:lnTo>
                  <a:lnTo>
                    <a:pt x="954" y="120"/>
                  </a:lnTo>
                  <a:lnTo>
                    <a:pt x="943" y="122"/>
                  </a:lnTo>
                  <a:lnTo>
                    <a:pt x="934" y="124"/>
                  </a:lnTo>
                  <a:lnTo>
                    <a:pt x="926" y="127"/>
                  </a:lnTo>
                  <a:lnTo>
                    <a:pt x="913" y="129"/>
                  </a:lnTo>
                  <a:lnTo>
                    <a:pt x="901" y="131"/>
                  </a:lnTo>
                  <a:lnTo>
                    <a:pt x="888" y="135"/>
                  </a:lnTo>
                  <a:lnTo>
                    <a:pt x="875" y="139"/>
                  </a:lnTo>
                  <a:lnTo>
                    <a:pt x="861" y="143"/>
                  </a:lnTo>
                  <a:lnTo>
                    <a:pt x="848" y="146"/>
                  </a:lnTo>
                  <a:lnTo>
                    <a:pt x="833" y="152"/>
                  </a:lnTo>
                  <a:lnTo>
                    <a:pt x="821" y="160"/>
                  </a:lnTo>
                  <a:lnTo>
                    <a:pt x="810" y="165"/>
                  </a:lnTo>
                  <a:lnTo>
                    <a:pt x="799" y="173"/>
                  </a:lnTo>
                  <a:lnTo>
                    <a:pt x="789" y="181"/>
                  </a:lnTo>
                  <a:lnTo>
                    <a:pt x="783" y="192"/>
                  </a:lnTo>
                  <a:lnTo>
                    <a:pt x="778" y="202"/>
                  </a:lnTo>
                  <a:lnTo>
                    <a:pt x="776" y="215"/>
                  </a:lnTo>
                  <a:lnTo>
                    <a:pt x="776" y="228"/>
                  </a:lnTo>
                  <a:lnTo>
                    <a:pt x="778" y="245"/>
                  </a:lnTo>
                  <a:lnTo>
                    <a:pt x="787" y="232"/>
                  </a:lnTo>
                  <a:lnTo>
                    <a:pt x="799" y="221"/>
                  </a:lnTo>
                  <a:lnTo>
                    <a:pt x="810" y="209"/>
                  </a:lnTo>
                  <a:lnTo>
                    <a:pt x="823" y="200"/>
                  </a:lnTo>
                  <a:lnTo>
                    <a:pt x="837" y="190"/>
                  </a:lnTo>
                  <a:lnTo>
                    <a:pt x="850" y="183"/>
                  </a:lnTo>
                  <a:lnTo>
                    <a:pt x="863" y="175"/>
                  </a:lnTo>
                  <a:lnTo>
                    <a:pt x="877" y="169"/>
                  </a:lnTo>
                  <a:lnTo>
                    <a:pt x="892" y="164"/>
                  </a:lnTo>
                  <a:lnTo>
                    <a:pt x="905" y="158"/>
                  </a:lnTo>
                  <a:lnTo>
                    <a:pt x="920" y="154"/>
                  </a:lnTo>
                  <a:lnTo>
                    <a:pt x="937" y="152"/>
                  </a:lnTo>
                  <a:lnTo>
                    <a:pt x="951" y="146"/>
                  </a:lnTo>
                  <a:lnTo>
                    <a:pt x="966" y="145"/>
                  </a:lnTo>
                  <a:lnTo>
                    <a:pt x="981" y="143"/>
                  </a:lnTo>
                  <a:lnTo>
                    <a:pt x="996" y="141"/>
                  </a:lnTo>
                  <a:lnTo>
                    <a:pt x="1002" y="141"/>
                  </a:lnTo>
                  <a:lnTo>
                    <a:pt x="1010" y="137"/>
                  </a:lnTo>
                  <a:lnTo>
                    <a:pt x="1019" y="135"/>
                  </a:lnTo>
                  <a:lnTo>
                    <a:pt x="1031" y="135"/>
                  </a:lnTo>
                  <a:lnTo>
                    <a:pt x="1040" y="131"/>
                  </a:lnTo>
                  <a:lnTo>
                    <a:pt x="1051" y="131"/>
                  </a:lnTo>
                  <a:lnTo>
                    <a:pt x="1061" y="131"/>
                  </a:lnTo>
                  <a:lnTo>
                    <a:pt x="1072" y="131"/>
                  </a:lnTo>
                  <a:lnTo>
                    <a:pt x="1080" y="131"/>
                  </a:lnTo>
                  <a:lnTo>
                    <a:pt x="1088" y="131"/>
                  </a:lnTo>
                  <a:lnTo>
                    <a:pt x="1095" y="131"/>
                  </a:lnTo>
                  <a:lnTo>
                    <a:pt x="1103" y="131"/>
                  </a:lnTo>
                  <a:lnTo>
                    <a:pt x="1112" y="131"/>
                  </a:lnTo>
                  <a:lnTo>
                    <a:pt x="1120" y="131"/>
                  </a:lnTo>
                  <a:lnTo>
                    <a:pt x="1128" y="131"/>
                  </a:lnTo>
                  <a:lnTo>
                    <a:pt x="1137" y="131"/>
                  </a:lnTo>
                  <a:lnTo>
                    <a:pt x="1147" y="131"/>
                  </a:lnTo>
                  <a:lnTo>
                    <a:pt x="1154" y="131"/>
                  </a:lnTo>
                  <a:lnTo>
                    <a:pt x="1162" y="131"/>
                  </a:lnTo>
                  <a:lnTo>
                    <a:pt x="1171" y="131"/>
                  </a:lnTo>
                  <a:lnTo>
                    <a:pt x="1181" y="131"/>
                  </a:lnTo>
                  <a:lnTo>
                    <a:pt x="1190" y="131"/>
                  </a:lnTo>
                  <a:lnTo>
                    <a:pt x="1200" y="131"/>
                  </a:lnTo>
                  <a:lnTo>
                    <a:pt x="1209" y="131"/>
                  </a:lnTo>
                  <a:lnTo>
                    <a:pt x="1190" y="137"/>
                  </a:lnTo>
                  <a:lnTo>
                    <a:pt x="1171" y="145"/>
                  </a:lnTo>
                  <a:lnTo>
                    <a:pt x="1150" y="148"/>
                  </a:lnTo>
                  <a:lnTo>
                    <a:pt x="1131" y="154"/>
                  </a:lnTo>
                  <a:lnTo>
                    <a:pt x="1112" y="156"/>
                  </a:lnTo>
                  <a:lnTo>
                    <a:pt x="1091" y="160"/>
                  </a:lnTo>
                  <a:lnTo>
                    <a:pt x="1072" y="162"/>
                  </a:lnTo>
                  <a:lnTo>
                    <a:pt x="1051" y="165"/>
                  </a:lnTo>
                  <a:lnTo>
                    <a:pt x="1031" y="165"/>
                  </a:lnTo>
                  <a:lnTo>
                    <a:pt x="1012" y="167"/>
                  </a:lnTo>
                  <a:lnTo>
                    <a:pt x="991" y="171"/>
                  </a:lnTo>
                  <a:lnTo>
                    <a:pt x="972" y="175"/>
                  </a:lnTo>
                  <a:lnTo>
                    <a:pt x="951" y="179"/>
                  </a:lnTo>
                  <a:lnTo>
                    <a:pt x="932" y="184"/>
                  </a:lnTo>
                  <a:lnTo>
                    <a:pt x="915" y="190"/>
                  </a:lnTo>
                  <a:lnTo>
                    <a:pt x="897" y="198"/>
                  </a:lnTo>
                  <a:lnTo>
                    <a:pt x="888" y="202"/>
                  </a:lnTo>
                  <a:lnTo>
                    <a:pt x="878" y="207"/>
                  </a:lnTo>
                  <a:lnTo>
                    <a:pt x="871" y="211"/>
                  </a:lnTo>
                  <a:lnTo>
                    <a:pt x="861" y="217"/>
                  </a:lnTo>
                  <a:lnTo>
                    <a:pt x="852" y="222"/>
                  </a:lnTo>
                  <a:lnTo>
                    <a:pt x="844" y="228"/>
                  </a:lnTo>
                  <a:lnTo>
                    <a:pt x="838" y="234"/>
                  </a:lnTo>
                  <a:lnTo>
                    <a:pt x="831" y="241"/>
                  </a:lnTo>
                  <a:lnTo>
                    <a:pt x="823" y="247"/>
                  </a:lnTo>
                  <a:lnTo>
                    <a:pt x="819" y="255"/>
                  </a:lnTo>
                  <a:lnTo>
                    <a:pt x="812" y="262"/>
                  </a:lnTo>
                  <a:lnTo>
                    <a:pt x="810" y="272"/>
                  </a:lnTo>
                  <a:lnTo>
                    <a:pt x="806" y="280"/>
                  </a:lnTo>
                  <a:lnTo>
                    <a:pt x="804" y="289"/>
                  </a:lnTo>
                  <a:lnTo>
                    <a:pt x="802" y="299"/>
                  </a:lnTo>
                  <a:lnTo>
                    <a:pt x="802" y="312"/>
                  </a:lnTo>
                  <a:lnTo>
                    <a:pt x="804" y="306"/>
                  </a:lnTo>
                  <a:lnTo>
                    <a:pt x="808" y="302"/>
                  </a:lnTo>
                  <a:lnTo>
                    <a:pt x="810" y="295"/>
                  </a:lnTo>
                  <a:lnTo>
                    <a:pt x="814" y="289"/>
                  </a:lnTo>
                  <a:lnTo>
                    <a:pt x="819" y="278"/>
                  </a:lnTo>
                  <a:lnTo>
                    <a:pt x="829" y="270"/>
                  </a:lnTo>
                  <a:lnTo>
                    <a:pt x="837" y="259"/>
                  </a:lnTo>
                  <a:lnTo>
                    <a:pt x="846" y="251"/>
                  </a:lnTo>
                  <a:lnTo>
                    <a:pt x="850" y="249"/>
                  </a:lnTo>
                  <a:lnTo>
                    <a:pt x="856" y="245"/>
                  </a:lnTo>
                  <a:lnTo>
                    <a:pt x="863" y="245"/>
                  </a:lnTo>
                  <a:lnTo>
                    <a:pt x="869" y="245"/>
                  </a:lnTo>
                  <a:lnTo>
                    <a:pt x="882" y="240"/>
                  </a:lnTo>
                  <a:lnTo>
                    <a:pt x="897" y="232"/>
                  </a:lnTo>
                  <a:lnTo>
                    <a:pt x="911" y="226"/>
                  </a:lnTo>
                  <a:lnTo>
                    <a:pt x="926" y="222"/>
                  </a:lnTo>
                  <a:lnTo>
                    <a:pt x="939" y="217"/>
                  </a:lnTo>
                  <a:lnTo>
                    <a:pt x="954" y="213"/>
                  </a:lnTo>
                  <a:lnTo>
                    <a:pt x="970" y="209"/>
                  </a:lnTo>
                  <a:lnTo>
                    <a:pt x="985" y="207"/>
                  </a:lnTo>
                  <a:lnTo>
                    <a:pt x="1000" y="203"/>
                  </a:lnTo>
                  <a:lnTo>
                    <a:pt x="1015" y="200"/>
                  </a:lnTo>
                  <a:lnTo>
                    <a:pt x="1031" y="198"/>
                  </a:lnTo>
                  <a:lnTo>
                    <a:pt x="1048" y="198"/>
                  </a:lnTo>
                  <a:lnTo>
                    <a:pt x="1063" y="196"/>
                  </a:lnTo>
                  <a:lnTo>
                    <a:pt x="1080" y="196"/>
                  </a:lnTo>
                  <a:lnTo>
                    <a:pt x="1095" y="196"/>
                  </a:lnTo>
                  <a:lnTo>
                    <a:pt x="1114" y="198"/>
                  </a:lnTo>
                  <a:lnTo>
                    <a:pt x="1099" y="205"/>
                  </a:lnTo>
                  <a:lnTo>
                    <a:pt x="1084" y="213"/>
                  </a:lnTo>
                  <a:lnTo>
                    <a:pt x="1067" y="219"/>
                  </a:lnTo>
                  <a:lnTo>
                    <a:pt x="1051" y="222"/>
                  </a:lnTo>
                  <a:lnTo>
                    <a:pt x="1034" y="224"/>
                  </a:lnTo>
                  <a:lnTo>
                    <a:pt x="1015" y="226"/>
                  </a:lnTo>
                  <a:lnTo>
                    <a:pt x="998" y="228"/>
                  </a:lnTo>
                  <a:lnTo>
                    <a:pt x="981" y="232"/>
                  </a:lnTo>
                  <a:lnTo>
                    <a:pt x="962" y="234"/>
                  </a:lnTo>
                  <a:lnTo>
                    <a:pt x="943" y="236"/>
                  </a:lnTo>
                  <a:lnTo>
                    <a:pt x="928" y="241"/>
                  </a:lnTo>
                  <a:lnTo>
                    <a:pt x="911" y="249"/>
                  </a:lnTo>
                  <a:lnTo>
                    <a:pt x="896" y="255"/>
                  </a:lnTo>
                  <a:lnTo>
                    <a:pt x="882" y="266"/>
                  </a:lnTo>
                  <a:lnTo>
                    <a:pt x="869" y="281"/>
                  </a:lnTo>
                  <a:lnTo>
                    <a:pt x="859" y="297"/>
                  </a:lnTo>
                  <a:lnTo>
                    <a:pt x="852" y="304"/>
                  </a:lnTo>
                  <a:lnTo>
                    <a:pt x="844" y="314"/>
                  </a:lnTo>
                  <a:lnTo>
                    <a:pt x="837" y="323"/>
                  </a:lnTo>
                  <a:lnTo>
                    <a:pt x="829" y="333"/>
                  </a:lnTo>
                  <a:lnTo>
                    <a:pt x="818" y="338"/>
                  </a:lnTo>
                  <a:lnTo>
                    <a:pt x="808" y="340"/>
                  </a:lnTo>
                  <a:lnTo>
                    <a:pt x="802" y="338"/>
                  </a:lnTo>
                  <a:lnTo>
                    <a:pt x="799" y="337"/>
                  </a:lnTo>
                  <a:lnTo>
                    <a:pt x="793" y="331"/>
                  </a:lnTo>
                  <a:lnTo>
                    <a:pt x="787" y="325"/>
                  </a:lnTo>
                  <a:lnTo>
                    <a:pt x="776" y="318"/>
                  </a:lnTo>
                  <a:lnTo>
                    <a:pt x="766" y="310"/>
                  </a:lnTo>
                  <a:lnTo>
                    <a:pt x="757" y="302"/>
                  </a:lnTo>
                  <a:lnTo>
                    <a:pt x="749" y="295"/>
                  </a:lnTo>
                  <a:lnTo>
                    <a:pt x="740" y="285"/>
                  </a:lnTo>
                  <a:lnTo>
                    <a:pt x="732" y="278"/>
                  </a:lnTo>
                  <a:lnTo>
                    <a:pt x="724" y="268"/>
                  </a:lnTo>
                  <a:lnTo>
                    <a:pt x="719" y="260"/>
                  </a:lnTo>
                  <a:lnTo>
                    <a:pt x="711" y="249"/>
                  </a:lnTo>
                  <a:lnTo>
                    <a:pt x="705" y="240"/>
                  </a:lnTo>
                  <a:lnTo>
                    <a:pt x="700" y="228"/>
                  </a:lnTo>
                  <a:lnTo>
                    <a:pt x="696" y="219"/>
                  </a:lnTo>
                  <a:lnTo>
                    <a:pt x="690" y="209"/>
                  </a:lnTo>
                  <a:lnTo>
                    <a:pt x="686" y="198"/>
                  </a:lnTo>
                  <a:lnTo>
                    <a:pt x="683" y="188"/>
                  </a:lnTo>
                  <a:lnTo>
                    <a:pt x="679" y="179"/>
                  </a:lnTo>
                  <a:lnTo>
                    <a:pt x="679" y="177"/>
                  </a:lnTo>
                  <a:lnTo>
                    <a:pt x="679" y="175"/>
                  </a:lnTo>
                  <a:lnTo>
                    <a:pt x="681" y="167"/>
                  </a:lnTo>
                  <a:lnTo>
                    <a:pt x="681" y="162"/>
                  </a:lnTo>
                  <a:lnTo>
                    <a:pt x="679" y="158"/>
                  </a:lnTo>
                  <a:lnTo>
                    <a:pt x="677" y="154"/>
                  </a:lnTo>
                  <a:lnTo>
                    <a:pt x="673" y="152"/>
                  </a:lnTo>
                  <a:lnTo>
                    <a:pt x="667" y="148"/>
                  </a:lnTo>
                  <a:lnTo>
                    <a:pt x="662" y="146"/>
                  </a:lnTo>
                  <a:lnTo>
                    <a:pt x="654" y="146"/>
                  </a:lnTo>
                  <a:lnTo>
                    <a:pt x="646" y="146"/>
                  </a:lnTo>
                  <a:lnTo>
                    <a:pt x="639" y="146"/>
                  </a:lnTo>
                  <a:lnTo>
                    <a:pt x="629" y="146"/>
                  </a:lnTo>
                  <a:lnTo>
                    <a:pt x="622" y="146"/>
                  </a:lnTo>
                  <a:lnTo>
                    <a:pt x="614" y="146"/>
                  </a:lnTo>
                  <a:lnTo>
                    <a:pt x="607" y="146"/>
                  </a:lnTo>
                  <a:lnTo>
                    <a:pt x="601" y="146"/>
                  </a:lnTo>
                  <a:lnTo>
                    <a:pt x="595" y="146"/>
                  </a:lnTo>
                  <a:lnTo>
                    <a:pt x="565" y="143"/>
                  </a:lnTo>
                  <a:lnTo>
                    <a:pt x="536" y="143"/>
                  </a:lnTo>
                  <a:lnTo>
                    <a:pt x="506" y="143"/>
                  </a:lnTo>
                  <a:lnTo>
                    <a:pt x="479" y="143"/>
                  </a:lnTo>
                  <a:lnTo>
                    <a:pt x="449" y="143"/>
                  </a:lnTo>
                  <a:lnTo>
                    <a:pt x="420" y="146"/>
                  </a:lnTo>
                  <a:lnTo>
                    <a:pt x="392" y="150"/>
                  </a:lnTo>
                  <a:lnTo>
                    <a:pt x="367" y="158"/>
                  </a:lnTo>
                  <a:lnTo>
                    <a:pt x="338" y="164"/>
                  </a:lnTo>
                  <a:lnTo>
                    <a:pt x="314" y="175"/>
                  </a:lnTo>
                  <a:lnTo>
                    <a:pt x="287" y="186"/>
                  </a:lnTo>
                  <a:lnTo>
                    <a:pt x="264" y="200"/>
                  </a:lnTo>
                  <a:lnTo>
                    <a:pt x="241" y="217"/>
                  </a:lnTo>
                  <a:lnTo>
                    <a:pt x="221" y="236"/>
                  </a:lnTo>
                  <a:lnTo>
                    <a:pt x="202" y="259"/>
                  </a:lnTo>
                  <a:lnTo>
                    <a:pt x="184" y="283"/>
                  </a:lnTo>
                  <a:lnTo>
                    <a:pt x="181" y="293"/>
                  </a:lnTo>
                  <a:lnTo>
                    <a:pt x="177" y="300"/>
                  </a:lnTo>
                  <a:lnTo>
                    <a:pt x="175" y="310"/>
                  </a:lnTo>
                  <a:lnTo>
                    <a:pt x="175" y="319"/>
                  </a:lnTo>
                  <a:lnTo>
                    <a:pt x="175" y="327"/>
                  </a:lnTo>
                  <a:lnTo>
                    <a:pt x="177" y="337"/>
                  </a:lnTo>
                  <a:lnTo>
                    <a:pt x="179" y="346"/>
                  </a:lnTo>
                  <a:lnTo>
                    <a:pt x="182" y="354"/>
                  </a:lnTo>
                  <a:lnTo>
                    <a:pt x="184" y="363"/>
                  </a:lnTo>
                  <a:lnTo>
                    <a:pt x="186" y="371"/>
                  </a:lnTo>
                  <a:lnTo>
                    <a:pt x="190" y="380"/>
                  </a:lnTo>
                  <a:lnTo>
                    <a:pt x="194" y="390"/>
                  </a:lnTo>
                  <a:lnTo>
                    <a:pt x="196" y="395"/>
                  </a:lnTo>
                  <a:lnTo>
                    <a:pt x="198" y="405"/>
                  </a:lnTo>
                  <a:lnTo>
                    <a:pt x="202" y="413"/>
                  </a:lnTo>
                  <a:lnTo>
                    <a:pt x="203" y="420"/>
                  </a:lnTo>
                  <a:lnTo>
                    <a:pt x="196" y="426"/>
                  </a:lnTo>
                  <a:lnTo>
                    <a:pt x="190" y="433"/>
                  </a:lnTo>
                  <a:lnTo>
                    <a:pt x="182" y="435"/>
                  </a:lnTo>
                  <a:lnTo>
                    <a:pt x="175" y="439"/>
                  </a:lnTo>
                  <a:lnTo>
                    <a:pt x="167" y="441"/>
                  </a:lnTo>
                  <a:lnTo>
                    <a:pt x="160" y="443"/>
                  </a:lnTo>
                  <a:lnTo>
                    <a:pt x="152" y="443"/>
                  </a:lnTo>
                  <a:lnTo>
                    <a:pt x="146" y="443"/>
                  </a:lnTo>
                  <a:lnTo>
                    <a:pt x="137" y="441"/>
                  </a:lnTo>
                  <a:lnTo>
                    <a:pt x="129" y="439"/>
                  </a:lnTo>
                  <a:lnTo>
                    <a:pt x="122" y="439"/>
                  </a:lnTo>
                  <a:lnTo>
                    <a:pt x="114" y="437"/>
                  </a:lnTo>
                  <a:lnTo>
                    <a:pt x="106" y="435"/>
                  </a:lnTo>
                  <a:lnTo>
                    <a:pt x="99" y="435"/>
                  </a:lnTo>
                  <a:lnTo>
                    <a:pt x="91" y="435"/>
                  </a:lnTo>
                  <a:lnTo>
                    <a:pt x="86" y="435"/>
                  </a:lnTo>
                  <a:lnTo>
                    <a:pt x="91" y="426"/>
                  </a:lnTo>
                  <a:lnTo>
                    <a:pt x="99" y="422"/>
                  </a:lnTo>
                  <a:lnTo>
                    <a:pt x="105" y="420"/>
                  </a:lnTo>
                  <a:lnTo>
                    <a:pt x="108" y="420"/>
                  </a:lnTo>
                  <a:lnTo>
                    <a:pt x="116" y="420"/>
                  </a:lnTo>
                  <a:lnTo>
                    <a:pt x="122" y="422"/>
                  </a:lnTo>
                  <a:lnTo>
                    <a:pt x="127" y="422"/>
                  </a:lnTo>
                  <a:lnTo>
                    <a:pt x="133" y="422"/>
                  </a:lnTo>
                  <a:lnTo>
                    <a:pt x="139" y="422"/>
                  </a:lnTo>
                  <a:lnTo>
                    <a:pt x="146" y="424"/>
                  </a:lnTo>
                  <a:lnTo>
                    <a:pt x="150" y="424"/>
                  </a:lnTo>
                  <a:lnTo>
                    <a:pt x="158" y="424"/>
                  </a:lnTo>
                  <a:lnTo>
                    <a:pt x="163" y="422"/>
                  </a:lnTo>
                  <a:lnTo>
                    <a:pt x="169" y="420"/>
                  </a:lnTo>
                  <a:lnTo>
                    <a:pt x="169" y="413"/>
                  </a:lnTo>
                  <a:lnTo>
                    <a:pt x="167" y="407"/>
                  </a:lnTo>
                  <a:lnTo>
                    <a:pt x="163" y="401"/>
                  </a:lnTo>
                  <a:lnTo>
                    <a:pt x="160" y="399"/>
                  </a:lnTo>
                  <a:lnTo>
                    <a:pt x="154" y="395"/>
                  </a:lnTo>
                  <a:lnTo>
                    <a:pt x="148" y="395"/>
                  </a:lnTo>
                  <a:lnTo>
                    <a:pt x="141" y="395"/>
                  </a:lnTo>
                  <a:lnTo>
                    <a:pt x="135" y="395"/>
                  </a:lnTo>
                  <a:lnTo>
                    <a:pt x="127" y="395"/>
                  </a:lnTo>
                  <a:lnTo>
                    <a:pt x="118" y="395"/>
                  </a:lnTo>
                  <a:lnTo>
                    <a:pt x="110" y="395"/>
                  </a:lnTo>
                  <a:lnTo>
                    <a:pt x="103" y="395"/>
                  </a:lnTo>
                  <a:lnTo>
                    <a:pt x="93" y="394"/>
                  </a:lnTo>
                  <a:lnTo>
                    <a:pt x="87" y="394"/>
                  </a:lnTo>
                  <a:lnTo>
                    <a:pt x="80" y="394"/>
                  </a:lnTo>
                  <a:lnTo>
                    <a:pt x="76" y="392"/>
                  </a:lnTo>
                  <a:lnTo>
                    <a:pt x="65" y="388"/>
                  </a:lnTo>
                  <a:lnTo>
                    <a:pt x="55" y="386"/>
                  </a:lnTo>
                  <a:lnTo>
                    <a:pt x="47" y="384"/>
                  </a:lnTo>
                  <a:lnTo>
                    <a:pt x="38" y="382"/>
                  </a:lnTo>
                  <a:lnTo>
                    <a:pt x="46" y="380"/>
                  </a:lnTo>
                  <a:lnTo>
                    <a:pt x="53" y="380"/>
                  </a:lnTo>
                  <a:lnTo>
                    <a:pt x="63" y="380"/>
                  </a:lnTo>
                  <a:lnTo>
                    <a:pt x="70" y="380"/>
                  </a:lnTo>
                  <a:lnTo>
                    <a:pt x="78" y="378"/>
                  </a:lnTo>
                  <a:lnTo>
                    <a:pt x="86" y="378"/>
                  </a:lnTo>
                  <a:lnTo>
                    <a:pt x="95" y="378"/>
                  </a:lnTo>
                  <a:lnTo>
                    <a:pt x="103" y="378"/>
                  </a:lnTo>
                  <a:lnTo>
                    <a:pt x="110" y="376"/>
                  </a:lnTo>
                  <a:lnTo>
                    <a:pt x="118" y="376"/>
                  </a:lnTo>
                  <a:lnTo>
                    <a:pt x="125" y="375"/>
                  </a:lnTo>
                  <a:lnTo>
                    <a:pt x="133" y="375"/>
                  </a:lnTo>
                  <a:lnTo>
                    <a:pt x="141" y="373"/>
                  </a:lnTo>
                  <a:lnTo>
                    <a:pt x="148" y="371"/>
                  </a:lnTo>
                  <a:lnTo>
                    <a:pt x="156" y="369"/>
                  </a:lnTo>
                  <a:lnTo>
                    <a:pt x="165" y="369"/>
                  </a:lnTo>
                  <a:lnTo>
                    <a:pt x="160" y="361"/>
                  </a:lnTo>
                  <a:lnTo>
                    <a:pt x="154" y="357"/>
                  </a:lnTo>
                  <a:lnTo>
                    <a:pt x="148" y="354"/>
                  </a:lnTo>
                  <a:lnTo>
                    <a:pt x="141" y="352"/>
                  </a:lnTo>
                  <a:lnTo>
                    <a:pt x="133" y="348"/>
                  </a:lnTo>
                  <a:lnTo>
                    <a:pt x="125" y="348"/>
                  </a:lnTo>
                  <a:lnTo>
                    <a:pt x="118" y="348"/>
                  </a:lnTo>
                  <a:lnTo>
                    <a:pt x="110" y="348"/>
                  </a:lnTo>
                  <a:lnTo>
                    <a:pt x="103" y="348"/>
                  </a:lnTo>
                  <a:lnTo>
                    <a:pt x="93" y="348"/>
                  </a:lnTo>
                  <a:lnTo>
                    <a:pt x="86" y="348"/>
                  </a:lnTo>
                  <a:lnTo>
                    <a:pt x="76" y="348"/>
                  </a:lnTo>
                  <a:lnTo>
                    <a:pt x="68" y="348"/>
                  </a:lnTo>
                  <a:lnTo>
                    <a:pt x="61" y="348"/>
                  </a:lnTo>
                  <a:lnTo>
                    <a:pt x="53" y="346"/>
                  </a:lnTo>
                  <a:lnTo>
                    <a:pt x="47" y="344"/>
                  </a:lnTo>
                  <a:lnTo>
                    <a:pt x="57" y="338"/>
                  </a:lnTo>
                  <a:lnTo>
                    <a:pt x="67" y="337"/>
                  </a:lnTo>
                  <a:lnTo>
                    <a:pt x="72" y="333"/>
                  </a:lnTo>
                  <a:lnTo>
                    <a:pt x="78" y="333"/>
                  </a:lnTo>
                  <a:lnTo>
                    <a:pt x="84" y="331"/>
                  </a:lnTo>
                  <a:lnTo>
                    <a:pt x="91" y="331"/>
                  </a:lnTo>
                  <a:lnTo>
                    <a:pt x="101" y="331"/>
                  </a:lnTo>
                  <a:lnTo>
                    <a:pt x="112" y="331"/>
                  </a:lnTo>
                  <a:lnTo>
                    <a:pt x="118" y="331"/>
                  </a:lnTo>
                  <a:lnTo>
                    <a:pt x="125" y="331"/>
                  </a:lnTo>
                  <a:lnTo>
                    <a:pt x="131" y="331"/>
                  </a:lnTo>
                  <a:lnTo>
                    <a:pt x="137" y="331"/>
                  </a:lnTo>
                  <a:lnTo>
                    <a:pt x="143" y="333"/>
                  </a:lnTo>
                  <a:lnTo>
                    <a:pt x="146" y="333"/>
                  </a:lnTo>
                  <a:lnTo>
                    <a:pt x="146" y="329"/>
                  </a:lnTo>
                  <a:lnTo>
                    <a:pt x="143" y="325"/>
                  </a:lnTo>
                  <a:lnTo>
                    <a:pt x="137" y="318"/>
                  </a:lnTo>
                  <a:lnTo>
                    <a:pt x="129" y="314"/>
                  </a:lnTo>
                  <a:lnTo>
                    <a:pt x="120" y="312"/>
                  </a:lnTo>
                  <a:lnTo>
                    <a:pt x="114" y="316"/>
                  </a:lnTo>
                  <a:lnTo>
                    <a:pt x="106" y="316"/>
                  </a:lnTo>
                  <a:lnTo>
                    <a:pt x="101" y="314"/>
                  </a:lnTo>
                  <a:lnTo>
                    <a:pt x="95" y="314"/>
                  </a:lnTo>
                  <a:lnTo>
                    <a:pt x="89" y="314"/>
                  </a:lnTo>
                  <a:lnTo>
                    <a:pt x="84" y="314"/>
                  </a:lnTo>
                  <a:lnTo>
                    <a:pt x="76" y="314"/>
                  </a:lnTo>
                  <a:lnTo>
                    <a:pt x="70" y="314"/>
                  </a:lnTo>
                  <a:lnTo>
                    <a:pt x="65" y="314"/>
                  </a:lnTo>
                  <a:lnTo>
                    <a:pt x="59" y="314"/>
                  </a:lnTo>
                  <a:lnTo>
                    <a:pt x="53" y="314"/>
                  </a:lnTo>
                  <a:lnTo>
                    <a:pt x="47" y="312"/>
                  </a:lnTo>
                  <a:lnTo>
                    <a:pt x="40" y="310"/>
                  </a:lnTo>
                  <a:lnTo>
                    <a:pt x="34" y="308"/>
                  </a:lnTo>
                  <a:lnTo>
                    <a:pt x="28" y="308"/>
                  </a:lnTo>
                  <a:lnTo>
                    <a:pt x="23" y="304"/>
                  </a:lnTo>
                  <a:lnTo>
                    <a:pt x="19" y="302"/>
                  </a:lnTo>
                  <a:lnTo>
                    <a:pt x="27" y="300"/>
                  </a:lnTo>
                  <a:lnTo>
                    <a:pt x="36" y="299"/>
                  </a:lnTo>
                  <a:lnTo>
                    <a:pt x="44" y="299"/>
                  </a:lnTo>
                  <a:lnTo>
                    <a:pt x="53" y="299"/>
                  </a:lnTo>
                  <a:lnTo>
                    <a:pt x="61" y="297"/>
                  </a:lnTo>
                  <a:lnTo>
                    <a:pt x="70" y="297"/>
                  </a:lnTo>
                  <a:lnTo>
                    <a:pt x="80" y="297"/>
                  </a:lnTo>
                  <a:lnTo>
                    <a:pt x="87" y="297"/>
                  </a:lnTo>
                  <a:lnTo>
                    <a:pt x="97" y="297"/>
                  </a:lnTo>
                  <a:lnTo>
                    <a:pt x="105" y="297"/>
                  </a:lnTo>
                  <a:lnTo>
                    <a:pt x="114" y="295"/>
                  </a:lnTo>
                  <a:lnTo>
                    <a:pt x="122" y="295"/>
                  </a:lnTo>
                  <a:lnTo>
                    <a:pt x="129" y="295"/>
                  </a:lnTo>
                  <a:lnTo>
                    <a:pt x="139" y="295"/>
                  </a:lnTo>
                  <a:lnTo>
                    <a:pt x="146" y="293"/>
                  </a:lnTo>
                  <a:lnTo>
                    <a:pt x="156" y="293"/>
                  </a:lnTo>
                  <a:lnTo>
                    <a:pt x="152" y="285"/>
                  </a:lnTo>
                  <a:lnTo>
                    <a:pt x="148" y="280"/>
                  </a:lnTo>
                  <a:lnTo>
                    <a:pt x="143" y="276"/>
                  </a:lnTo>
                  <a:lnTo>
                    <a:pt x="137" y="274"/>
                  </a:lnTo>
                  <a:lnTo>
                    <a:pt x="129" y="270"/>
                  </a:lnTo>
                  <a:lnTo>
                    <a:pt x="122" y="270"/>
                  </a:lnTo>
                  <a:lnTo>
                    <a:pt x="114" y="270"/>
                  </a:lnTo>
                  <a:lnTo>
                    <a:pt x="105" y="272"/>
                  </a:lnTo>
                  <a:lnTo>
                    <a:pt x="95" y="272"/>
                  </a:lnTo>
                  <a:lnTo>
                    <a:pt x="86" y="272"/>
                  </a:lnTo>
                  <a:lnTo>
                    <a:pt x="76" y="274"/>
                  </a:lnTo>
                  <a:lnTo>
                    <a:pt x="67" y="274"/>
                  </a:lnTo>
                  <a:lnTo>
                    <a:pt x="59" y="274"/>
                  </a:lnTo>
                  <a:lnTo>
                    <a:pt x="51" y="274"/>
                  </a:lnTo>
                  <a:lnTo>
                    <a:pt x="44" y="272"/>
                  </a:lnTo>
                  <a:lnTo>
                    <a:pt x="38" y="270"/>
                  </a:lnTo>
                  <a:lnTo>
                    <a:pt x="27" y="268"/>
                  </a:lnTo>
                  <a:lnTo>
                    <a:pt x="17" y="268"/>
                  </a:lnTo>
                  <a:lnTo>
                    <a:pt x="8" y="266"/>
                  </a:lnTo>
                  <a:lnTo>
                    <a:pt x="0" y="264"/>
                  </a:lnTo>
                  <a:lnTo>
                    <a:pt x="9" y="260"/>
                  </a:lnTo>
                  <a:lnTo>
                    <a:pt x="19" y="257"/>
                  </a:lnTo>
                  <a:lnTo>
                    <a:pt x="28" y="255"/>
                  </a:lnTo>
                  <a:lnTo>
                    <a:pt x="38" y="253"/>
                  </a:lnTo>
                  <a:lnTo>
                    <a:pt x="47" y="251"/>
                  </a:lnTo>
                  <a:lnTo>
                    <a:pt x="59" y="249"/>
                  </a:lnTo>
                  <a:lnTo>
                    <a:pt x="67" y="249"/>
                  </a:lnTo>
                  <a:lnTo>
                    <a:pt x="78" y="249"/>
                  </a:lnTo>
                  <a:lnTo>
                    <a:pt x="87" y="249"/>
                  </a:lnTo>
                  <a:lnTo>
                    <a:pt x="97" y="247"/>
                  </a:lnTo>
                  <a:lnTo>
                    <a:pt x="106" y="247"/>
                  </a:lnTo>
                  <a:lnTo>
                    <a:pt x="116" y="247"/>
                  </a:lnTo>
                  <a:lnTo>
                    <a:pt x="125" y="245"/>
                  </a:lnTo>
                  <a:lnTo>
                    <a:pt x="137" y="245"/>
                  </a:lnTo>
                  <a:lnTo>
                    <a:pt x="146" y="245"/>
                  </a:lnTo>
                  <a:lnTo>
                    <a:pt x="156" y="245"/>
                  </a:lnTo>
                  <a:lnTo>
                    <a:pt x="158" y="238"/>
                  </a:lnTo>
                  <a:lnTo>
                    <a:pt x="158" y="232"/>
                  </a:lnTo>
                  <a:lnTo>
                    <a:pt x="156" y="228"/>
                  </a:lnTo>
                  <a:lnTo>
                    <a:pt x="154" y="224"/>
                  </a:lnTo>
                  <a:lnTo>
                    <a:pt x="146" y="221"/>
                  </a:lnTo>
                  <a:lnTo>
                    <a:pt x="137" y="219"/>
                  </a:lnTo>
                  <a:lnTo>
                    <a:pt x="129" y="219"/>
                  </a:lnTo>
                  <a:lnTo>
                    <a:pt x="124" y="219"/>
                  </a:lnTo>
                  <a:lnTo>
                    <a:pt x="118" y="219"/>
                  </a:lnTo>
                  <a:lnTo>
                    <a:pt x="110" y="221"/>
                  </a:lnTo>
                  <a:lnTo>
                    <a:pt x="105" y="221"/>
                  </a:lnTo>
                  <a:lnTo>
                    <a:pt x="99" y="221"/>
                  </a:lnTo>
                  <a:lnTo>
                    <a:pt x="93" y="221"/>
                  </a:lnTo>
                  <a:lnTo>
                    <a:pt x="89" y="222"/>
                  </a:lnTo>
                  <a:lnTo>
                    <a:pt x="82" y="221"/>
                  </a:lnTo>
                  <a:lnTo>
                    <a:pt x="72" y="221"/>
                  </a:lnTo>
                  <a:lnTo>
                    <a:pt x="65" y="221"/>
                  </a:lnTo>
                  <a:lnTo>
                    <a:pt x="61" y="221"/>
                  </a:lnTo>
                  <a:lnTo>
                    <a:pt x="53" y="221"/>
                  </a:lnTo>
                  <a:lnTo>
                    <a:pt x="49" y="222"/>
                  </a:lnTo>
                  <a:lnTo>
                    <a:pt x="40" y="221"/>
                  </a:lnTo>
                  <a:lnTo>
                    <a:pt x="32" y="221"/>
                  </a:lnTo>
                  <a:lnTo>
                    <a:pt x="32" y="217"/>
                  </a:lnTo>
                  <a:lnTo>
                    <a:pt x="38" y="211"/>
                  </a:lnTo>
                  <a:lnTo>
                    <a:pt x="47" y="209"/>
                  </a:lnTo>
                  <a:lnTo>
                    <a:pt x="59" y="207"/>
                  </a:lnTo>
                  <a:lnTo>
                    <a:pt x="72" y="205"/>
                  </a:lnTo>
                  <a:lnTo>
                    <a:pt x="84" y="205"/>
                  </a:lnTo>
                  <a:lnTo>
                    <a:pt x="95" y="203"/>
                  </a:lnTo>
                  <a:lnTo>
                    <a:pt x="108" y="203"/>
                  </a:lnTo>
                  <a:lnTo>
                    <a:pt x="120" y="202"/>
                  </a:lnTo>
                  <a:lnTo>
                    <a:pt x="131" y="202"/>
                  </a:lnTo>
                  <a:lnTo>
                    <a:pt x="144" y="200"/>
                  </a:lnTo>
                  <a:lnTo>
                    <a:pt x="156" y="200"/>
                  </a:lnTo>
                  <a:lnTo>
                    <a:pt x="167" y="198"/>
                  </a:lnTo>
                  <a:lnTo>
                    <a:pt x="179" y="196"/>
                  </a:lnTo>
                  <a:lnTo>
                    <a:pt x="190" y="192"/>
                  </a:lnTo>
                  <a:lnTo>
                    <a:pt x="200" y="188"/>
                  </a:lnTo>
                  <a:lnTo>
                    <a:pt x="211" y="184"/>
                  </a:lnTo>
                  <a:lnTo>
                    <a:pt x="222" y="179"/>
                  </a:lnTo>
                  <a:lnTo>
                    <a:pt x="211" y="175"/>
                  </a:lnTo>
                  <a:lnTo>
                    <a:pt x="202" y="171"/>
                  </a:lnTo>
                  <a:lnTo>
                    <a:pt x="192" y="167"/>
                  </a:lnTo>
                  <a:lnTo>
                    <a:pt x="182" y="167"/>
                  </a:lnTo>
                  <a:lnTo>
                    <a:pt x="173" y="165"/>
                  </a:lnTo>
                  <a:lnTo>
                    <a:pt x="162" y="165"/>
                  </a:lnTo>
                  <a:lnTo>
                    <a:pt x="152" y="165"/>
                  </a:lnTo>
                  <a:lnTo>
                    <a:pt x="143" y="165"/>
                  </a:lnTo>
                  <a:lnTo>
                    <a:pt x="131" y="164"/>
                  </a:lnTo>
                  <a:lnTo>
                    <a:pt x="122" y="164"/>
                  </a:lnTo>
                  <a:lnTo>
                    <a:pt x="110" y="164"/>
                  </a:lnTo>
                  <a:lnTo>
                    <a:pt x="101" y="164"/>
                  </a:lnTo>
                  <a:lnTo>
                    <a:pt x="91" y="162"/>
                  </a:lnTo>
                  <a:lnTo>
                    <a:pt x="80" y="160"/>
                  </a:lnTo>
                  <a:lnTo>
                    <a:pt x="70" y="158"/>
                  </a:lnTo>
                  <a:lnTo>
                    <a:pt x="61" y="156"/>
                  </a:lnTo>
                  <a:lnTo>
                    <a:pt x="78" y="150"/>
                  </a:lnTo>
                  <a:lnTo>
                    <a:pt x="97" y="146"/>
                  </a:lnTo>
                  <a:lnTo>
                    <a:pt x="116" y="145"/>
                  </a:lnTo>
                  <a:lnTo>
                    <a:pt x="135" y="143"/>
                  </a:lnTo>
                  <a:lnTo>
                    <a:pt x="152" y="141"/>
                  </a:lnTo>
                  <a:lnTo>
                    <a:pt x="173" y="141"/>
                  </a:lnTo>
                  <a:lnTo>
                    <a:pt x="192" y="141"/>
                  </a:lnTo>
                  <a:lnTo>
                    <a:pt x="213" y="141"/>
                  </a:lnTo>
                  <a:lnTo>
                    <a:pt x="232" y="137"/>
                  </a:lnTo>
                  <a:lnTo>
                    <a:pt x="253" y="137"/>
                  </a:lnTo>
                  <a:lnTo>
                    <a:pt x="272" y="135"/>
                  </a:lnTo>
                  <a:lnTo>
                    <a:pt x="293" y="133"/>
                  </a:lnTo>
                  <a:lnTo>
                    <a:pt x="312" y="131"/>
                  </a:lnTo>
                  <a:lnTo>
                    <a:pt x="333" y="127"/>
                  </a:lnTo>
                  <a:lnTo>
                    <a:pt x="352" y="124"/>
                  </a:lnTo>
                  <a:lnTo>
                    <a:pt x="373" y="118"/>
                  </a:lnTo>
                  <a:lnTo>
                    <a:pt x="354" y="114"/>
                  </a:lnTo>
                  <a:lnTo>
                    <a:pt x="335" y="114"/>
                  </a:lnTo>
                  <a:lnTo>
                    <a:pt x="316" y="114"/>
                  </a:lnTo>
                  <a:lnTo>
                    <a:pt x="297" y="116"/>
                  </a:lnTo>
                  <a:lnTo>
                    <a:pt x="279" y="116"/>
                  </a:lnTo>
                  <a:lnTo>
                    <a:pt x="260" y="118"/>
                  </a:lnTo>
                  <a:lnTo>
                    <a:pt x="241" y="120"/>
                  </a:lnTo>
                  <a:lnTo>
                    <a:pt x="222" y="122"/>
                  </a:lnTo>
                  <a:lnTo>
                    <a:pt x="203" y="122"/>
                  </a:lnTo>
                  <a:lnTo>
                    <a:pt x="184" y="124"/>
                  </a:lnTo>
                  <a:lnTo>
                    <a:pt x="165" y="124"/>
                  </a:lnTo>
                  <a:lnTo>
                    <a:pt x="146" y="126"/>
                  </a:lnTo>
                  <a:lnTo>
                    <a:pt x="127" y="126"/>
                  </a:lnTo>
                  <a:lnTo>
                    <a:pt x="108" y="126"/>
                  </a:lnTo>
                  <a:lnTo>
                    <a:pt x="89" y="124"/>
                  </a:lnTo>
                  <a:lnTo>
                    <a:pt x="70" y="122"/>
                  </a:lnTo>
                  <a:lnTo>
                    <a:pt x="70" y="116"/>
                  </a:lnTo>
                  <a:lnTo>
                    <a:pt x="70" y="112"/>
                  </a:lnTo>
                  <a:lnTo>
                    <a:pt x="97" y="108"/>
                  </a:lnTo>
                  <a:lnTo>
                    <a:pt x="125" y="103"/>
                  </a:lnTo>
                  <a:lnTo>
                    <a:pt x="154" y="101"/>
                  </a:lnTo>
                  <a:lnTo>
                    <a:pt x="182" y="97"/>
                  </a:lnTo>
                  <a:lnTo>
                    <a:pt x="211" y="93"/>
                  </a:lnTo>
                  <a:lnTo>
                    <a:pt x="240" y="91"/>
                  </a:lnTo>
                  <a:lnTo>
                    <a:pt x="268" y="89"/>
                  </a:lnTo>
                  <a:lnTo>
                    <a:pt x="297" y="89"/>
                  </a:lnTo>
                  <a:lnTo>
                    <a:pt x="325" y="87"/>
                  </a:lnTo>
                  <a:lnTo>
                    <a:pt x="356" y="86"/>
                  </a:lnTo>
                  <a:lnTo>
                    <a:pt x="384" y="86"/>
                  </a:lnTo>
                  <a:lnTo>
                    <a:pt x="413" y="86"/>
                  </a:lnTo>
                  <a:lnTo>
                    <a:pt x="441" y="86"/>
                  </a:lnTo>
                  <a:lnTo>
                    <a:pt x="470" y="86"/>
                  </a:lnTo>
                  <a:lnTo>
                    <a:pt x="500" y="87"/>
                  </a:lnTo>
                  <a:lnTo>
                    <a:pt x="529" y="89"/>
                  </a:lnTo>
                  <a:lnTo>
                    <a:pt x="540" y="87"/>
                  </a:lnTo>
                  <a:lnTo>
                    <a:pt x="551" y="87"/>
                  </a:lnTo>
                  <a:lnTo>
                    <a:pt x="561" y="87"/>
                  </a:lnTo>
                  <a:lnTo>
                    <a:pt x="574" y="87"/>
                  </a:lnTo>
                  <a:lnTo>
                    <a:pt x="584" y="87"/>
                  </a:lnTo>
                  <a:lnTo>
                    <a:pt x="595" y="87"/>
                  </a:lnTo>
                  <a:lnTo>
                    <a:pt x="607" y="87"/>
                  </a:lnTo>
                  <a:lnTo>
                    <a:pt x="618" y="87"/>
                  </a:lnTo>
                  <a:lnTo>
                    <a:pt x="629" y="87"/>
                  </a:lnTo>
                  <a:lnTo>
                    <a:pt x="641" y="87"/>
                  </a:lnTo>
                  <a:lnTo>
                    <a:pt x="650" y="87"/>
                  </a:lnTo>
                  <a:lnTo>
                    <a:pt x="662" y="89"/>
                  </a:lnTo>
                  <a:lnTo>
                    <a:pt x="673" y="89"/>
                  </a:lnTo>
                  <a:lnTo>
                    <a:pt x="684" y="89"/>
                  </a:lnTo>
                  <a:lnTo>
                    <a:pt x="696" y="89"/>
                  </a:lnTo>
                  <a:lnTo>
                    <a:pt x="707" y="89"/>
                  </a:lnTo>
                  <a:lnTo>
                    <a:pt x="702" y="86"/>
                  </a:lnTo>
                  <a:lnTo>
                    <a:pt x="696" y="82"/>
                  </a:lnTo>
                  <a:lnTo>
                    <a:pt x="690" y="78"/>
                  </a:lnTo>
                  <a:lnTo>
                    <a:pt x="684" y="78"/>
                  </a:lnTo>
                  <a:lnTo>
                    <a:pt x="675" y="76"/>
                  </a:lnTo>
                  <a:lnTo>
                    <a:pt x="667" y="74"/>
                  </a:lnTo>
                  <a:lnTo>
                    <a:pt x="658" y="74"/>
                  </a:lnTo>
                  <a:lnTo>
                    <a:pt x="652" y="74"/>
                  </a:lnTo>
                  <a:lnTo>
                    <a:pt x="643" y="74"/>
                  </a:lnTo>
                  <a:lnTo>
                    <a:pt x="633" y="74"/>
                  </a:lnTo>
                  <a:lnTo>
                    <a:pt x="624" y="74"/>
                  </a:lnTo>
                  <a:lnTo>
                    <a:pt x="616" y="74"/>
                  </a:lnTo>
                  <a:lnTo>
                    <a:pt x="607" y="72"/>
                  </a:lnTo>
                  <a:lnTo>
                    <a:pt x="599" y="70"/>
                  </a:lnTo>
                  <a:lnTo>
                    <a:pt x="591" y="70"/>
                  </a:lnTo>
                  <a:lnTo>
                    <a:pt x="586" y="70"/>
                  </a:lnTo>
                  <a:lnTo>
                    <a:pt x="557" y="68"/>
                  </a:lnTo>
                  <a:lnTo>
                    <a:pt x="532" y="68"/>
                  </a:lnTo>
                  <a:lnTo>
                    <a:pt x="506" y="68"/>
                  </a:lnTo>
                  <a:lnTo>
                    <a:pt x="479" y="68"/>
                  </a:lnTo>
                  <a:lnTo>
                    <a:pt x="453" y="68"/>
                  </a:lnTo>
                  <a:lnTo>
                    <a:pt x="428" y="68"/>
                  </a:lnTo>
                  <a:lnTo>
                    <a:pt x="401" y="68"/>
                  </a:lnTo>
                  <a:lnTo>
                    <a:pt x="376" y="68"/>
                  </a:lnTo>
                  <a:lnTo>
                    <a:pt x="348" y="67"/>
                  </a:lnTo>
                  <a:lnTo>
                    <a:pt x="323" y="67"/>
                  </a:lnTo>
                  <a:lnTo>
                    <a:pt x="297" y="67"/>
                  </a:lnTo>
                  <a:lnTo>
                    <a:pt x="272" y="67"/>
                  </a:lnTo>
                  <a:lnTo>
                    <a:pt x="247" y="67"/>
                  </a:lnTo>
                  <a:lnTo>
                    <a:pt x="222" y="67"/>
                  </a:lnTo>
                  <a:lnTo>
                    <a:pt x="198" y="67"/>
                  </a:lnTo>
                  <a:lnTo>
                    <a:pt x="175" y="67"/>
                  </a:lnTo>
                  <a:lnTo>
                    <a:pt x="175" y="59"/>
                  </a:lnTo>
                  <a:lnTo>
                    <a:pt x="181" y="55"/>
                  </a:lnTo>
                  <a:lnTo>
                    <a:pt x="188" y="51"/>
                  </a:lnTo>
                  <a:lnTo>
                    <a:pt x="198" y="51"/>
                  </a:lnTo>
                  <a:lnTo>
                    <a:pt x="207" y="49"/>
                  </a:lnTo>
                  <a:lnTo>
                    <a:pt x="219" y="49"/>
                  </a:lnTo>
                  <a:lnTo>
                    <a:pt x="226" y="49"/>
                  </a:lnTo>
                  <a:lnTo>
                    <a:pt x="236" y="51"/>
                  </a:lnTo>
                  <a:lnTo>
                    <a:pt x="272" y="48"/>
                  </a:lnTo>
                  <a:lnTo>
                    <a:pt x="308" y="48"/>
                  </a:lnTo>
                  <a:lnTo>
                    <a:pt x="344" y="46"/>
                  </a:lnTo>
                  <a:lnTo>
                    <a:pt x="380" y="46"/>
                  </a:lnTo>
                  <a:lnTo>
                    <a:pt x="414" y="46"/>
                  </a:lnTo>
                  <a:lnTo>
                    <a:pt x="449" y="46"/>
                  </a:lnTo>
                  <a:lnTo>
                    <a:pt x="485" y="46"/>
                  </a:lnTo>
                  <a:lnTo>
                    <a:pt x="521" y="46"/>
                  </a:lnTo>
                  <a:lnTo>
                    <a:pt x="555" y="46"/>
                  </a:lnTo>
                  <a:lnTo>
                    <a:pt x="589" y="44"/>
                  </a:lnTo>
                  <a:lnTo>
                    <a:pt x="624" y="44"/>
                  </a:lnTo>
                  <a:lnTo>
                    <a:pt x="658" y="44"/>
                  </a:lnTo>
                  <a:lnTo>
                    <a:pt x="692" y="42"/>
                  </a:lnTo>
                  <a:lnTo>
                    <a:pt x="726" y="40"/>
                  </a:lnTo>
                  <a:lnTo>
                    <a:pt x="762" y="38"/>
                  </a:lnTo>
                  <a:lnTo>
                    <a:pt x="799" y="38"/>
                  </a:lnTo>
                  <a:lnTo>
                    <a:pt x="800" y="36"/>
                  </a:lnTo>
                  <a:lnTo>
                    <a:pt x="802" y="32"/>
                  </a:lnTo>
                  <a:lnTo>
                    <a:pt x="793" y="29"/>
                  </a:lnTo>
                  <a:lnTo>
                    <a:pt x="783" y="29"/>
                  </a:lnTo>
                  <a:lnTo>
                    <a:pt x="774" y="27"/>
                  </a:lnTo>
                  <a:lnTo>
                    <a:pt x="764" y="27"/>
                  </a:lnTo>
                  <a:lnTo>
                    <a:pt x="755" y="27"/>
                  </a:lnTo>
                  <a:lnTo>
                    <a:pt x="745" y="27"/>
                  </a:lnTo>
                  <a:lnTo>
                    <a:pt x="736" y="27"/>
                  </a:lnTo>
                  <a:lnTo>
                    <a:pt x="728" y="27"/>
                  </a:lnTo>
                  <a:lnTo>
                    <a:pt x="719" y="27"/>
                  </a:lnTo>
                  <a:lnTo>
                    <a:pt x="709" y="27"/>
                  </a:lnTo>
                  <a:lnTo>
                    <a:pt x="700" y="27"/>
                  </a:lnTo>
                  <a:lnTo>
                    <a:pt x="692" y="27"/>
                  </a:lnTo>
                  <a:lnTo>
                    <a:pt x="683" y="27"/>
                  </a:lnTo>
                  <a:lnTo>
                    <a:pt x="673" y="27"/>
                  </a:lnTo>
                  <a:lnTo>
                    <a:pt x="664" y="27"/>
                  </a:lnTo>
                  <a:lnTo>
                    <a:pt x="656" y="29"/>
                  </a:lnTo>
                  <a:lnTo>
                    <a:pt x="639" y="29"/>
                  </a:lnTo>
                  <a:lnTo>
                    <a:pt x="624" y="29"/>
                  </a:lnTo>
                  <a:lnTo>
                    <a:pt x="607" y="29"/>
                  </a:lnTo>
                  <a:lnTo>
                    <a:pt x="591" y="29"/>
                  </a:lnTo>
                  <a:lnTo>
                    <a:pt x="576" y="29"/>
                  </a:lnTo>
                  <a:lnTo>
                    <a:pt x="559" y="29"/>
                  </a:lnTo>
                  <a:lnTo>
                    <a:pt x="544" y="29"/>
                  </a:lnTo>
                  <a:lnTo>
                    <a:pt x="529" y="29"/>
                  </a:lnTo>
                  <a:lnTo>
                    <a:pt x="511" y="29"/>
                  </a:lnTo>
                  <a:lnTo>
                    <a:pt x="496" y="29"/>
                  </a:lnTo>
                  <a:lnTo>
                    <a:pt x="479" y="29"/>
                  </a:lnTo>
                  <a:lnTo>
                    <a:pt x="464" y="29"/>
                  </a:lnTo>
                  <a:lnTo>
                    <a:pt x="449" y="29"/>
                  </a:lnTo>
                  <a:lnTo>
                    <a:pt x="433" y="29"/>
                  </a:lnTo>
                  <a:lnTo>
                    <a:pt x="416" y="29"/>
                  </a:lnTo>
                  <a:lnTo>
                    <a:pt x="401" y="29"/>
                  </a:lnTo>
                  <a:lnTo>
                    <a:pt x="394" y="27"/>
                  </a:lnTo>
                  <a:lnTo>
                    <a:pt x="384" y="25"/>
                  </a:lnTo>
                  <a:lnTo>
                    <a:pt x="376" y="25"/>
                  </a:lnTo>
                  <a:lnTo>
                    <a:pt x="369" y="25"/>
                  </a:lnTo>
                  <a:lnTo>
                    <a:pt x="361" y="25"/>
                  </a:lnTo>
                  <a:lnTo>
                    <a:pt x="354" y="25"/>
                  </a:lnTo>
                  <a:lnTo>
                    <a:pt x="344" y="25"/>
                  </a:lnTo>
                  <a:lnTo>
                    <a:pt x="337" y="25"/>
                  </a:lnTo>
                  <a:lnTo>
                    <a:pt x="327" y="25"/>
                  </a:lnTo>
                  <a:lnTo>
                    <a:pt x="319" y="25"/>
                  </a:lnTo>
                  <a:lnTo>
                    <a:pt x="312" y="23"/>
                  </a:lnTo>
                  <a:lnTo>
                    <a:pt x="304" y="23"/>
                  </a:lnTo>
                  <a:lnTo>
                    <a:pt x="295" y="23"/>
                  </a:lnTo>
                  <a:lnTo>
                    <a:pt x="287" y="21"/>
                  </a:lnTo>
                  <a:lnTo>
                    <a:pt x="279" y="21"/>
                  </a:lnTo>
                  <a:lnTo>
                    <a:pt x="274" y="19"/>
                  </a:lnTo>
                  <a:lnTo>
                    <a:pt x="283" y="15"/>
                  </a:lnTo>
                  <a:lnTo>
                    <a:pt x="295" y="13"/>
                  </a:lnTo>
                  <a:lnTo>
                    <a:pt x="306" y="11"/>
                  </a:lnTo>
                  <a:lnTo>
                    <a:pt x="319" y="11"/>
                  </a:lnTo>
                  <a:lnTo>
                    <a:pt x="331" y="8"/>
                  </a:lnTo>
                  <a:lnTo>
                    <a:pt x="342" y="8"/>
                  </a:lnTo>
                  <a:lnTo>
                    <a:pt x="354" y="6"/>
                  </a:lnTo>
                  <a:lnTo>
                    <a:pt x="367" y="6"/>
                  </a:lnTo>
                  <a:lnTo>
                    <a:pt x="378" y="6"/>
                  </a:lnTo>
                  <a:lnTo>
                    <a:pt x="390" y="4"/>
                  </a:lnTo>
                  <a:lnTo>
                    <a:pt x="401" y="4"/>
                  </a:lnTo>
                  <a:lnTo>
                    <a:pt x="413" y="4"/>
                  </a:lnTo>
                  <a:lnTo>
                    <a:pt x="426" y="2"/>
                  </a:lnTo>
                  <a:lnTo>
                    <a:pt x="437" y="2"/>
                  </a:lnTo>
                  <a:lnTo>
                    <a:pt x="451" y="0"/>
                  </a:lnTo>
                  <a:lnTo>
                    <a:pt x="464" y="0"/>
                  </a:lnTo>
                  <a:lnTo>
                    <a:pt x="464" y="0"/>
                  </a:lnTo>
                  <a:close/>
                </a:path>
              </a:pathLst>
            </a:custGeom>
            <a:solidFill>
              <a:srgbClr val="000000"/>
            </a:solidFill>
            <a:ln w="9525">
              <a:solidFill>
                <a:schemeClr val="tx2"/>
              </a:solidFill>
              <a:round/>
              <a:headEnd/>
              <a:tailEnd/>
            </a:ln>
          </p:spPr>
          <p:txBody>
            <a:bodyPr/>
            <a:lstStyle/>
            <a:p>
              <a:endParaRPr lang="es-AR"/>
            </a:p>
          </p:txBody>
        </p:sp>
        <p:sp>
          <p:nvSpPr>
            <p:cNvPr id="45068" name="Freeform 12"/>
            <p:cNvSpPr>
              <a:spLocks/>
            </p:cNvSpPr>
            <p:nvPr/>
          </p:nvSpPr>
          <p:spPr bwMode="auto">
            <a:xfrm>
              <a:off x="5091" y="2871"/>
              <a:ext cx="61" cy="14"/>
            </a:xfrm>
            <a:custGeom>
              <a:avLst/>
              <a:gdLst/>
              <a:ahLst/>
              <a:cxnLst>
                <a:cxn ang="0">
                  <a:pos x="8" y="2"/>
                </a:cxn>
                <a:cxn ang="0">
                  <a:pos x="14" y="0"/>
                </a:cxn>
                <a:cxn ang="0">
                  <a:pos x="21" y="0"/>
                </a:cxn>
                <a:cxn ang="0">
                  <a:pos x="29" y="0"/>
                </a:cxn>
                <a:cxn ang="0">
                  <a:pos x="36" y="0"/>
                </a:cxn>
                <a:cxn ang="0">
                  <a:pos x="42" y="0"/>
                </a:cxn>
                <a:cxn ang="0">
                  <a:pos x="50" y="0"/>
                </a:cxn>
                <a:cxn ang="0">
                  <a:pos x="57" y="0"/>
                </a:cxn>
                <a:cxn ang="0">
                  <a:pos x="65" y="2"/>
                </a:cxn>
                <a:cxn ang="0">
                  <a:pos x="71" y="2"/>
                </a:cxn>
                <a:cxn ang="0">
                  <a:pos x="78" y="4"/>
                </a:cxn>
                <a:cxn ang="0">
                  <a:pos x="86" y="4"/>
                </a:cxn>
                <a:cxn ang="0">
                  <a:pos x="92" y="8"/>
                </a:cxn>
                <a:cxn ang="0">
                  <a:pos x="99" y="9"/>
                </a:cxn>
                <a:cxn ang="0">
                  <a:pos x="107" y="11"/>
                </a:cxn>
                <a:cxn ang="0">
                  <a:pos x="114" y="13"/>
                </a:cxn>
                <a:cxn ang="0">
                  <a:pos x="122" y="17"/>
                </a:cxn>
                <a:cxn ang="0">
                  <a:pos x="114" y="19"/>
                </a:cxn>
                <a:cxn ang="0">
                  <a:pos x="107" y="21"/>
                </a:cxn>
                <a:cxn ang="0">
                  <a:pos x="99" y="23"/>
                </a:cxn>
                <a:cxn ang="0">
                  <a:pos x="94" y="25"/>
                </a:cxn>
                <a:cxn ang="0">
                  <a:pos x="86" y="25"/>
                </a:cxn>
                <a:cxn ang="0">
                  <a:pos x="78" y="27"/>
                </a:cxn>
                <a:cxn ang="0">
                  <a:pos x="69" y="27"/>
                </a:cxn>
                <a:cxn ang="0">
                  <a:pos x="63" y="28"/>
                </a:cxn>
                <a:cxn ang="0">
                  <a:pos x="54" y="27"/>
                </a:cxn>
                <a:cxn ang="0">
                  <a:pos x="46" y="27"/>
                </a:cxn>
                <a:cxn ang="0">
                  <a:pos x="36" y="27"/>
                </a:cxn>
                <a:cxn ang="0">
                  <a:pos x="31" y="27"/>
                </a:cxn>
                <a:cxn ang="0">
                  <a:pos x="23" y="25"/>
                </a:cxn>
                <a:cxn ang="0">
                  <a:pos x="16" y="23"/>
                </a:cxn>
                <a:cxn ang="0">
                  <a:pos x="10" y="19"/>
                </a:cxn>
                <a:cxn ang="0">
                  <a:pos x="4" y="17"/>
                </a:cxn>
                <a:cxn ang="0">
                  <a:pos x="0" y="11"/>
                </a:cxn>
                <a:cxn ang="0">
                  <a:pos x="0" y="8"/>
                </a:cxn>
                <a:cxn ang="0">
                  <a:pos x="2" y="4"/>
                </a:cxn>
                <a:cxn ang="0">
                  <a:pos x="8" y="2"/>
                </a:cxn>
                <a:cxn ang="0">
                  <a:pos x="8" y="2"/>
                </a:cxn>
              </a:cxnLst>
              <a:rect l="0" t="0" r="r" b="b"/>
              <a:pathLst>
                <a:path w="122" h="28">
                  <a:moveTo>
                    <a:pt x="8" y="2"/>
                  </a:moveTo>
                  <a:lnTo>
                    <a:pt x="14" y="0"/>
                  </a:lnTo>
                  <a:lnTo>
                    <a:pt x="21" y="0"/>
                  </a:lnTo>
                  <a:lnTo>
                    <a:pt x="29" y="0"/>
                  </a:lnTo>
                  <a:lnTo>
                    <a:pt x="36" y="0"/>
                  </a:lnTo>
                  <a:lnTo>
                    <a:pt x="42" y="0"/>
                  </a:lnTo>
                  <a:lnTo>
                    <a:pt x="50" y="0"/>
                  </a:lnTo>
                  <a:lnTo>
                    <a:pt x="57" y="0"/>
                  </a:lnTo>
                  <a:lnTo>
                    <a:pt x="65" y="2"/>
                  </a:lnTo>
                  <a:lnTo>
                    <a:pt x="71" y="2"/>
                  </a:lnTo>
                  <a:lnTo>
                    <a:pt x="78" y="4"/>
                  </a:lnTo>
                  <a:lnTo>
                    <a:pt x="86" y="4"/>
                  </a:lnTo>
                  <a:lnTo>
                    <a:pt x="92" y="8"/>
                  </a:lnTo>
                  <a:lnTo>
                    <a:pt x="99" y="9"/>
                  </a:lnTo>
                  <a:lnTo>
                    <a:pt x="107" y="11"/>
                  </a:lnTo>
                  <a:lnTo>
                    <a:pt x="114" y="13"/>
                  </a:lnTo>
                  <a:lnTo>
                    <a:pt x="122" y="17"/>
                  </a:lnTo>
                  <a:lnTo>
                    <a:pt x="114" y="19"/>
                  </a:lnTo>
                  <a:lnTo>
                    <a:pt x="107" y="21"/>
                  </a:lnTo>
                  <a:lnTo>
                    <a:pt x="99" y="23"/>
                  </a:lnTo>
                  <a:lnTo>
                    <a:pt x="94" y="25"/>
                  </a:lnTo>
                  <a:lnTo>
                    <a:pt x="86" y="25"/>
                  </a:lnTo>
                  <a:lnTo>
                    <a:pt x="78" y="27"/>
                  </a:lnTo>
                  <a:lnTo>
                    <a:pt x="69" y="27"/>
                  </a:lnTo>
                  <a:lnTo>
                    <a:pt x="63" y="28"/>
                  </a:lnTo>
                  <a:lnTo>
                    <a:pt x="54" y="27"/>
                  </a:lnTo>
                  <a:lnTo>
                    <a:pt x="46" y="27"/>
                  </a:lnTo>
                  <a:lnTo>
                    <a:pt x="36" y="27"/>
                  </a:lnTo>
                  <a:lnTo>
                    <a:pt x="31" y="27"/>
                  </a:lnTo>
                  <a:lnTo>
                    <a:pt x="23" y="25"/>
                  </a:lnTo>
                  <a:lnTo>
                    <a:pt x="16" y="23"/>
                  </a:lnTo>
                  <a:lnTo>
                    <a:pt x="10" y="19"/>
                  </a:lnTo>
                  <a:lnTo>
                    <a:pt x="4" y="17"/>
                  </a:lnTo>
                  <a:lnTo>
                    <a:pt x="0" y="11"/>
                  </a:lnTo>
                  <a:lnTo>
                    <a:pt x="0" y="8"/>
                  </a:lnTo>
                  <a:lnTo>
                    <a:pt x="2" y="4"/>
                  </a:lnTo>
                  <a:lnTo>
                    <a:pt x="8" y="2"/>
                  </a:lnTo>
                  <a:lnTo>
                    <a:pt x="8" y="2"/>
                  </a:lnTo>
                  <a:close/>
                </a:path>
              </a:pathLst>
            </a:custGeom>
            <a:solidFill>
              <a:srgbClr val="000000"/>
            </a:solidFill>
            <a:ln w="9525">
              <a:solidFill>
                <a:schemeClr val="tx2"/>
              </a:solidFill>
              <a:round/>
              <a:headEnd/>
              <a:tailEnd/>
            </a:ln>
          </p:spPr>
          <p:txBody>
            <a:bodyPr/>
            <a:lstStyle/>
            <a:p>
              <a:endParaRPr lang="es-AR"/>
            </a:p>
          </p:txBody>
        </p:sp>
        <p:sp>
          <p:nvSpPr>
            <p:cNvPr id="45069" name="Freeform 13"/>
            <p:cNvSpPr>
              <a:spLocks/>
            </p:cNvSpPr>
            <p:nvPr/>
          </p:nvSpPr>
          <p:spPr bwMode="auto">
            <a:xfrm>
              <a:off x="5150" y="2925"/>
              <a:ext cx="19" cy="9"/>
            </a:xfrm>
            <a:custGeom>
              <a:avLst/>
              <a:gdLst/>
              <a:ahLst/>
              <a:cxnLst>
                <a:cxn ang="0">
                  <a:pos x="0" y="2"/>
                </a:cxn>
                <a:cxn ang="0">
                  <a:pos x="10" y="0"/>
                </a:cxn>
                <a:cxn ang="0">
                  <a:pos x="21" y="0"/>
                </a:cxn>
                <a:cxn ang="0">
                  <a:pos x="29" y="4"/>
                </a:cxn>
                <a:cxn ang="0">
                  <a:pos x="36" y="8"/>
                </a:cxn>
                <a:cxn ang="0">
                  <a:pos x="38" y="12"/>
                </a:cxn>
                <a:cxn ang="0">
                  <a:pos x="38" y="16"/>
                </a:cxn>
                <a:cxn ang="0">
                  <a:pos x="34" y="16"/>
                </a:cxn>
                <a:cxn ang="0">
                  <a:pos x="31" y="17"/>
                </a:cxn>
                <a:cxn ang="0">
                  <a:pos x="25" y="17"/>
                </a:cxn>
                <a:cxn ang="0">
                  <a:pos x="17" y="17"/>
                </a:cxn>
                <a:cxn ang="0">
                  <a:pos x="12" y="16"/>
                </a:cxn>
                <a:cxn ang="0">
                  <a:pos x="6" y="14"/>
                </a:cxn>
                <a:cxn ang="0">
                  <a:pos x="2" y="8"/>
                </a:cxn>
                <a:cxn ang="0">
                  <a:pos x="0" y="2"/>
                </a:cxn>
                <a:cxn ang="0">
                  <a:pos x="0" y="2"/>
                </a:cxn>
              </a:cxnLst>
              <a:rect l="0" t="0" r="r" b="b"/>
              <a:pathLst>
                <a:path w="38" h="17">
                  <a:moveTo>
                    <a:pt x="0" y="2"/>
                  </a:moveTo>
                  <a:lnTo>
                    <a:pt x="10" y="0"/>
                  </a:lnTo>
                  <a:lnTo>
                    <a:pt x="21" y="0"/>
                  </a:lnTo>
                  <a:lnTo>
                    <a:pt x="29" y="4"/>
                  </a:lnTo>
                  <a:lnTo>
                    <a:pt x="36" y="8"/>
                  </a:lnTo>
                  <a:lnTo>
                    <a:pt x="38" y="12"/>
                  </a:lnTo>
                  <a:lnTo>
                    <a:pt x="38" y="16"/>
                  </a:lnTo>
                  <a:lnTo>
                    <a:pt x="34" y="16"/>
                  </a:lnTo>
                  <a:lnTo>
                    <a:pt x="31" y="17"/>
                  </a:lnTo>
                  <a:lnTo>
                    <a:pt x="25" y="17"/>
                  </a:lnTo>
                  <a:lnTo>
                    <a:pt x="17" y="17"/>
                  </a:lnTo>
                  <a:lnTo>
                    <a:pt x="12" y="16"/>
                  </a:lnTo>
                  <a:lnTo>
                    <a:pt x="6" y="14"/>
                  </a:lnTo>
                  <a:lnTo>
                    <a:pt x="2" y="8"/>
                  </a:lnTo>
                  <a:lnTo>
                    <a:pt x="0" y="2"/>
                  </a:lnTo>
                  <a:lnTo>
                    <a:pt x="0" y="2"/>
                  </a:lnTo>
                  <a:close/>
                </a:path>
              </a:pathLst>
            </a:custGeom>
            <a:solidFill>
              <a:srgbClr val="000000"/>
            </a:solidFill>
            <a:ln w="9525">
              <a:solidFill>
                <a:schemeClr val="tx2"/>
              </a:solidFill>
              <a:round/>
              <a:headEnd/>
              <a:tailEnd/>
            </a:ln>
          </p:spPr>
          <p:txBody>
            <a:bodyPr/>
            <a:lstStyle/>
            <a:p>
              <a:endParaRPr lang="es-AR"/>
            </a:p>
          </p:txBody>
        </p:sp>
        <p:sp>
          <p:nvSpPr>
            <p:cNvPr id="45070" name="Freeform 14"/>
            <p:cNvSpPr>
              <a:spLocks/>
            </p:cNvSpPr>
            <p:nvPr/>
          </p:nvSpPr>
          <p:spPr bwMode="auto">
            <a:xfrm>
              <a:off x="4332" y="2997"/>
              <a:ext cx="168" cy="79"/>
            </a:xfrm>
            <a:custGeom>
              <a:avLst/>
              <a:gdLst/>
              <a:ahLst/>
              <a:cxnLst>
                <a:cxn ang="0">
                  <a:pos x="74" y="7"/>
                </a:cxn>
                <a:cxn ang="0">
                  <a:pos x="108" y="25"/>
                </a:cxn>
                <a:cxn ang="0">
                  <a:pos x="141" y="47"/>
                </a:cxn>
                <a:cxn ang="0">
                  <a:pos x="167" y="70"/>
                </a:cxn>
                <a:cxn ang="0">
                  <a:pos x="196" y="99"/>
                </a:cxn>
                <a:cxn ang="0">
                  <a:pos x="219" y="120"/>
                </a:cxn>
                <a:cxn ang="0">
                  <a:pos x="236" y="131"/>
                </a:cxn>
                <a:cxn ang="0">
                  <a:pos x="219" y="102"/>
                </a:cxn>
                <a:cxn ang="0">
                  <a:pos x="196" y="74"/>
                </a:cxn>
                <a:cxn ang="0">
                  <a:pos x="169" y="51"/>
                </a:cxn>
                <a:cxn ang="0">
                  <a:pos x="143" y="30"/>
                </a:cxn>
                <a:cxn ang="0">
                  <a:pos x="116" y="11"/>
                </a:cxn>
                <a:cxn ang="0">
                  <a:pos x="133" y="13"/>
                </a:cxn>
                <a:cxn ang="0">
                  <a:pos x="165" y="30"/>
                </a:cxn>
                <a:cxn ang="0">
                  <a:pos x="198" y="55"/>
                </a:cxn>
                <a:cxn ang="0">
                  <a:pos x="226" y="83"/>
                </a:cxn>
                <a:cxn ang="0">
                  <a:pos x="257" y="116"/>
                </a:cxn>
                <a:cxn ang="0">
                  <a:pos x="278" y="131"/>
                </a:cxn>
                <a:cxn ang="0">
                  <a:pos x="274" y="112"/>
                </a:cxn>
                <a:cxn ang="0">
                  <a:pos x="245" y="80"/>
                </a:cxn>
                <a:cxn ang="0">
                  <a:pos x="219" y="51"/>
                </a:cxn>
                <a:cxn ang="0">
                  <a:pos x="196" y="34"/>
                </a:cxn>
                <a:cxn ang="0">
                  <a:pos x="175" y="23"/>
                </a:cxn>
                <a:cxn ang="0">
                  <a:pos x="173" y="17"/>
                </a:cxn>
                <a:cxn ang="0">
                  <a:pos x="207" y="36"/>
                </a:cxn>
                <a:cxn ang="0">
                  <a:pos x="240" y="59"/>
                </a:cxn>
                <a:cxn ang="0">
                  <a:pos x="272" y="83"/>
                </a:cxn>
                <a:cxn ang="0">
                  <a:pos x="302" y="110"/>
                </a:cxn>
                <a:cxn ang="0">
                  <a:pos x="335" y="137"/>
                </a:cxn>
                <a:cxn ang="0">
                  <a:pos x="308" y="154"/>
                </a:cxn>
                <a:cxn ang="0">
                  <a:pos x="278" y="158"/>
                </a:cxn>
                <a:cxn ang="0">
                  <a:pos x="247" y="152"/>
                </a:cxn>
                <a:cxn ang="0">
                  <a:pos x="217" y="146"/>
                </a:cxn>
                <a:cxn ang="0">
                  <a:pos x="184" y="146"/>
                </a:cxn>
                <a:cxn ang="0">
                  <a:pos x="164" y="150"/>
                </a:cxn>
                <a:cxn ang="0">
                  <a:pos x="148" y="140"/>
                </a:cxn>
                <a:cxn ang="0">
                  <a:pos x="137" y="125"/>
                </a:cxn>
                <a:cxn ang="0">
                  <a:pos x="122" y="104"/>
                </a:cxn>
                <a:cxn ang="0">
                  <a:pos x="108" y="85"/>
                </a:cxn>
                <a:cxn ang="0">
                  <a:pos x="89" y="70"/>
                </a:cxn>
                <a:cxn ang="0">
                  <a:pos x="70" y="55"/>
                </a:cxn>
                <a:cxn ang="0">
                  <a:pos x="51" y="44"/>
                </a:cxn>
                <a:cxn ang="0">
                  <a:pos x="32" y="34"/>
                </a:cxn>
                <a:cxn ang="0">
                  <a:pos x="10" y="21"/>
                </a:cxn>
                <a:cxn ang="0">
                  <a:pos x="25" y="19"/>
                </a:cxn>
                <a:cxn ang="0">
                  <a:pos x="59" y="32"/>
                </a:cxn>
                <a:cxn ang="0">
                  <a:pos x="89" y="53"/>
                </a:cxn>
                <a:cxn ang="0">
                  <a:pos x="120" y="74"/>
                </a:cxn>
                <a:cxn ang="0">
                  <a:pos x="148" y="97"/>
                </a:cxn>
                <a:cxn ang="0">
                  <a:pos x="177" y="116"/>
                </a:cxn>
                <a:cxn ang="0">
                  <a:pos x="173" y="101"/>
                </a:cxn>
                <a:cxn ang="0">
                  <a:pos x="152" y="78"/>
                </a:cxn>
                <a:cxn ang="0">
                  <a:pos x="133" y="63"/>
                </a:cxn>
                <a:cxn ang="0">
                  <a:pos x="114" y="44"/>
                </a:cxn>
                <a:cxn ang="0">
                  <a:pos x="95" y="32"/>
                </a:cxn>
                <a:cxn ang="0">
                  <a:pos x="74" y="21"/>
                </a:cxn>
                <a:cxn ang="0">
                  <a:pos x="55" y="11"/>
                </a:cxn>
                <a:cxn ang="0">
                  <a:pos x="49" y="0"/>
                </a:cxn>
              </a:cxnLst>
              <a:rect l="0" t="0" r="r" b="b"/>
              <a:pathLst>
                <a:path w="335" h="158">
                  <a:moveTo>
                    <a:pt x="51" y="0"/>
                  </a:moveTo>
                  <a:lnTo>
                    <a:pt x="63" y="4"/>
                  </a:lnTo>
                  <a:lnTo>
                    <a:pt x="74" y="7"/>
                  </a:lnTo>
                  <a:lnTo>
                    <a:pt x="86" y="11"/>
                  </a:lnTo>
                  <a:lnTo>
                    <a:pt x="97" y="19"/>
                  </a:lnTo>
                  <a:lnTo>
                    <a:pt x="108" y="25"/>
                  </a:lnTo>
                  <a:lnTo>
                    <a:pt x="118" y="30"/>
                  </a:lnTo>
                  <a:lnTo>
                    <a:pt x="127" y="38"/>
                  </a:lnTo>
                  <a:lnTo>
                    <a:pt x="141" y="47"/>
                  </a:lnTo>
                  <a:lnTo>
                    <a:pt x="148" y="53"/>
                  </a:lnTo>
                  <a:lnTo>
                    <a:pt x="158" y="63"/>
                  </a:lnTo>
                  <a:lnTo>
                    <a:pt x="167" y="70"/>
                  </a:lnTo>
                  <a:lnTo>
                    <a:pt x="179" y="80"/>
                  </a:lnTo>
                  <a:lnTo>
                    <a:pt x="186" y="89"/>
                  </a:lnTo>
                  <a:lnTo>
                    <a:pt x="196" y="99"/>
                  </a:lnTo>
                  <a:lnTo>
                    <a:pt x="203" y="108"/>
                  </a:lnTo>
                  <a:lnTo>
                    <a:pt x="213" y="118"/>
                  </a:lnTo>
                  <a:lnTo>
                    <a:pt x="219" y="120"/>
                  </a:lnTo>
                  <a:lnTo>
                    <a:pt x="222" y="125"/>
                  </a:lnTo>
                  <a:lnTo>
                    <a:pt x="228" y="129"/>
                  </a:lnTo>
                  <a:lnTo>
                    <a:pt x="236" y="131"/>
                  </a:lnTo>
                  <a:lnTo>
                    <a:pt x="230" y="120"/>
                  </a:lnTo>
                  <a:lnTo>
                    <a:pt x="224" y="110"/>
                  </a:lnTo>
                  <a:lnTo>
                    <a:pt x="219" y="102"/>
                  </a:lnTo>
                  <a:lnTo>
                    <a:pt x="211" y="93"/>
                  </a:lnTo>
                  <a:lnTo>
                    <a:pt x="203" y="83"/>
                  </a:lnTo>
                  <a:lnTo>
                    <a:pt x="196" y="74"/>
                  </a:lnTo>
                  <a:lnTo>
                    <a:pt x="188" y="66"/>
                  </a:lnTo>
                  <a:lnTo>
                    <a:pt x="179" y="59"/>
                  </a:lnTo>
                  <a:lnTo>
                    <a:pt x="169" y="51"/>
                  </a:lnTo>
                  <a:lnTo>
                    <a:pt x="160" y="44"/>
                  </a:lnTo>
                  <a:lnTo>
                    <a:pt x="152" y="36"/>
                  </a:lnTo>
                  <a:lnTo>
                    <a:pt x="143" y="30"/>
                  </a:lnTo>
                  <a:lnTo>
                    <a:pt x="133" y="23"/>
                  </a:lnTo>
                  <a:lnTo>
                    <a:pt x="125" y="17"/>
                  </a:lnTo>
                  <a:lnTo>
                    <a:pt x="116" y="11"/>
                  </a:lnTo>
                  <a:lnTo>
                    <a:pt x="110" y="5"/>
                  </a:lnTo>
                  <a:lnTo>
                    <a:pt x="122" y="7"/>
                  </a:lnTo>
                  <a:lnTo>
                    <a:pt x="133" y="13"/>
                  </a:lnTo>
                  <a:lnTo>
                    <a:pt x="143" y="19"/>
                  </a:lnTo>
                  <a:lnTo>
                    <a:pt x="154" y="25"/>
                  </a:lnTo>
                  <a:lnTo>
                    <a:pt x="165" y="30"/>
                  </a:lnTo>
                  <a:lnTo>
                    <a:pt x="175" y="40"/>
                  </a:lnTo>
                  <a:lnTo>
                    <a:pt x="186" y="47"/>
                  </a:lnTo>
                  <a:lnTo>
                    <a:pt x="198" y="55"/>
                  </a:lnTo>
                  <a:lnTo>
                    <a:pt x="207" y="64"/>
                  </a:lnTo>
                  <a:lnTo>
                    <a:pt x="217" y="74"/>
                  </a:lnTo>
                  <a:lnTo>
                    <a:pt x="226" y="83"/>
                  </a:lnTo>
                  <a:lnTo>
                    <a:pt x="238" y="95"/>
                  </a:lnTo>
                  <a:lnTo>
                    <a:pt x="247" y="104"/>
                  </a:lnTo>
                  <a:lnTo>
                    <a:pt x="257" y="116"/>
                  </a:lnTo>
                  <a:lnTo>
                    <a:pt x="268" y="125"/>
                  </a:lnTo>
                  <a:lnTo>
                    <a:pt x="280" y="137"/>
                  </a:lnTo>
                  <a:lnTo>
                    <a:pt x="278" y="131"/>
                  </a:lnTo>
                  <a:lnTo>
                    <a:pt x="278" y="125"/>
                  </a:lnTo>
                  <a:lnTo>
                    <a:pt x="276" y="118"/>
                  </a:lnTo>
                  <a:lnTo>
                    <a:pt x="274" y="112"/>
                  </a:lnTo>
                  <a:lnTo>
                    <a:pt x="266" y="101"/>
                  </a:lnTo>
                  <a:lnTo>
                    <a:pt x="257" y="91"/>
                  </a:lnTo>
                  <a:lnTo>
                    <a:pt x="245" y="80"/>
                  </a:lnTo>
                  <a:lnTo>
                    <a:pt x="236" y="70"/>
                  </a:lnTo>
                  <a:lnTo>
                    <a:pt x="224" y="61"/>
                  </a:lnTo>
                  <a:lnTo>
                    <a:pt x="219" y="51"/>
                  </a:lnTo>
                  <a:lnTo>
                    <a:pt x="211" y="44"/>
                  </a:lnTo>
                  <a:lnTo>
                    <a:pt x="203" y="40"/>
                  </a:lnTo>
                  <a:lnTo>
                    <a:pt x="196" y="34"/>
                  </a:lnTo>
                  <a:lnTo>
                    <a:pt x="190" y="30"/>
                  </a:lnTo>
                  <a:lnTo>
                    <a:pt x="183" y="26"/>
                  </a:lnTo>
                  <a:lnTo>
                    <a:pt x="175" y="23"/>
                  </a:lnTo>
                  <a:lnTo>
                    <a:pt x="167" y="19"/>
                  </a:lnTo>
                  <a:lnTo>
                    <a:pt x="162" y="15"/>
                  </a:lnTo>
                  <a:lnTo>
                    <a:pt x="173" y="17"/>
                  </a:lnTo>
                  <a:lnTo>
                    <a:pt x="184" y="23"/>
                  </a:lnTo>
                  <a:lnTo>
                    <a:pt x="196" y="30"/>
                  </a:lnTo>
                  <a:lnTo>
                    <a:pt x="207" y="36"/>
                  </a:lnTo>
                  <a:lnTo>
                    <a:pt x="219" y="42"/>
                  </a:lnTo>
                  <a:lnTo>
                    <a:pt x="230" y="51"/>
                  </a:lnTo>
                  <a:lnTo>
                    <a:pt x="240" y="59"/>
                  </a:lnTo>
                  <a:lnTo>
                    <a:pt x="251" y="68"/>
                  </a:lnTo>
                  <a:lnTo>
                    <a:pt x="262" y="76"/>
                  </a:lnTo>
                  <a:lnTo>
                    <a:pt x="272" y="83"/>
                  </a:lnTo>
                  <a:lnTo>
                    <a:pt x="281" y="93"/>
                  </a:lnTo>
                  <a:lnTo>
                    <a:pt x="293" y="102"/>
                  </a:lnTo>
                  <a:lnTo>
                    <a:pt x="302" y="110"/>
                  </a:lnTo>
                  <a:lnTo>
                    <a:pt x="314" y="120"/>
                  </a:lnTo>
                  <a:lnTo>
                    <a:pt x="323" y="127"/>
                  </a:lnTo>
                  <a:lnTo>
                    <a:pt x="335" y="137"/>
                  </a:lnTo>
                  <a:lnTo>
                    <a:pt x="327" y="144"/>
                  </a:lnTo>
                  <a:lnTo>
                    <a:pt x="318" y="150"/>
                  </a:lnTo>
                  <a:lnTo>
                    <a:pt x="308" y="154"/>
                  </a:lnTo>
                  <a:lnTo>
                    <a:pt x="299" y="158"/>
                  </a:lnTo>
                  <a:lnTo>
                    <a:pt x="287" y="158"/>
                  </a:lnTo>
                  <a:lnTo>
                    <a:pt x="278" y="158"/>
                  </a:lnTo>
                  <a:lnTo>
                    <a:pt x="268" y="156"/>
                  </a:lnTo>
                  <a:lnTo>
                    <a:pt x="259" y="156"/>
                  </a:lnTo>
                  <a:lnTo>
                    <a:pt x="247" y="152"/>
                  </a:lnTo>
                  <a:lnTo>
                    <a:pt x="238" y="150"/>
                  </a:lnTo>
                  <a:lnTo>
                    <a:pt x="226" y="146"/>
                  </a:lnTo>
                  <a:lnTo>
                    <a:pt x="217" y="146"/>
                  </a:lnTo>
                  <a:lnTo>
                    <a:pt x="205" y="144"/>
                  </a:lnTo>
                  <a:lnTo>
                    <a:pt x="196" y="144"/>
                  </a:lnTo>
                  <a:lnTo>
                    <a:pt x="184" y="146"/>
                  </a:lnTo>
                  <a:lnTo>
                    <a:pt x="175" y="150"/>
                  </a:lnTo>
                  <a:lnTo>
                    <a:pt x="169" y="150"/>
                  </a:lnTo>
                  <a:lnTo>
                    <a:pt x="164" y="150"/>
                  </a:lnTo>
                  <a:lnTo>
                    <a:pt x="158" y="148"/>
                  </a:lnTo>
                  <a:lnTo>
                    <a:pt x="154" y="146"/>
                  </a:lnTo>
                  <a:lnTo>
                    <a:pt x="148" y="140"/>
                  </a:lnTo>
                  <a:lnTo>
                    <a:pt x="145" y="137"/>
                  </a:lnTo>
                  <a:lnTo>
                    <a:pt x="141" y="131"/>
                  </a:lnTo>
                  <a:lnTo>
                    <a:pt x="137" y="125"/>
                  </a:lnTo>
                  <a:lnTo>
                    <a:pt x="131" y="118"/>
                  </a:lnTo>
                  <a:lnTo>
                    <a:pt x="127" y="110"/>
                  </a:lnTo>
                  <a:lnTo>
                    <a:pt x="122" y="104"/>
                  </a:lnTo>
                  <a:lnTo>
                    <a:pt x="118" y="97"/>
                  </a:lnTo>
                  <a:lnTo>
                    <a:pt x="112" y="91"/>
                  </a:lnTo>
                  <a:lnTo>
                    <a:pt x="108" y="85"/>
                  </a:lnTo>
                  <a:lnTo>
                    <a:pt x="101" y="78"/>
                  </a:lnTo>
                  <a:lnTo>
                    <a:pt x="95" y="76"/>
                  </a:lnTo>
                  <a:lnTo>
                    <a:pt x="89" y="70"/>
                  </a:lnTo>
                  <a:lnTo>
                    <a:pt x="82" y="64"/>
                  </a:lnTo>
                  <a:lnTo>
                    <a:pt x="76" y="61"/>
                  </a:lnTo>
                  <a:lnTo>
                    <a:pt x="70" y="55"/>
                  </a:lnTo>
                  <a:lnTo>
                    <a:pt x="65" y="51"/>
                  </a:lnTo>
                  <a:lnTo>
                    <a:pt x="59" y="47"/>
                  </a:lnTo>
                  <a:lnTo>
                    <a:pt x="51" y="44"/>
                  </a:lnTo>
                  <a:lnTo>
                    <a:pt x="46" y="42"/>
                  </a:lnTo>
                  <a:lnTo>
                    <a:pt x="38" y="38"/>
                  </a:lnTo>
                  <a:lnTo>
                    <a:pt x="32" y="34"/>
                  </a:lnTo>
                  <a:lnTo>
                    <a:pt x="27" y="30"/>
                  </a:lnTo>
                  <a:lnTo>
                    <a:pt x="21" y="28"/>
                  </a:lnTo>
                  <a:lnTo>
                    <a:pt x="10" y="21"/>
                  </a:lnTo>
                  <a:lnTo>
                    <a:pt x="0" y="15"/>
                  </a:lnTo>
                  <a:lnTo>
                    <a:pt x="13" y="15"/>
                  </a:lnTo>
                  <a:lnTo>
                    <a:pt x="25" y="19"/>
                  </a:lnTo>
                  <a:lnTo>
                    <a:pt x="36" y="21"/>
                  </a:lnTo>
                  <a:lnTo>
                    <a:pt x="48" y="28"/>
                  </a:lnTo>
                  <a:lnTo>
                    <a:pt x="59" y="32"/>
                  </a:lnTo>
                  <a:lnTo>
                    <a:pt x="68" y="38"/>
                  </a:lnTo>
                  <a:lnTo>
                    <a:pt x="80" y="45"/>
                  </a:lnTo>
                  <a:lnTo>
                    <a:pt x="89" y="53"/>
                  </a:lnTo>
                  <a:lnTo>
                    <a:pt x="99" y="59"/>
                  </a:lnTo>
                  <a:lnTo>
                    <a:pt x="110" y="66"/>
                  </a:lnTo>
                  <a:lnTo>
                    <a:pt x="120" y="74"/>
                  </a:lnTo>
                  <a:lnTo>
                    <a:pt x="129" y="83"/>
                  </a:lnTo>
                  <a:lnTo>
                    <a:pt x="139" y="91"/>
                  </a:lnTo>
                  <a:lnTo>
                    <a:pt x="148" y="97"/>
                  </a:lnTo>
                  <a:lnTo>
                    <a:pt x="160" y="104"/>
                  </a:lnTo>
                  <a:lnTo>
                    <a:pt x="171" y="114"/>
                  </a:lnTo>
                  <a:lnTo>
                    <a:pt x="177" y="116"/>
                  </a:lnTo>
                  <a:lnTo>
                    <a:pt x="179" y="114"/>
                  </a:lnTo>
                  <a:lnTo>
                    <a:pt x="177" y="108"/>
                  </a:lnTo>
                  <a:lnTo>
                    <a:pt x="173" y="101"/>
                  </a:lnTo>
                  <a:lnTo>
                    <a:pt x="165" y="93"/>
                  </a:lnTo>
                  <a:lnTo>
                    <a:pt x="160" y="85"/>
                  </a:lnTo>
                  <a:lnTo>
                    <a:pt x="152" y="78"/>
                  </a:lnTo>
                  <a:lnTo>
                    <a:pt x="146" y="76"/>
                  </a:lnTo>
                  <a:lnTo>
                    <a:pt x="141" y="68"/>
                  </a:lnTo>
                  <a:lnTo>
                    <a:pt x="133" y="63"/>
                  </a:lnTo>
                  <a:lnTo>
                    <a:pt x="127" y="55"/>
                  </a:lnTo>
                  <a:lnTo>
                    <a:pt x="122" y="51"/>
                  </a:lnTo>
                  <a:lnTo>
                    <a:pt x="114" y="44"/>
                  </a:lnTo>
                  <a:lnTo>
                    <a:pt x="108" y="40"/>
                  </a:lnTo>
                  <a:lnTo>
                    <a:pt x="101" y="36"/>
                  </a:lnTo>
                  <a:lnTo>
                    <a:pt x="95" y="32"/>
                  </a:lnTo>
                  <a:lnTo>
                    <a:pt x="87" y="28"/>
                  </a:lnTo>
                  <a:lnTo>
                    <a:pt x="82" y="25"/>
                  </a:lnTo>
                  <a:lnTo>
                    <a:pt x="74" y="21"/>
                  </a:lnTo>
                  <a:lnTo>
                    <a:pt x="68" y="19"/>
                  </a:lnTo>
                  <a:lnTo>
                    <a:pt x="61" y="15"/>
                  </a:lnTo>
                  <a:lnTo>
                    <a:pt x="55" y="11"/>
                  </a:lnTo>
                  <a:lnTo>
                    <a:pt x="49" y="7"/>
                  </a:lnTo>
                  <a:lnTo>
                    <a:pt x="44" y="5"/>
                  </a:lnTo>
                  <a:lnTo>
                    <a:pt x="49" y="0"/>
                  </a:lnTo>
                  <a:lnTo>
                    <a:pt x="51" y="0"/>
                  </a:lnTo>
                  <a:lnTo>
                    <a:pt x="51" y="0"/>
                  </a:lnTo>
                  <a:close/>
                </a:path>
              </a:pathLst>
            </a:custGeom>
            <a:solidFill>
              <a:srgbClr val="000000"/>
            </a:solidFill>
            <a:ln w="9525">
              <a:solidFill>
                <a:schemeClr val="tx2"/>
              </a:solidFill>
              <a:round/>
              <a:headEnd/>
              <a:tailEnd/>
            </a:ln>
          </p:spPr>
          <p:txBody>
            <a:bodyPr/>
            <a:lstStyle/>
            <a:p>
              <a:endParaRPr lang="es-AR"/>
            </a:p>
          </p:txBody>
        </p:sp>
        <p:sp>
          <p:nvSpPr>
            <p:cNvPr id="45072" name="Freeform 16"/>
            <p:cNvSpPr>
              <a:spLocks/>
            </p:cNvSpPr>
            <p:nvPr/>
          </p:nvSpPr>
          <p:spPr bwMode="auto">
            <a:xfrm>
              <a:off x="4212" y="3009"/>
              <a:ext cx="14" cy="26"/>
            </a:xfrm>
            <a:custGeom>
              <a:avLst/>
              <a:gdLst/>
              <a:ahLst/>
              <a:cxnLst>
                <a:cxn ang="0">
                  <a:pos x="28" y="0"/>
                </a:cxn>
                <a:cxn ang="0">
                  <a:pos x="26" y="5"/>
                </a:cxn>
                <a:cxn ang="0">
                  <a:pos x="24" y="11"/>
                </a:cxn>
                <a:cxn ang="0">
                  <a:pos x="20" y="19"/>
                </a:cxn>
                <a:cxn ang="0">
                  <a:pos x="17" y="24"/>
                </a:cxn>
                <a:cxn ang="0">
                  <a:pos x="13" y="30"/>
                </a:cxn>
                <a:cxn ang="0">
                  <a:pos x="11" y="38"/>
                </a:cxn>
                <a:cxn ang="0">
                  <a:pos x="9" y="45"/>
                </a:cxn>
                <a:cxn ang="0">
                  <a:pos x="11" y="53"/>
                </a:cxn>
                <a:cxn ang="0">
                  <a:pos x="1" y="45"/>
                </a:cxn>
                <a:cxn ang="0">
                  <a:pos x="0" y="38"/>
                </a:cxn>
                <a:cxn ang="0">
                  <a:pos x="0" y="30"/>
                </a:cxn>
                <a:cxn ang="0">
                  <a:pos x="3" y="22"/>
                </a:cxn>
                <a:cxn ang="0">
                  <a:pos x="9" y="15"/>
                </a:cxn>
                <a:cxn ang="0">
                  <a:pos x="15" y="7"/>
                </a:cxn>
                <a:cxn ang="0">
                  <a:pos x="22" y="3"/>
                </a:cxn>
                <a:cxn ang="0">
                  <a:pos x="28" y="0"/>
                </a:cxn>
                <a:cxn ang="0">
                  <a:pos x="28" y="0"/>
                </a:cxn>
              </a:cxnLst>
              <a:rect l="0" t="0" r="r" b="b"/>
              <a:pathLst>
                <a:path w="28" h="53">
                  <a:moveTo>
                    <a:pt x="28" y="0"/>
                  </a:moveTo>
                  <a:lnTo>
                    <a:pt x="26" y="5"/>
                  </a:lnTo>
                  <a:lnTo>
                    <a:pt x="24" y="11"/>
                  </a:lnTo>
                  <a:lnTo>
                    <a:pt x="20" y="19"/>
                  </a:lnTo>
                  <a:lnTo>
                    <a:pt x="17" y="24"/>
                  </a:lnTo>
                  <a:lnTo>
                    <a:pt x="13" y="30"/>
                  </a:lnTo>
                  <a:lnTo>
                    <a:pt x="11" y="38"/>
                  </a:lnTo>
                  <a:lnTo>
                    <a:pt x="9" y="45"/>
                  </a:lnTo>
                  <a:lnTo>
                    <a:pt x="11" y="53"/>
                  </a:lnTo>
                  <a:lnTo>
                    <a:pt x="1" y="45"/>
                  </a:lnTo>
                  <a:lnTo>
                    <a:pt x="0" y="38"/>
                  </a:lnTo>
                  <a:lnTo>
                    <a:pt x="0" y="30"/>
                  </a:lnTo>
                  <a:lnTo>
                    <a:pt x="3" y="22"/>
                  </a:lnTo>
                  <a:lnTo>
                    <a:pt x="9" y="15"/>
                  </a:lnTo>
                  <a:lnTo>
                    <a:pt x="15" y="7"/>
                  </a:lnTo>
                  <a:lnTo>
                    <a:pt x="22" y="3"/>
                  </a:lnTo>
                  <a:lnTo>
                    <a:pt x="28" y="0"/>
                  </a:lnTo>
                  <a:lnTo>
                    <a:pt x="28" y="0"/>
                  </a:lnTo>
                  <a:close/>
                </a:path>
              </a:pathLst>
            </a:custGeom>
            <a:solidFill>
              <a:srgbClr val="000000"/>
            </a:solidFill>
            <a:ln w="9525">
              <a:solidFill>
                <a:schemeClr val="tx2"/>
              </a:solidFill>
              <a:round/>
              <a:headEnd/>
              <a:tailEnd/>
            </a:ln>
          </p:spPr>
          <p:txBody>
            <a:bodyPr/>
            <a:lstStyle/>
            <a:p>
              <a:endParaRPr lang="es-AR"/>
            </a:p>
          </p:txBody>
        </p:sp>
        <p:sp>
          <p:nvSpPr>
            <p:cNvPr id="45073" name="Freeform 17"/>
            <p:cNvSpPr>
              <a:spLocks/>
            </p:cNvSpPr>
            <p:nvPr/>
          </p:nvSpPr>
          <p:spPr bwMode="auto">
            <a:xfrm>
              <a:off x="4526" y="3009"/>
              <a:ext cx="43" cy="42"/>
            </a:xfrm>
            <a:custGeom>
              <a:avLst/>
              <a:gdLst/>
              <a:ahLst/>
              <a:cxnLst>
                <a:cxn ang="0">
                  <a:pos x="80" y="0"/>
                </a:cxn>
                <a:cxn ang="0">
                  <a:pos x="80" y="5"/>
                </a:cxn>
                <a:cxn ang="0">
                  <a:pos x="78" y="15"/>
                </a:cxn>
                <a:cxn ang="0">
                  <a:pos x="76" y="19"/>
                </a:cxn>
                <a:cxn ang="0">
                  <a:pos x="76" y="22"/>
                </a:cxn>
                <a:cxn ang="0">
                  <a:pos x="78" y="26"/>
                </a:cxn>
                <a:cxn ang="0">
                  <a:pos x="85" y="28"/>
                </a:cxn>
                <a:cxn ang="0">
                  <a:pos x="74" y="38"/>
                </a:cxn>
                <a:cxn ang="0">
                  <a:pos x="65" y="49"/>
                </a:cxn>
                <a:cxn ang="0">
                  <a:pos x="55" y="59"/>
                </a:cxn>
                <a:cxn ang="0">
                  <a:pos x="46" y="68"/>
                </a:cxn>
                <a:cxn ang="0">
                  <a:pos x="40" y="72"/>
                </a:cxn>
                <a:cxn ang="0">
                  <a:pos x="34" y="76"/>
                </a:cxn>
                <a:cxn ang="0">
                  <a:pos x="28" y="79"/>
                </a:cxn>
                <a:cxn ang="0">
                  <a:pos x="23" y="81"/>
                </a:cxn>
                <a:cxn ang="0">
                  <a:pos x="17" y="81"/>
                </a:cxn>
                <a:cxn ang="0">
                  <a:pos x="11" y="83"/>
                </a:cxn>
                <a:cxn ang="0">
                  <a:pos x="6" y="81"/>
                </a:cxn>
                <a:cxn ang="0">
                  <a:pos x="0" y="81"/>
                </a:cxn>
                <a:cxn ang="0">
                  <a:pos x="4" y="74"/>
                </a:cxn>
                <a:cxn ang="0">
                  <a:pos x="9" y="68"/>
                </a:cxn>
                <a:cxn ang="0">
                  <a:pos x="13" y="62"/>
                </a:cxn>
                <a:cxn ang="0">
                  <a:pos x="19" y="55"/>
                </a:cxn>
                <a:cxn ang="0">
                  <a:pos x="28" y="43"/>
                </a:cxn>
                <a:cxn ang="0">
                  <a:pos x="40" y="36"/>
                </a:cxn>
                <a:cxn ang="0">
                  <a:pos x="47" y="24"/>
                </a:cxn>
                <a:cxn ang="0">
                  <a:pos x="59" y="17"/>
                </a:cxn>
                <a:cxn ang="0">
                  <a:pos x="68" y="7"/>
                </a:cxn>
                <a:cxn ang="0">
                  <a:pos x="80" y="0"/>
                </a:cxn>
                <a:cxn ang="0">
                  <a:pos x="80" y="0"/>
                </a:cxn>
              </a:cxnLst>
              <a:rect l="0" t="0" r="r" b="b"/>
              <a:pathLst>
                <a:path w="85" h="83">
                  <a:moveTo>
                    <a:pt x="80" y="0"/>
                  </a:moveTo>
                  <a:lnTo>
                    <a:pt x="80" y="5"/>
                  </a:lnTo>
                  <a:lnTo>
                    <a:pt x="78" y="15"/>
                  </a:lnTo>
                  <a:lnTo>
                    <a:pt x="76" y="19"/>
                  </a:lnTo>
                  <a:lnTo>
                    <a:pt x="76" y="22"/>
                  </a:lnTo>
                  <a:lnTo>
                    <a:pt x="78" y="26"/>
                  </a:lnTo>
                  <a:lnTo>
                    <a:pt x="85" y="28"/>
                  </a:lnTo>
                  <a:lnTo>
                    <a:pt x="74" y="38"/>
                  </a:lnTo>
                  <a:lnTo>
                    <a:pt x="65" y="49"/>
                  </a:lnTo>
                  <a:lnTo>
                    <a:pt x="55" y="59"/>
                  </a:lnTo>
                  <a:lnTo>
                    <a:pt x="46" y="68"/>
                  </a:lnTo>
                  <a:lnTo>
                    <a:pt x="40" y="72"/>
                  </a:lnTo>
                  <a:lnTo>
                    <a:pt x="34" y="76"/>
                  </a:lnTo>
                  <a:lnTo>
                    <a:pt x="28" y="79"/>
                  </a:lnTo>
                  <a:lnTo>
                    <a:pt x="23" y="81"/>
                  </a:lnTo>
                  <a:lnTo>
                    <a:pt x="17" y="81"/>
                  </a:lnTo>
                  <a:lnTo>
                    <a:pt x="11" y="83"/>
                  </a:lnTo>
                  <a:lnTo>
                    <a:pt x="6" y="81"/>
                  </a:lnTo>
                  <a:lnTo>
                    <a:pt x="0" y="81"/>
                  </a:lnTo>
                  <a:lnTo>
                    <a:pt x="4" y="74"/>
                  </a:lnTo>
                  <a:lnTo>
                    <a:pt x="9" y="68"/>
                  </a:lnTo>
                  <a:lnTo>
                    <a:pt x="13" y="62"/>
                  </a:lnTo>
                  <a:lnTo>
                    <a:pt x="19" y="55"/>
                  </a:lnTo>
                  <a:lnTo>
                    <a:pt x="28" y="43"/>
                  </a:lnTo>
                  <a:lnTo>
                    <a:pt x="40" y="36"/>
                  </a:lnTo>
                  <a:lnTo>
                    <a:pt x="47" y="24"/>
                  </a:lnTo>
                  <a:lnTo>
                    <a:pt x="59" y="17"/>
                  </a:lnTo>
                  <a:lnTo>
                    <a:pt x="68" y="7"/>
                  </a:lnTo>
                  <a:lnTo>
                    <a:pt x="80" y="0"/>
                  </a:lnTo>
                  <a:lnTo>
                    <a:pt x="80" y="0"/>
                  </a:lnTo>
                  <a:close/>
                </a:path>
              </a:pathLst>
            </a:custGeom>
            <a:solidFill>
              <a:srgbClr val="000000"/>
            </a:solidFill>
            <a:ln w="9525">
              <a:solidFill>
                <a:schemeClr val="tx2"/>
              </a:solidFill>
              <a:round/>
              <a:headEnd/>
              <a:tailEnd/>
            </a:ln>
          </p:spPr>
          <p:txBody>
            <a:bodyPr/>
            <a:lstStyle/>
            <a:p>
              <a:endParaRPr lang="es-AR"/>
            </a:p>
          </p:txBody>
        </p:sp>
        <p:sp>
          <p:nvSpPr>
            <p:cNvPr id="45074" name="Freeform 18"/>
            <p:cNvSpPr>
              <a:spLocks/>
            </p:cNvSpPr>
            <p:nvPr/>
          </p:nvSpPr>
          <p:spPr bwMode="auto">
            <a:xfrm>
              <a:off x="4923" y="3014"/>
              <a:ext cx="31" cy="58"/>
            </a:xfrm>
            <a:custGeom>
              <a:avLst/>
              <a:gdLst/>
              <a:ahLst/>
              <a:cxnLst>
                <a:cxn ang="0">
                  <a:pos x="0" y="0"/>
                </a:cxn>
                <a:cxn ang="0">
                  <a:pos x="7" y="2"/>
                </a:cxn>
                <a:cxn ang="0">
                  <a:pos x="17" y="6"/>
                </a:cxn>
                <a:cxn ang="0">
                  <a:pos x="26" y="8"/>
                </a:cxn>
                <a:cxn ang="0">
                  <a:pos x="34" y="15"/>
                </a:cxn>
                <a:cxn ang="0">
                  <a:pos x="40" y="21"/>
                </a:cxn>
                <a:cxn ang="0">
                  <a:pos x="47" y="29"/>
                </a:cxn>
                <a:cxn ang="0">
                  <a:pos x="51" y="34"/>
                </a:cxn>
                <a:cxn ang="0">
                  <a:pos x="57" y="44"/>
                </a:cxn>
                <a:cxn ang="0">
                  <a:pos x="59" y="53"/>
                </a:cxn>
                <a:cxn ang="0">
                  <a:pos x="63" y="63"/>
                </a:cxn>
                <a:cxn ang="0">
                  <a:pos x="63" y="72"/>
                </a:cxn>
                <a:cxn ang="0">
                  <a:pos x="63" y="82"/>
                </a:cxn>
                <a:cxn ang="0">
                  <a:pos x="61" y="89"/>
                </a:cxn>
                <a:cxn ang="0">
                  <a:pos x="59" y="99"/>
                </a:cxn>
                <a:cxn ang="0">
                  <a:pos x="53" y="107"/>
                </a:cxn>
                <a:cxn ang="0">
                  <a:pos x="47" y="114"/>
                </a:cxn>
                <a:cxn ang="0">
                  <a:pos x="38" y="116"/>
                </a:cxn>
                <a:cxn ang="0">
                  <a:pos x="28" y="116"/>
                </a:cxn>
                <a:cxn ang="0">
                  <a:pos x="23" y="116"/>
                </a:cxn>
                <a:cxn ang="0">
                  <a:pos x="19" y="114"/>
                </a:cxn>
                <a:cxn ang="0">
                  <a:pos x="19" y="108"/>
                </a:cxn>
                <a:cxn ang="0">
                  <a:pos x="21" y="105"/>
                </a:cxn>
                <a:cxn ang="0">
                  <a:pos x="25" y="99"/>
                </a:cxn>
                <a:cxn ang="0">
                  <a:pos x="32" y="95"/>
                </a:cxn>
                <a:cxn ang="0">
                  <a:pos x="38" y="88"/>
                </a:cxn>
                <a:cxn ang="0">
                  <a:pos x="42" y="80"/>
                </a:cxn>
                <a:cxn ang="0">
                  <a:pos x="42" y="74"/>
                </a:cxn>
                <a:cxn ang="0">
                  <a:pos x="44" y="67"/>
                </a:cxn>
                <a:cxn ang="0">
                  <a:pos x="42" y="61"/>
                </a:cxn>
                <a:cxn ang="0">
                  <a:pos x="40" y="55"/>
                </a:cxn>
                <a:cxn ang="0">
                  <a:pos x="38" y="50"/>
                </a:cxn>
                <a:cxn ang="0">
                  <a:pos x="36" y="44"/>
                </a:cxn>
                <a:cxn ang="0">
                  <a:pos x="26" y="32"/>
                </a:cxn>
                <a:cxn ang="0">
                  <a:pos x="17" y="21"/>
                </a:cxn>
                <a:cxn ang="0">
                  <a:pos x="7" y="10"/>
                </a:cxn>
                <a:cxn ang="0">
                  <a:pos x="0" y="0"/>
                </a:cxn>
                <a:cxn ang="0">
                  <a:pos x="0" y="0"/>
                </a:cxn>
              </a:cxnLst>
              <a:rect l="0" t="0" r="r" b="b"/>
              <a:pathLst>
                <a:path w="63" h="116">
                  <a:moveTo>
                    <a:pt x="0" y="0"/>
                  </a:moveTo>
                  <a:lnTo>
                    <a:pt x="7" y="2"/>
                  </a:lnTo>
                  <a:lnTo>
                    <a:pt x="17" y="6"/>
                  </a:lnTo>
                  <a:lnTo>
                    <a:pt x="26" y="8"/>
                  </a:lnTo>
                  <a:lnTo>
                    <a:pt x="34" y="15"/>
                  </a:lnTo>
                  <a:lnTo>
                    <a:pt x="40" y="21"/>
                  </a:lnTo>
                  <a:lnTo>
                    <a:pt x="47" y="29"/>
                  </a:lnTo>
                  <a:lnTo>
                    <a:pt x="51" y="34"/>
                  </a:lnTo>
                  <a:lnTo>
                    <a:pt x="57" y="44"/>
                  </a:lnTo>
                  <a:lnTo>
                    <a:pt x="59" y="53"/>
                  </a:lnTo>
                  <a:lnTo>
                    <a:pt x="63" y="63"/>
                  </a:lnTo>
                  <a:lnTo>
                    <a:pt x="63" y="72"/>
                  </a:lnTo>
                  <a:lnTo>
                    <a:pt x="63" y="82"/>
                  </a:lnTo>
                  <a:lnTo>
                    <a:pt x="61" y="89"/>
                  </a:lnTo>
                  <a:lnTo>
                    <a:pt x="59" y="99"/>
                  </a:lnTo>
                  <a:lnTo>
                    <a:pt x="53" y="107"/>
                  </a:lnTo>
                  <a:lnTo>
                    <a:pt x="47" y="114"/>
                  </a:lnTo>
                  <a:lnTo>
                    <a:pt x="38" y="116"/>
                  </a:lnTo>
                  <a:lnTo>
                    <a:pt x="28" y="116"/>
                  </a:lnTo>
                  <a:lnTo>
                    <a:pt x="23" y="116"/>
                  </a:lnTo>
                  <a:lnTo>
                    <a:pt x="19" y="114"/>
                  </a:lnTo>
                  <a:lnTo>
                    <a:pt x="19" y="108"/>
                  </a:lnTo>
                  <a:lnTo>
                    <a:pt x="21" y="105"/>
                  </a:lnTo>
                  <a:lnTo>
                    <a:pt x="25" y="99"/>
                  </a:lnTo>
                  <a:lnTo>
                    <a:pt x="32" y="95"/>
                  </a:lnTo>
                  <a:lnTo>
                    <a:pt x="38" y="88"/>
                  </a:lnTo>
                  <a:lnTo>
                    <a:pt x="42" y="80"/>
                  </a:lnTo>
                  <a:lnTo>
                    <a:pt x="42" y="74"/>
                  </a:lnTo>
                  <a:lnTo>
                    <a:pt x="44" y="67"/>
                  </a:lnTo>
                  <a:lnTo>
                    <a:pt x="42" y="61"/>
                  </a:lnTo>
                  <a:lnTo>
                    <a:pt x="40" y="55"/>
                  </a:lnTo>
                  <a:lnTo>
                    <a:pt x="38" y="50"/>
                  </a:lnTo>
                  <a:lnTo>
                    <a:pt x="36" y="44"/>
                  </a:lnTo>
                  <a:lnTo>
                    <a:pt x="26" y="32"/>
                  </a:lnTo>
                  <a:lnTo>
                    <a:pt x="17" y="21"/>
                  </a:lnTo>
                  <a:lnTo>
                    <a:pt x="7" y="10"/>
                  </a:lnTo>
                  <a:lnTo>
                    <a:pt x="0" y="0"/>
                  </a:lnTo>
                  <a:lnTo>
                    <a:pt x="0" y="0"/>
                  </a:lnTo>
                  <a:close/>
                </a:path>
              </a:pathLst>
            </a:custGeom>
            <a:solidFill>
              <a:srgbClr val="000000"/>
            </a:solidFill>
            <a:ln w="9525">
              <a:solidFill>
                <a:schemeClr val="tx2"/>
              </a:solidFill>
              <a:round/>
              <a:headEnd/>
              <a:tailEnd/>
            </a:ln>
          </p:spPr>
          <p:txBody>
            <a:bodyPr/>
            <a:lstStyle/>
            <a:p>
              <a:endParaRPr lang="es-AR"/>
            </a:p>
          </p:txBody>
        </p:sp>
        <p:sp>
          <p:nvSpPr>
            <p:cNvPr id="45075" name="Freeform 19"/>
            <p:cNvSpPr>
              <a:spLocks/>
            </p:cNvSpPr>
            <p:nvPr/>
          </p:nvSpPr>
          <p:spPr bwMode="auto">
            <a:xfrm>
              <a:off x="4224" y="3021"/>
              <a:ext cx="14" cy="33"/>
            </a:xfrm>
            <a:custGeom>
              <a:avLst/>
              <a:gdLst/>
              <a:ahLst/>
              <a:cxnLst>
                <a:cxn ang="0">
                  <a:pos x="29" y="0"/>
                </a:cxn>
                <a:cxn ang="0">
                  <a:pos x="27" y="8"/>
                </a:cxn>
                <a:cxn ang="0">
                  <a:pos x="25" y="16"/>
                </a:cxn>
                <a:cxn ang="0">
                  <a:pos x="23" y="25"/>
                </a:cxn>
                <a:cxn ang="0">
                  <a:pos x="19" y="33"/>
                </a:cxn>
                <a:cxn ang="0">
                  <a:pos x="15" y="40"/>
                </a:cxn>
                <a:cxn ang="0">
                  <a:pos x="14" y="48"/>
                </a:cxn>
                <a:cxn ang="0">
                  <a:pos x="14" y="57"/>
                </a:cxn>
                <a:cxn ang="0">
                  <a:pos x="14" y="67"/>
                </a:cxn>
                <a:cxn ang="0">
                  <a:pos x="4" y="57"/>
                </a:cxn>
                <a:cxn ang="0">
                  <a:pos x="0" y="48"/>
                </a:cxn>
                <a:cxn ang="0">
                  <a:pos x="0" y="38"/>
                </a:cxn>
                <a:cxn ang="0">
                  <a:pos x="2" y="29"/>
                </a:cxn>
                <a:cxn ang="0">
                  <a:pos x="4" y="19"/>
                </a:cxn>
                <a:cxn ang="0">
                  <a:pos x="12" y="12"/>
                </a:cxn>
                <a:cxn ang="0">
                  <a:pos x="19" y="6"/>
                </a:cxn>
                <a:cxn ang="0">
                  <a:pos x="29" y="0"/>
                </a:cxn>
                <a:cxn ang="0">
                  <a:pos x="29" y="0"/>
                </a:cxn>
              </a:cxnLst>
              <a:rect l="0" t="0" r="r" b="b"/>
              <a:pathLst>
                <a:path w="29" h="67">
                  <a:moveTo>
                    <a:pt x="29" y="0"/>
                  </a:moveTo>
                  <a:lnTo>
                    <a:pt x="27" y="8"/>
                  </a:lnTo>
                  <a:lnTo>
                    <a:pt x="25" y="16"/>
                  </a:lnTo>
                  <a:lnTo>
                    <a:pt x="23" y="25"/>
                  </a:lnTo>
                  <a:lnTo>
                    <a:pt x="19" y="33"/>
                  </a:lnTo>
                  <a:lnTo>
                    <a:pt x="15" y="40"/>
                  </a:lnTo>
                  <a:lnTo>
                    <a:pt x="14" y="48"/>
                  </a:lnTo>
                  <a:lnTo>
                    <a:pt x="14" y="57"/>
                  </a:lnTo>
                  <a:lnTo>
                    <a:pt x="14" y="67"/>
                  </a:lnTo>
                  <a:lnTo>
                    <a:pt x="4" y="57"/>
                  </a:lnTo>
                  <a:lnTo>
                    <a:pt x="0" y="48"/>
                  </a:lnTo>
                  <a:lnTo>
                    <a:pt x="0" y="38"/>
                  </a:lnTo>
                  <a:lnTo>
                    <a:pt x="2" y="29"/>
                  </a:lnTo>
                  <a:lnTo>
                    <a:pt x="4" y="19"/>
                  </a:lnTo>
                  <a:lnTo>
                    <a:pt x="12" y="12"/>
                  </a:lnTo>
                  <a:lnTo>
                    <a:pt x="19" y="6"/>
                  </a:lnTo>
                  <a:lnTo>
                    <a:pt x="29" y="0"/>
                  </a:lnTo>
                  <a:lnTo>
                    <a:pt x="29" y="0"/>
                  </a:lnTo>
                  <a:close/>
                </a:path>
              </a:pathLst>
            </a:custGeom>
            <a:solidFill>
              <a:srgbClr val="000000"/>
            </a:solidFill>
            <a:ln w="9525">
              <a:solidFill>
                <a:schemeClr val="tx2"/>
              </a:solidFill>
              <a:round/>
              <a:headEnd/>
              <a:tailEnd/>
            </a:ln>
          </p:spPr>
          <p:txBody>
            <a:bodyPr/>
            <a:lstStyle/>
            <a:p>
              <a:endParaRPr lang="es-AR"/>
            </a:p>
          </p:txBody>
        </p:sp>
        <p:sp>
          <p:nvSpPr>
            <p:cNvPr id="45077" name="Freeform 21"/>
            <p:cNvSpPr>
              <a:spLocks/>
            </p:cNvSpPr>
            <p:nvPr/>
          </p:nvSpPr>
          <p:spPr bwMode="auto">
            <a:xfrm>
              <a:off x="4763" y="3031"/>
              <a:ext cx="18" cy="19"/>
            </a:xfrm>
            <a:custGeom>
              <a:avLst/>
              <a:gdLst/>
              <a:ahLst/>
              <a:cxnLst>
                <a:cxn ang="0">
                  <a:pos x="12" y="0"/>
                </a:cxn>
                <a:cxn ang="0">
                  <a:pos x="21" y="6"/>
                </a:cxn>
                <a:cxn ang="0">
                  <a:pos x="29" y="16"/>
                </a:cxn>
                <a:cxn ang="0">
                  <a:pos x="31" y="19"/>
                </a:cxn>
                <a:cxn ang="0">
                  <a:pos x="35" y="27"/>
                </a:cxn>
                <a:cxn ang="0">
                  <a:pos x="35" y="31"/>
                </a:cxn>
                <a:cxn ang="0">
                  <a:pos x="36" y="38"/>
                </a:cxn>
                <a:cxn ang="0">
                  <a:pos x="29" y="35"/>
                </a:cxn>
                <a:cxn ang="0">
                  <a:pos x="21" y="31"/>
                </a:cxn>
                <a:cxn ang="0">
                  <a:pos x="14" y="25"/>
                </a:cxn>
                <a:cxn ang="0">
                  <a:pos x="8" y="19"/>
                </a:cxn>
                <a:cxn ang="0">
                  <a:pos x="2" y="14"/>
                </a:cxn>
                <a:cxn ang="0">
                  <a:pos x="0" y="8"/>
                </a:cxn>
                <a:cxn ang="0">
                  <a:pos x="4" y="4"/>
                </a:cxn>
                <a:cxn ang="0">
                  <a:pos x="12" y="0"/>
                </a:cxn>
                <a:cxn ang="0">
                  <a:pos x="12" y="0"/>
                </a:cxn>
              </a:cxnLst>
              <a:rect l="0" t="0" r="r" b="b"/>
              <a:pathLst>
                <a:path w="36" h="38">
                  <a:moveTo>
                    <a:pt x="12" y="0"/>
                  </a:moveTo>
                  <a:lnTo>
                    <a:pt x="21" y="6"/>
                  </a:lnTo>
                  <a:lnTo>
                    <a:pt x="29" y="16"/>
                  </a:lnTo>
                  <a:lnTo>
                    <a:pt x="31" y="19"/>
                  </a:lnTo>
                  <a:lnTo>
                    <a:pt x="35" y="27"/>
                  </a:lnTo>
                  <a:lnTo>
                    <a:pt x="35" y="31"/>
                  </a:lnTo>
                  <a:lnTo>
                    <a:pt x="36" y="38"/>
                  </a:lnTo>
                  <a:lnTo>
                    <a:pt x="29" y="35"/>
                  </a:lnTo>
                  <a:lnTo>
                    <a:pt x="21" y="31"/>
                  </a:lnTo>
                  <a:lnTo>
                    <a:pt x="14" y="25"/>
                  </a:lnTo>
                  <a:lnTo>
                    <a:pt x="8" y="19"/>
                  </a:lnTo>
                  <a:lnTo>
                    <a:pt x="2" y="14"/>
                  </a:lnTo>
                  <a:lnTo>
                    <a:pt x="0" y="8"/>
                  </a:lnTo>
                  <a:lnTo>
                    <a:pt x="4" y="4"/>
                  </a:lnTo>
                  <a:lnTo>
                    <a:pt x="12" y="0"/>
                  </a:lnTo>
                  <a:lnTo>
                    <a:pt x="12" y="0"/>
                  </a:lnTo>
                  <a:close/>
                </a:path>
              </a:pathLst>
            </a:custGeom>
            <a:solidFill>
              <a:srgbClr val="000000"/>
            </a:solidFill>
            <a:ln w="9525">
              <a:solidFill>
                <a:schemeClr val="tx2"/>
              </a:solidFill>
              <a:round/>
              <a:headEnd/>
              <a:tailEnd/>
            </a:ln>
          </p:spPr>
          <p:txBody>
            <a:bodyPr/>
            <a:lstStyle/>
            <a:p>
              <a:endParaRPr lang="es-AR"/>
            </a:p>
          </p:txBody>
        </p:sp>
        <p:sp>
          <p:nvSpPr>
            <p:cNvPr id="45079" name="Freeform 23"/>
            <p:cNvSpPr>
              <a:spLocks/>
            </p:cNvSpPr>
            <p:nvPr/>
          </p:nvSpPr>
          <p:spPr bwMode="auto">
            <a:xfrm>
              <a:off x="4737" y="3050"/>
              <a:ext cx="35" cy="33"/>
            </a:xfrm>
            <a:custGeom>
              <a:avLst/>
              <a:gdLst/>
              <a:ahLst/>
              <a:cxnLst>
                <a:cxn ang="0">
                  <a:pos x="42" y="0"/>
                </a:cxn>
                <a:cxn ang="0">
                  <a:pos x="53" y="2"/>
                </a:cxn>
                <a:cxn ang="0">
                  <a:pos x="63" y="10"/>
                </a:cxn>
                <a:cxn ang="0">
                  <a:pos x="67" y="16"/>
                </a:cxn>
                <a:cxn ang="0">
                  <a:pos x="70" y="23"/>
                </a:cxn>
                <a:cxn ang="0">
                  <a:pos x="70" y="29"/>
                </a:cxn>
                <a:cxn ang="0">
                  <a:pos x="69" y="36"/>
                </a:cxn>
                <a:cxn ang="0">
                  <a:pos x="65" y="44"/>
                </a:cxn>
                <a:cxn ang="0">
                  <a:pos x="61" y="52"/>
                </a:cxn>
                <a:cxn ang="0">
                  <a:pos x="53" y="57"/>
                </a:cxn>
                <a:cxn ang="0">
                  <a:pos x="48" y="63"/>
                </a:cxn>
                <a:cxn ang="0">
                  <a:pos x="40" y="65"/>
                </a:cxn>
                <a:cxn ang="0">
                  <a:pos x="32" y="67"/>
                </a:cxn>
                <a:cxn ang="0">
                  <a:pos x="23" y="67"/>
                </a:cxn>
                <a:cxn ang="0">
                  <a:pos x="15" y="65"/>
                </a:cxn>
                <a:cxn ang="0">
                  <a:pos x="6" y="59"/>
                </a:cxn>
                <a:cxn ang="0">
                  <a:pos x="0" y="52"/>
                </a:cxn>
                <a:cxn ang="0">
                  <a:pos x="4" y="44"/>
                </a:cxn>
                <a:cxn ang="0">
                  <a:pos x="8" y="36"/>
                </a:cxn>
                <a:cxn ang="0">
                  <a:pos x="12" y="31"/>
                </a:cxn>
                <a:cxn ang="0">
                  <a:pos x="15" y="23"/>
                </a:cxn>
                <a:cxn ang="0">
                  <a:pos x="19" y="17"/>
                </a:cxn>
                <a:cxn ang="0">
                  <a:pos x="25" y="12"/>
                </a:cxn>
                <a:cxn ang="0">
                  <a:pos x="32" y="4"/>
                </a:cxn>
                <a:cxn ang="0">
                  <a:pos x="42" y="0"/>
                </a:cxn>
                <a:cxn ang="0">
                  <a:pos x="42" y="0"/>
                </a:cxn>
              </a:cxnLst>
              <a:rect l="0" t="0" r="r" b="b"/>
              <a:pathLst>
                <a:path w="70" h="67">
                  <a:moveTo>
                    <a:pt x="42" y="0"/>
                  </a:moveTo>
                  <a:lnTo>
                    <a:pt x="53" y="2"/>
                  </a:lnTo>
                  <a:lnTo>
                    <a:pt x="63" y="10"/>
                  </a:lnTo>
                  <a:lnTo>
                    <a:pt x="67" y="16"/>
                  </a:lnTo>
                  <a:lnTo>
                    <a:pt x="70" y="23"/>
                  </a:lnTo>
                  <a:lnTo>
                    <a:pt x="70" y="29"/>
                  </a:lnTo>
                  <a:lnTo>
                    <a:pt x="69" y="36"/>
                  </a:lnTo>
                  <a:lnTo>
                    <a:pt x="65" y="44"/>
                  </a:lnTo>
                  <a:lnTo>
                    <a:pt x="61" y="52"/>
                  </a:lnTo>
                  <a:lnTo>
                    <a:pt x="53" y="57"/>
                  </a:lnTo>
                  <a:lnTo>
                    <a:pt x="48" y="63"/>
                  </a:lnTo>
                  <a:lnTo>
                    <a:pt x="40" y="65"/>
                  </a:lnTo>
                  <a:lnTo>
                    <a:pt x="32" y="67"/>
                  </a:lnTo>
                  <a:lnTo>
                    <a:pt x="23" y="67"/>
                  </a:lnTo>
                  <a:lnTo>
                    <a:pt x="15" y="65"/>
                  </a:lnTo>
                  <a:lnTo>
                    <a:pt x="6" y="59"/>
                  </a:lnTo>
                  <a:lnTo>
                    <a:pt x="0" y="52"/>
                  </a:lnTo>
                  <a:lnTo>
                    <a:pt x="4" y="44"/>
                  </a:lnTo>
                  <a:lnTo>
                    <a:pt x="8" y="36"/>
                  </a:lnTo>
                  <a:lnTo>
                    <a:pt x="12" y="31"/>
                  </a:lnTo>
                  <a:lnTo>
                    <a:pt x="15" y="23"/>
                  </a:lnTo>
                  <a:lnTo>
                    <a:pt x="19" y="17"/>
                  </a:lnTo>
                  <a:lnTo>
                    <a:pt x="25" y="12"/>
                  </a:lnTo>
                  <a:lnTo>
                    <a:pt x="32" y="4"/>
                  </a:lnTo>
                  <a:lnTo>
                    <a:pt x="42" y="0"/>
                  </a:lnTo>
                  <a:lnTo>
                    <a:pt x="42" y="0"/>
                  </a:lnTo>
                  <a:close/>
                </a:path>
              </a:pathLst>
            </a:custGeom>
            <a:solidFill>
              <a:srgbClr val="000000"/>
            </a:solidFill>
            <a:ln w="9525">
              <a:solidFill>
                <a:schemeClr val="tx2"/>
              </a:solidFill>
              <a:round/>
              <a:headEnd/>
              <a:tailEnd/>
            </a:ln>
          </p:spPr>
          <p:txBody>
            <a:bodyPr/>
            <a:lstStyle/>
            <a:p>
              <a:endParaRPr lang="es-AR"/>
            </a:p>
          </p:txBody>
        </p:sp>
        <p:sp>
          <p:nvSpPr>
            <p:cNvPr id="45081" name="Freeform 25"/>
            <p:cNvSpPr>
              <a:spLocks/>
            </p:cNvSpPr>
            <p:nvPr/>
          </p:nvSpPr>
          <p:spPr bwMode="auto">
            <a:xfrm>
              <a:off x="4236" y="3091"/>
              <a:ext cx="103" cy="100"/>
            </a:xfrm>
            <a:custGeom>
              <a:avLst/>
              <a:gdLst/>
              <a:ahLst/>
              <a:cxnLst>
                <a:cxn ang="0">
                  <a:pos x="76" y="4"/>
                </a:cxn>
                <a:cxn ang="0">
                  <a:pos x="86" y="25"/>
                </a:cxn>
                <a:cxn ang="0">
                  <a:pos x="93" y="48"/>
                </a:cxn>
                <a:cxn ang="0">
                  <a:pos x="101" y="30"/>
                </a:cxn>
                <a:cxn ang="0">
                  <a:pos x="122" y="11"/>
                </a:cxn>
                <a:cxn ang="0">
                  <a:pos x="131" y="11"/>
                </a:cxn>
                <a:cxn ang="0">
                  <a:pos x="127" y="34"/>
                </a:cxn>
                <a:cxn ang="0">
                  <a:pos x="118" y="55"/>
                </a:cxn>
                <a:cxn ang="0">
                  <a:pos x="110" y="74"/>
                </a:cxn>
                <a:cxn ang="0">
                  <a:pos x="105" y="95"/>
                </a:cxn>
                <a:cxn ang="0">
                  <a:pos x="105" y="118"/>
                </a:cxn>
                <a:cxn ang="0">
                  <a:pos x="108" y="141"/>
                </a:cxn>
                <a:cxn ang="0">
                  <a:pos x="125" y="137"/>
                </a:cxn>
                <a:cxn ang="0">
                  <a:pos x="143" y="118"/>
                </a:cxn>
                <a:cxn ang="0">
                  <a:pos x="162" y="101"/>
                </a:cxn>
                <a:cxn ang="0">
                  <a:pos x="175" y="78"/>
                </a:cxn>
                <a:cxn ang="0">
                  <a:pos x="188" y="57"/>
                </a:cxn>
                <a:cxn ang="0">
                  <a:pos x="202" y="53"/>
                </a:cxn>
                <a:cxn ang="0">
                  <a:pos x="203" y="86"/>
                </a:cxn>
                <a:cxn ang="0">
                  <a:pos x="184" y="116"/>
                </a:cxn>
                <a:cxn ang="0">
                  <a:pos x="158" y="144"/>
                </a:cxn>
                <a:cxn ang="0">
                  <a:pos x="129" y="171"/>
                </a:cxn>
                <a:cxn ang="0">
                  <a:pos x="108" y="200"/>
                </a:cxn>
                <a:cxn ang="0">
                  <a:pos x="93" y="190"/>
                </a:cxn>
                <a:cxn ang="0">
                  <a:pos x="87" y="175"/>
                </a:cxn>
                <a:cxn ang="0">
                  <a:pos x="84" y="158"/>
                </a:cxn>
                <a:cxn ang="0">
                  <a:pos x="80" y="141"/>
                </a:cxn>
                <a:cxn ang="0">
                  <a:pos x="63" y="127"/>
                </a:cxn>
                <a:cxn ang="0">
                  <a:pos x="42" y="125"/>
                </a:cxn>
                <a:cxn ang="0">
                  <a:pos x="21" y="112"/>
                </a:cxn>
                <a:cxn ang="0">
                  <a:pos x="8" y="91"/>
                </a:cxn>
                <a:cxn ang="0">
                  <a:pos x="0" y="70"/>
                </a:cxn>
                <a:cxn ang="0">
                  <a:pos x="8" y="55"/>
                </a:cxn>
                <a:cxn ang="0">
                  <a:pos x="23" y="61"/>
                </a:cxn>
                <a:cxn ang="0">
                  <a:pos x="36" y="93"/>
                </a:cxn>
                <a:cxn ang="0">
                  <a:pos x="59" y="108"/>
                </a:cxn>
                <a:cxn ang="0">
                  <a:pos x="80" y="110"/>
                </a:cxn>
                <a:cxn ang="0">
                  <a:pos x="76" y="87"/>
                </a:cxn>
                <a:cxn ang="0">
                  <a:pos x="72" y="67"/>
                </a:cxn>
                <a:cxn ang="0">
                  <a:pos x="66" y="46"/>
                </a:cxn>
                <a:cxn ang="0">
                  <a:pos x="65" y="25"/>
                </a:cxn>
                <a:cxn ang="0">
                  <a:pos x="61" y="6"/>
                </a:cxn>
              </a:cxnLst>
              <a:rect l="0" t="0" r="r" b="b"/>
              <a:pathLst>
                <a:path w="205" h="200">
                  <a:moveTo>
                    <a:pt x="61" y="2"/>
                  </a:moveTo>
                  <a:lnTo>
                    <a:pt x="68" y="0"/>
                  </a:lnTo>
                  <a:lnTo>
                    <a:pt x="76" y="4"/>
                  </a:lnTo>
                  <a:lnTo>
                    <a:pt x="80" y="8"/>
                  </a:lnTo>
                  <a:lnTo>
                    <a:pt x="84" y="17"/>
                  </a:lnTo>
                  <a:lnTo>
                    <a:pt x="86" y="25"/>
                  </a:lnTo>
                  <a:lnTo>
                    <a:pt x="87" y="34"/>
                  </a:lnTo>
                  <a:lnTo>
                    <a:pt x="89" y="40"/>
                  </a:lnTo>
                  <a:lnTo>
                    <a:pt x="93" y="48"/>
                  </a:lnTo>
                  <a:lnTo>
                    <a:pt x="95" y="42"/>
                  </a:lnTo>
                  <a:lnTo>
                    <a:pt x="97" y="36"/>
                  </a:lnTo>
                  <a:lnTo>
                    <a:pt x="101" y="30"/>
                  </a:lnTo>
                  <a:lnTo>
                    <a:pt x="105" y="27"/>
                  </a:lnTo>
                  <a:lnTo>
                    <a:pt x="114" y="17"/>
                  </a:lnTo>
                  <a:lnTo>
                    <a:pt x="122" y="11"/>
                  </a:lnTo>
                  <a:lnTo>
                    <a:pt x="127" y="8"/>
                  </a:lnTo>
                  <a:lnTo>
                    <a:pt x="131" y="10"/>
                  </a:lnTo>
                  <a:lnTo>
                    <a:pt x="131" y="11"/>
                  </a:lnTo>
                  <a:lnTo>
                    <a:pt x="131" y="17"/>
                  </a:lnTo>
                  <a:lnTo>
                    <a:pt x="129" y="23"/>
                  </a:lnTo>
                  <a:lnTo>
                    <a:pt x="127" y="34"/>
                  </a:lnTo>
                  <a:lnTo>
                    <a:pt x="124" y="40"/>
                  </a:lnTo>
                  <a:lnTo>
                    <a:pt x="120" y="48"/>
                  </a:lnTo>
                  <a:lnTo>
                    <a:pt x="118" y="55"/>
                  </a:lnTo>
                  <a:lnTo>
                    <a:pt x="116" y="61"/>
                  </a:lnTo>
                  <a:lnTo>
                    <a:pt x="112" y="68"/>
                  </a:lnTo>
                  <a:lnTo>
                    <a:pt x="110" y="74"/>
                  </a:lnTo>
                  <a:lnTo>
                    <a:pt x="108" y="82"/>
                  </a:lnTo>
                  <a:lnTo>
                    <a:pt x="106" y="89"/>
                  </a:lnTo>
                  <a:lnTo>
                    <a:pt x="105" y="95"/>
                  </a:lnTo>
                  <a:lnTo>
                    <a:pt x="105" y="103"/>
                  </a:lnTo>
                  <a:lnTo>
                    <a:pt x="105" y="110"/>
                  </a:lnTo>
                  <a:lnTo>
                    <a:pt x="105" y="118"/>
                  </a:lnTo>
                  <a:lnTo>
                    <a:pt x="105" y="125"/>
                  </a:lnTo>
                  <a:lnTo>
                    <a:pt x="106" y="133"/>
                  </a:lnTo>
                  <a:lnTo>
                    <a:pt x="108" y="141"/>
                  </a:lnTo>
                  <a:lnTo>
                    <a:pt x="112" y="146"/>
                  </a:lnTo>
                  <a:lnTo>
                    <a:pt x="118" y="143"/>
                  </a:lnTo>
                  <a:lnTo>
                    <a:pt x="125" y="137"/>
                  </a:lnTo>
                  <a:lnTo>
                    <a:pt x="131" y="131"/>
                  </a:lnTo>
                  <a:lnTo>
                    <a:pt x="139" y="125"/>
                  </a:lnTo>
                  <a:lnTo>
                    <a:pt x="143" y="118"/>
                  </a:lnTo>
                  <a:lnTo>
                    <a:pt x="150" y="112"/>
                  </a:lnTo>
                  <a:lnTo>
                    <a:pt x="156" y="106"/>
                  </a:lnTo>
                  <a:lnTo>
                    <a:pt x="162" y="101"/>
                  </a:lnTo>
                  <a:lnTo>
                    <a:pt x="165" y="93"/>
                  </a:lnTo>
                  <a:lnTo>
                    <a:pt x="171" y="86"/>
                  </a:lnTo>
                  <a:lnTo>
                    <a:pt x="175" y="78"/>
                  </a:lnTo>
                  <a:lnTo>
                    <a:pt x="181" y="72"/>
                  </a:lnTo>
                  <a:lnTo>
                    <a:pt x="184" y="65"/>
                  </a:lnTo>
                  <a:lnTo>
                    <a:pt x="188" y="57"/>
                  </a:lnTo>
                  <a:lnTo>
                    <a:pt x="194" y="49"/>
                  </a:lnTo>
                  <a:lnTo>
                    <a:pt x="198" y="44"/>
                  </a:lnTo>
                  <a:lnTo>
                    <a:pt x="202" y="53"/>
                  </a:lnTo>
                  <a:lnTo>
                    <a:pt x="205" y="65"/>
                  </a:lnTo>
                  <a:lnTo>
                    <a:pt x="205" y="74"/>
                  </a:lnTo>
                  <a:lnTo>
                    <a:pt x="203" y="86"/>
                  </a:lnTo>
                  <a:lnTo>
                    <a:pt x="198" y="95"/>
                  </a:lnTo>
                  <a:lnTo>
                    <a:pt x="192" y="105"/>
                  </a:lnTo>
                  <a:lnTo>
                    <a:pt x="184" y="116"/>
                  </a:lnTo>
                  <a:lnTo>
                    <a:pt x="177" y="125"/>
                  </a:lnTo>
                  <a:lnTo>
                    <a:pt x="165" y="135"/>
                  </a:lnTo>
                  <a:lnTo>
                    <a:pt x="158" y="144"/>
                  </a:lnTo>
                  <a:lnTo>
                    <a:pt x="148" y="154"/>
                  </a:lnTo>
                  <a:lnTo>
                    <a:pt x="139" y="163"/>
                  </a:lnTo>
                  <a:lnTo>
                    <a:pt x="129" y="171"/>
                  </a:lnTo>
                  <a:lnTo>
                    <a:pt x="120" y="181"/>
                  </a:lnTo>
                  <a:lnTo>
                    <a:pt x="114" y="190"/>
                  </a:lnTo>
                  <a:lnTo>
                    <a:pt x="108" y="200"/>
                  </a:lnTo>
                  <a:lnTo>
                    <a:pt x="103" y="198"/>
                  </a:lnTo>
                  <a:lnTo>
                    <a:pt x="97" y="194"/>
                  </a:lnTo>
                  <a:lnTo>
                    <a:pt x="93" y="190"/>
                  </a:lnTo>
                  <a:lnTo>
                    <a:pt x="91" y="186"/>
                  </a:lnTo>
                  <a:lnTo>
                    <a:pt x="87" y="181"/>
                  </a:lnTo>
                  <a:lnTo>
                    <a:pt x="87" y="175"/>
                  </a:lnTo>
                  <a:lnTo>
                    <a:pt x="86" y="169"/>
                  </a:lnTo>
                  <a:lnTo>
                    <a:pt x="86" y="163"/>
                  </a:lnTo>
                  <a:lnTo>
                    <a:pt x="84" y="158"/>
                  </a:lnTo>
                  <a:lnTo>
                    <a:pt x="84" y="152"/>
                  </a:lnTo>
                  <a:lnTo>
                    <a:pt x="82" y="144"/>
                  </a:lnTo>
                  <a:lnTo>
                    <a:pt x="80" y="141"/>
                  </a:lnTo>
                  <a:lnTo>
                    <a:pt x="74" y="135"/>
                  </a:lnTo>
                  <a:lnTo>
                    <a:pt x="70" y="131"/>
                  </a:lnTo>
                  <a:lnTo>
                    <a:pt x="63" y="127"/>
                  </a:lnTo>
                  <a:lnTo>
                    <a:pt x="55" y="127"/>
                  </a:lnTo>
                  <a:lnTo>
                    <a:pt x="47" y="127"/>
                  </a:lnTo>
                  <a:lnTo>
                    <a:pt x="42" y="125"/>
                  </a:lnTo>
                  <a:lnTo>
                    <a:pt x="34" y="122"/>
                  </a:lnTo>
                  <a:lnTo>
                    <a:pt x="28" y="118"/>
                  </a:lnTo>
                  <a:lnTo>
                    <a:pt x="21" y="112"/>
                  </a:lnTo>
                  <a:lnTo>
                    <a:pt x="15" y="105"/>
                  </a:lnTo>
                  <a:lnTo>
                    <a:pt x="9" y="99"/>
                  </a:lnTo>
                  <a:lnTo>
                    <a:pt x="8" y="91"/>
                  </a:lnTo>
                  <a:lnTo>
                    <a:pt x="2" y="84"/>
                  </a:lnTo>
                  <a:lnTo>
                    <a:pt x="0" y="78"/>
                  </a:lnTo>
                  <a:lnTo>
                    <a:pt x="0" y="70"/>
                  </a:lnTo>
                  <a:lnTo>
                    <a:pt x="2" y="65"/>
                  </a:lnTo>
                  <a:lnTo>
                    <a:pt x="4" y="59"/>
                  </a:lnTo>
                  <a:lnTo>
                    <a:pt x="8" y="55"/>
                  </a:lnTo>
                  <a:lnTo>
                    <a:pt x="13" y="53"/>
                  </a:lnTo>
                  <a:lnTo>
                    <a:pt x="23" y="53"/>
                  </a:lnTo>
                  <a:lnTo>
                    <a:pt x="23" y="61"/>
                  </a:lnTo>
                  <a:lnTo>
                    <a:pt x="27" y="72"/>
                  </a:lnTo>
                  <a:lnTo>
                    <a:pt x="28" y="82"/>
                  </a:lnTo>
                  <a:lnTo>
                    <a:pt x="36" y="93"/>
                  </a:lnTo>
                  <a:lnTo>
                    <a:pt x="44" y="101"/>
                  </a:lnTo>
                  <a:lnTo>
                    <a:pt x="53" y="106"/>
                  </a:lnTo>
                  <a:lnTo>
                    <a:pt x="59" y="108"/>
                  </a:lnTo>
                  <a:lnTo>
                    <a:pt x="65" y="110"/>
                  </a:lnTo>
                  <a:lnTo>
                    <a:pt x="72" y="110"/>
                  </a:lnTo>
                  <a:lnTo>
                    <a:pt x="80" y="110"/>
                  </a:lnTo>
                  <a:lnTo>
                    <a:pt x="78" y="101"/>
                  </a:lnTo>
                  <a:lnTo>
                    <a:pt x="76" y="95"/>
                  </a:lnTo>
                  <a:lnTo>
                    <a:pt x="76" y="87"/>
                  </a:lnTo>
                  <a:lnTo>
                    <a:pt x="74" y="80"/>
                  </a:lnTo>
                  <a:lnTo>
                    <a:pt x="72" y="72"/>
                  </a:lnTo>
                  <a:lnTo>
                    <a:pt x="72" y="67"/>
                  </a:lnTo>
                  <a:lnTo>
                    <a:pt x="70" y="59"/>
                  </a:lnTo>
                  <a:lnTo>
                    <a:pt x="70" y="53"/>
                  </a:lnTo>
                  <a:lnTo>
                    <a:pt x="66" y="46"/>
                  </a:lnTo>
                  <a:lnTo>
                    <a:pt x="66" y="38"/>
                  </a:lnTo>
                  <a:lnTo>
                    <a:pt x="65" y="30"/>
                  </a:lnTo>
                  <a:lnTo>
                    <a:pt x="65" y="25"/>
                  </a:lnTo>
                  <a:lnTo>
                    <a:pt x="63" y="19"/>
                  </a:lnTo>
                  <a:lnTo>
                    <a:pt x="61" y="13"/>
                  </a:lnTo>
                  <a:lnTo>
                    <a:pt x="61" y="6"/>
                  </a:lnTo>
                  <a:lnTo>
                    <a:pt x="61" y="2"/>
                  </a:lnTo>
                  <a:lnTo>
                    <a:pt x="61" y="2"/>
                  </a:lnTo>
                  <a:close/>
                </a:path>
              </a:pathLst>
            </a:custGeom>
            <a:solidFill>
              <a:srgbClr val="F2CC99"/>
            </a:solidFill>
            <a:ln w="9525">
              <a:solidFill>
                <a:schemeClr val="tx2"/>
              </a:solidFill>
              <a:round/>
              <a:headEnd/>
              <a:tailEnd/>
            </a:ln>
          </p:spPr>
          <p:txBody>
            <a:bodyPr/>
            <a:lstStyle/>
            <a:p>
              <a:endParaRPr lang="es-AR"/>
            </a:p>
          </p:txBody>
        </p:sp>
        <p:sp>
          <p:nvSpPr>
            <p:cNvPr id="45082" name="Freeform 26"/>
            <p:cNvSpPr>
              <a:spLocks/>
            </p:cNvSpPr>
            <p:nvPr/>
          </p:nvSpPr>
          <p:spPr bwMode="auto">
            <a:xfrm>
              <a:off x="3927" y="3111"/>
              <a:ext cx="283" cy="434"/>
            </a:xfrm>
            <a:custGeom>
              <a:avLst/>
              <a:gdLst/>
              <a:ahLst/>
              <a:cxnLst>
                <a:cxn ang="0">
                  <a:pos x="337" y="53"/>
                </a:cxn>
                <a:cxn ang="0">
                  <a:pos x="384" y="34"/>
                </a:cxn>
                <a:cxn ang="0">
                  <a:pos x="363" y="68"/>
                </a:cxn>
                <a:cxn ang="0">
                  <a:pos x="299" y="108"/>
                </a:cxn>
                <a:cxn ang="0">
                  <a:pos x="289" y="183"/>
                </a:cxn>
                <a:cxn ang="0">
                  <a:pos x="320" y="260"/>
                </a:cxn>
                <a:cxn ang="0">
                  <a:pos x="377" y="272"/>
                </a:cxn>
                <a:cxn ang="0">
                  <a:pos x="441" y="169"/>
                </a:cxn>
                <a:cxn ang="0">
                  <a:pos x="474" y="106"/>
                </a:cxn>
                <a:cxn ang="0">
                  <a:pos x="464" y="160"/>
                </a:cxn>
                <a:cxn ang="0">
                  <a:pos x="441" y="213"/>
                </a:cxn>
                <a:cxn ang="0">
                  <a:pos x="453" y="238"/>
                </a:cxn>
                <a:cxn ang="0">
                  <a:pos x="523" y="198"/>
                </a:cxn>
                <a:cxn ang="0">
                  <a:pos x="567" y="186"/>
                </a:cxn>
                <a:cxn ang="0">
                  <a:pos x="462" y="260"/>
                </a:cxn>
                <a:cxn ang="0">
                  <a:pos x="358" y="352"/>
                </a:cxn>
                <a:cxn ang="0">
                  <a:pos x="342" y="471"/>
                </a:cxn>
                <a:cxn ang="0">
                  <a:pos x="384" y="578"/>
                </a:cxn>
                <a:cxn ang="0">
                  <a:pos x="460" y="491"/>
                </a:cxn>
                <a:cxn ang="0">
                  <a:pos x="513" y="369"/>
                </a:cxn>
                <a:cxn ang="0">
                  <a:pos x="536" y="424"/>
                </a:cxn>
                <a:cxn ang="0">
                  <a:pos x="504" y="506"/>
                </a:cxn>
                <a:cxn ang="0">
                  <a:pos x="468" y="572"/>
                </a:cxn>
                <a:cxn ang="0">
                  <a:pos x="424" y="631"/>
                </a:cxn>
                <a:cxn ang="0">
                  <a:pos x="413" y="730"/>
                </a:cxn>
                <a:cxn ang="0">
                  <a:pos x="418" y="833"/>
                </a:cxn>
                <a:cxn ang="0">
                  <a:pos x="401" y="861"/>
                </a:cxn>
                <a:cxn ang="0">
                  <a:pos x="358" y="812"/>
                </a:cxn>
                <a:cxn ang="0">
                  <a:pos x="352" y="713"/>
                </a:cxn>
                <a:cxn ang="0">
                  <a:pos x="320" y="633"/>
                </a:cxn>
                <a:cxn ang="0">
                  <a:pos x="287" y="565"/>
                </a:cxn>
                <a:cxn ang="0">
                  <a:pos x="278" y="603"/>
                </a:cxn>
                <a:cxn ang="0">
                  <a:pos x="310" y="696"/>
                </a:cxn>
                <a:cxn ang="0">
                  <a:pos x="314" y="770"/>
                </a:cxn>
                <a:cxn ang="0">
                  <a:pos x="320" y="829"/>
                </a:cxn>
                <a:cxn ang="0">
                  <a:pos x="293" y="793"/>
                </a:cxn>
                <a:cxn ang="0">
                  <a:pos x="283" y="686"/>
                </a:cxn>
                <a:cxn ang="0">
                  <a:pos x="200" y="553"/>
                </a:cxn>
                <a:cxn ang="0">
                  <a:pos x="65" y="418"/>
                </a:cxn>
                <a:cxn ang="0">
                  <a:pos x="34" y="382"/>
                </a:cxn>
                <a:cxn ang="0">
                  <a:pos x="86" y="382"/>
                </a:cxn>
                <a:cxn ang="0">
                  <a:pos x="57" y="337"/>
                </a:cxn>
                <a:cxn ang="0">
                  <a:pos x="74" y="318"/>
                </a:cxn>
                <a:cxn ang="0">
                  <a:pos x="112" y="371"/>
                </a:cxn>
                <a:cxn ang="0">
                  <a:pos x="154" y="437"/>
                </a:cxn>
                <a:cxn ang="0">
                  <a:pos x="223" y="496"/>
                </a:cxn>
                <a:cxn ang="0">
                  <a:pos x="238" y="462"/>
                </a:cxn>
                <a:cxn ang="0">
                  <a:pos x="247" y="378"/>
                </a:cxn>
                <a:cxn ang="0">
                  <a:pos x="221" y="304"/>
                </a:cxn>
                <a:cxn ang="0">
                  <a:pos x="146" y="240"/>
                </a:cxn>
                <a:cxn ang="0">
                  <a:pos x="171" y="234"/>
                </a:cxn>
                <a:cxn ang="0">
                  <a:pos x="243" y="295"/>
                </a:cxn>
                <a:cxn ang="0">
                  <a:pos x="276" y="279"/>
                </a:cxn>
                <a:cxn ang="0">
                  <a:pos x="249" y="190"/>
                </a:cxn>
                <a:cxn ang="0">
                  <a:pos x="236" y="114"/>
                </a:cxn>
                <a:cxn ang="0">
                  <a:pos x="230" y="67"/>
                </a:cxn>
                <a:cxn ang="0">
                  <a:pos x="251" y="55"/>
                </a:cxn>
                <a:cxn ang="0">
                  <a:pos x="280" y="103"/>
                </a:cxn>
                <a:cxn ang="0">
                  <a:pos x="321" y="48"/>
                </a:cxn>
                <a:cxn ang="0">
                  <a:pos x="344" y="0"/>
                </a:cxn>
              </a:cxnLst>
              <a:rect l="0" t="0" r="r" b="b"/>
              <a:pathLst>
                <a:path w="567" h="869">
                  <a:moveTo>
                    <a:pt x="344" y="0"/>
                  </a:moveTo>
                  <a:lnTo>
                    <a:pt x="352" y="6"/>
                  </a:lnTo>
                  <a:lnTo>
                    <a:pt x="356" y="13"/>
                  </a:lnTo>
                  <a:lnTo>
                    <a:pt x="354" y="21"/>
                  </a:lnTo>
                  <a:lnTo>
                    <a:pt x="352" y="30"/>
                  </a:lnTo>
                  <a:lnTo>
                    <a:pt x="346" y="36"/>
                  </a:lnTo>
                  <a:lnTo>
                    <a:pt x="340" y="46"/>
                  </a:lnTo>
                  <a:lnTo>
                    <a:pt x="337" y="53"/>
                  </a:lnTo>
                  <a:lnTo>
                    <a:pt x="335" y="63"/>
                  </a:lnTo>
                  <a:lnTo>
                    <a:pt x="342" y="57"/>
                  </a:lnTo>
                  <a:lnTo>
                    <a:pt x="348" y="55"/>
                  </a:lnTo>
                  <a:lnTo>
                    <a:pt x="354" y="49"/>
                  </a:lnTo>
                  <a:lnTo>
                    <a:pt x="361" y="46"/>
                  </a:lnTo>
                  <a:lnTo>
                    <a:pt x="367" y="40"/>
                  </a:lnTo>
                  <a:lnTo>
                    <a:pt x="375" y="36"/>
                  </a:lnTo>
                  <a:lnTo>
                    <a:pt x="384" y="34"/>
                  </a:lnTo>
                  <a:lnTo>
                    <a:pt x="394" y="34"/>
                  </a:lnTo>
                  <a:lnTo>
                    <a:pt x="396" y="42"/>
                  </a:lnTo>
                  <a:lnTo>
                    <a:pt x="394" y="46"/>
                  </a:lnTo>
                  <a:lnTo>
                    <a:pt x="388" y="51"/>
                  </a:lnTo>
                  <a:lnTo>
                    <a:pt x="388" y="57"/>
                  </a:lnTo>
                  <a:lnTo>
                    <a:pt x="378" y="61"/>
                  </a:lnTo>
                  <a:lnTo>
                    <a:pt x="373" y="65"/>
                  </a:lnTo>
                  <a:lnTo>
                    <a:pt x="363" y="68"/>
                  </a:lnTo>
                  <a:lnTo>
                    <a:pt x="356" y="72"/>
                  </a:lnTo>
                  <a:lnTo>
                    <a:pt x="346" y="76"/>
                  </a:lnTo>
                  <a:lnTo>
                    <a:pt x="339" y="80"/>
                  </a:lnTo>
                  <a:lnTo>
                    <a:pt x="329" y="86"/>
                  </a:lnTo>
                  <a:lnTo>
                    <a:pt x="321" y="91"/>
                  </a:lnTo>
                  <a:lnTo>
                    <a:pt x="312" y="97"/>
                  </a:lnTo>
                  <a:lnTo>
                    <a:pt x="306" y="103"/>
                  </a:lnTo>
                  <a:lnTo>
                    <a:pt x="299" y="108"/>
                  </a:lnTo>
                  <a:lnTo>
                    <a:pt x="295" y="116"/>
                  </a:lnTo>
                  <a:lnTo>
                    <a:pt x="289" y="122"/>
                  </a:lnTo>
                  <a:lnTo>
                    <a:pt x="285" y="131"/>
                  </a:lnTo>
                  <a:lnTo>
                    <a:pt x="283" y="141"/>
                  </a:lnTo>
                  <a:lnTo>
                    <a:pt x="283" y="152"/>
                  </a:lnTo>
                  <a:lnTo>
                    <a:pt x="285" y="162"/>
                  </a:lnTo>
                  <a:lnTo>
                    <a:pt x="287" y="171"/>
                  </a:lnTo>
                  <a:lnTo>
                    <a:pt x="289" y="183"/>
                  </a:lnTo>
                  <a:lnTo>
                    <a:pt x="293" y="192"/>
                  </a:lnTo>
                  <a:lnTo>
                    <a:pt x="297" y="202"/>
                  </a:lnTo>
                  <a:lnTo>
                    <a:pt x="299" y="213"/>
                  </a:lnTo>
                  <a:lnTo>
                    <a:pt x="302" y="222"/>
                  </a:lnTo>
                  <a:lnTo>
                    <a:pt x="308" y="234"/>
                  </a:lnTo>
                  <a:lnTo>
                    <a:pt x="310" y="241"/>
                  </a:lnTo>
                  <a:lnTo>
                    <a:pt x="314" y="251"/>
                  </a:lnTo>
                  <a:lnTo>
                    <a:pt x="320" y="260"/>
                  </a:lnTo>
                  <a:lnTo>
                    <a:pt x="323" y="270"/>
                  </a:lnTo>
                  <a:lnTo>
                    <a:pt x="329" y="279"/>
                  </a:lnTo>
                  <a:lnTo>
                    <a:pt x="333" y="289"/>
                  </a:lnTo>
                  <a:lnTo>
                    <a:pt x="339" y="298"/>
                  </a:lnTo>
                  <a:lnTo>
                    <a:pt x="344" y="308"/>
                  </a:lnTo>
                  <a:lnTo>
                    <a:pt x="356" y="295"/>
                  </a:lnTo>
                  <a:lnTo>
                    <a:pt x="365" y="283"/>
                  </a:lnTo>
                  <a:lnTo>
                    <a:pt x="377" y="272"/>
                  </a:lnTo>
                  <a:lnTo>
                    <a:pt x="386" y="260"/>
                  </a:lnTo>
                  <a:lnTo>
                    <a:pt x="396" y="247"/>
                  </a:lnTo>
                  <a:lnTo>
                    <a:pt x="405" y="236"/>
                  </a:lnTo>
                  <a:lnTo>
                    <a:pt x="413" y="222"/>
                  </a:lnTo>
                  <a:lnTo>
                    <a:pt x="422" y="209"/>
                  </a:lnTo>
                  <a:lnTo>
                    <a:pt x="430" y="196"/>
                  </a:lnTo>
                  <a:lnTo>
                    <a:pt x="436" y="183"/>
                  </a:lnTo>
                  <a:lnTo>
                    <a:pt x="441" y="169"/>
                  </a:lnTo>
                  <a:lnTo>
                    <a:pt x="447" y="154"/>
                  </a:lnTo>
                  <a:lnTo>
                    <a:pt x="451" y="141"/>
                  </a:lnTo>
                  <a:lnTo>
                    <a:pt x="455" y="125"/>
                  </a:lnTo>
                  <a:lnTo>
                    <a:pt x="456" y="110"/>
                  </a:lnTo>
                  <a:lnTo>
                    <a:pt x="458" y="95"/>
                  </a:lnTo>
                  <a:lnTo>
                    <a:pt x="464" y="97"/>
                  </a:lnTo>
                  <a:lnTo>
                    <a:pt x="470" y="103"/>
                  </a:lnTo>
                  <a:lnTo>
                    <a:pt x="474" y="106"/>
                  </a:lnTo>
                  <a:lnTo>
                    <a:pt x="475" y="112"/>
                  </a:lnTo>
                  <a:lnTo>
                    <a:pt x="475" y="118"/>
                  </a:lnTo>
                  <a:lnTo>
                    <a:pt x="475" y="124"/>
                  </a:lnTo>
                  <a:lnTo>
                    <a:pt x="474" y="131"/>
                  </a:lnTo>
                  <a:lnTo>
                    <a:pt x="474" y="139"/>
                  </a:lnTo>
                  <a:lnTo>
                    <a:pt x="470" y="146"/>
                  </a:lnTo>
                  <a:lnTo>
                    <a:pt x="466" y="154"/>
                  </a:lnTo>
                  <a:lnTo>
                    <a:pt x="464" y="160"/>
                  </a:lnTo>
                  <a:lnTo>
                    <a:pt x="462" y="169"/>
                  </a:lnTo>
                  <a:lnTo>
                    <a:pt x="458" y="175"/>
                  </a:lnTo>
                  <a:lnTo>
                    <a:pt x="456" y="183"/>
                  </a:lnTo>
                  <a:lnTo>
                    <a:pt x="455" y="188"/>
                  </a:lnTo>
                  <a:lnTo>
                    <a:pt x="455" y="194"/>
                  </a:lnTo>
                  <a:lnTo>
                    <a:pt x="449" y="202"/>
                  </a:lnTo>
                  <a:lnTo>
                    <a:pt x="445" y="207"/>
                  </a:lnTo>
                  <a:lnTo>
                    <a:pt x="441" y="213"/>
                  </a:lnTo>
                  <a:lnTo>
                    <a:pt x="437" y="221"/>
                  </a:lnTo>
                  <a:lnTo>
                    <a:pt x="434" y="226"/>
                  </a:lnTo>
                  <a:lnTo>
                    <a:pt x="430" y="234"/>
                  </a:lnTo>
                  <a:lnTo>
                    <a:pt x="428" y="240"/>
                  </a:lnTo>
                  <a:lnTo>
                    <a:pt x="426" y="247"/>
                  </a:lnTo>
                  <a:lnTo>
                    <a:pt x="434" y="243"/>
                  </a:lnTo>
                  <a:lnTo>
                    <a:pt x="443" y="240"/>
                  </a:lnTo>
                  <a:lnTo>
                    <a:pt x="453" y="238"/>
                  </a:lnTo>
                  <a:lnTo>
                    <a:pt x="462" y="234"/>
                  </a:lnTo>
                  <a:lnTo>
                    <a:pt x="472" y="228"/>
                  </a:lnTo>
                  <a:lnTo>
                    <a:pt x="479" y="224"/>
                  </a:lnTo>
                  <a:lnTo>
                    <a:pt x="489" y="219"/>
                  </a:lnTo>
                  <a:lnTo>
                    <a:pt x="498" y="215"/>
                  </a:lnTo>
                  <a:lnTo>
                    <a:pt x="506" y="209"/>
                  </a:lnTo>
                  <a:lnTo>
                    <a:pt x="515" y="203"/>
                  </a:lnTo>
                  <a:lnTo>
                    <a:pt x="523" y="198"/>
                  </a:lnTo>
                  <a:lnTo>
                    <a:pt x="532" y="192"/>
                  </a:lnTo>
                  <a:lnTo>
                    <a:pt x="540" y="186"/>
                  </a:lnTo>
                  <a:lnTo>
                    <a:pt x="550" y="181"/>
                  </a:lnTo>
                  <a:lnTo>
                    <a:pt x="559" y="175"/>
                  </a:lnTo>
                  <a:lnTo>
                    <a:pt x="567" y="171"/>
                  </a:lnTo>
                  <a:lnTo>
                    <a:pt x="567" y="175"/>
                  </a:lnTo>
                  <a:lnTo>
                    <a:pt x="567" y="183"/>
                  </a:lnTo>
                  <a:lnTo>
                    <a:pt x="567" y="186"/>
                  </a:lnTo>
                  <a:lnTo>
                    <a:pt x="567" y="194"/>
                  </a:lnTo>
                  <a:lnTo>
                    <a:pt x="553" y="205"/>
                  </a:lnTo>
                  <a:lnTo>
                    <a:pt x="540" y="217"/>
                  </a:lnTo>
                  <a:lnTo>
                    <a:pt x="525" y="226"/>
                  </a:lnTo>
                  <a:lnTo>
                    <a:pt x="510" y="236"/>
                  </a:lnTo>
                  <a:lnTo>
                    <a:pt x="494" y="243"/>
                  </a:lnTo>
                  <a:lnTo>
                    <a:pt x="477" y="253"/>
                  </a:lnTo>
                  <a:lnTo>
                    <a:pt x="462" y="260"/>
                  </a:lnTo>
                  <a:lnTo>
                    <a:pt x="449" y="270"/>
                  </a:lnTo>
                  <a:lnTo>
                    <a:pt x="432" y="279"/>
                  </a:lnTo>
                  <a:lnTo>
                    <a:pt x="418" y="289"/>
                  </a:lnTo>
                  <a:lnTo>
                    <a:pt x="403" y="298"/>
                  </a:lnTo>
                  <a:lnTo>
                    <a:pt x="390" y="310"/>
                  </a:lnTo>
                  <a:lnTo>
                    <a:pt x="378" y="323"/>
                  </a:lnTo>
                  <a:lnTo>
                    <a:pt x="367" y="337"/>
                  </a:lnTo>
                  <a:lnTo>
                    <a:pt x="358" y="352"/>
                  </a:lnTo>
                  <a:lnTo>
                    <a:pt x="350" y="369"/>
                  </a:lnTo>
                  <a:lnTo>
                    <a:pt x="344" y="382"/>
                  </a:lnTo>
                  <a:lnTo>
                    <a:pt x="342" y="397"/>
                  </a:lnTo>
                  <a:lnTo>
                    <a:pt x="340" y="411"/>
                  </a:lnTo>
                  <a:lnTo>
                    <a:pt x="340" y="428"/>
                  </a:lnTo>
                  <a:lnTo>
                    <a:pt x="340" y="441"/>
                  </a:lnTo>
                  <a:lnTo>
                    <a:pt x="340" y="456"/>
                  </a:lnTo>
                  <a:lnTo>
                    <a:pt x="342" y="471"/>
                  </a:lnTo>
                  <a:lnTo>
                    <a:pt x="346" y="487"/>
                  </a:lnTo>
                  <a:lnTo>
                    <a:pt x="350" y="500"/>
                  </a:lnTo>
                  <a:lnTo>
                    <a:pt x="354" y="515"/>
                  </a:lnTo>
                  <a:lnTo>
                    <a:pt x="358" y="529"/>
                  </a:lnTo>
                  <a:lnTo>
                    <a:pt x="363" y="542"/>
                  </a:lnTo>
                  <a:lnTo>
                    <a:pt x="369" y="555"/>
                  </a:lnTo>
                  <a:lnTo>
                    <a:pt x="377" y="567"/>
                  </a:lnTo>
                  <a:lnTo>
                    <a:pt x="384" y="578"/>
                  </a:lnTo>
                  <a:lnTo>
                    <a:pt x="394" y="591"/>
                  </a:lnTo>
                  <a:lnTo>
                    <a:pt x="403" y="576"/>
                  </a:lnTo>
                  <a:lnTo>
                    <a:pt x="415" y="563"/>
                  </a:lnTo>
                  <a:lnTo>
                    <a:pt x="424" y="549"/>
                  </a:lnTo>
                  <a:lnTo>
                    <a:pt x="434" y="534"/>
                  </a:lnTo>
                  <a:lnTo>
                    <a:pt x="443" y="519"/>
                  </a:lnTo>
                  <a:lnTo>
                    <a:pt x="453" y="506"/>
                  </a:lnTo>
                  <a:lnTo>
                    <a:pt x="460" y="491"/>
                  </a:lnTo>
                  <a:lnTo>
                    <a:pt x="468" y="475"/>
                  </a:lnTo>
                  <a:lnTo>
                    <a:pt x="474" y="460"/>
                  </a:lnTo>
                  <a:lnTo>
                    <a:pt x="481" y="445"/>
                  </a:lnTo>
                  <a:lnTo>
                    <a:pt x="487" y="430"/>
                  </a:lnTo>
                  <a:lnTo>
                    <a:pt x="494" y="414"/>
                  </a:lnTo>
                  <a:lnTo>
                    <a:pt x="500" y="399"/>
                  </a:lnTo>
                  <a:lnTo>
                    <a:pt x="508" y="384"/>
                  </a:lnTo>
                  <a:lnTo>
                    <a:pt x="513" y="369"/>
                  </a:lnTo>
                  <a:lnTo>
                    <a:pt x="519" y="356"/>
                  </a:lnTo>
                  <a:lnTo>
                    <a:pt x="527" y="363"/>
                  </a:lnTo>
                  <a:lnTo>
                    <a:pt x="532" y="373"/>
                  </a:lnTo>
                  <a:lnTo>
                    <a:pt x="536" y="382"/>
                  </a:lnTo>
                  <a:lnTo>
                    <a:pt x="538" y="392"/>
                  </a:lnTo>
                  <a:lnTo>
                    <a:pt x="538" y="401"/>
                  </a:lnTo>
                  <a:lnTo>
                    <a:pt x="538" y="413"/>
                  </a:lnTo>
                  <a:lnTo>
                    <a:pt x="536" y="424"/>
                  </a:lnTo>
                  <a:lnTo>
                    <a:pt x="532" y="435"/>
                  </a:lnTo>
                  <a:lnTo>
                    <a:pt x="529" y="445"/>
                  </a:lnTo>
                  <a:lnTo>
                    <a:pt x="525" y="456"/>
                  </a:lnTo>
                  <a:lnTo>
                    <a:pt x="521" y="466"/>
                  </a:lnTo>
                  <a:lnTo>
                    <a:pt x="517" y="477"/>
                  </a:lnTo>
                  <a:lnTo>
                    <a:pt x="512" y="487"/>
                  </a:lnTo>
                  <a:lnTo>
                    <a:pt x="508" y="496"/>
                  </a:lnTo>
                  <a:lnTo>
                    <a:pt x="504" y="506"/>
                  </a:lnTo>
                  <a:lnTo>
                    <a:pt x="500" y="515"/>
                  </a:lnTo>
                  <a:lnTo>
                    <a:pt x="496" y="523"/>
                  </a:lnTo>
                  <a:lnTo>
                    <a:pt x="493" y="532"/>
                  </a:lnTo>
                  <a:lnTo>
                    <a:pt x="487" y="540"/>
                  </a:lnTo>
                  <a:lnTo>
                    <a:pt x="483" y="549"/>
                  </a:lnTo>
                  <a:lnTo>
                    <a:pt x="477" y="555"/>
                  </a:lnTo>
                  <a:lnTo>
                    <a:pt x="474" y="565"/>
                  </a:lnTo>
                  <a:lnTo>
                    <a:pt x="468" y="572"/>
                  </a:lnTo>
                  <a:lnTo>
                    <a:pt x="464" y="580"/>
                  </a:lnTo>
                  <a:lnTo>
                    <a:pt x="456" y="587"/>
                  </a:lnTo>
                  <a:lnTo>
                    <a:pt x="453" y="595"/>
                  </a:lnTo>
                  <a:lnTo>
                    <a:pt x="447" y="603"/>
                  </a:lnTo>
                  <a:lnTo>
                    <a:pt x="441" y="608"/>
                  </a:lnTo>
                  <a:lnTo>
                    <a:pt x="436" y="616"/>
                  </a:lnTo>
                  <a:lnTo>
                    <a:pt x="430" y="624"/>
                  </a:lnTo>
                  <a:lnTo>
                    <a:pt x="424" y="631"/>
                  </a:lnTo>
                  <a:lnTo>
                    <a:pt x="420" y="639"/>
                  </a:lnTo>
                  <a:lnTo>
                    <a:pt x="418" y="650"/>
                  </a:lnTo>
                  <a:lnTo>
                    <a:pt x="418" y="663"/>
                  </a:lnTo>
                  <a:lnTo>
                    <a:pt x="416" y="677"/>
                  </a:lnTo>
                  <a:lnTo>
                    <a:pt x="416" y="690"/>
                  </a:lnTo>
                  <a:lnTo>
                    <a:pt x="415" y="703"/>
                  </a:lnTo>
                  <a:lnTo>
                    <a:pt x="413" y="717"/>
                  </a:lnTo>
                  <a:lnTo>
                    <a:pt x="413" y="730"/>
                  </a:lnTo>
                  <a:lnTo>
                    <a:pt x="413" y="743"/>
                  </a:lnTo>
                  <a:lnTo>
                    <a:pt x="411" y="757"/>
                  </a:lnTo>
                  <a:lnTo>
                    <a:pt x="411" y="770"/>
                  </a:lnTo>
                  <a:lnTo>
                    <a:pt x="411" y="781"/>
                  </a:lnTo>
                  <a:lnTo>
                    <a:pt x="413" y="797"/>
                  </a:lnTo>
                  <a:lnTo>
                    <a:pt x="413" y="808"/>
                  </a:lnTo>
                  <a:lnTo>
                    <a:pt x="416" y="821"/>
                  </a:lnTo>
                  <a:lnTo>
                    <a:pt x="418" y="833"/>
                  </a:lnTo>
                  <a:lnTo>
                    <a:pt x="420" y="846"/>
                  </a:lnTo>
                  <a:lnTo>
                    <a:pt x="418" y="850"/>
                  </a:lnTo>
                  <a:lnTo>
                    <a:pt x="418" y="854"/>
                  </a:lnTo>
                  <a:lnTo>
                    <a:pt x="416" y="854"/>
                  </a:lnTo>
                  <a:lnTo>
                    <a:pt x="411" y="856"/>
                  </a:lnTo>
                  <a:lnTo>
                    <a:pt x="411" y="857"/>
                  </a:lnTo>
                  <a:lnTo>
                    <a:pt x="411" y="859"/>
                  </a:lnTo>
                  <a:lnTo>
                    <a:pt x="401" y="861"/>
                  </a:lnTo>
                  <a:lnTo>
                    <a:pt x="394" y="861"/>
                  </a:lnTo>
                  <a:lnTo>
                    <a:pt x="384" y="863"/>
                  </a:lnTo>
                  <a:lnTo>
                    <a:pt x="378" y="869"/>
                  </a:lnTo>
                  <a:lnTo>
                    <a:pt x="369" y="857"/>
                  </a:lnTo>
                  <a:lnTo>
                    <a:pt x="365" y="848"/>
                  </a:lnTo>
                  <a:lnTo>
                    <a:pt x="361" y="836"/>
                  </a:lnTo>
                  <a:lnTo>
                    <a:pt x="359" y="825"/>
                  </a:lnTo>
                  <a:lnTo>
                    <a:pt x="358" y="812"/>
                  </a:lnTo>
                  <a:lnTo>
                    <a:pt x="358" y="800"/>
                  </a:lnTo>
                  <a:lnTo>
                    <a:pt x="358" y="787"/>
                  </a:lnTo>
                  <a:lnTo>
                    <a:pt x="358" y="776"/>
                  </a:lnTo>
                  <a:lnTo>
                    <a:pt x="358" y="760"/>
                  </a:lnTo>
                  <a:lnTo>
                    <a:pt x="358" y="749"/>
                  </a:lnTo>
                  <a:lnTo>
                    <a:pt x="356" y="736"/>
                  </a:lnTo>
                  <a:lnTo>
                    <a:pt x="356" y="724"/>
                  </a:lnTo>
                  <a:lnTo>
                    <a:pt x="352" y="713"/>
                  </a:lnTo>
                  <a:lnTo>
                    <a:pt x="350" y="702"/>
                  </a:lnTo>
                  <a:lnTo>
                    <a:pt x="342" y="690"/>
                  </a:lnTo>
                  <a:lnTo>
                    <a:pt x="335" y="681"/>
                  </a:lnTo>
                  <a:lnTo>
                    <a:pt x="333" y="671"/>
                  </a:lnTo>
                  <a:lnTo>
                    <a:pt x="329" y="662"/>
                  </a:lnTo>
                  <a:lnTo>
                    <a:pt x="327" y="652"/>
                  </a:lnTo>
                  <a:lnTo>
                    <a:pt x="323" y="643"/>
                  </a:lnTo>
                  <a:lnTo>
                    <a:pt x="320" y="633"/>
                  </a:lnTo>
                  <a:lnTo>
                    <a:pt x="316" y="625"/>
                  </a:lnTo>
                  <a:lnTo>
                    <a:pt x="312" y="616"/>
                  </a:lnTo>
                  <a:lnTo>
                    <a:pt x="308" y="608"/>
                  </a:lnTo>
                  <a:lnTo>
                    <a:pt x="302" y="599"/>
                  </a:lnTo>
                  <a:lnTo>
                    <a:pt x="301" y="589"/>
                  </a:lnTo>
                  <a:lnTo>
                    <a:pt x="295" y="582"/>
                  </a:lnTo>
                  <a:lnTo>
                    <a:pt x="291" y="574"/>
                  </a:lnTo>
                  <a:lnTo>
                    <a:pt x="287" y="565"/>
                  </a:lnTo>
                  <a:lnTo>
                    <a:pt x="285" y="555"/>
                  </a:lnTo>
                  <a:lnTo>
                    <a:pt x="281" y="548"/>
                  </a:lnTo>
                  <a:lnTo>
                    <a:pt x="280" y="540"/>
                  </a:lnTo>
                  <a:lnTo>
                    <a:pt x="276" y="551"/>
                  </a:lnTo>
                  <a:lnTo>
                    <a:pt x="274" y="565"/>
                  </a:lnTo>
                  <a:lnTo>
                    <a:pt x="274" y="578"/>
                  </a:lnTo>
                  <a:lnTo>
                    <a:pt x="276" y="591"/>
                  </a:lnTo>
                  <a:lnTo>
                    <a:pt x="278" y="603"/>
                  </a:lnTo>
                  <a:lnTo>
                    <a:pt x="280" y="614"/>
                  </a:lnTo>
                  <a:lnTo>
                    <a:pt x="285" y="625"/>
                  </a:lnTo>
                  <a:lnTo>
                    <a:pt x="289" y="639"/>
                  </a:lnTo>
                  <a:lnTo>
                    <a:pt x="295" y="648"/>
                  </a:lnTo>
                  <a:lnTo>
                    <a:pt x="299" y="660"/>
                  </a:lnTo>
                  <a:lnTo>
                    <a:pt x="302" y="671"/>
                  </a:lnTo>
                  <a:lnTo>
                    <a:pt x="308" y="684"/>
                  </a:lnTo>
                  <a:lnTo>
                    <a:pt x="310" y="696"/>
                  </a:lnTo>
                  <a:lnTo>
                    <a:pt x="312" y="709"/>
                  </a:lnTo>
                  <a:lnTo>
                    <a:pt x="312" y="722"/>
                  </a:lnTo>
                  <a:lnTo>
                    <a:pt x="312" y="738"/>
                  </a:lnTo>
                  <a:lnTo>
                    <a:pt x="312" y="743"/>
                  </a:lnTo>
                  <a:lnTo>
                    <a:pt x="312" y="749"/>
                  </a:lnTo>
                  <a:lnTo>
                    <a:pt x="312" y="757"/>
                  </a:lnTo>
                  <a:lnTo>
                    <a:pt x="314" y="764"/>
                  </a:lnTo>
                  <a:lnTo>
                    <a:pt x="314" y="770"/>
                  </a:lnTo>
                  <a:lnTo>
                    <a:pt x="314" y="778"/>
                  </a:lnTo>
                  <a:lnTo>
                    <a:pt x="316" y="785"/>
                  </a:lnTo>
                  <a:lnTo>
                    <a:pt x="318" y="793"/>
                  </a:lnTo>
                  <a:lnTo>
                    <a:pt x="318" y="798"/>
                  </a:lnTo>
                  <a:lnTo>
                    <a:pt x="318" y="806"/>
                  </a:lnTo>
                  <a:lnTo>
                    <a:pt x="320" y="814"/>
                  </a:lnTo>
                  <a:lnTo>
                    <a:pt x="320" y="821"/>
                  </a:lnTo>
                  <a:lnTo>
                    <a:pt x="320" y="829"/>
                  </a:lnTo>
                  <a:lnTo>
                    <a:pt x="321" y="836"/>
                  </a:lnTo>
                  <a:lnTo>
                    <a:pt x="321" y="842"/>
                  </a:lnTo>
                  <a:lnTo>
                    <a:pt x="321" y="852"/>
                  </a:lnTo>
                  <a:lnTo>
                    <a:pt x="312" y="840"/>
                  </a:lnTo>
                  <a:lnTo>
                    <a:pt x="306" y="831"/>
                  </a:lnTo>
                  <a:lnTo>
                    <a:pt x="299" y="819"/>
                  </a:lnTo>
                  <a:lnTo>
                    <a:pt x="297" y="808"/>
                  </a:lnTo>
                  <a:lnTo>
                    <a:pt x="293" y="793"/>
                  </a:lnTo>
                  <a:lnTo>
                    <a:pt x="291" y="781"/>
                  </a:lnTo>
                  <a:lnTo>
                    <a:pt x="289" y="768"/>
                  </a:lnTo>
                  <a:lnTo>
                    <a:pt x="289" y="755"/>
                  </a:lnTo>
                  <a:lnTo>
                    <a:pt x="289" y="741"/>
                  </a:lnTo>
                  <a:lnTo>
                    <a:pt x="287" y="726"/>
                  </a:lnTo>
                  <a:lnTo>
                    <a:pt x="287" y="713"/>
                  </a:lnTo>
                  <a:lnTo>
                    <a:pt x="285" y="702"/>
                  </a:lnTo>
                  <a:lnTo>
                    <a:pt x="283" y="686"/>
                  </a:lnTo>
                  <a:lnTo>
                    <a:pt x="280" y="675"/>
                  </a:lnTo>
                  <a:lnTo>
                    <a:pt x="276" y="662"/>
                  </a:lnTo>
                  <a:lnTo>
                    <a:pt x="270" y="652"/>
                  </a:lnTo>
                  <a:lnTo>
                    <a:pt x="255" y="631"/>
                  </a:lnTo>
                  <a:lnTo>
                    <a:pt x="242" y="612"/>
                  </a:lnTo>
                  <a:lnTo>
                    <a:pt x="228" y="593"/>
                  </a:lnTo>
                  <a:lnTo>
                    <a:pt x="215" y="572"/>
                  </a:lnTo>
                  <a:lnTo>
                    <a:pt x="200" y="553"/>
                  </a:lnTo>
                  <a:lnTo>
                    <a:pt x="185" y="532"/>
                  </a:lnTo>
                  <a:lnTo>
                    <a:pt x="169" y="515"/>
                  </a:lnTo>
                  <a:lnTo>
                    <a:pt x="154" y="496"/>
                  </a:lnTo>
                  <a:lnTo>
                    <a:pt x="137" y="477"/>
                  </a:lnTo>
                  <a:lnTo>
                    <a:pt x="120" y="462"/>
                  </a:lnTo>
                  <a:lnTo>
                    <a:pt x="101" y="445"/>
                  </a:lnTo>
                  <a:lnTo>
                    <a:pt x="84" y="432"/>
                  </a:lnTo>
                  <a:lnTo>
                    <a:pt x="65" y="418"/>
                  </a:lnTo>
                  <a:lnTo>
                    <a:pt x="44" y="407"/>
                  </a:lnTo>
                  <a:lnTo>
                    <a:pt x="21" y="397"/>
                  </a:lnTo>
                  <a:lnTo>
                    <a:pt x="0" y="388"/>
                  </a:lnTo>
                  <a:lnTo>
                    <a:pt x="6" y="384"/>
                  </a:lnTo>
                  <a:lnTo>
                    <a:pt x="11" y="382"/>
                  </a:lnTo>
                  <a:lnTo>
                    <a:pt x="17" y="382"/>
                  </a:lnTo>
                  <a:lnTo>
                    <a:pt x="23" y="382"/>
                  </a:lnTo>
                  <a:lnTo>
                    <a:pt x="34" y="382"/>
                  </a:lnTo>
                  <a:lnTo>
                    <a:pt x="44" y="388"/>
                  </a:lnTo>
                  <a:lnTo>
                    <a:pt x="55" y="392"/>
                  </a:lnTo>
                  <a:lnTo>
                    <a:pt x="65" y="397"/>
                  </a:lnTo>
                  <a:lnTo>
                    <a:pt x="74" y="399"/>
                  </a:lnTo>
                  <a:lnTo>
                    <a:pt x="86" y="401"/>
                  </a:lnTo>
                  <a:lnTo>
                    <a:pt x="86" y="395"/>
                  </a:lnTo>
                  <a:lnTo>
                    <a:pt x="86" y="390"/>
                  </a:lnTo>
                  <a:lnTo>
                    <a:pt x="86" y="382"/>
                  </a:lnTo>
                  <a:lnTo>
                    <a:pt x="84" y="376"/>
                  </a:lnTo>
                  <a:lnTo>
                    <a:pt x="80" y="371"/>
                  </a:lnTo>
                  <a:lnTo>
                    <a:pt x="78" y="365"/>
                  </a:lnTo>
                  <a:lnTo>
                    <a:pt x="74" y="359"/>
                  </a:lnTo>
                  <a:lnTo>
                    <a:pt x="70" y="354"/>
                  </a:lnTo>
                  <a:lnTo>
                    <a:pt x="65" y="348"/>
                  </a:lnTo>
                  <a:lnTo>
                    <a:pt x="61" y="342"/>
                  </a:lnTo>
                  <a:lnTo>
                    <a:pt x="57" y="337"/>
                  </a:lnTo>
                  <a:lnTo>
                    <a:pt x="51" y="331"/>
                  </a:lnTo>
                  <a:lnTo>
                    <a:pt x="44" y="321"/>
                  </a:lnTo>
                  <a:lnTo>
                    <a:pt x="38" y="312"/>
                  </a:lnTo>
                  <a:lnTo>
                    <a:pt x="46" y="310"/>
                  </a:lnTo>
                  <a:lnTo>
                    <a:pt x="53" y="310"/>
                  </a:lnTo>
                  <a:lnTo>
                    <a:pt x="59" y="312"/>
                  </a:lnTo>
                  <a:lnTo>
                    <a:pt x="67" y="316"/>
                  </a:lnTo>
                  <a:lnTo>
                    <a:pt x="74" y="318"/>
                  </a:lnTo>
                  <a:lnTo>
                    <a:pt x="80" y="323"/>
                  </a:lnTo>
                  <a:lnTo>
                    <a:pt x="86" y="331"/>
                  </a:lnTo>
                  <a:lnTo>
                    <a:pt x="91" y="337"/>
                  </a:lnTo>
                  <a:lnTo>
                    <a:pt x="95" y="342"/>
                  </a:lnTo>
                  <a:lnTo>
                    <a:pt x="101" y="350"/>
                  </a:lnTo>
                  <a:lnTo>
                    <a:pt x="105" y="356"/>
                  </a:lnTo>
                  <a:lnTo>
                    <a:pt x="110" y="365"/>
                  </a:lnTo>
                  <a:lnTo>
                    <a:pt x="112" y="371"/>
                  </a:lnTo>
                  <a:lnTo>
                    <a:pt x="116" y="378"/>
                  </a:lnTo>
                  <a:lnTo>
                    <a:pt x="120" y="386"/>
                  </a:lnTo>
                  <a:lnTo>
                    <a:pt x="124" y="392"/>
                  </a:lnTo>
                  <a:lnTo>
                    <a:pt x="126" y="401"/>
                  </a:lnTo>
                  <a:lnTo>
                    <a:pt x="133" y="411"/>
                  </a:lnTo>
                  <a:lnTo>
                    <a:pt x="139" y="420"/>
                  </a:lnTo>
                  <a:lnTo>
                    <a:pt x="146" y="430"/>
                  </a:lnTo>
                  <a:lnTo>
                    <a:pt x="154" y="437"/>
                  </a:lnTo>
                  <a:lnTo>
                    <a:pt x="162" y="445"/>
                  </a:lnTo>
                  <a:lnTo>
                    <a:pt x="169" y="454"/>
                  </a:lnTo>
                  <a:lnTo>
                    <a:pt x="179" y="462"/>
                  </a:lnTo>
                  <a:lnTo>
                    <a:pt x="188" y="470"/>
                  </a:lnTo>
                  <a:lnTo>
                    <a:pt x="196" y="477"/>
                  </a:lnTo>
                  <a:lnTo>
                    <a:pt x="204" y="483"/>
                  </a:lnTo>
                  <a:lnTo>
                    <a:pt x="213" y="491"/>
                  </a:lnTo>
                  <a:lnTo>
                    <a:pt x="223" y="496"/>
                  </a:lnTo>
                  <a:lnTo>
                    <a:pt x="230" y="502"/>
                  </a:lnTo>
                  <a:lnTo>
                    <a:pt x="238" y="510"/>
                  </a:lnTo>
                  <a:lnTo>
                    <a:pt x="245" y="515"/>
                  </a:lnTo>
                  <a:lnTo>
                    <a:pt x="243" y="504"/>
                  </a:lnTo>
                  <a:lnTo>
                    <a:pt x="242" y="494"/>
                  </a:lnTo>
                  <a:lnTo>
                    <a:pt x="238" y="483"/>
                  </a:lnTo>
                  <a:lnTo>
                    <a:pt x="238" y="473"/>
                  </a:lnTo>
                  <a:lnTo>
                    <a:pt x="238" y="462"/>
                  </a:lnTo>
                  <a:lnTo>
                    <a:pt x="238" y="451"/>
                  </a:lnTo>
                  <a:lnTo>
                    <a:pt x="238" y="441"/>
                  </a:lnTo>
                  <a:lnTo>
                    <a:pt x="238" y="432"/>
                  </a:lnTo>
                  <a:lnTo>
                    <a:pt x="238" y="420"/>
                  </a:lnTo>
                  <a:lnTo>
                    <a:pt x="242" y="409"/>
                  </a:lnTo>
                  <a:lnTo>
                    <a:pt x="242" y="399"/>
                  </a:lnTo>
                  <a:lnTo>
                    <a:pt x="245" y="390"/>
                  </a:lnTo>
                  <a:lnTo>
                    <a:pt x="247" y="378"/>
                  </a:lnTo>
                  <a:lnTo>
                    <a:pt x="251" y="369"/>
                  </a:lnTo>
                  <a:lnTo>
                    <a:pt x="255" y="359"/>
                  </a:lnTo>
                  <a:lnTo>
                    <a:pt x="261" y="350"/>
                  </a:lnTo>
                  <a:lnTo>
                    <a:pt x="253" y="340"/>
                  </a:lnTo>
                  <a:lnTo>
                    <a:pt x="245" y="331"/>
                  </a:lnTo>
                  <a:lnTo>
                    <a:pt x="238" y="323"/>
                  </a:lnTo>
                  <a:lnTo>
                    <a:pt x="230" y="314"/>
                  </a:lnTo>
                  <a:lnTo>
                    <a:pt x="221" y="304"/>
                  </a:lnTo>
                  <a:lnTo>
                    <a:pt x="211" y="298"/>
                  </a:lnTo>
                  <a:lnTo>
                    <a:pt x="202" y="289"/>
                  </a:lnTo>
                  <a:lnTo>
                    <a:pt x="192" y="281"/>
                  </a:lnTo>
                  <a:lnTo>
                    <a:pt x="183" y="272"/>
                  </a:lnTo>
                  <a:lnTo>
                    <a:pt x="173" y="266"/>
                  </a:lnTo>
                  <a:lnTo>
                    <a:pt x="164" y="257"/>
                  </a:lnTo>
                  <a:lnTo>
                    <a:pt x="156" y="249"/>
                  </a:lnTo>
                  <a:lnTo>
                    <a:pt x="146" y="240"/>
                  </a:lnTo>
                  <a:lnTo>
                    <a:pt x="137" y="230"/>
                  </a:lnTo>
                  <a:lnTo>
                    <a:pt x="129" y="221"/>
                  </a:lnTo>
                  <a:lnTo>
                    <a:pt x="124" y="213"/>
                  </a:lnTo>
                  <a:lnTo>
                    <a:pt x="133" y="213"/>
                  </a:lnTo>
                  <a:lnTo>
                    <a:pt x="145" y="217"/>
                  </a:lnTo>
                  <a:lnTo>
                    <a:pt x="154" y="221"/>
                  </a:lnTo>
                  <a:lnTo>
                    <a:pt x="164" y="226"/>
                  </a:lnTo>
                  <a:lnTo>
                    <a:pt x="171" y="234"/>
                  </a:lnTo>
                  <a:lnTo>
                    <a:pt x="181" y="240"/>
                  </a:lnTo>
                  <a:lnTo>
                    <a:pt x="190" y="249"/>
                  </a:lnTo>
                  <a:lnTo>
                    <a:pt x="200" y="259"/>
                  </a:lnTo>
                  <a:lnTo>
                    <a:pt x="209" y="266"/>
                  </a:lnTo>
                  <a:lnTo>
                    <a:pt x="217" y="274"/>
                  </a:lnTo>
                  <a:lnTo>
                    <a:pt x="224" y="281"/>
                  </a:lnTo>
                  <a:lnTo>
                    <a:pt x="234" y="291"/>
                  </a:lnTo>
                  <a:lnTo>
                    <a:pt x="243" y="295"/>
                  </a:lnTo>
                  <a:lnTo>
                    <a:pt x="253" y="302"/>
                  </a:lnTo>
                  <a:lnTo>
                    <a:pt x="262" y="304"/>
                  </a:lnTo>
                  <a:lnTo>
                    <a:pt x="274" y="308"/>
                  </a:lnTo>
                  <a:lnTo>
                    <a:pt x="274" y="310"/>
                  </a:lnTo>
                  <a:lnTo>
                    <a:pt x="274" y="312"/>
                  </a:lnTo>
                  <a:lnTo>
                    <a:pt x="276" y="300"/>
                  </a:lnTo>
                  <a:lnTo>
                    <a:pt x="278" y="291"/>
                  </a:lnTo>
                  <a:lnTo>
                    <a:pt x="276" y="279"/>
                  </a:lnTo>
                  <a:lnTo>
                    <a:pt x="276" y="268"/>
                  </a:lnTo>
                  <a:lnTo>
                    <a:pt x="274" y="257"/>
                  </a:lnTo>
                  <a:lnTo>
                    <a:pt x="270" y="245"/>
                  </a:lnTo>
                  <a:lnTo>
                    <a:pt x="266" y="234"/>
                  </a:lnTo>
                  <a:lnTo>
                    <a:pt x="262" y="224"/>
                  </a:lnTo>
                  <a:lnTo>
                    <a:pt x="257" y="213"/>
                  </a:lnTo>
                  <a:lnTo>
                    <a:pt x="255" y="202"/>
                  </a:lnTo>
                  <a:lnTo>
                    <a:pt x="249" y="190"/>
                  </a:lnTo>
                  <a:lnTo>
                    <a:pt x="247" y="177"/>
                  </a:lnTo>
                  <a:lnTo>
                    <a:pt x="243" y="165"/>
                  </a:lnTo>
                  <a:lnTo>
                    <a:pt x="242" y="154"/>
                  </a:lnTo>
                  <a:lnTo>
                    <a:pt x="242" y="143"/>
                  </a:lnTo>
                  <a:lnTo>
                    <a:pt x="242" y="133"/>
                  </a:lnTo>
                  <a:lnTo>
                    <a:pt x="238" y="127"/>
                  </a:lnTo>
                  <a:lnTo>
                    <a:pt x="238" y="120"/>
                  </a:lnTo>
                  <a:lnTo>
                    <a:pt x="236" y="114"/>
                  </a:lnTo>
                  <a:lnTo>
                    <a:pt x="234" y="108"/>
                  </a:lnTo>
                  <a:lnTo>
                    <a:pt x="234" y="103"/>
                  </a:lnTo>
                  <a:lnTo>
                    <a:pt x="232" y="97"/>
                  </a:lnTo>
                  <a:lnTo>
                    <a:pt x="232" y="91"/>
                  </a:lnTo>
                  <a:lnTo>
                    <a:pt x="232" y="86"/>
                  </a:lnTo>
                  <a:lnTo>
                    <a:pt x="230" y="80"/>
                  </a:lnTo>
                  <a:lnTo>
                    <a:pt x="230" y="74"/>
                  </a:lnTo>
                  <a:lnTo>
                    <a:pt x="230" y="67"/>
                  </a:lnTo>
                  <a:lnTo>
                    <a:pt x="232" y="63"/>
                  </a:lnTo>
                  <a:lnTo>
                    <a:pt x="232" y="51"/>
                  </a:lnTo>
                  <a:lnTo>
                    <a:pt x="236" y="44"/>
                  </a:lnTo>
                  <a:lnTo>
                    <a:pt x="242" y="40"/>
                  </a:lnTo>
                  <a:lnTo>
                    <a:pt x="243" y="42"/>
                  </a:lnTo>
                  <a:lnTo>
                    <a:pt x="245" y="46"/>
                  </a:lnTo>
                  <a:lnTo>
                    <a:pt x="245" y="53"/>
                  </a:lnTo>
                  <a:lnTo>
                    <a:pt x="251" y="55"/>
                  </a:lnTo>
                  <a:lnTo>
                    <a:pt x="257" y="61"/>
                  </a:lnTo>
                  <a:lnTo>
                    <a:pt x="261" y="65"/>
                  </a:lnTo>
                  <a:lnTo>
                    <a:pt x="264" y="74"/>
                  </a:lnTo>
                  <a:lnTo>
                    <a:pt x="266" y="80"/>
                  </a:lnTo>
                  <a:lnTo>
                    <a:pt x="270" y="89"/>
                  </a:lnTo>
                  <a:lnTo>
                    <a:pt x="272" y="99"/>
                  </a:lnTo>
                  <a:lnTo>
                    <a:pt x="274" y="108"/>
                  </a:lnTo>
                  <a:lnTo>
                    <a:pt x="280" y="103"/>
                  </a:lnTo>
                  <a:lnTo>
                    <a:pt x="287" y="97"/>
                  </a:lnTo>
                  <a:lnTo>
                    <a:pt x="295" y="89"/>
                  </a:lnTo>
                  <a:lnTo>
                    <a:pt x="301" y="84"/>
                  </a:lnTo>
                  <a:lnTo>
                    <a:pt x="304" y="76"/>
                  </a:lnTo>
                  <a:lnTo>
                    <a:pt x="310" y="68"/>
                  </a:lnTo>
                  <a:lnTo>
                    <a:pt x="314" y="63"/>
                  </a:lnTo>
                  <a:lnTo>
                    <a:pt x="318" y="55"/>
                  </a:lnTo>
                  <a:lnTo>
                    <a:pt x="321" y="48"/>
                  </a:lnTo>
                  <a:lnTo>
                    <a:pt x="323" y="42"/>
                  </a:lnTo>
                  <a:lnTo>
                    <a:pt x="327" y="32"/>
                  </a:lnTo>
                  <a:lnTo>
                    <a:pt x="331" y="27"/>
                  </a:lnTo>
                  <a:lnTo>
                    <a:pt x="335" y="19"/>
                  </a:lnTo>
                  <a:lnTo>
                    <a:pt x="339" y="13"/>
                  </a:lnTo>
                  <a:lnTo>
                    <a:pt x="340" y="8"/>
                  </a:lnTo>
                  <a:lnTo>
                    <a:pt x="344" y="0"/>
                  </a:lnTo>
                  <a:lnTo>
                    <a:pt x="344" y="0"/>
                  </a:lnTo>
                  <a:close/>
                </a:path>
              </a:pathLst>
            </a:custGeom>
            <a:solidFill>
              <a:srgbClr val="F2CC99"/>
            </a:solidFill>
            <a:ln w="9525">
              <a:solidFill>
                <a:schemeClr val="tx2"/>
              </a:solidFill>
              <a:round/>
              <a:headEnd/>
              <a:tailEnd/>
            </a:ln>
          </p:spPr>
          <p:txBody>
            <a:bodyPr/>
            <a:lstStyle/>
            <a:p>
              <a:endParaRPr lang="es-AR"/>
            </a:p>
          </p:txBody>
        </p:sp>
        <p:sp>
          <p:nvSpPr>
            <p:cNvPr id="45083" name="Freeform 27"/>
            <p:cNvSpPr>
              <a:spLocks/>
            </p:cNvSpPr>
            <p:nvPr/>
          </p:nvSpPr>
          <p:spPr bwMode="auto">
            <a:xfrm>
              <a:off x="5022" y="3115"/>
              <a:ext cx="66" cy="24"/>
            </a:xfrm>
            <a:custGeom>
              <a:avLst/>
              <a:gdLst/>
              <a:ahLst/>
              <a:cxnLst>
                <a:cxn ang="0">
                  <a:pos x="19" y="0"/>
                </a:cxn>
                <a:cxn ang="0">
                  <a:pos x="26" y="0"/>
                </a:cxn>
                <a:cxn ang="0">
                  <a:pos x="32" y="1"/>
                </a:cxn>
                <a:cxn ang="0">
                  <a:pos x="39" y="1"/>
                </a:cxn>
                <a:cxn ang="0">
                  <a:pos x="47" y="1"/>
                </a:cxn>
                <a:cxn ang="0">
                  <a:pos x="53" y="1"/>
                </a:cxn>
                <a:cxn ang="0">
                  <a:pos x="60" y="3"/>
                </a:cxn>
                <a:cxn ang="0">
                  <a:pos x="68" y="5"/>
                </a:cxn>
                <a:cxn ang="0">
                  <a:pos x="76" y="7"/>
                </a:cxn>
                <a:cxn ang="0">
                  <a:pos x="81" y="9"/>
                </a:cxn>
                <a:cxn ang="0">
                  <a:pos x="87" y="11"/>
                </a:cxn>
                <a:cxn ang="0">
                  <a:pos x="95" y="13"/>
                </a:cxn>
                <a:cxn ang="0">
                  <a:pos x="102" y="15"/>
                </a:cxn>
                <a:cxn ang="0">
                  <a:pos x="106" y="19"/>
                </a:cxn>
                <a:cxn ang="0">
                  <a:pos x="114" y="22"/>
                </a:cxn>
                <a:cxn ang="0">
                  <a:pos x="117" y="26"/>
                </a:cxn>
                <a:cxn ang="0">
                  <a:pos x="123" y="34"/>
                </a:cxn>
                <a:cxn ang="0">
                  <a:pos x="127" y="34"/>
                </a:cxn>
                <a:cxn ang="0">
                  <a:pos x="133" y="34"/>
                </a:cxn>
                <a:cxn ang="0">
                  <a:pos x="125" y="36"/>
                </a:cxn>
                <a:cxn ang="0">
                  <a:pos x="117" y="41"/>
                </a:cxn>
                <a:cxn ang="0">
                  <a:pos x="110" y="45"/>
                </a:cxn>
                <a:cxn ang="0">
                  <a:pos x="104" y="47"/>
                </a:cxn>
                <a:cxn ang="0">
                  <a:pos x="98" y="38"/>
                </a:cxn>
                <a:cxn ang="0">
                  <a:pos x="97" y="32"/>
                </a:cxn>
                <a:cxn ang="0">
                  <a:pos x="91" y="26"/>
                </a:cxn>
                <a:cxn ang="0">
                  <a:pos x="85" y="24"/>
                </a:cxn>
                <a:cxn ang="0">
                  <a:pos x="77" y="20"/>
                </a:cxn>
                <a:cxn ang="0">
                  <a:pos x="70" y="20"/>
                </a:cxn>
                <a:cxn ang="0">
                  <a:pos x="62" y="19"/>
                </a:cxn>
                <a:cxn ang="0">
                  <a:pos x="55" y="19"/>
                </a:cxn>
                <a:cxn ang="0">
                  <a:pos x="45" y="19"/>
                </a:cxn>
                <a:cxn ang="0">
                  <a:pos x="38" y="19"/>
                </a:cxn>
                <a:cxn ang="0">
                  <a:pos x="28" y="17"/>
                </a:cxn>
                <a:cxn ang="0">
                  <a:pos x="22" y="17"/>
                </a:cxn>
                <a:cxn ang="0">
                  <a:pos x="15" y="15"/>
                </a:cxn>
                <a:cxn ang="0">
                  <a:pos x="9" y="13"/>
                </a:cxn>
                <a:cxn ang="0">
                  <a:pos x="3" y="9"/>
                </a:cxn>
                <a:cxn ang="0">
                  <a:pos x="0" y="5"/>
                </a:cxn>
                <a:cxn ang="0">
                  <a:pos x="3" y="1"/>
                </a:cxn>
                <a:cxn ang="0">
                  <a:pos x="9" y="1"/>
                </a:cxn>
                <a:cxn ang="0">
                  <a:pos x="15" y="1"/>
                </a:cxn>
                <a:cxn ang="0">
                  <a:pos x="19" y="0"/>
                </a:cxn>
                <a:cxn ang="0">
                  <a:pos x="19" y="0"/>
                </a:cxn>
              </a:cxnLst>
              <a:rect l="0" t="0" r="r" b="b"/>
              <a:pathLst>
                <a:path w="133" h="47">
                  <a:moveTo>
                    <a:pt x="19" y="0"/>
                  </a:moveTo>
                  <a:lnTo>
                    <a:pt x="26" y="0"/>
                  </a:lnTo>
                  <a:lnTo>
                    <a:pt x="32" y="1"/>
                  </a:lnTo>
                  <a:lnTo>
                    <a:pt x="39" y="1"/>
                  </a:lnTo>
                  <a:lnTo>
                    <a:pt x="47" y="1"/>
                  </a:lnTo>
                  <a:lnTo>
                    <a:pt x="53" y="1"/>
                  </a:lnTo>
                  <a:lnTo>
                    <a:pt x="60" y="3"/>
                  </a:lnTo>
                  <a:lnTo>
                    <a:pt x="68" y="5"/>
                  </a:lnTo>
                  <a:lnTo>
                    <a:pt x="76" y="7"/>
                  </a:lnTo>
                  <a:lnTo>
                    <a:pt x="81" y="9"/>
                  </a:lnTo>
                  <a:lnTo>
                    <a:pt x="87" y="11"/>
                  </a:lnTo>
                  <a:lnTo>
                    <a:pt x="95" y="13"/>
                  </a:lnTo>
                  <a:lnTo>
                    <a:pt x="102" y="15"/>
                  </a:lnTo>
                  <a:lnTo>
                    <a:pt x="106" y="19"/>
                  </a:lnTo>
                  <a:lnTo>
                    <a:pt x="114" y="22"/>
                  </a:lnTo>
                  <a:lnTo>
                    <a:pt x="117" y="26"/>
                  </a:lnTo>
                  <a:lnTo>
                    <a:pt x="123" y="34"/>
                  </a:lnTo>
                  <a:lnTo>
                    <a:pt x="127" y="34"/>
                  </a:lnTo>
                  <a:lnTo>
                    <a:pt x="133" y="34"/>
                  </a:lnTo>
                  <a:lnTo>
                    <a:pt x="125" y="36"/>
                  </a:lnTo>
                  <a:lnTo>
                    <a:pt x="117" y="41"/>
                  </a:lnTo>
                  <a:lnTo>
                    <a:pt x="110" y="45"/>
                  </a:lnTo>
                  <a:lnTo>
                    <a:pt x="104" y="47"/>
                  </a:lnTo>
                  <a:lnTo>
                    <a:pt x="98" y="38"/>
                  </a:lnTo>
                  <a:lnTo>
                    <a:pt x="97" y="32"/>
                  </a:lnTo>
                  <a:lnTo>
                    <a:pt x="91" y="26"/>
                  </a:lnTo>
                  <a:lnTo>
                    <a:pt x="85" y="24"/>
                  </a:lnTo>
                  <a:lnTo>
                    <a:pt x="77" y="20"/>
                  </a:lnTo>
                  <a:lnTo>
                    <a:pt x="70" y="20"/>
                  </a:lnTo>
                  <a:lnTo>
                    <a:pt x="62" y="19"/>
                  </a:lnTo>
                  <a:lnTo>
                    <a:pt x="55" y="19"/>
                  </a:lnTo>
                  <a:lnTo>
                    <a:pt x="45" y="19"/>
                  </a:lnTo>
                  <a:lnTo>
                    <a:pt x="38" y="19"/>
                  </a:lnTo>
                  <a:lnTo>
                    <a:pt x="28" y="17"/>
                  </a:lnTo>
                  <a:lnTo>
                    <a:pt x="22" y="17"/>
                  </a:lnTo>
                  <a:lnTo>
                    <a:pt x="15" y="15"/>
                  </a:lnTo>
                  <a:lnTo>
                    <a:pt x="9" y="13"/>
                  </a:lnTo>
                  <a:lnTo>
                    <a:pt x="3" y="9"/>
                  </a:lnTo>
                  <a:lnTo>
                    <a:pt x="0" y="5"/>
                  </a:lnTo>
                  <a:lnTo>
                    <a:pt x="3" y="1"/>
                  </a:lnTo>
                  <a:lnTo>
                    <a:pt x="9" y="1"/>
                  </a:lnTo>
                  <a:lnTo>
                    <a:pt x="15" y="1"/>
                  </a:lnTo>
                  <a:lnTo>
                    <a:pt x="19" y="0"/>
                  </a:lnTo>
                  <a:lnTo>
                    <a:pt x="19" y="0"/>
                  </a:lnTo>
                  <a:close/>
                </a:path>
              </a:pathLst>
            </a:custGeom>
            <a:solidFill>
              <a:srgbClr val="000000"/>
            </a:solidFill>
            <a:ln w="9525">
              <a:solidFill>
                <a:schemeClr val="tx2"/>
              </a:solidFill>
              <a:round/>
              <a:headEnd/>
              <a:tailEnd/>
            </a:ln>
          </p:spPr>
          <p:txBody>
            <a:bodyPr/>
            <a:lstStyle/>
            <a:p>
              <a:endParaRPr lang="es-AR"/>
            </a:p>
          </p:txBody>
        </p:sp>
        <p:sp>
          <p:nvSpPr>
            <p:cNvPr id="45084" name="Freeform 28"/>
            <p:cNvSpPr>
              <a:spLocks/>
            </p:cNvSpPr>
            <p:nvPr/>
          </p:nvSpPr>
          <p:spPr bwMode="auto">
            <a:xfrm>
              <a:off x="4665" y="3128"/>
              <a:ext cx="48" cy="52"/>
            </a:xfrm>
            <a:custGeom>
              <a:avLst/>
              <a:gdLst/>
              <a:ahLst/>
              <a:cxnLst>
                <a:cxn ang="0">
                  <a:pos x="86" y="0"/>
                </a:cxn>
                <a:cxn ang="0">
                  <a:pos x="92" y="2"/>
                </a:cxn>
                <a:cxn ang="0">
                  <a:pos x="96" y="4"/>
                </a:cxn>
                <a:cxn ang="0">
                  <a:pos x="90" y="10"/>
                </a:cxn>
                <a:cxn ang="0">
                  <a:pos x="84" y="17"/>
                </a:cxn>
                <a:cxn ang="0">
                  <a:pos x="78" y="23"/>
                </a:cxn>
                <a:cxn ang="0">
                  <a:pos x="73" y="29"/>
                </a:cxn>
                <a:cxn ang="0">
                  <a:pos x="67" y="34"/>
                </a:cxn>
                <a:cxn ang="0">
                  <a:pos x="61" y="42"/>
                </a:cxn>
                <a:cxn ang="0">
                  <a:pos x="56" y="48"/>
                </a:cxn>
                <a:cxn ang="0">
                  <a:pos x="50" y="53"/>
                </a:cxn>
                <a:cxn ang="0">
                  <a:pos x="44" y="61"/>
                </a:cxn>
                <a:cxn ang="0">
                  <a:pos x="39" y="67"/>
                </a:cxn>
                <a:cxn ang="0">
                  <a:pos x="31" y="72"/>
                </a:cxn>
                <a:cxn ang="0">
                  <a:pos x="25" y="80"/>
                </a:cxn>
                <a:cxn ang="0">
                  <a:pos x="20" y="86"/>
                </a:cxn>
                <a:cxn ang="0">
                  <a:pos x="12" y="91"/>
                </a:cxn>
                <a:cxn ang="0">
                  <a:pos x="6" y="97"/>
                </a:cxn>
                <a:cxn ang="0">
                  <a:pos x="0" y="105"/>
                </a:cxn>
                <a:cxn ang="0">
                  <a:pos x="0" y="95"/>
                </a:cxn>
                <a:cxn ang="0">
                  <a:pos x="0" y="86"/>
                </a:cxn>
                <a:cxn ang="0">
                  <a:pos x="2" y="76"/>
                </a:cxn>
                <a:cxn ang="0">
                  <a:pos x="6" y="71"/>
                </a:cxn>
                <a:cxn ang="0">
                  <a:pos x="10" y="63"/>
                </a:cxn>
                <a:cxn ang="0">
                  <a:pos x="16" y="55"/>
                </a:cxn>
                <a:cxn ang="0">
                  <a:pos x="20" y="50"/>
                </a:cxn>
                <a:cxn ang="0">
                  <a:pos x="27" y="42"/>
                </a:cxn>
                <a:cxn ang="0">
                  <a:pos x="33" y="34"/>
                </a:cxn>
                <a:cxn ang="0">
                  <a:pos x="40" y="29"/>
                </a:cxn>
                <a:cxn ang="0">
                  <a:pos x="48" y="23"/>
                </a:cxn>
                <a:cxn ang="0">
                  <a:pos x="56" y="19"/>
                </a:cxn>
                <a:cxn ang="0">
                  <a:pos x="63" y="12"/>
                </a:cxn>
                <a:cxn ang="0">
                  <a:pos x="71" y="8"/>
                </a:cxn>
                <a:cxn ang="0">
                  <a:pos x="77" y="2"/>
                </a:cxn>
                <a:cxn ang="0">
                  <a:pos x="86" y="0"/>
                </a:cxn>
                <a:cxn ang="0">
                  <a:pos x="86" y="0"/>
                </a:cxn>
              </a:cxnLst>
              <a:rect l="0" t="0" r="r" b="b"/>
              <a:pathLst>
                <a:path w="96" h="105">
                  <a:moveTo>
                    <a:pt x="86" y="0"/>
                  </a:moveTo>
                  <a:lnTo>
                    <a:pt x="92" y="2"/>
                  </a:lnTo>
                  <a:lnTo>
                    <a:pt x="96" y="4"/>
                  </a:lnTo>
                  <a:lnTo>
                    <a:pt x="90" y="10"/>
                  </a:lnTo>
                  <a:lnTo>
                    <a:pt x="84" y="17"/>
                  </a:lnTo>
                  <a:lnTo>
                    <a:pt x="78" y="23"/>
                  </a:lnTo>
                  <a:lnTo>
                    <a:pt x="73" y="29"/>
                  </a:lnTo>
                  <a:lnTo>
                    <a:pt x="67" y="34"/>
                  </a:lnTo>
                  <a:lnTo>
                    <a:pt x="61" y="42"/>
                  </a:lnTo>
                  <a:lnTo>
                    <a:pt x="56" y="48"/>
                  </a:lnTo>
                  <a:lnTo>
                    <a:pt x="50" y="53"/>
                  </a:lnTo>
                  <a:lnTo>
                    <a:pt x="44" y="61"/>
                  </a:lnTo>
                  <a:lnTo>
                    <a:pt x="39" y="67"/>
                  </a:lnTo>
                  <a:lnTo>
                    <a:pt x="31" y="72"/>
                  </a:lnTo>
                  <a:lnTo>
                    <a:pt x="25" y="80"/>
                  </a:lnTo>
                  <a:lnTo>
                    <a:pt x="20" y="86"/>
                  </a:lnTo>
                  <a:lnTo>
                    <a:pt x="12" y="91"/>
                  </a:lnTo>
                  <a:lnTo>
                    <a:pt x="6" y="97"/>
                  </a:lnTo>
                  <a:lnTo>
                    <a:pt x="0" y="105"/>
                  </a:lnTo>
                  <a:lnTo>
                    <a:pt x="0" y="95"/>
                  </a:lnTo>
                  <a:lnTo>
                    <a:pt x="0" y="86"/>
                  </a:lnTo>
                  <a:lnTo>
                    <a:pt x="2" y="76"/>
                  </a:lnTo>
                  <a:lnTo>
                    <a:pt x="6" y="71"/>
                  </a:lnTo>
                  <a:lnTo>
                    <a:pt x="10" y="63"/>
                  </a:lnTo>
                  <a:lnTo>
                    <a:pt x="16" y="55"/>
                  </a:lnTo>
                  <a:lnTo>
                    <a:pt x="20" y="50"/>
                  </a:lnTo>
                  <a:lnTo>
                    <a:pt x="27" y="42"/>
                  </a:lnTo>
                  <a:lnTo>
                    <a:pt x="33" y="34"/>
                  </a:lnTo>
                  <a:lnTo>
                    <a:pt x="40" y="29"/>
                  </a:lnTo>
                  <a:lnTo>
                    <a:pt x="48" y="23"/>
                  </a:lnTo>
                  <a:lnTo>
                    <a:pt x="56" y="19"/>
                  </a:lnTo>
                  <a:lnTo>
                    <a:pt x="63" y="12"/>
                  </a:lnTo>
                  <a:lnTo>
                    <a:pt x="71" y="8"/>
                  </a:lnTo>
                  <a:lnTo>
                    <a:pt x="77" y="2"/>
                  </a:lnTo>
                  <a:lnTo>
                    <a:pt x="86" y="0"/>
                  </a:lnTo>
                  <a:lnTo>
                    <a:pt x="86" y="0"/>
                  </a:lnTo>
                  <a:close/>
                </a:path>
              </a:pathLst>
            </a:custGeom>
            <a:solidFill>
              <a:srgbClr val="000000"/>
            </a:solidFill>
            <a:ln w="9525">
              <a:solidFill>
                <a:schemeClr val="tx2"/>
              </a:solidFill>
              <a:round/>
              <a:headEnd/>
              <a:tailEnd/>
            </a:ln>
          </p:spPr>
          <p:txBody>
            <a:bodyPr/>
            <a:lstStyle/>
            <a:p>
              <a:endParaRPr lang="es-AR"/>
            </a:p>
          </p:txBody>
        </p:sp>
        <p:sp>
          <p:nvSpPr>
            <p:cNvPr id="45087" name="Freeform 31"/>
            <p:cNvSpPr>
              <a:spLocks/>
            </p:cNvSpPr>
            <p:nvPr/>
          </p:nvSpPr>
          <p:spPr bwMode="auto">
            <a:xfrm>
              <a:off x="4879" y="3169"/>
              <a:ext cx="123" cy="225"/>
            </a:xfrm>
            <a:custGeom>
              <a:avLst/>
              <a:gdLst/>
              <a:ahLst/>
              <a:cxnLst>
                <a:cxn ang="0">
                  <a:pos x="173" y="19"/>
                </a:cxn>
                <a:cxn ang="0">
                  <a:pos x="181" y="47"/>
                </a:cxn>
                <a:cxn ang="0">
                  <a:pos x="181" y="72"/>
                </a:cxn>
                <a:cxn ang="0">
                  <a:pos x="177" y="101"/>
                </a:cxn>
                <a:cxn ang="0">
                  <a:pos x="198" y="91"/>
                </a:cxn>
                <a:cxn ang="0">
                  <a:pos x="228" y="68"/>
                </a:cxn>
                <a:cxn ang="0">
                  <a:pos x="244" y="70"/>
                </a:cxn>
                <a:cxn ang="0">
                  <a:pos x="225" y="97"/>
                </a:cxn>
                <a:cxn ang="0">
                  <a:pos x="202" y="110"/>
                </a:cxn>
                <a:cxn ang="0">
                  <a:pos x="171" y="133"/>
                </a:cxn>
                <a:cxn ang="0">
                  <a:pos x="162" y="156"/>
                </a:cxn>
                <a:cxn ang="0">
                  <a:pos x="162" y="190"/>
                </a:cxn>
                <a:cxn ang="0">
                  <a:pos x="164" y="224"/>
                </a:cxn>
                <a:cxn ang="0">
                  <a:pos x="181" y="215"/>
                </a:cxn>
                <a:cxn ang="0">
                  <a:pos x="206" y="194"/>
                </a:cxn>
                <a:cxn ang="0">
                  <a:pos x="230" y="171"/>
                </a:cxn>
                <a:cxn ang="0">
                  <a:pos x="246" y="175"/>
                </a:cxn>
                <a:cxn ang="0">
                  <a:pos x="227" y="207"/>
                </a:cxn>
                <a:cxn ang="0">
                  <a:pos x="192" y="232"/>
                </a:cxn>
                <a:cxn ang="0">
                  <a:pos x="168" y="258"/>
                </a:cxn>
                <a:cxn ang="0">
                  <a:pos x="151" y="293"/>
                </a:cxn>
                <a:cxn ang="0">
                  <a:pos x="139" y="329"/>
                </a:cxn>
                <a:cxn ang="0">
                  <a:pos x="132" y="369"/>
                </a:cxn>
                <a:cxn ang="0">
                  <a:pos x="128" y="412"/>
                </a:cxn>
                <a:cxn ang="0">
                  <a:pos x="130" y="443"/>
                </a:cxn>
                <a:cxn ang="0">
                  <a:pos x="113" y="441"/>
                </a:cxn>
                <a:cxn ang="0">
                  <a:pos x="109" y="416"/>
                </a:cxn>
                <a:cxn ang="0">
                  <a:pos x="107" y="384"/>
                </a:cxn>
                <a:cxn ang="0">
                  <a:pos x="97" y="357"/>
                </a:cxn>
                <a:cxn ang="0">
                  <a:pos x="69" y="334"/>
                </a:cxn>
                <a:cxn ang="0">
                  <a:pos x="35" y="306"/>
                </a:cxn>
                <a:cxn ang="0">
                  <a:pos x="10" y="276"/>
                </a:cxn>
                <a:cxn ang="0">
                  <a:pos x="0" y="241"/>
                </a:cxn>
                <a:cxn ang="0">
                  <a:pos x="19" y="243"/>
                </a:cxn>
                <a:cxn ang="0">
                  <a:pos x="36" y="272"/>
                </a:cxn>
                <a:cxn ang="0">
                  <a:pos x="59" y="298"/>
                </a:cxn>
                <a:cxn ang="0">
                  <a:pos x="86" y="315"/>
                </a:cxn>
                <a:cxn ang="0">
                  <a:pos x="113" y="310"/>
                </a:cxn>
                <a:cxn ang="0">
                  <a:pos x="122" y="262"/>
                </a:cxn>
                <a:cxn ang="0">
                  <a:pos x="135" y="215"/>
                </a:cxn>
                <a:cxn ang="0">
                  <a:pos x="128" y="173"/>
                </a:cxn>
                <a:cxn ang="0">
                  <a:pos x="95" y="141"/>
                </a:cxn>
                <a:cxn ang="0">
                  <a:pos x="76" y="112"/>
                </a:cxn>
                <a:cxn ang="0">
                  <a:pos x="76" y="97"/>
                </a:cxn>
                <a:cxn ang="0">
                  <a:pos x="111" y="123"/>
                </a:cxn>
                <a:cxn ang="0">
                  <a:pos x="141" y="129"/>
                </a:cxn>
                <a:cxn ang="0">
                  <a:pos x="149" y="97"/>
                </a:cxn>
                <a:cxn ang="0">
                  <a:pos x="158" y="63"/>
                </a:cxn>
                <a:cxn ang="0">
                  <a:pos x="162" y="28"/>
                </a:cxn>
                <a:cxn ang="0">
                  <a:pos x="164" y="0"/>
                </a:cxn>
              </a:cxnLst>
              <a:rect l="0" t="0" r="r" b="b"/>
              <a:pathLst>
                <a:path w="246" h="449">
                  <a:moveTo>
                    <a:pt x="164" y="0"/>
                  </a:moveTo>
                  <a:lnTo>
                    <a:pt x="166" y="6"/>
                  </a:lnTo>
                  <a:lnTo>
                    <a:pt x="170" y="13"/>
                  </a:lnTo>
                  <a:lnTo>
                    <a:pt x="173" y="19"/>
                  </a:lnTo>
                  <a:lnTo>
                    <a:pt x="179" y="28"/>
                  </a:lnTo>
                  <a:lnTo>
                    <a:pt x="181" y="34"/>
                  </a:lnTo>
                  <a:lnTo>
                    <a:pt x="183" y="42"/>
                  </a:lnTo>
                  <a:lnTo>
                    <a:pt x="181" y="47"/>
                  </a:lnTo>
                  <a:lnTo>
                    <a:pt x="177" y="53"/>
                  </a:lnTo>
                  <a:lnTo>
                    <a:pt x="179" y="57"/>
                  </a:lnTo>
                  <a:lnTo>
                    <a:pt x="181" y="65"/>
                  </a:lnTo>
                  <a:lnTo>
                    <a:pt x="181" y="72"/>
                  </a:lnTo>
                  <a:lnTo>
                    <a:pt x="181" y="80"/>
                  </a:lnTo>
                  <a:lnTo>
                    <a:pt x="179" y="85"/>
                  </a:lnTo>
                  <a:lnTo>
                    <a:pt x="179" y="95"/>
                  </a:lnTo>
                  <a:lnTo>
                    <a:pt x="177" y="101"/>
                  </a:lnTo>
                  <a:lnTo>
                    <a:pt x="177" y="110"/>
                  </a:lnTo>
                  <a:lnTo>
                    <a:pt x="183" y="104"/>
                  </a:lnTo>
                  <a:lnTo>
                    <a:pt x="190" y="99"/>
                  </a:lnTo>
                  <a:lnTo>
                    <a:pt x="198" y="91"/>
                  </a:lnTo>
                  <a:lnTo>
                    <a:pt x="206" y="85"/>
                  </a:lnTo>
                  <a:lnTo>
                    <a:pt x="213" y="80"/>
                  </a:lnTo>
                  <a:lnTo>
                    <a:pt x="221" y="74"/>
                  </a:lnTo>
                  <a:lnTo>
                    <a:pt x="228" y="68"/>
                  </a:lnTo>
                  <a:lnTo>
                    <a:pt x="238" y="66"/>
                  </a:lnTo>
                  <a:lnTo>
                    <a:pt x="244" y="63"/>
                  </a:lnTo>
                  <a:lnTo>
                    <a:pt x="246" y="66"/>
                  </a:lnTo>
                  <a:lnTo>
                    <a:pt x="244" y="70"/>
                  </a:lnTo>
                  <a:lnTo>
                    <a:pt x="242" y="78"/>
                  </a:lnTo>
                  <a:lnTo>
                    <a:pt x="236" y="85"/>
                  </a:lnTo>
                  <a:lnTo>
                    <a:pt x="230" y="91"/>
                  </a:lnTo>
                  <a:lnTo>
                    <a:pt x="225" y="97"/>
                  </a:lnTo>
                  <a:lnTo>
                    <a:pt x="219" y="101"/>
                  </a:lnTo>
                  <a:lnTo>
                    <a:pt x="213" y="103"/>
                  </a:lnTo>
                  <a:lnTo>
                    <a:pt x="208" y="106"/>
                  </a:lnTo>
                  <a:lnTo>
                    <a:pt x="202" y="110"/>
                  </a:lnTo>
                  <a:lnTo>
                    <a:pt x="196" y="112"/>
                  </a:lnTo>
                  <a:lnTo>
                    <a:pt x="185" y="120"/>
                  </a:lnTo>
                  <a:lnTo>
                    <a:pt x="177" y="129"/>
                  </a:lnTo>
                  <a:lnTo>
                    <a:pt x="171" y="133"/>
                  </a:lnTo>
                  <a:lnTo>
                    <a:pt x="170" y="139"/>
                  </a:lnTo>
                  <a:lnTo>
                    <a:pt x="166" y="144"/>
                  </a:lnTo>
                  <a:lnTo>
                    <a:pt x="164" y="150"/>
                  </a:lnTo>
                  <a:lnTo>
                    <a:pt x="162" y="156"/>
                  </a:lnTo>
                  <a:lnTo>
                    <a:pt x="162" y="163"/>
                  </a:lnTo>
                  <a:lnTo>
                    <a:pt x="162" y="171"/>
                  </a:lnTo>
                  <a:lnTo>
                    <a:pt x="164" y="180"/>
                  </a:lnTo>
                  <a:lnTo>
                    <a:pt x="162" y="190"/>
                  </a:lnTo>
                  <a:lnTo>
                    <a:pt x="162" y="201"/>
                  </a:lnTo>
                  <a:lnTo>
                    <a:pt x="162" y="211"/>
                  </a:lnTo>
                  <a:lnTo>
                    <a:pt x="162" y="219"/>
                  </a:lnTo>
                  <a:lnTo>
                    <a:pt x="164" y="224"/>
                  </a:lnTo>
                  <a:lnTo>
                    <a:pt x="170" y="224"/>
                  </a:lnTo>
                  <a:lnTo>
                    <a:pt x="171" y="220"/>
                  </a:lnTo>
                  <a:lnTo>
                    <a:pt x="175" y="219"/>
                  </a:lnTo>
                  <a:lnTo>
                    <a:pt x="181" y="215"/>
                  </a:lnTo>
                  <a:lnTo>
                    <a:pt x="187" y="209"/>
                  </a:lnTo>
                  <a:lnTo>
                    <a:pt x="192" y="203"/>
                  </a:lnTo>
                  <a:lnTo>
                    <a:pt x="198" y="198"/>
                  </a:lnTo>
                  <a:lnTo>
                    <a:pt x="206" y="194"/>
                  </a:lnTo>
                  <a:lnTo>
                    <a:pt x="213" y="188"/>
                  </a:lnTo>
                  <a:lnTo>
                    <a:pt x="219" y="182"/>
                  </a:lnTo>
                  <a:lnTo>
                    <a:pt x="227" y="177"/>
                  </a:lnTo>
                  <a:lnTo>
                    <a:pt x="230" y="171"/>
                  </a:lnTo>
                  <a:lnTo>
                    <a:pt x="234" y="165"/>
                  </a:lnTo>
                  <a:lnTo>
                    <a:pt x="240" y="169"/>
                  </a:lnTo>
                  <a:lnTo>
                    <a:pt x="244" y="171"/>
                  </a:lnTo>
                  <a:lnTo>
                    <a:pt x="246" y="175"/>
                  </a:lnTo>
                  <a:lnTo>
                    <a:pt x="246" y="180"/>
                  </a:lnTo>
                  <a:lnTo>
                    <a:pt x="244" y="188"/>
                  </a:lnTo>
                  <a:lnTo>
                    <a:pt x="236" y="198"/>
                  </a:lnTo>
                  <a:lnTo>
                    <a:pt x="227" y="207"/>
                  </a:lnTo>
                  <a:lnTo>
                    <a:pt x="217" y="215"/>
                  </a:lnTo>
                  <a:lnTo>
                    <a:pt x="208" y="220"/>
                  </a:lnTo>
                  <a:lnTo>
                    <a:pt x="202" y="228"/>
                  </a:lnTo>
                  <a:lnTo>
                    <a:pt x="192" y="232"/>
                  </a:lnTo>
                  <a:lnTo>
                    <a:pt x="185" y="238"/>
                  </a:lnTo>
                  <a:lnTo>
                    <a:pt x="179" y="243"/>
                  </a:lnTo>
                  <a:lnTo>
                    <a:pt x="173" y="251"/>
                  </a:lnTo>
                  <a:lnTo>
                    <a:pt x="168" y="258"/>
                  </a:lnTo>
                  <a:lnTo>
                    <a:pt x="162" y="266"/>
                  </a:lnTo>
                  <a:lnTo>
                    <a:pt x="158" y="274"/>
                  </a:lnTo>
                  <a:lnTo>
                    <a:pt x="154" y="283"/>
                  </a:lnTo>
                  <a:lnTo>
                    <a:pt x="151" y="293"/>
                  </a:lnTo>
                  <a:lnTo>
                    <a:pt x="149" y="302"/>
                  </a:lnTo>
                  <a:lnTo>
                    <a:pt x="145" y="312"/>
                  </a:lnTo>
                  <a:lnTo>
                    <a:pt x="143" y="321"/>
                  </a:lnTo>
                  <a:lnTo>
                    <a:pt x="139" y="329"/>
                  </a:lnTo>
                  <a:lnTo>
                    <a:pt x="139" y="340"/>
                  </a:lnTo>
                  <a:lnTo>
                    <a:pt x="137" y="350"/>
                  </a:lnTo>
                  <a:lnTo>
                    <a:pt x="135" y="359"/>
                  </a:lnTo>
                  <a:lnTo>
                    <a:pt x="132" y="369"/>
                  </a:lnTo>
                  <a:lnTo>
                    <a:pt x="130" y="380"/>
                  </a:lnTo>
                  <a:lnTo>
                    <a:pt x="128" y="392"/>
                  </a:lnTo>
                  <a:lnTo>
                    <a:pt x="128" y="403"/>
                  </a:lnTo>
                  <a:lnTo>
                    <a:pt x="128" y="412"/>
                  </a:lnTo>
                  <a:lnTo>
                    <a:pt x="130" y="424"/>
                  </a:lnTo>
                  <a:lnTo>
                    <a:pt x="130" y="431"/>
                  </a:lnTo>
                  <a:lnTo>
                    <a:pt x="130" y="437"/>
                  </a:lnTo>
                  <a:lnTo>
                    <a:pt x="130" y="443"/>
                  </a:lnTo>
                  <a:lnTo>
                    <a:pt x="130" y="449"/>
                  </a:lnTo>
                  <a:lnTo>
                    <a:pt x="122" y="447"/>
                  </a:lnTo>
                  <a:lnTo>
                    <a:pt x="116" y="445"/>
                  </a:lnTo>
                  <a:lnTo>
                    <a:pt x="113" y="441"/>
                  </a:lnTo>
                  <a:lnTo>
                    <a:pt x="111" y="437"/>
                  </a:lnTo>
                  <a:lnTo>
                    <a:pt x="109" y="430"/>
                  </a:lnTo>
                  <a:lnTo>
                    <a:pt x="109" y="424"/>
                  </a:lnTo>
                  <a:lnTo>
                    <a:pt x="109" y="416"/>
                  </a:lnTo>
                  <a:lnTo>
                    <a:pt x="109" y="409"/>
                  </a:lnTo>
                  <a:lnTo>
                    <a:pt x="109" y="401"/>
                  </a:lnTo>
                  <a:lnTo>
                    <a:pt x="109" y="392"/>
                  </a:lnTo>
                  <a:lnTo>
                    <a:pt x="107" y="384"/>
                  </a:lnTo>
                  <a:lnTo>
                    <a:pt x="107" y="376"/>
                  </a:lnTo>
                  <a:lnTo>
                    <a:pt x="105" y="369"/>
                  </a:lnTo>
                  <a:lnTo>
                    <a:pt x="103" y="363"/>
                  </a:lnTo>
                  <a:lnTo>
                    <a:pt x="97" y="357"/>
                  </a:lnTo>
                  <a:lnTo>
                    <a:pt x="93" y="355"/>
                  </a:lnTo>
                  <a:lnTo>
                    <a:pt x="84" y="348"/>
                  </a:lnTo>
                  <a:lnTo>
                    <a:pt x="76" y="340"/>
                  </a:lnTo>
                  <a:lnTo>
                    <a:pt x="69" y="334"/>
                  </a:lnTo>
                  <a:lnTo>
                    <a:pt x="61" y="327"/>
                  </a:lnTo>
                  <a:lnTo>
                    <a:pt x="52" y="321"/>
                  </a:lnTo>
                  <a:lnTo>
                    <a:pt x="44" y="314"/>
                  </a:lnTo>
                  <a:lnTo>
                    <a:pt x="35" y="306"/>
                  </a:lnTo>
                  <a:lnTo>
                    <a:pt x="29" y="300"/>
                  </a:lnTo>
                  <a:lnTo>
                    <a:pt x="21" y="293"/>
                  </a:lnTo>
                  <a:lnTo>
                    <a:pt x="16" y="285"/>
                  </a:lnTo>
                  <a:lnTo>
                    <a:pt x="10" y="276"/>
                  </a:lnTo>
                  <a:lnTo>
                    <a:pt x="6" y="270"/>
                  </a:lnTo>
                  <a:lnTo>
                    <a:pt x="4" y="260"/>
                  </a:lnTo>
                  <a:lnTo>
                    <a:pt x="0" y="251"/>
                  </a:lnTo>
                  <a:lnTo>
                    <a:pt x="0" y="241"/>
                  </a:lnTo>
                  <a:lnTo>
                    <a:pt x="4" y="232"/>
                  </a:lnTo>
                  <a:lnTo>
                    <a:pt x="10" y="236"/>
                  </a:lnTo>
                  <a:lnTo>
                    <a:pt x="17" y="238"/>
                  </a:lnTo>
                  <a:lnTo>
                    <a:pt x="19" y="243"/>
                  </a:lnTo>
                  <a:lnTo>
                    <a:pt x="23" y="251"/>
                  </a:lnTo>
                  <a:lnTo>
                    <a:pt x="27" y="258"/>
                  </a:lnTo>
                  <a:lnTo>
                    <a:pt x="33" y="264"/>
                  </a:lnTo>
                  <a:lnTo>
                    <a:pt x="36" y="272"/>
                  </a:lnTo>
                  <a:lnTo>
                    <a:pt x="42" y="279"/>
                  </a:lnTo>
                  <a:lnTo>
                    <a:pt x="48" y="285"/>
                  </a:lnTo>
                  <a:lnTo>
                    <a:pt x="54" y="293"/>
                  </a:lnTo>
                  <a:lnTo>
                    <a:pt x="59" y="298"/>
                  </a:lnTo>
                  <a:lnTo>
                    <a:pt x="65" y="304"/>
                  </a:lnTo>
                  <a:lnTo>
                    <a:pt x="71" y="310"/>
                  </a:lnTo>
                  <a:lnTo>
                    <a:pt x="80" y="314"/>
                  </a:lnTo>
                  <a:lnTo>
                    <a:pt x="86" y="315"/>
                  </a:lnTo>
                  <a:lnTo>
                    <a:pt x="93" y="319"/>
                  </a:lnTo>
                  <a:lnTo>
                    <a:pt x="103" y="321"/>
                  </a:lnTo>
                  <a:lnTo>
                    <a:pt x="113" y="323"/>
                  </a:lnTo>
                  <a:lnTo>
                    <a:pt x="113" y="310"/>
                  </a:lnTo>
                  <a:lnTo>
                    <a:pt x="114" y="298"/>
                  </a:lnTo>
                  <a:lnTo>
                    <a:pt x="116" y="285"/>
                  </a:lnTo>
                  <a:lnTo>
                    <a:pt x="118" y="274"/>
                  </a:lnTo>
                  <a:lnTo>
                    <a:pt x="122" y="262"/>
                  </a:lnTo>
                  <a:lnTo>
                    <a:pt x="126" y="249"/>
                  </a:lnTo>
                  <a:lnTo>
                    <a:pt x="130" y="238"/>
                  </a:lnTo>
                  <a:lnTo>
                    <a:pt x="133" y="228"/>
                  </a:lnTo>
                  <a:lnTo>
                    <a:pt x="135" y="215"/>
                  </a:lnTo>
                  <a:lnTo>
                    <a:pt x="135" y="203"/>
                  </a:lnTo>
                  <a:lnTo>
                    <a:pt x="135" y="192"/>
                  </a:lnTo>
                  <a:lnTo>
                    <a:pt x="133" y="182"/>
                  </a:lnTo>
                  <a:lnTo>
                    <a:pt x="128" y="173"/>
                  </a:lnTo>
                  <a:lnTo>
                    <a:pt x="122" y="163"/>
                  </a:lnTo>
                  <a:lnTo>
                    <a:pt x="114" y="154"/>
                  </a:lnTo>
                  <a:lnTo>
                    <a:pt x="103" y="148"/>
                  </a:lnTo>
                  <a:lnTo>
                    <a:pt x="95" y="141"/>
                  </a:lnTo>
                  <a:lnTo>
                    <a:pt x="92" y="133"/>
                  </a:lnTo>
                  <a:lnTo>
                    <a:pt x="86" y="125"/>
                  </a:lnTo>
                  <a:lnTo>
                    <a:pt x="82" y="120"/>
                  </a:lnTo>
                  <a:lnTo>
                    <a:pt x="76" y="112"/>
                  </a:lnTo>
                  <a:lnTo>
                    <a:pt x="73" y="104"/>
                  </a:lnTo>
                  <a:lnTo>
                    <a:pt x="71" y="97"/>
                  </a:lnTo>
                  <a:lnTo>
                    <a:pt x="69" y="91"/>
                  </a:lnTo>
                  <a:lnTo>
                    <a:pt x="76" y="97"/>
                  </a:lnTo>
                  <a:lnTo>
                    <a:pt x="86" y="104"/>
                  </a:lnTo>
                  <a:lnTo>
                    <a:pt x="93" y="112"/>
                  </a:lnTo>
                  <a:lnTo>
                    <a:pt x="103" y="120"/>
                  </a:lnTo>
                  <a:lnTo>
                    <a:pt x="111" y="123"/>
                  </a:lnTo>
                  <a:lnTo>
                    <a:pt x="118" y="129"/>
                  </a:lnTo>
                  <a:lnTo>
                    <a:pt x="128" y="133"/>
                  </a:lnTo>
                  <a:lnTo>
                    <a:pt x="139" y="139"/>
                  </a:lnTo>
                  <a:lnTo>
                    <a:pt x="141" y="129"/>
                  </a:lnTo>
                  <a:lnTo>
                    <a:pt x="143" y="122"/>
                  </a:lnTo>
                  <a:lnTo>
                    <a:pt x="143" y="112"/>
                  </a:lnTo>
                  <a:lnTo>
                    <a:pt x="147" y="104"/>
                  </a:lnTo>
                  <a:lnTo>
                    <a:pt x="149" y="97"/>
                  </a:lnTo>
                  <a:lnTo>
                    <a:pt x="151" y="87"/>
                  </a:lnTo>
                  <a:lnTo>
                    <a:pt x="152" y="80"/>
                  </a:lnTo>
                  <a:lnTo>
                    <a:pt x="156" y="72"/>
                  </a:lnTo>
                  <a:lnTo>
                    <a:pt x="158" y="63"/>
                  </a:lnTo>
                  <a:lnTo>
                    <a:pt x="160" y="55"/>
                  </a:lnTo>
                  <a:lnTo>
                    <a:pt x="160" y="46"/>
                  </a:lnTo>
                  <a:lnTo>
                    <a:pt x="162" y="36"/>
                  </a:lnTo>
                  <a:lnTo>
                    <a:pt x="162" y="28"/>
                  </a:lnTo>
                  <a:lnTo>
                    <a:pt x="164" y="19"/>
                  </a:lnTo>
                  <a:lnTo>
                    <a:pt x="164" y="9"/>
                  </a:lnTo>
                  <a:lnTo>
                    <a:pt x="164" y="0"/>
                  </a:lnTo>
                  <a:lnTo>
                    <a:pt x="164" y="0"/>
                  </a:lnTo>
                  <a:close/>
                </a:path>
              </a:pathLst>
            </a:custGeom>
            <a:solidFill>
              <a:srgbClr val="F2CC99"/>
            </a:solidFill>
            <a:ln w="9525">
              <a:solidFill>
                <a:schemeClr val="tx2"/>
              </a:solidFill>
              <a:round/>
              <a:headEnd/>
              <a:tailEnd/>
            </a:ln>
          </p:spPr>
          <p:txBody>
            <a:bodyPr/>
            <a:lstStyle/>
            <a:p>
              <a:endParaRPr lang="es-AR"/>
            </a:p>
          </p:txBody>
        </p:sp>
        <p:sp>
          <p:nvSpPr>
            <p:cNvPr id="45090" name="Freeform 34"/>
            <p:cNvSpPr>
              <a:spLocks/>
            </p:cNvSpPr>
            <p:nvPr/>
          </p:nvSpPr>
          <p:spPr bwMode="auto">
            <a:xfrm>
              <a:off x="4213" y="3231"/>
              <a:ext cx="60" cy="78"/>
            </a:xfrm>
            <a:custGeom>
              <a:avLst/>
              <a:gdLst/>
              <a:ahLst/>
              <a:cxnLst>
                <a:cxn ang="0">
                  <a:pos x="10" y="0"/>
                </a:cxn>
                <a:cxn ang="0">
                  <a:pos x="18" y="4"/>
                </a:cxn>
                <a:cxn ang="0">
                  <a:pos x="25" y="14"/>
                </a:cxn>
                <a:cxn ang="0">
                  <a:pos x="27" y="18"/>
                </a:cxn>
                <a:cxn ang="0">
                  <a:pos x="31" y="23"/>
                </a:cxn>
                <a:cxn ang="0">
                  <a:pos x="33" y="29"/>
                </a:cxn>
                <a:cxn ang="0">
                  <a:pos x="37" y="37"/>
                </a:cxn>
                <a:cxn ang="0">
                  <a:pos x="42" y="46"/>
                </a:cxn>
                <a:cxn ang="0">
                  <a:pos x="48" y="57"/>
                </a:cxn>
                <a:cxn ang="0">
                  <a:pos x="52" y="61"/>
                </a:cxn>
                <a:cxn ang="0">
                  <a:pos x="57" y="65"/>
                </a:cxn>
                <a:cxn ang="0">
                  <a:pos x="63" y="69"/>
                </a:cxn>
                <a:cxn ang="0">
                  <a:pos x="71" y="71"/>
                </a:cxn>
                <a:cxn ang="0">
                  <a:pos x="80" y="78"/>
                </a:cxn>
                <a:cxn ang="0">
                  <a:pos x="92" y="88"/>
                </a:cxn>
                <a:cxn ang="0">
                  <a:pos x="99" y="96"/>
                </a:cxn>
                <a:cxn ang="0">
                  <a:pos x="109" y="107"/>
                </a:cxn>
                <a:cxn ang="0">
                  <a:pos x="113" y="111"/>
                </a:cxn>
                <a:cxn ang="0">
                  <a:pos x="114" y="116"/>
                </a:cxn>
                <a:cxn ang="0">
                  <a:pos x="118" y="120"/>
                </a:cxn>
                <a:cxn ang="0">
                  <a:pos x="120" y="128"/>
                </a:cxn>
                <a:cxn ang="0">
                  <a:pos x="120" y="134"/>
                </a:cxn>
                <a:cxn ang="0">
                  <a:pos x="120" y="139"/>
                </a:cxn>
                <a:cxn ang="0">
                  <a:pos x="118" y="147"/>
                </a:cxn>
                <a:cxn ang="0">
                  <a:pos x="118" y="156"/>
                </a:cxn>
                <a:cxn ang="0">
                  <a:pos x="109" y="151"/>
                </a:cxn>
                <a:cxn ang="0">
                  <a:pos x="99" y="147"/>
                </a:cxn>
                <a:cxn ang="0">
                  <a:pos x="90" y="141"/>
                </a:cxn>
                <a:cxn ang="0">
                  <a:pos x="82" y="135"/>
                </a:cxn>
                <a:cxn ang="0">
                  <a:pos x="75" y="126"/>
                </a:cxn>
                <a:cxn ang="0">
                  <a:pos x="67" y="118"/>
                </a:cxn>
                <a:cxn ang="0">
                  <a:pos x="57" y="111"/>
                </a:cxn>
                <a:cxn ang="0">
                  <a:pos x="52" y="103"/>
                </a:cxn>
                <a:cxn ang="0">
                  <a:pos x="44" y="94"/>
                </a:cxn>
                <a:cxn ang="0">
                  <a:pos x="37" y="84"/>
                </a:cxn>
                <a:cxn ang="0">
                  <a:pos x="31" y="75"/>
                </a:cxn>
                <a:cxn ang="0">
                  <a:pos x="25" y="67"/>
                </a:cxn>
                <a:cxn ang="0">
                  <a:pos x="19" y="57"/>
                </a:cxn>
                <a:cxn ang="0">
                  <a:pos x="14" y="50"/>
                </a:cxn>
                <a:cxn ang="0">
                  <a:pos x="8" y="40"/>
                </a:cxn>
                <a:cxn ang="0">
                  <a:pos x="4" y="33"/>
                </a:cxn>
                <a:cxn ang="0">
                  <a:pos x="0" y="25"/>
                </a:cxn>
                <a:cxn ang="0">
                  <a:pos x="0" y="18"/>
                </a:cxn>
                <a:cxn ang="0">
                  <a:pos x="0" y="8"/>
                </a:cxn>
                <a:cxn ang="0">
                  <a:pos x="10" y="0"/>
                </a:cxn>
                <a:cxn ang="0">
                  <a:pos x="10" y="0"/>
                </a:cxn>
              </a:cxnLst>
              <a:rect l="0" t="0" r="r" b="b"/>
              <a:pathLst>
                <a:path w="120" h="156">
                  <a:moveTo>
                    <a:pt x="10" y="0"/>
                  </a:moveTo>
                  <a:lnTo>
                    <a:pt x="18" y="4"/>
                  </a:lnTo>
                  <a:lnTo>
                    <a:pt x="25" y="14"/>
                  </a:lnTo>
                  <a:lnTo>
                    <a:pt x="27" y="18"/>
                  </a:lnTo>
                  <a:lnTo>
                    <a:pt x="31" y="23"/>
                  </a:lnTo>
                  <a:lnTo>
                    <a:pt x="33" y="29"/>
                  </a:lnTo>
                  <a:lnTo>
                    <a:pt x="37" y="37"/>
                  </a:lnTo>
                  <a:lnTo>
                    <a:pt x="42" y="46"/>
                  </a:lnTo>
                  <a:lnTo>
                    <a:pt x="48" y="57"/>
                  </a:lnTo>
                  <a:lnTo>
                    <a:pt x="52" y="61"/>
                  </a:lnTo>
                  <a:lnTo>
                    <a:pt x="57" y="65"/>
                  </a:lnTo>
                  <a:lnTo>
                    <a:pt x="63" y="69"/>
                  </a:lnTo>
                  <a:lnTo>
                    <a:pt x="71" y="71"/>
                  </a:lnTo>
                  <a:lnTo>
                    <a:pt x="80" y="78"/>
                  </a:lnTo>
                  <a:lnTo>
                    <a:pt x="92" y="88"/>
                  </a:lnTo>
                  <a:lnTo>
                    <a:pt x="99" y="96"/>
                  </a:lnTo>
                  <a:lnTo>
                    <a:pt x="109" y="107"/>
                  </a:lnTo>
                  <a:lnTo>
                    <a:pt x="113" y="111"/>
                  </a:lnTo>
                  <a:lnTo>
                    <a:pt x="114" y="116"/>
                  </a:lnTo>
                  <a:lnTo>
                    <a:pt x="118" y="120"/>
                  </a:lnTo>
                  <a:lnTo>
                    <a:pt x="120" y="128"/>
                  </a:lnTo>
                  <a:lnTo>
                    <a:pt x="120" y="134"/>
                  </a:lnTo>
                  <a:lnTo>
                    <a:pt x="120" y="139"/>
                  </a:lnTo>
                  <a:lnTo>
                    <a:pt x="118" y="147"/>
                  </a:lnTo>
                  <a:lnTo>
                    <a:pt x="118" y="156"/>
                  </a:lnTo>
                  <a:lnTo>
                    <a:pt x="109" y="151"/>
                  </a:lnTo>
                  <a:lnTo>
                    <a:pt x="99" y="147"/>
                  </a:lnTo>
                  <a:lnTo>
                    <a:pt x="90" y="141"/>
                  </a:lnTo>
                  <a:lnTo>
                    <a:pt x="82" y="135"/>
                  </a:lnTo>
                  <a:lnTo>
                    <a:pt x="75" y="126"/>
                  </a:lnTo>
                  <a:lnTo>
                    <a:pt x="67" y="118"/>
                  </a:lnTo>
                  <a:lnTo>
                    <a:pt x="57" y="111"/>
                  </a:lnTo>
                  <a:lnTo>
                    <a:pt x="52" y="103"/>
                  </a:lnTo>
                  <a:lnTo>
                    <a:pt x="44" y="94"/>
                  </a:lnTo>
                  <a:lnTo>
                    <a:pt x="37" y="84"/>
                  </a:lnTo>
                  <a:lnTo>
                    <a:pt x="31" y="75"/>
                  </a:lnTo>
                  <a:lnTo>
                    <a:pt x="25" y="67"/>
                  </a:lnTo>
                  <a:lnTo>
                    <a:pt x="19" y="57"/>
                  </a:lnTo>
                  <a:lnTo>
                    <a:pt x="14" y="50"/>
                  </a:lnTo>
                  <a:lnTo>
                    <a:pt x="8" y="40"/>
                  </a:lnTo>
                  <a:lnTo>
                    <a:pt x="4" y="33"/>
                  </a:lnTo>
                  <a:lnTo>
                    <a:pt x="0" y="25"/>
                  </a:lnTo>
                  <a:lnTo>
                    <a:pt x="0" y="18"/>
                  </a:lnTo>
                  <a:lnTo>
                    <a:pt x="0" y="8"/>
                  </a:lnTo>
                  <a:lnTo>
                    <a:pt x="10" y="0"/>
                  </a:lnTo>
                  <a:lnTo>
                    <a:pt x="10" y="0"/>
                  </a:lnTo>
                  <a:close/>
                </a:path>
              </a:pathLst>
            </a:custGeom>
            <a:solidFill>
              <a:srgbClr val="F2CC99"/>
            </a:solidFill>
            <a:ln w="9525">
              <a:solidFill>
                <a:schemeClr val="tx2"/>
              </a:solidFill>
              <a:round/>
              <a:headEnd/>
              <a:tailEnd/>
            </a:ln>
          </p:spPr>
          <p:txBody>
            <a:bodyPr/>
            <a:lstStyle/>
            <a:p>
              <a:endParaRPr lang="es-AR"/>
            </a:p>
          </p:txBody>
        </p:sp>
        <p:sp>
          <p:nvSpPr>
            <p:cNvPr id="45091" name="Freeform 35"/>
            <p:cNvSpPr>
              <a:spLocks/>
            </p:cNvSpPr>
            <p:nvPr/>
          </p:nvSpPr>
          <p:spPr bwMode="auto">
            <a:xfrm>
              <a:off x="4313" y="3247"/>
              <a:ext cx="29" cy="107"/>
            </a:xfrm>
            <a:custGeom>
              <a:avLst/>
              <a:gdLst/>
              <a:ahLst/>
              <a:cxnLst>
                <a:cxn ang="0">
                  <a:pos x="11" y="0"/>
                </a:cxn>
                <a:cxn ang="0">
                  <a:pos x="19" y="5"/>
                </a:cxn>
                <a:cxn ang="0">
                  <a:pos x="23" y="15"/>
                </a:cxn>
                <a:cxn ang="0">
                  <a:pos x="23" y="19"/>
                </a:cxn>
                <a:cxn ang="0">
                  <a:pos x="23" y="26"/>
                </a:cxn>
                <a:cxn ang="0">
                  <a:pos x="23" y="32"/>
                </a:cxn>
                <a:cxn ang="0">
                  <a:pos x="23" y="40"/>
                </a:cxn>
                <a:cxn ang="0">
                  <a:pos x="21" y="47"/>
                </a:cxn>
                <a:cxn ang="0">
                  <a:pos x="21" y="53"/>
                </a:cxn>
                <a:cxn ang="0">
                  <a:pos x="19" y="61"/>
                </a:cxn>
                <a:cxn ang="0">
                  <a:pos x="19" y="68"/>
                </a:cxn>
                <a:cxn ang="0">
                  <a:pos x="19" y="72"/>
                </a:cxn>
                <a:cxn ang="0">
                  <a:pos x="21" y="80"/>
                </a:cxn>
                <a:cxn ang="0">
                  <a:pos x="23" y="83"/>
                </a:cxn>
                <a:cxn ang="0">
                  <a:pos x="27" y="91"/>
                </a:cxn>
                <a:cxn ang="0">
                  <a:pos x="29" y="97"/>
                </a:cxn>
                <a:cxn ang="0">
                  <a:pos x="30" y="106"/>
                </a:cxn>
                <a:cxn ang="0">
                  <a:pos x="32" y="114"/>
                </a:cxn>
                <a:cxn ang="0">
                  <a:pos x="36" y="121"/>
                </a:cxn>
                <a:cxn ang="0">
                  <a:pos x="40" y="129"/>
                </a:cxn>
                <a:cxn ang="0">
                  <a:pos x="44" y="137"/>
                </a:cxn>
                <a:cxn ang="0">
                  <a:pos x="46" y="144"/>
                </a:cxn>
                <a:cxn ang="0">
                  <a:pos x="51" y="154"/>
                </a:cxn>
                <a:cxn ang="0">
                  <a:pos x="53" y="159"/>
                </a:cxn>
                <a:cxn ang="0">
                  <a:pos x="55" y="167"/>
                </a:cxn>
                <a:cxn ang="0">
                  <a:pos x="57" y="175"/>
                </a:cxn>
                <a:cxn ang="0">
                  <a:pos x="59" y="182"/>
                </a:cxn>
                <a:cxn ang="0">
                  <a:pos x="57" y="190"/>
                </a:cxn>
                <a:cxn ang="0">
                  <a:pos x="57" y="197"/>
                </a:cxn>
                <a:cxn ang="0">
                  <a:pos x="57" y="205"/>
                </a:cxn>
                <a:cxn ang="0">
                  <a:pos x="55" y="213"/>
                </a:cxn>
                <a:cxn ang="0">
                  <a:pos x="46" y="209"/>
                </a:cxn>
                <a:cxn ang="0">
                  <a:pos x="40" y="203"/>
                </a:cxn>
                <a:cxn ang="0">
                  <a:pos x="32" y="192"/>
                </a:cxn>
                <a:cxn ang="0">
                  <a:pos x="30" y="182"/>
                </a:cxn>
                <a:cxn ang="0">
                  <a:pos x="27" y="177"/>
                </a:cxn>
                <a:cxn ang="0">
                  <a:pos x="25" y="171"/>
                </a:cxn>
                <a:cxn ang="0">
                  <a:pos x="23" y="165"/>
                </a:cxn>
                <a:cxn ang="0">
                  <a:pos x="21" y="159"/>
                </a:cxn>
                <a:cxn ang="0">
                  <a:pos x="17" y="150"/>
                </a:cxn>
                <a:cxn ang="0">
                  <a:pos x="11" y="142"/>
                </a:cxn>
                <a:cxn ang="0">
                  <a:pos x="10" y="133"/>
                </a:cxn>
                <a:cxn ang="0">
                  <a:pos x="10" y="123"/>
                </a:cxn>
                <a:cxn ang="0">
                  <a:pos x="8" y="114"/>
                </a:cxn>
                <a:cxn ang="0">
                  <a:pos x="8" y="106"/>
                </a:cxn>
                <a:cxn ang="0">
                  <a:pos x="6" y="97"/>
                </a:cxn>
                <a:cxn ang="0">
                  <a:pos x="4" y="87"/>
                </a:cxn>
                <a:cxn ang="0">
                  <a:pos x="2" y="78"/>
                </a:cxn>
                <a:cxn ang="0">
                  <a:pos x="2" y="70"/>
                </a:cxn>
                <a:cxn ang="0">
                  <a:pos x="0" y="61"/>
                </a:cxn>
                <a:cxn ang="0">
                  <a:pos x="0" y="51"/>
                </a:cxn>
                <a:cxn ang="0">
                  <a:pos x="0" y="42"/>
                </a:cxn>
                <a:cxn ang="0">
                  <a:pos x="2" y="32"/>
                </a:cxn>
                <a:cxn ang="0">
                  <a:pos x="2" y="24"/>
                </a:cxn>
                <a:cxn ang="0">
                  <a:pos x="6" y="17"/>
                </a:cxn>
                <a:cxn ang="0">
                  <a:pos x="8" y="7"/>
                </a:cxn>
                <a:cxn ang="0">
                  <a:pos x="11" y="0"/>
                </a:cxn>
                <a:cxn ang="0">
                  <a:pos x="11" y="0"/>
                </a:cxn>
              </a:cxnLst>
              <a:rect l="0" t="0" r="r" b="b"/>
              <a:pathLst>
                <a:path w="59" h="213">
                  <a:moveTo>
                    <a:pt x="11" y="0"/>
                  </a:moveTo>
                  <a:lnTo>
                    <a:pt x="19" y="5"/>
                  </a:lnTo>
                  <a:lnTo>
                    <a:pt x="23" y="15"/>
                  </a:lnTo>
                  <a:lnTo>
                    <a:pt x="23" y="19"/>
                  </a:lnTo>
                  <a:lnTo>
                    <a:pt x="23" y="26"/>
                  </a:lnTo>
                  <a:lnTo>
                    <a:pt x="23" y="32"/>
                  </a:lnTo>
                  <a:lnTo>
                    <a:pt x="23" y="40"/>
                  </a:lnTo>
                  <a:lnTo>
                    <a:pt x="21" y="47"/>
                  </a:lnTo>
                  <a:lnTo>
                    <a:pt x="21" y="53"/>
                  </a:lnTo>
                  <a:lnTo>
                    <a:pt x="19" y="61"/>
                  </a:lnTo>
                  <a:lnTo>
                    <a:pt x="19" y="68"/>
                  </a:lnTo>
                  <a:lnTo>
                    <a:pt x="19" y="72"/>
                  </a:lnTo>
                  <a:lnTo>
                    <a:pt x="21" y="80"/>
                  </a:lnTo>
                  <a:lnTo>
                    <a:pt x="23" y="83"/>
                  </a:lnTo>
                  <a:lnTo>
                    <a:pt x="27" y="91"/>
                  </a:lnTo>
                  <a:lnTo>
                    <a:pt x="29" y="97"/>
                  </a:lnTo>
                  <a:lnTo>
                    <a:pt x="30" y="106"/>
                  </a:lnTo>
                  <a:lnTo>
                    <a:pt x="32" y="114"/>
                  </a:lnTo>
                  <a:lnTo>
                    <a:pt x="36" y="121"/>
                  </a:lnTo>
                  <a:lnTo>
                    <a:pt x="40" y="129"/>
                  </a:lnTo>
                  <a:lnTo>
                    <a:pt x="44" y="137"/>
                  </a:lnTo>
                  <a:lnTo>
                    <a:pt x="46" y="144"/>
                  </a:lnTo>
                  <a:lnTo>
                    <a:pt x="51" y="154"/>
                  </a:lnTo>
                  <a:lnTo>
                    <a:pt x="53" y="159"/>
                  </a:lnTo>
                  <a:lnTo>
                    <a:pt x="55" y="167"/>
                  </a:lnTo>
                  <a:lnTo>
                    <a:pt x="57" y="175"/>
                  </a:lnTo>
                  <a:lnTo>
                    <a:pt x="59" y="182"/>
                  </a:lnTo>
                  <a:lnTo>
                    <a:pt x="57" y="190"/>
                  </a:lnTo>
                  <a:lnTo>
                    <a:pt x="57" y="197"/>
                  </a:lnTo>
                  <a:lnTo>
                    <a:pt x="57" y="205"/>
                  </a:lnTo>
                  <a:lnTo>
                    <a:pt x="55" y="213"/>
                  </a:lnTo>
                  <a:lnTo>
                    <a:pt x="46" y="209"/>
                  </a:lnTo>
                  <a:lnTo>
                    <a:pt x="40" y="203"/>
                  </a:lnTo>
                  <a:lnTo>
                    <a:pt x="32" y="192"/>
                  </a:lnTo>
                  <a:lnTo>
                    <a:pt x="30" y="182"/>
                  </a:lnTo>
                  <a:lnTo>
                    <a:pt x="27" y="177"/>
                  </a:lnTo>
                  <a:lnTo>
                    <a:pt x="25" y="171"/>
                  </a:lnTo>
                  <a:lnTo>
                    <a:pt x="23" y="165"/>
                  </a:lnTo>
                  <a:lnTo>
                    <a:pt x="21" y="159"/>
                  </a:lnTo>
                  <a:lnTo>
                    <a:pt x="17" y="150"/>
                  </a:lnTo>
                  <a:lnTo>
                    <a:pt x="11" y="142"/>
                  </a:lnTo>
                  <a:lnTo>
                    <a:pt x="10" y="133"/>
                  </a:lnTo>
                  <a:lnTo>
                    <a:pt x="10" y="123"/>
                  </a:lnTo>
                  <a:lnTo>
                    <a:pt x="8" y="114"/>
                  </a:lnTo>
                  <a:lnTo>
                    <a:pt x="8" y="106"/>
                  </a:lnTo>
                  <a:lnTo>
                    <a:pt x="6" y="97"/>
                  </a:lnTo>
                  <a:lnTo>
                    <a:pt x="4" y="87"/>
                  </a:lnTo>
                  <a:lnTo>
                    <a:pt x="2" y="78"/>
                  </a:lnTo>
                  <a:lnTo>
                    <a:pt x="2" y="70"/>
                  </a:lnTo>
                  <a:lnTo>
                    <a:pt x="0" y="61"/>
                  </a:lnTo>
                  <a:lnTo>
                    <a:pt x="0" y="51"/>
                  </a:lnTo>
                  <a:lnTo>
                    <a:pt x="0" y="42"/>
                  </a:lnTo>
                  <a:lnTo>
                    <a:pt x="2" y="32"/>
                  </a:lnTo>
                  <a:lnTo>
                    <a:pt x="2" y="24"/>
                  </a:lnTo>
                  <a:lnTo>
                    <a:pt x="6" y="17"/>
                  </a:lnTo>
                  <a:lnTo>
                    <a:pt x="8" y="7"/>
                  </a:lnTo>
                  <a:lnTo>
                    <a:pt x="11" y="0"/>
                  </a:lnTo>
                  <a:lnTo>
                    <a:pt x="11" y="0"/>
                  </a:lnTo>
                  <a:close/>
                </a:path>
              </a:pathLst>
            </a:custGeom>
            <a:solidFill>
              <a:srgbClr val="9CB8FF"/>
            </a:solidFill>
            <a:ln w="9525">
              <a:solidFill>
                <a:schemeClr val="tx2"/>
              </a:solidFill>
              <a:round/>
              <a:headEnd/>
              <a:tailEnd/>
            </a:ln>
          </p:spPr>
          <p:txBody>
            <a:bodyPr/>
            <a:lstStyle/>
            <a:p>
              <a:endParaRPr lang="es-AR"/>
            </a:p>
          </p:txBody>
        </p:sp>
        <p:sp>
          <p:nvSpPr>
            <p:cNvPr id="45092" name="Freeform 36"/>
            <p:cNvSpPr>
              <a:spLocks/>
            </p:cNvSpPr>
            <p:nvPr/>
          </p:nvSpPr>
          <p:spPr bwMode="auto">
            <a:xfrm>
              <a:off x="4711" y="3247"/>
              <a:ext cx="13" cy="102"/>
            </a:xfrm>
            <a:custGeom>
              <a:avLst/>
              <a:gdLst/>
              <a:ahLst/>
              <a:cxnLst>
                <a:cxn ang="0">
                  <a:pos x="9" y="0"/>
                </a:cxn>
                <a:cxn ang="0">
                  <a:pos x="13" y="4"/>
                </a:cxn>
                <a:cxn ang="0">
                  <a:pos x="19" y="7"/>
                </a:cxn>
                <a:cxn ang="0">
                  <a:pos x="23" y="13"/>
                </a:cxn>
                <a:cxn ang="0">
                  <a:pos x="24" y="21"/>
                </a:cxn>
                <a:cxn ang="0">
                  <a:pos x="24" y="26"/>
                </a:cxn>
                <a:cxn ang="0">
                  <a:pos x="26" y="36"/>
                </a:cxn>
                <a:cxn ang="0">
                  <a:pos x="26" y="44"/>
                </a:cxn>
                <a:cxn ang="0">
                  <a:pos x="26" y="53"/>
                </a:cxn>
                <a:cxn ang="0">
                  <a:pos x="24" y="63"/>
                </a:cxn>
                <a:cxn ang="0">
                  <a:pos x="23" y="72"/>
                </a:cxn>
                <a:cxn ang="0">
                  <a:pos x="23" y="82"/>
                </a:cxn>
                <a:cxn ang="0">
                  <a:pos x="21" y="91"/>
                </a:cxn>
                <a:cxn ang="0">
                  <a:pos x="21" y="99"/>
                </a:cxn>
                <a:cxn ang="0">
                  <a:pos x="21" y="108"/>
                </a:cxn>
                <a:cxn ang="0">
                  <a:pos x="21" y="116"/>
                </a:cxn>
                <a:cxn ang="0">
                  <a:pos x="23" y="123"/>
                </a:cxn>
                <a:cxn ang="0">
                  <a:pos x="21" y="127"/>
                </a:cxn>
                <a:cxn ang="0">
                  <a:pos x="21" y="131"/>
                </a:cxn>
                <a:cxn ang="0">
                  <a:pos x="21" y="139"/>
                </a:cxn>
                <a:cxn ang="0">
                  <a:pos x="21" y="144"/>
                </a:cxn>
                <a:cxn ang="0">
                  <a:pos x="19" y="150"/>
                </a:cxn>
                <a:cxn ang="0">
                  <a:pos x="19" y="158"/>
                </a:cxn>
                <a:cxn ang="0">
                  <a:pos x="19" y="163"/>
                </a:cxn>
                <a:cxn ang="0">
                  <a:pos x="19" y="171"/>
                </a:cxn>
                <a:cxn ang="0">
                  <a:pos x="17" y="177"/>
                </a:cxn>
                <a:cxn ang="0">
                  <a:pos x="17" y="182"/>
                </a:cxn>
                <a:cxn ang="0">
                  <a:pos x="15" y="186"/>
                </a:cxn>
                <a:cxn ang="0">
                  <a:pos x="13" y="192"/>
                </a:cxn>
                <a:cxn ang="0">
                  <a:pos x="7" y="199"/>
                </a:cxn>
                <a:cxn ang="0">
                  <a:pos x="0" y="203"/>
                </a:cxn>
                <a:cxn ang="0">
                  <a:pos x="0" y="192"/>
                </a:cxn>
                <a:cxn ang="0">
                  <a:pos x="0" y="178"/>
                </a:cxn>
                <a:cxn ang="0">
                  <a:pos x="0" y="167"/>
                </a:cxn>
                <a:cxn ang="0">
                  <a:pos x="0" y="154"/>
                </a:cxn>
                <a:cxn ang="0">
                  <a:pos x="0" y="140"/>
                </a:cxn>
                <a:cxn ang="0">
                  <a:pos x="2" y="129"/>
                </a:cxn>
                <a:cxn ang="0">
                  <a:pos x="2" y="116"/>
                </a:cxn>
                <a:cxn ang="0">
                  <a:pos x="4" y="104"/>
                </a:cxn>
                <a:cxn ang="0">
                  <a:pos x="4" y="91"/>
                </a:cxn>
                <a:cxn ang="0">
                  <a:pos x="4" y="78"/>
                </a:cxn>
                <a:cxn ang="0">
                  <a:pos x="5" y="64"/>
                </a:cxn>
                <a:cxn ang="0">
                  <a:pos x="5" y="53"/>
                </a:cxn>
                <a:cxn ang="0">
                  <a:pos x="5" y="40"/>
                </a:cxn>
                <a:cxn ang="0">
                  <a:pos x="7" y="26"/>
                </a:cxn>
                <a:cxn ang="0">
                  <a:pos x="7" y="13"/>
                </a:cxn>
                <a:cxn ang="0">
                  <a:pos x="9" y="0"/>
                </a:cxn>
                <a:cxn ang="0">
                  <a:pos x="9" y="0"/>
                </a:cxn>
              </a:cxnLst>
              <a:rect l="0" t="0" r="r" b="b"/>
              <a:pathLst>
                <a:path w="26" h="203">
                  <a:moveTo>
                    <a:pt x="9" y="0"/>
                  </a:moveTo>
                  <a:lnTo>
                    <a:pt x="13" y="4"/>
                  </a:lnTo>
                  <a:lnTo>
                    <a:pt x="19" y="7"/>
                  </a:lnTo>
                  <a:lnTo>
                    <a:pt x="23" y="13"/>
                  </a:lnTo>
                  <a:lnTo>
                    <a:pt x="24" y="21"/>
                  </a:lnTo>
                  <a:lnTo>
                    <a:pt x="24" y="26"/>
                  </a:lnTo>
                  <a:lnTo>
                    <a:pt x="26" y="36"/>
                  </a:lnTo>
                  <a:lnTo>
                    <a:pt x="26" y="44"/>
                  </a:lnTo>
                  <a:lnTo>
                    <a:pt x="26" y="53"/>
                  </a:lnTo>
                  <a:lnTo>
                    <a:pt x="24" y="63"/>
                  </a:lnTo>
                  <a:lnTo>
                    <a:pt x="23" y="72"/>
                  </a:lnTo>
                  <a:lnTo>
                    <a:pt x="23" y="82"/>
                  </a:lnTo>
                  <a:lnTo>
                    <a:pt x="21" y="91"/>
                  </a:lnTo>
                  <a:lnTo>
                    <a:pt x="21" y="99"/>
                  </a:lnTo>
                  <a:lnTo>
                    <a:pt x="21" y="108"/>
                  </a:lnTo>
                  <a:lnTo>
                    <a:pt x="21" y="116"/>
                  </a:lnTo>
                  <a:lnTo>
                    <a:pt x="23" y="123"/>
                  </a:lnTo>
                  <a:lnTo>
                    <a:pt x="21" y="127"/>
                  </a:lnTo>
                  <a:lnTo>
                    <a:pt x="21" y="131"/>
                  </a:lnTo>
                  <a:lnTo>
                    <a:pt x="21" y="139"/>
                  </a:lnTo>
                  <a:lnTo>
                    <a:pt x="21" y="144"/>
                  </a:lnTo>
                  <a:lnTo>
                    <a:pt x="19" y="150"/>
                  </a:lnTo>
                  <a:lnTo>
                    <a:pt x="19" y="158"/>
                  </a:lnTo>
                  <a:lnTo>
                    <a:pt x="19" y="163"/>
                  </a:lnTo>
                  <a:lnTo>
                    <a:pt x="19" y="171"/>
                  </a:lnTo>
                  <a:lnTo>
                    <a:pt x="17" y="177"/>
                  </a:lnTo>
                  <a:lnTo>
                    <a:pt x="17" y="182"/>
                  </a:lnTo>
                  <a:lnTo>
                    <a:pt x="15" y="186"/>
                  </a:lnTo>
                  <a:lnTo>
                    <a:pt x="13" y="192"/>
                  </a:lnTo>
                  <a:lnTo>
                    <a:pt x="7" y="199"/>
                  </a:lnTo>
                  <a:lnTo>
                    <a:pt x="0" y="203"/>
                  </a:lnTo>
                  <a:lnTo>
                    <a:pt x="0" y="192"/>
                  </a:lnTo>
                  <a:lnTo>
                    <a:pt x="0" y="178"/>
                  </a:lnTo>
                  <a:lnTo>
                    <a:pt x="0" y="167"/>
                  </a:lnTo>
                  <a:lnTo>
                    <a:pt x="0" y="154"/>
                  </a:lnTo>
                  <a:lnTo>
                    <a:pt x="0" y="140"/>
                  </a:lnTo>
                  <a:lnTo>
                    <a:pt x="2" y="129"/>
                  </a:lnTo>
                  <a:lnTo>
                    <a:pt x="2" y="116"/>
                  </a:lnTo>
                  <a:lnTo>
                    <a:pt x="4" y="104"/>
                  </a:lnTo>
                  <a:lnTo>
                    <a:pt x="4" y="91"/>
                  </a:lnTo>
                  <a:lnTo>
                    <a:pt x="4" y="78"/>
                  </a:lnTo>
                  <a:lnTo>
                    <a:pt x="5" y="64"/>
                  </a:lnTo>
                  <a:lnTo>
                    <a:pt x="5" y="53"/>
                  </a:lnTo>
                  <a:lnTo>
                    <a:pt x="5" y="40"/>
                  </a:lnTo>
                  <a:lnTo>
                    <a:pt x="7" y="26"/>
                  </a:lnTo>
                  <a:lnTo>
                    <a:pt x="7" y="13"/>
                  </a:lnTo>
                  <a:lnTo>
                    <a:pt x="9" y="0"/>
                  </a:lnTo>
                  <a:lnTo>
                    <a:pt x="9" y="0"/>
                  </a:lnTo>
                  <a:close/>
                </a:path>
              </a:pathLst>
            </a:custGeom>
            <a:solidFill>
              <a:srgbClr val="D1D142"/>
            </a:solidFill>
            <a:ln w="9525">
              <a:solidFill>
                <a:schemeClr val="tx2"/>
              </a:solidFill>
              <a:round/>
              <a:headEnd/>
              <a:tailEnd/>
            </a:ln>
          </p:spPr>
          <p:txBody>
            <a:bodyPr/>
            <a:lstStyle/>
            <a:p>
              <a:endParaRPr lang="es-AR"/>
            </a:p>
          </p:txBody>
        </p:sp>
        <p:sp>
          <p:nvSpPr>
            <p:cNvPr id="45093" name="Freeform 37"/>
            <p:cNvSpPr>
              <a:spLocks/>
            </p:cNvSpPr>
            <p:nvPr/>
          </p:nvSpPr>
          <p:spPr bwMode="auto">
            <a:xfrm>
              <a:off x="5014" y="3260"/>
              <a:ext cx="60" cy="160"/>
            </a:xfrm>
            <a:custGeom>
              <a:avLst/>
              <a:gdLst/>
              <a:ahLst/>
              <a:cxnLst>
                <a:cxn ang="0">
                  <a:pos x="44" y="8"/>
                </a:cxn>
                <a:cxn ang="0">
                  <a:pos x="48" y="25"/>
                </a:cxn>
                <a:cxn ang="0">
                  <a:pos x="46" y="39"/>
                </a:cxn>
                <a:cxn ang="0">
                  <a:pos x="44" y="52"/>
                </a:cxn>
                <a:cxn ang="0">
                  <a:pos x="42" y="63"/>
                </a:cxn>
                <a:cxn ang="0">
                  <a:pos x="42" y="77"/>
                </a:cxn>
                <a:cxn ang="0">
                  <a:pos x="42" y="88"/>
                </a:cxn>
                <a:cxn ang="0">
                  <a:pos x="48" y="88"/>
                </a:cxn>
                <a:cxn ang="0">
                  <a:pos x="57" y="73"/>
                </a:cxn>
                <a:cxn ang="0">
                  <a:pos x="69" y="58"/>
                </a:cxn>
                <a:cxn ang="0">
                  <a:pos x="82" y="46"/>
                </a:cxn>
                <a:cxn ang="0">
                  <a:pos x="90" y="50"/>
                </a:cxn>
                <a:cxn ang="0">
                  <a:pos x="84" y="65"/>
                </a:cxn>
                <a:cxn ang="0">
                  <a:pos x="73" y="80"/>
                </a:cxn>
                <a:cxn ang="0">
                  <a:pos x="61" y="97"/>
                </a:cxn>
                <a:cxn ang="0">
                  <a:pos x="50" y="115"/>
                </a:cxn>
                <a:cxn ang="0">
                  <a:pos x="42" y="132"/>
                </a:cxn>
                <a:cxn ang="0">
                  <a:pos x="38" y="145"/>
                </a:cxn>
                <a:cxn ang="0">
                  <a:pos x="42" y="158"/>
                </a:cxn>
                <a:cxn ang="0">
                  <a:pos x="55" y="160"/>
                </a:cxn>
                <a:cxn ang="0">
                  <a:pos x="71" y="149"/>
                </a:cxn>
                <a:cxn ang="0">
                  <a:pos x="84" y="135"/>
                </a:cxn>
                <a:cxn ang="0">
                  <a:pos x="95" y="124"/>
                </a:cxn>
                <a:cxn ang="0">
                  <a:pos x="103" y="111"/>
                </a:cxn>
                <a:cxn ang="0">
                  <a:pos x="114" y="107"/>
                </a:cxn>
                <a:cxn ang="0">
                  <a:pos x="114" y="120"/>
                </a:cxn>
                <a:cxn ang="0">
                  <a:pos x="109" y="132"/>
                </a:cxn>
                <a:cxn ang="0">
                  <a:pos x="99" y="143"/>
                </a:cxn>
                <a:cxn ang="0">
                  <a:pos x="90" y="156"/>
                </a:cxn>
                <a:cxn ang="0">
                  <a:pos x="78" y="168"/>
                </a:cxn>
                <a:cxn ang="0">
                  <a:pos x="65" y="177"/>
                </a:cxn>
                <a:cxn ang="0">
                  <a:pos x="54" y="185"/>
                </a:cxn>
                <a:cxn ang="0">
                  <a:pos x="42" y="191"/>
                </a:cxn>
                <a:cxn ang="0">
                  <a:pos x="33" y="202"/>
                </a:cxn>
                <a:cxn ang="0">
                  <a:pos x="31" y="217"/>
                </a:cxn>
                <a:cxn ang="0">
                  <a:pos x="29" y="234"/>
                </a:cxn>
                <a:cxn ang="0">
                  <a:pos x="25" y="251"/>
                </a:cxn>
                <a:cxn ang="0">
                  <a:pos x="23" y="269"/>
                </a:cxn>
                <a:cxn ang="0">
                  <a:pos x="19" y="284"/>
                </a:cxn>
                <a:cxn ang="0">
                  <a:pos x="14" y="299"/>
                </a:cxn>
                <a:cxn ang="0">
                  <a:pos x="6" y="314"/>
                </a:cxn>
                <a:cxn ang="0">
                  <a:pos x="0" y="301"/>
                </a:cxn>
                <a:cxn ang="0">
                  <a:pos x="0" y="259"/>
                </a:cxn>
                <a:cxn ang="0">
                  <a:pos x="2" y="219"/>
                </a:cxn>
                <a:cxn ang="0">
                  <a:pos x="10" y="177"/>
                </a:cxn>
                <a:cxn ang="0">
                  <a:pos x="16" y="137"/>
                </a:cxn>
                <a:cxn ang="0">
                  <a:pos x="23" y="97"/>
                </a:cxn>
                <a:cxn ang="0">
                  <a:pos x="31" y="58"/>
                </a:cxn>
                <a:cxn ang="0">
                  <a:pos x="36" y="20"/>
                </a:cxn>
                <a:cxn ang="0">
                  <a:pos x="40" y="0"/>
                </a:cxn>
              </a:cxnLst>
              <a:rect l="0" t="0" r="r" b="b"/>
              <a:pathLst>
                <a:path w="120" h="322">
                  <a:moveTo>
                    <a:pt x="40" y="0"/>
                  </a:moveTo>
                  <a:lnTo>
                    <a:pt x="44" y="8"/>
                  </a:lnTo>
                  <a:lnTo>
                    <a:pt x="48" y="20"/>
                  </a:lnTo>
                  <a:lnTo>
                    <a:pt x="48" y="25"/>
                  </a:lnTo>
                  <a:lnTo>
                    <a:pt x="48" y="33"/>
                  </a:lnTo>
                  <a:lnTo>
                    <a:pt x="46" y="39"/>
                  </a:lnTo>
                  <a:lnTo>
                    <a:pt x="46" y="46"/>
                  </a:lnTo>
                  <a:lnTo>
                    <a:pt x="44" y="52"/>
                  </a:lnTo>
                  <a:lnTo>
                    <a:pt x="44" y="58"/>
                  </a:lnTo>
                  <a:lnTo>
                    <a:pt x="42" y="63"/>
                  </a:lnTo>
                  <a:lnTo>
                    <a:pt x="42" y="71"/>
                  </a:lnTo>
                  <a:lnTo>
                    <a:pt x="42" y="77"/>
                  </a:lnTo>
                  <a:lnTo>
                    <a:pt x="42" y="82"/>
                  </a:lnTo>
                  <a:lnTo>
                    <a:pt x="42" y="88"/>
                  </a:lnTo>
                  <a:lnTo>
                    <a:pt x="44" y="94"/>
                  </a:lnTo>
                  <a:lnTo>
                    <a:pt x="48" y="88"/>
                  </a:lnTo>
                  <a:lnTo>
                    <a:pt x="54" y="82"/>
                  </a:lnTo>
                  <a:lnTo>
                    <a:pt x="57" y="73"/>
                  </a:lnTo>
                  <a:lnTo>
                    <a:pt x="65" y="67"/>
                  </a:lnTo>
                  <a:lnTo>
                    <a:pt x="69" y="58"/>
                  </a:lnTo>
                  <a:lnTo>
                    <a:pt x="76" y="52"/>
                  </a:lnTo>
                  <a:lnTo>
                    <a:pt x="82" y="46"/>
                  </a:lnTo>
                  <a:lnTo>
                    <a:pt x="92" y="44"/>
                  </a:lnTo>
                  <a:lnTo>
                    <a:pt x="90" y="50"/>
                  </a:lnTo>
                  <a:lnTo>
                    <a:pt x="88" y="58"/>
                  </a:lnTo>
                  <a:lnTo>
                    <a:pt x="84" y="65"/>
                  </a:lnTo>
                  <a:lnTo>
                    <a:pt x="78" y="73"/>
                  </a:lnTo>
                  <a:lnTo>
                    <a:pt x="73" y="80"/>
                  </a:lnTo>
                  <a:lnTo>
                    <a:pt x="67" y="90"/>
                  </a:lnTo>
                  <a:lnTo>
                    <a:pt x="61" y="97"/>
                  </a:lnTo>
                  <a:lnTo>
                    <a:pt x="55" y="107"/>
                  </a:lnTo>
                  <a:lnTo>
                    <a:pt x="50" y="115"/>
                  </a:lnTo>
                  <a:lnTo>
                    <a:pt x="44" y="122"/>
                  </a:lnTo>
                  <a:lnTo>
                    <a:pt x="42" y="132"/>
                  </a:lnTo>
                  <a:lnTo>
                    <a:pt x="40" y="139"/>
                  </a:lnTo>
                  <a:lnTo>
                    <a:pt x="38" y="145"/>
                  </a:lnTo>
                  <a:lnTo>
                    <a:pt x="40" y="153"/>
                  </a:lnTo>
                  <a:lnTo>
                    <a:pt x="42" y="158"/>
                  </a:lnTo>
                  <a:lnTo>
                    <a:pt x="48" y="166"/>
                  </a:lnTo>
                  <a:lnTo>
                    <a:pt x="55" y="160"/>
                  </a:lnTo>
                  <a:lnTo>
                    <a:pt x="65" y="154"/>
                  </a:lnTo>
                  <a:lnTo>
                    <a:pt x="71" y="149"/>
                  </a:lnTo>
                  <a:lnTo>
                    <a:pt x="78" y="143"/>
                  </a:lnTo>
                  <a:lnTo>
                    <a:pt x="84" y="135"/>
                  </a:lnTo>
                  <a:lnTo>
                    <a:pt x="90" y="130"/>
                  </a:lnTo>
                  <a:lnTo>
                    <a:pt x="95" y="124"/>
                  </a:lnTo>
                  <a:lnTo>
                    <a:pt x="101" y="118"/>
                  </a:lnTo>
                  <a:lnTo>
                    <a:pt x="103" y="111"/>
                  </a:lnTo>
                  <a:lnTo>
                    <a:pt x="109" y="107"/>
                  </a:lnTo>
                  <a:lnTo>
                    <a:pt x="114" y="107"/>
                  </a:lnTo>
                  <a:lnTo>
                    <a:pt x="120" y="115"/>
                  </a:lnTo>
                  <a:lnTo>
                    <a:pt x="114" y="120"/>
                  </a:lnTo>
                  <a:lnTo>
                    <a:pt x="113" y="126"/>
                  </a:lnTo>
                  <a:lnTo>
                    <a:pt x="109" y="132"/>
                  </a:lnTo>
                  <a:lnTo>
                    <a:pt x="105" y="137"/>
                  </a:lnTo>
                  <a:lnTo>
                    <a:pt x="99" y="143"/>
                  </a:lnTo>
                  <a:lnTo>
                    <a:pt x="95" y="149"/>
                  </a:lnTo>
                  <a:lnTo>
                    <a:pt x="90" y="156"/>
                  </a:lnTo>
                  <a:lnTo>
                    <a:pt x="84" y="162"/>
                  </a:lnTo>
                  <a:lnTo>
                    <a:pt x="78" y="168"/>
                  </a:lnTo>
                  <a:lnTo>
                    <a:pt x="71" y="173"/>
                  </a:lnTo>
                  <a:lnTo>
                    <a:pt x="65" y="177"/>
                  </a:lnTo>
                  <a:lnTo>
                    <a:pt x="59" y="181"/>
                  </a:lnTo>
                  <a:lnTo>
                    <a:pt x="54" y="185"/>
                  </a:lnTo>
                  <a:lnTo>
                    <a:pt x="48" y="189"/>
                  </a:lnTo>
                  <a:lnTo>
                    <a:pt x="42" y="191"/>
                  </a:lnTo>
                  <a:lnTo>
                    <a:pt x="35" y="194"/>
                  </a:lnTo>
                  <a:lnTo>
                    <a:pt x="33" y="202"/>
                  </a:lnTo>
                  <a:lnTo>
                    <a:pt x="31" y="210"/>
                  </a:lnTo>
                  <a:lnTo>
                    <a:pt x="31" y="217"/>
                  </a:lnTo>
                  <a:lnTo>
                    <a:pt x="29" y="227"/>
                  </a:lnTo>
                  <a:lnTo>
                    <a:pt x="29" y="234"/>
                  </a:lnTo>
                  <a:lnTo>
                    <a:pt x="27" y="244"/>
                  </a:lnTo>
                  <a:lnTo>
                    <a:pt x="25" y="251"/>
                  </a:lnTo>
                  <a:lnTo>
                    <a:pt x="25" y="261"/>
                  </a:lnTo>
                  <a:lnTo>
                    <a:pt x="23" y="269"/>
                  </a:lnTo>
                  <a:lnTo>
                    <a:pt x="21" y="276"/>
                  </a:lnTo>
                  <a:lnTo>
                    <a:pt x="19" y="284"/>
                  </a:lnTo>
                  <a:lnTo>
                    <a:pt x="16" y="291"/>
                  </a:lnTo>
                  <a:lnTo>
                    <a:pt x="14" y="299"/>
                  </a:lnTo>
                  <a:lnTo>
                    <a:pt x="10" y="307"/>
                  </a:lnTo>
                  <a:lnTo>
                    <a:pt x="6" y="314"/>
                  </a:lnTo>
                  <a:lnTo>
                    <a:pt x="2" y="322"/>
                  </a:lnTo>
                  <a:lnTo>
                    <a:pt x="0" y="301"/>
                  </a:lnTo>
                  <a:lnTo>
                    <a:pt x="0" y="280"/>
                  </a:lnTo>
                  <a:lnTo>
                    <a:pt x="0" y="259"/>
                  </a:lnTo>
                  <a:lnTo>
                    <a:pt x="2" y="240"/>
                  </a:lnTo>
                  <a:lnTo>
                    <a:pt x="2" y="219"/>
                  </a:lnTo>
                  <a:lnTo>
                    <a:pt x="6" y="198"/>
                  </a:lnTo>
                  <a:lnTo>
                    <a:pt x="10" y="177"/>
                  </a:lnTo>
                  <a:lnTo>
                    <a:pt x="14" y="158"/>
                  </a:lnTo>
                  <a:lnTo>
                    <a:pt x="16" y="137"/>
                  </a:lnTo>
                  <a:lnTo>
                    <a:pt x="19" y="118"/>
                  </a:lnTo>
                  <a:lnTo>
                    <a:pt x="23" y="97"/>
                  </a:lnTo>
                  <a:lnTo>
                    <a:pt x="29" y="78"/>
                  </a:lnTo>
                  <a:lnTo>
                    <a:pt x="31" y="58"/>
                  </a:lnTo>
                  <a:lnTo>
                    <a:pt x="33" y="39"/>
                  </a:lnTo>
                  <a:lnTo>
                    <a:pt x="36" y="20"/>
                  </a:lnTo>
                  <a:lnTo>
                    <a:pt x="40" y="0"/>
                  </a:lnTo>
                  <a:lnTo>
                    <a:pt x="40" y="0"/>
                  </a:lnTo>
                  <a:close/>
                </a:path>
              </a:pathLst>
            </a:custGeom>
            <a:solidFill>
              <a:srgbClr val="F2CC99"/>
            </a:solidFill>
            <a:ln w="9525">
              <a:solidFill>
                <a:schemeClr val="tx2"/>
              </a:solidFill>
              <a:round/>
              <a:headEnd/>
              <a:tailEnd/>
            </a:ln>
          </p:spPr>
          <p:txBody>
            <a:bodyPr/>
            <a:lstStyle/>
            <a:p>
              <a:endParaRPr lang="es-AR"/>
            </a:p>
          </p:txBody>
        </p:sp>
        <p:sp>
          <p:nvSpPr>
            <p:cNvPr id="45094" name="Freeform 38"/>
            <p:cNvSpPr>
              <a:spLocks/>
            </p:cNvSpPr>
            <p:nvPr/>
          </p:nvSpPr>
          <p:spPr bwMode="auto">
            <a:xfrm>
              <a:off x="4611" y="3279"/>
              <a:ext cx="92" cy="149"/>
            </a:xfrm>
            <a:custGeom>
              <a:avLst/>
              <a:gdLst/>
              <a:ahLst/>
              <a:cxnLst>
                <a:cxn ang="0">
                  <a:pos x="185" y="9"/>
                </a:cxn>
                <a:cxn ang="0">
                  <a:pos x="167" y="24"/>
                </a:cxn>
                <a:cxn ang="0">
                  <a:pos x="166" y="47"/>
                </a:cxn>
                <a:cxn ang="0">
                  <a:pos x="167" y="72"/>
                </a:cxn>
                <a:cxn ang="0">
                  <a:pos x="171" y="95"/>
                </a:cxn>
                <a:cxn ang="0">
                  <a:pos x="171" y="117"/>
                </a:cxn>
                <a:cxn ang="0">
                  <a:pos x="158" y="133"/>
                </a:cxn>
                <a:cxn ang="0">
                  <a:pos x="148" y="148"/>
                </a:cxn>
                <a:cxn ang="0">
                  <a:pos x="145" y="142"/>
                </a:cxn>
                <a:cxn ang="0">
                  <a:pos x="139" y="125"/>
                </a:cxn>
                <a:cxn ang="0">
                  <a:pos x="128" y="114"/>
                </a:cxn>
                <a:cxn ang="0">
                  <a:pos x="126" y="129"/>
                </a:cxn>
                <a:cxn ang="0">
                  <a:pos x="131" y="148"/>
                </a:cxn>
                <a:cxn ang="0">
                  <a:pos x="139" y="165"/>
                </a:cxn>
                <a:cxn ang="0">
                  <a:pos x="148" y="182"/>
                </a:cxn>
                <a:cxn ang="0">
                  <a:pos x="150" y="201"/>
                </a:cxn>
                <a:cxn ang="0">
                  <a:pos x="137" y="192"/>
                </a:cxn>
                <a:cxn ang="0">
                  <a:pos x="122" y="163"/>
                </a:cxn>
                <a:cxn ang="0">
                  <a:pos x="108" y="136"/>
                </a:cxn>
                <a:cxn ang="0">
                  <a:pos x="103" y="157"/>
                </a:cxn>
                <a:cxn ang="0">
                  <a:pos x="101" y="178"/>
                </a:cxn>
                <a:cxn ang="0">
                  <a:pos x="105" y="197"/>
                </a:cxn>
                <a:cxn ang="0">
                  <a:pos x="112" y="220"/>
                </a:cxn>
                <a:cxn ang="0">
                  <a:pos x="116" y="241"/>
                </a:cxn>
                <a:cxn ang="0">
                  <a:pos x="101" y="228"/>
                </a:cxn>
                <a:cxn ang="0">
                  <a:pos x="88" y="209"/>
                </a:cxn>
                <a:cxn ang="0">
                  <a:pos x="70" y="212"/>
                </a:cxn>
                <a:cxn ang="0">
                  <a:pos x="72" y="237"/>
                </a:cxn>
                <a:cxn ang="0">
                  <a:pos x="91" y="258"/>
                </a:cxn>
                <a:cxn ang="0">
                  <a:pos x="80" y="262"/>
                </a:cxn>
                <a:cxn ang="0">
                  <a:pos x="61" y="239"/>
                </a:cxn>
                <a:cxn ang="0">
                  <a:pos x="50" y="211"/>
                </a:cxn>
                <a:cxn ang="0">
                  <a:pos x="38" y="222"/>
                </a:cxn>
                <a:cxn ang="0">
                  <a:pos x="46" y="252"/>
                </a:cxn>
                <a:cxn ang="0">
                  <a:pos x="67" y="283"/>
                </a:cxn>
                <a:cxn ang="0">
                  <a:pos x="40" y="271"/>
                </a:cxn>
                <a:cxn ang="0">
                  <a:pos x="29" y="241"/>
                </a:cxn>
                <a:cxn ang="0">
                  <a:pos x="19" y="228"/>
                </a:cxn>
                <a:cxn ang="0">
                  <a:pos x="17" y="256"/>
                </a:cxn>
                <a:cxn ang="0">
                  <a:pos x="19" y="287"/>
                </a:cxn>
                <a:cxn ang="0">
                  <a:pos x="10" y="279"/>
                </a:cxn>
                <a:cxn ang="0">
                  <a:pos x="2" y="252"/>
                </a:cxn>
                <a:cxn ang="0">
                  <a:pos x="0" y="226"/>
                </a:cxn>
                <a:cxn ang="0">
                  <a:pos x="2" y="197"/>
                </a:cxn>
                <a:cxn ang="0">
                  <a:pos x="13" y="174"/>
                </a:cxn>
                <a:cxn ang="0">
                  <a:pos x="31" y="148"/>
                </a:cxn>
                <a:cxn ang="0">
                  <a:pos x="53" y="117"/>
                </a:cxn>
                <a:cxn ang="0">
                  <a:pos x="82" y="85"/>
                </a:cxn>
                <a:cxn ang="0">
                  <a:pos x="110" y="55"/>
                </a:cxn>
                <a:cxn ang="0">
                  <a:pos x="139" y="24"/>
                </a:cxn>
                <a:cxn ang="0">
                  <a:pos x="171" y="0"/>
                </a:cxn>
              </a:cxnLst>
              <a:rect l="0" t="0" r="r" b="b"/>
              <a:pathLst>
                <a:path w="185" h="298">
                  <a:moveTo>
                    <a:pt x="171" y="0"/>
                  </a:moveTo>
                  <a:lnTo>
                    <a:pt x="177" y="3"/>
                  </a:lnTo>
                  <a:lnTo>
                    <a:pt x="185" y="9"/>
                  </a:lnTo>
                  <a:lnTo>
                    <a:pt x="177" y="13"/>
                  </a:lnTo>
                  <a:lnTo>
                    <a:pt x="171" y="19"/>
                  </a:lnTo>
                  <a:lnTo>
                    <a:pt x="167" y="24"/>
                  </a:lnTo>
                  <a:lnTo>
                    <a:pt x="166" y="32"/>
                  </a:lnTo>
                  <a:lnTo>
                    <a:pt x="164" y="39"/>
                  </a:lnTo>
                  <a:lnTo>
                    <a:pt x="166" y="47"/>
                  </a:lnTo>
                  <a:lnTo>
                    <a:pt x="166" y="55"/>
                  </a:lnTo>
                  <a:lnTo>
                    <a:pt x="167" y="64"/>
                  </a:lnTo>
                  <a:lnTo>
                    <a:pt x="167" y="72"/>
                  </a:lnTo>
                  <a:lnTo>
                    <a:pt x="169" y="79"/>
                  </a:lnTo>
                  <a:lnTo>
                    <a:pt x="169" y="87"/>
                  </a:lnTo>
                  <a:lnTo>
                    <a:pt x="171" y="95"/>
                  </a:lnTo>
                  <a:lnTo>
                    <a:pt x="171" y="102"/>
                  </a:lnTo>
                  <a:lnTo>
                    <a:pt x="173" y="110"/>
                  </a:lnTo>
                  <a:lnTo>
                    <a:pt x="171" y="117"/>
                  </a:lnTo>
                  <a:lnTo>
                    <a:pt x="171" y="127"/>
                  </a:lnTo>
                  <a:lnTo>
                    <a:pt x="162" y="127"/>
                  </a:lnTo>
                  <a:lnTo>
                    <a:pt x="158" y="133"/>
                  </a:lnTo>
                  <a:lnTo>
                    <a:pt x="154" y="138"/>
                  </a:lnTo>
                  <a:lnTo>
                    <a:pt x="150" y="144"/>
                  </a:lnTo>
                  <a:lnTo>
                    <a:pt x="148" y="148"/>
                  </a:lnTo>
                  <a:lnTo>
                    <a:pt x="147" y="148"/>
                  </a:lnTo>
                  <a:lnTo>
                    <a:pt x="147" y="146"/>
                  </a:lnTo>
                  <a:lnTo>
                    <a:pt x="145" y="142"/>
                  </a:lnTo>
                  <a:lnTo>
                    <a:pt x="145" y="138"/>
                  </a:lnTo>
                  <a:lnTo>
                    <a:pt x="143" y="131"/>
                  </a:lnTo>
                  <a:lnTo>
                    <a:pt x="139" y="125"/>
                  </a:lnTo>
                  <a:lnTo>
                    <a:pt x="137" y="119"/>
                  </a:lnTo>
                  <a:lnTo>
                    <a:pt x="131" y="115"/>
                  </a:lnTo>
                  <a:lnTo>
                    <a:pt x="128" y="114"/>
                  </a:lnTo>
                  <a:lnTo>
                    <a:pt x="126" y="117"/>
                  </a:lnTo>
                  <a:lnTo>
                    <a:pt x="126" y="125"/>
                  </a:lnTo>
                  <a:lnTo>
                    <a:pt x="126" y="129"/>
                  </a:lnTo>
                  <a:lnTo>
                    <a:pt x="128" y="136"/>
                  </a:lnTo>
                  <a:lnTo>
                    <a:pt x="129" y="140"/>
                  </a:lnTo>
                  <a:lnTo>
                    <a:pt x="131" y="148"/>
                  </a:lnTo>
                  <a:lnTo>
                    <a:pt x="135" y="154"/>
                  </a:lnTo>
                  <a:lnTo>
                    <a:pt x="137" y="159"/>
                  </a:lnTo>
                  <a:lnTo>
                    <a:pt x="139" y="165"/>
                  </a:lnTo>
                  <a:lnTo>
                    <a:pt x="143" y="171"/>
                  </a:lnTo>
                  <a:lnTo>
                    <a:pt x="145" y="176"/>
                  </a:lnTo>
                  <a:lnTo>
                    <a:pt x="148" y="182"/>
                  </a:lnTo>
                  <a:lnTo>
                    <a:pt x="148" y="190"/>
                  </a:lnTo>
                  <a:lnTo>
                    <a:pt x="150" y="195"/>
                  </a:lnTo>
                  <a:lnTo>
                    <a:pt x="150" y="201"/>
                  </a:lnTo>
                  <a:lnTo>
                    <a:pt x="152" y="207"/>
                  </a:lnTo>
                  <a:lnTo>
                    <a:pt x="143" y="199"/>
                  </a:lnTo>
                  <a:lnTo>
                    <a:pt x="137" y="192"/>
                  </a:lnTo>
                  <a:lnTo>
                    <a:pt x="129" y="182"/>
                  </a:lnTo>
                  <a:lnTo>
                    <a:pt x="126" y="173"/>
                  </a:lnTo>
                  <a:lnTo>
                    <a:pt x="122" y="163"/>
                  </a:lnTo>
                  <a:lnTo>
                    <a:pt x="118" y="154"/>
                  </a:lnTo>
                  <a:lnTo>
                    <a:pt x="114" y="144"/>
                  </a:lnTo>
                  <a:lnTo>
                    <a:pt x="108" y="136"/>
                  </a:lnTo>
                  <a:lnTo>
                    <a:pt x="105" y="142"/>
                  </a:lnTo>
                  <a:lnTo>
                    <a:pt x="103" y="150"/>
                  </a:lnTo>
                  <a:lnTo>
                    <a:pt x="103" y="157"/>
                  </a:lnTo>
                  <a:lnTo>
                    <a:pt x="103" y="163"/>
                  </a:lnTo>
                  <a:lnTo>
                    <a:pt x="101" y="171"/>
                  </a:lnTo>
                  <a:lnTo>
                    <a:pt x="101" y="178"/>
                  </a:lnTo>
                  <a:lnTo>
                    <a:pt x="103" y="184"/>
                  </a:lnTo>
                  <a:lnTo>
                    <a:pt x="105" y="192"/>
                  </a:lnTo>
                  <a:lnTo>
                    <a:pt x="105" y="197"/>
                  </a:lnTo>
                  <a:lnTo>
                    <a:pt x="107" y="205"/>
                  </a:lnTo>
                  <a:lnTo>
                    <a:pt x="108" y="212"/>
                  </a:lnTo>
                  <a:lnTo>
                    <a:pt x="112" y="220"/>
                  </a:lnTo>
                  <a:lnTo>
                    <a:pt x="112" y="228"/>
                  </a:lnTo>
                  <a:lnTo>
                    <a:pt x="114" y="235"/>
                  </a:lnTo>
                  <a:lnTo>
                    <a:pt x="116" y="241"/>
                  </a:lnTo>
                  <a:lnTo>
                    <a:pt x="118" y="249"/>
                  </a:lnTo>
                  <a:lnTo>
                    <a:pt x="108" y="237"/>
                  </a:lnTo>
                  <a:lnTo>
                    <a:pt x="101" y="228"/>
                  </a:lnTo>
                  <a:lnTo>
                    <a:pt x="95" y="222"/>
                  </a:lnTo>
                  <a:lnTo>
                    <a:pt x="91" y="214"/>
                  </a:lnTo>
                  <a:lnTo>
                    <a:pt x="88" y="209"/>
                  </a:lnTo>
                  <a:lnTo>
                    <a:pt x="86" y="203"/>
                  </a:lnTo>
                  <a:lnTo>
                    <a:pt x="76" y="205"/>
                  </a:lnTo>
                  <a:lnTo>
                    <a:pt x="70" y="212"/>
                  </a:lnTo>
                  <a:lnTo>
                    <a:pt x="69" y="222"/>
                  </a:lnTo>
                  <a:lnTo>
                    <a:pt x="70" y="230"/>
                  </a:lnTo>
                  <a:lnTo>
                    <a:pt x="72" y="237"/>
                  </a:lnTo>
                  <a:lnTo>
                    <a:pt x="78" y="247"/>
                  </a:lnTo>
                  <a:lnTo>
                    <a:pt x="84" y="252"/>
                  </a:lnTo>
                  <a:lnTo>
                    <a:pt x="91" y="258"/>
                  </a:lnTo>
                  <a:lnTo>
                    <a:pt x="91" y="264"/>
                  </a:lnTo>
                  <a:lnTo>
                    <a:pt x="91" y="268"/>
                  </a:lnTo>
                  <a:lnTo>
                    <a:pt x="80" y="262"/>
                  </a:lnTo>
                  <a:lnTo>
                    <a:pt x="72" y="256"/>
                  </a:lnTo>
                  <a:lnTo>
                    <a:pt x="65" y="249"/>
                  </a:lnTo>
                  <a:lnTo>
                    <a:pt x="61" y="239"/>
                  </a:lnTo>
                  <a:lnTo>
                    <a:pt x="57" y="230"/>
                  </a:lnTo>
                  <a:lnTo>
                    <a:pt x="53" y="222"/>
                  </a:lnTo>
                  <a:lnTo>
                    <a:pt x="50" y="211"/>
                  </a:lnTo>
                  <a:lnTo>
                    <a:pt x="48" y="203"/>
                  </a:lnTo>
                  <a:lnTo>
                    <a:pt x="40" y="211"/>
                  </a:lnTo>
                  <a:lnTo>
                    <a:pt x="38" y="222"/>
                  </a:lnTo>
                  <a:lnTo>
                    <a:pt x="38" y="230"/>
                  </a:lnTo>
                  <a:lnTo>
                    <a:pt x="40" y="241"/>
                  </a:lnTo>
                  <a:lnTo>
                    <a:pt x="46" y="252"/>
                  </a:lnTo>
                  <a:lnTo>
                    <a:pt x="51" y="264"/>
                  </a:lnTo>
                  <a:lnTo>
                    <a:pt x="59" y="271"/>
                  </a:lnTo>
                  <a:lnTo>
                    <a:pt x="67" y="283"/>
                  </a:lnTo>
                  <a:lnTo>
                    <a:pt x="57" y="281"/>
                  </a:lnTo>
                  <a:lnTo>
                    <a:pt x="48" y="277"/>
                  </a:lnTo>
                  <a:lnTo>
                    <a:pt x="40" y="271"/>
                  </a:lnTo>
                  <a:lnTo>
                    <a:pt x="36" y="264"/>
                  </a:lnTo>
                  <a:lnTo>
                    <a:pt x="31" y="250"/>
                  </a:lnTo>
                  <a:lnTo>
                    <a:pt x="29" y="241"/>
                  </a:lnTo>
                  <a:lnTo>
                    <a:pt x="25" y="230"/>
                  </a:lnTo>
                  <a:lnTo>
                    <a:pt x="25" y="222"/>
                  </a:lnTo>
                  <a:lnTo>
                    <a:pt x="19" y="228"/>
                  </a:lnTo>
                  <a:lnTo>
                    <a:pt x="17" y="237"/>
                  </a:lnTo>
                  <a:lnTo>
                    <a:pt x="15" y="247"/>
                  </a:lnTo>
                  <a:lnTo>
                    <a:pt x="17" y="256"/>
                  </a:lnTo>
                  <a:lnTo>
                    <a:pt x="17" y="266"/>
                  </a:lnTo>
                  <a:lnTo>
                    <a:pt x="17" y="277"/>
                  </a:lnTo>
                  <a:lnTo>
                    <a:pt x="19" y="287"/>
                  </a:lnTo>
                  <a:lnTo>
                    <a:pt x="19" y="298"/>
                  </a:lnTo>
                  <a:lnTo>
                    <a:pt x="15" y="288"/>
                  </a:lnTo>
                  <a:lnTo>
                    <a:pt x="10" y="279"/>
                  </a:lnTo>
                  <a:lnTo>
                    <a:pt x="8" y="269"/>
                  </a:lnTo>
                  <a:lnTo>
                    <a:pt x="6" y="262"/>
                  </a:lnTo>
                  <a:lnTo>
                    <a:pt x="2" y="252"/>
                  </a:lnTo>
                  <a:lnTo>
                    <a:pt x="2" y="245"/>
                  </a:lnTo>
                  <a:lnTo>
                    <a:pt x="0" y="235"/>
                  </a:lnTo>
                  <a:lnTo>
                    <a:pt x="0" y="226"/>
                  </a:lnTo>
                  <a:lnTo>
                    <a:pt x="0" y="216"/>
                  </a:lnTo>
                  <a:lnTo>
                    <a:pt x="2" y="207"/>
                  </a:lnTo>
                  <a:lnTo>
                    <a:pt x="2" y="197"/>
                  </a:lnTo>
                  <a:lnTo>
                    <a:pt x="6" y="190"/>
                  </a:lnTo>
                  <a:lnTo>
                    <a:pt x="8" y="182"/>
                  </a:lnTo>
                  <a:lnTo>
                    <a:pt x="13" y="174"/>
                  </a:lnTo>
                  <a:lnTo>
                    <a:pt x="17" y="165"/>
                  </a:lnTo>
                  <a:lnTo>
                    <a:pt x="25" y="159"/>
                  </a:lnTo>
                  <a:lnTo>
                    <a:pt x="31" y="148"/>
                  </a:lnTo>
                  <a:lnTo>
                    <a:pt x="38" y="138"/>
                  </a:lnTo>
                  <a:lnTo>
                    <a:pt x="46" y="127"/>
                  </a:lnTo>
                  <a:lnTo>
                    <a:pt x="53" y="117"/>
                  </a:lnTo>
                  <a:lnTo>
                    <a:pt x="63" y="106"/>
                  </a:lnTo>
                  <a:lnTo>
                    <a:pt x="72" y="95"/>
                  </a:lnTo>
                  <a:lnTo>
                    <a:pt x="82" y="85"/>
                  </a:lnTo>
                  <a:lnTo>
                    <a:pt x="91" y="76"/>
                  </a:lnTo>
                  <a:lnTo>
                    <a:pt x="101" y="64"/>
                  </a:lnTo>
                  <a:lnTo>
                    <a:pt x="110" y="55"/>
                  </a:lnTo>
                  <a:lnTo>
                    <a:pt x="120" y="45"/>
                  </a:lnTo>
                  <a:lnTo>
                    <a:pt x="129" y="36"/>
                  </a:lnTo>
                  <a:lnTo>
                    <a:pt x="139" y="24"/>
                  </a:lnTo>
                  <a:lnTo>
                    <a:pt x="150" y="17"/>
                  </a:lnTo>
                  <a:lnTo>
                    <a:pt x="160" y="7"/>
                  </a:lnTo>
                  <a:lnTo>
                    <a:pt x="171" y="0"/>
                  </a:lnTo>
                  <a:lnTo>
                    <a:pt x="171" y="0"/>
                  </a:lnTo>
                  <a:close/>
                </a:path>
              </a:pathLst>
            </a:custGeom>
            <a:solidFill>
              <a:srgbClr val="8A964D"/>
            </a:solidFill>
            <a:ln w="9525">
              <a:solidFill>
                <a:schemeClr val="tx2"/>
              </a:solidFill>
              <a:round/>
              <a:headEnd/>
              <a:tailEnd/>
            </a:ln>
          </p:spPr>
          <p:txBody>
            <a:bodyPr/>
            <a:lstStyle/>
            <a:p>
              <a:endParaRPr lang="es-AR"/>
            </a:p>
          </p:txBody>
        </p:sp>
        <p:sp>
          <p:nvSpPr>
            <p:cNvPr id="45095" name="Freeform 39"/>
            <p:cNvSpPr>
              <a:spLocks/>
            </p:cNvSpPr>
            <p:nvPr/>
          </p:nvSpPr>
          <p:spPr bwMode="auto">
            <a:xfrm>
              <a:off x="4961" y="3317"/>
              <a:ext cx="40" cy="42"/>
            </a:xfrm>
            <a:custGeom>
              <a:avLst/>
              <a:gdLst/>
              <a:ahLst/>
              <a:cxnLst>
                <a:cxn ang="0">
                  <a:pos x="74" y="0"/>
                </a:cxn>
                <a:cxn ang="0">
                  <a:pos x="80" y="7"/>
                </a:cxn>
                <a:cxn ang="0">
                  <a:pos x="80" y="19"/>
                </a:cxn>
                <a:cxn ang="0">
                  <a:pos x="76" y="24"/>
                </a:cxn>
                <a:cxn ang="0">
                  <a:pos x="74" y="30"/>
                </a:cxn>
                <a:cxn ang="0">
                  <a:pos x="70" y="36"/>
                </a:cxn>
                <a:cxn ang="0">
                  <a:pos x="64" y="41"/>
                </a:cxn>
                <a:cxn ang="0">
                  <a:pos x="59" y="47"/>
                </a:cxn>
                <a:cxn ang="0">
                  <a:pos x="53" y="53"/>
                </a:cxn>
                <a:cxn ang="0">
                  <a:pos x="45" y="58"/>
                </a:cxn>
                <a:cxn ang="0">
                  <a:pos x="42" y="64"/>
                </a:cxn>
                <a:cxn ang="0">
                  <a:pos x="34" y="68"/>
                </a:cxn>
                <a:cxn ang="0">
                  <a:pos x="28" y="72"/>
                </a:cxn>
                <a:cxn ang="0">
                  <a:pos x="23" y="76"/>
                </a:cxn>
                <a:cxn ang="0">
                  <a:pos x="19" y="79"/>
                </a:cxn>
                <a:cxn ang="0">
                  <a:pos x="13" y="83"/>
                </a:cxn>
                <a:cxn ang="0">
                  <a:pos x="7" y="81"/>
                </a:cxn>
                <a:cxn ang="0">
                  <a:pos x="4" y="78"/>
                </a:cxn>
                <a:cxn ang="0">
                  <a:pos x="0" y="74"/>
                </a:cxn>
                <a:cxn ang="0">
                  <a:pos x="7" y="64"/>
                </a:cxn>
                <a:cxn ang="0">
                  <a:pos x="17" y="55"/>
                </a:cxn>
                <a:cxn ang="0">
                  <a:pos x="26" y="45"/>
                </a:cxn>
                <a:cxn ang="0">
                  <a:pos x="38" y="36"/>
                </a:cxn>
                <a:cxn ang="0">
                  <a:pos x="45" y="26"/>
                </a:cxn>
                <a:cxn ang="0">
                  <a:pos x="55" y="17"/>
                </a:cxn>
                <a:cxn ang="0">
                  <a:pos x="64" y="7"/>
                </a:cxn>
                <a:cxn ang="0">
                  <a:pos x="74" y="0"/>
                </a:cxn>
                <a:cxn ang="0">
                  <a:pos x="74" y="0"/>
                </a:cxn>
              </a:cxnLst>
              <a:rect l="0" t="0" r="r" b="b"/>
              <a:pathLst>
                <a:path w="80" h="83">
                  <a:moveTo>
                    <a:pt x="74" y="0"/>
                  </a:moveTo>
                  <a:lnTo>
                    <a:pt x="80" y="7"/>
                  </a:lnTo>
                  <a:lnTo>
                    <a:pt x="80" y="19"/>
                  </a:lnTo>
                  <a:lnTo>
                    <a:pt x="76" y="24"/>
                  </a:lnTo>
                  <a:lnTo>
                    <a:pt x="74" y="30"/>
                  </a:lnTo>
                  <a:lnTo>
                    <a:pt x="70" y="36"/>
                  </a:lnTo>
                  <a:lnTo>
                    <a:pt x="64" y="41"/>
                  </a:lnTo>
                  <a:lnTo>
                    <a:pt x="59" y="47"/>
                  </a:lnTo>
                  <a:lnTo>
                    <a:pt x="53" y="53"/>
                  </a:lnTo>
                  <a:lnTo>
                    <a:pt x="45" y="58"/>
                  </a:lnTo>
                  <a:lnTo>
                    <a:pt x="42" y="64"/>
                  </a:lnTo>
                  <a:lnTo>
                    <a:pt x="34" y="68"/>
                  </a:lnTo>
                  <a:lnTo>
                    <a:pt x="28" y="72"/>
                  </a:lnTo>
                  <a:lnTo>
                    <a:pt x="23" y="76"/>
                  </a:lnTo>
                  <a:lnTo>
                    <a:pt x="19" y="79"/>
                  </a:lnTo>
                  <a:lnTo>
                    <a:pt x="13" y="83"/>
                  </a:lnTo>
                  <a:lnTo>
                    <a:pt x="7" y="81"/>
                  </a:lnTo>
                  <a:lnTo>
                    <a:pt x="4" y="78"/>
                  </a:lnTo>
                  <a:lnTo>
                    <a:pt x="0" y="74"/>
                  </a:lnTo>
                  <a:lnTo>
                    <a:pt x="7" y="64"/>
                  </a:lnTo>
                  <a:lnTo>
                    <a:pt x="17" y="55"/>
                  </a:lnTo>
                  <a:lnTo>
                    <a:pt x="26" y="45"/>
                  </a:lnTo>
                  <a:lnTo>
                    <a:pt x="38" y="36"/>
                  </a:lnTo>
                  <a:lnTo>
                    <a:pt x="45" y="26"/>
                  </a:lnTo>
                  <a:lnTo>
                    <a:pt x="55" y="17"/>
                  </a:lnTo>
                  <a:lnTo>
                    <a:pt x="64" y="7"/>
                  </a:lnTo>
                  <a:lnTo>
                    <a:pt x="74" y="0"/>
                  </a:lnTo>
                  <a:lnTo>
                    <a:pt x="74" y="0"/>
                  </a:lnTo>
                  <a:close/>
                </a:path>
              </a:pathLst>
            </a:custGeom>
            <a:solidFill>
              <a:srgbClr val="F2CC99"/>
            </a:solidFill>
            <a:ln w="9525">
              <a:solidFill>
                <a:schemeClr val="tx2"/>
              </a:solidFill>
              <a:round/>
              <a:headEnd/>
              <a:tailEnd/>
            </a:ln>
          </p:spPr>
          <p:txBody>
            <a:bodyPr/>
            <a:lstStyle/>
            <a:p>
              <a:endParaRPr lang="es-AR"/>
            </a:p>
          </p:txBody>
        </p:sp>
        <p:sp>
          <p:nvSpPr>
            <p:cNvPr id="45096" name="Freeform 40"/>
            <p:cNvSpPr>
              <a:spLocks/>
            </p:cNvSpPr>
            <p:nvPr/>
          </p:nvSpPr>
          <p:spPr bwMode="auto">
            <a:xfrm>
              <a:off x="4204" y="3349"/>
              <a:ext cx="80" cy="133"/>
            </a:xfrm>
            <a:custGeom>
              <a:avLst/>
              <a:gdLst/>
              <a:ahLst/>
              <a:cxnLst>
                <a:cxn ang="0">
                  <a:pos x="31" y="10"/>
                </a:cxn>
                <a:cxn ang="0">
                  <a:pos x="44" y="19"/>
                </a:cxn>
                <a:cxn ang="0">
                  <a:pos x="57" y="25"/>
                </a:cxn>
                <a:cxn ang="0">
                  <a:pos x="71" y="31"/>
                </a:cxn>
                <a:cxn ang="0">
                  <a:pos x="82" y="34"/>
                </a:cxn>
                <a:cxn ang="0">
                  <a:pos x="95" y="38"/>
                </a:cxn>
                <a:cxn ang="0">
                  <a:pos x="111" y="40"/>
                </a:cxn>
                <a:cxn ang="0">
                  <a:pos x="120" y="33"/>
                </a:cxn>
                <a:cxn ang="0">
                  <a:pos x="120" y="19"/>
                </a:cxn>
                <a:cxn ang="0">
                  <a:pos x="130" y="15"/>
                </a:cxn>
                <a:cxn ang="0">
                  <a:pos x="141" y="29"/>
                </a:cxn>
                <a:cxn ang="0">
                  <a:pos x="149" y="44"/>
                </a:cxn>
                <a:cxn ang="0">
                  <a:pos x="149" y="55"/>
                </a:cxn>
                <a:cxn ang="0">
                  <a:pos x="152" y="72"/>
                </a:cxn>
                <a:cxn ang="0">
                  <a:pos x="158" y="93"/>
                </a:cxn>
                <a:cxn ang="0">
                  <a:pos x="158" y="114"/>
                </a:cxn>
                <a:cxn ang="0">
                  <a:pos x="154" y="135"/>
                </a:cxn>
                <a:cxn ang="0">
                  <a:pos x="149" y="154"/>
                </a:cxn>
                <a:cxn ang="0">
                  <a:pos x="141" y="173"/>
                </a:cxn>
                <a:cxn ang="0">
                  <a:pos x="135" y="194"/>
                </a:cxn>
                <a:cxn ang="0">
                  <a:pos x="133" y="215"/>
                </a:cxn>
                <a:cxn ang="0">
                  <a:pos x="133" y="238"/>
                </a:cxn>
                <a:cxn ang="0">
                  <a:pos x="128" y="257"/>
                </a:cxn>
                <a:cxn ang="0">
                  <a:pos x="111" y="259"/>
                </a:cxn>
                <a:cxn ang="0">
                  <a:pos x="99" y="245"/>
                </a:cxn>
                <a:cxn ang="0">
                  <a:pos x="93" y="228"/>
                </a:cxn>
                <a:cxn ang="0">
                  <a:pos x="92" y="211"/>
                </a:cxn>
                <a:cxn ang="0">
                  <a:pos x="92" y="192"/>
                </a:cxn>
                <a:cxn ang="0">
                  <a:pos x="92" y="173"/>
                </a:cxn>
                <a:cxn ang="0">
                  <a:pos x="90" y="152"/>
                </a:cxn>
                <a:cxn ang="0">
                  <a:pos x="86" y="135"/>
                </a:cxn>
                <a:cxn ang="0">
                  <a:pos x="88" y="126"/>
                </a:cxn>
                <a:cxn ang="0">
                  <a:pos x="90" y="110"/>
                </a:cxn>
                <a:cxn ang="0">
                  <a:pos x="82" y="95"/>
                </a:cxn>
                <a:cxn ang="0">
                  <a:pos x="73" y="80"/>
                </a:cxn>
                <a:cxn ang="0">
                  <a:pos x="74" y="76"/>
                </a:cxn>
                <a:cxn ang="0">
                  <a:pos x="74" y="72"/>
                </a:cxn>
                <a:cxn ang="0">
                  <a:pos x="63" y="63"/>
                </a:cxn>
                <a:cxn ang="0">
                  <a:pos x="48" y="55"/>
                </a:cxn>
                <a:cxn ang="0">
                  <a:pos x="33" y="48"/>
                </a:cxn>
                <a:cxn ang="0">
                  <a:pos x="19" y="42"/>
                </a:cxn>
                <a:cxn ang="0">
                  <a:pos x="8" y="33"/>
                </a:cxn>
                <a:cxn ang="0">
                  <a:pos x="2" y="25"/>
                </a:cxn>
                <a:cxn ang="0">
                  <a:pos x="2" y="15"/>
                </a:cxn>
                <a:cxn ang="0">
                  <a:pos x="12" y="6"/>
                </a:cxn>
                <a:cxn ang="0">
                  <a:pos x="21" y="0"/>
                </a:cxn>
              </a:cxnLst>
              <a:rect l="0" t="0" r="r" b="b"/>
              <a:pathLst>
                <a:path w="160" h="266">
                  <a:moveTo>
                    <a:pt x="21" y="0"/>
                  </a:moveTo>
                  <a:lnTo>
                    <a:pt x="31" y="10"/>
                  </a:lnTo>
                  <a:lnTo>
                    <a:pt x="40" y="17"/>
                  </a:lnTo>
                  <a:lnTo>
                    <a:pt x="44" y="19"/>
                  </a:lnTo>
                  <a:lnTo>
                    <a:pt x="52" y="23"/>
                  </a:lnTo>
                  <a:lnTo>
                    <a:pt x="57" y="25"/>
                  </a:lnTo>
                  <a:lnTo>
                    <a:pt x="63" y="29"/>
                  </a:lnTo>
                  <a:lnTo>
                    <a:pt x="71" y="31"/>
                  </a:lnTo>
                  <a:lnTo>
                    <a:pt x="76" y="33"/>
                  </a:lnTo>
                  <a:lnTo>
                    <a:pt x="82" y="34"/>
                  </a:lnTo>
                  <a:lnTo>
                    <a:pt x="90" y="36"/>
                  </a:lnTo>
                  <a:lnTo>
                    <a:pt x="95" y="38"/>
                  </a:lnTo>
                  <a:lnTo>
                    <a:pt x="105" y="40"/>
                  </a:lnTo>
                  <a:lnTo>
                    <a:pt x="111" y="40"/>
                  </a:lnTo>
                  <a:lnTo>
                    <a:pt x="120" y="44"/>
                  </a:lnTo>
                  <a:lnTo>
                    <a:pt x="120" y="33"/>
                  </a:lnTo>
                  <a:lnTo>
                    <a:pt x="120" y="25"/>
                  </a:lnTo>
                  <a:lnTo>
                    <a:pt x="120" y="19"/>
                  </a:lnTo>
                  <a:lnTo>
                    <a:pt x="124" y="17"/>
                  </a:lnTo>
                  <a:lnTo>
                    <a:pt x="130" y="15"/>
                  </a:lnTo>
                  <a:lnTo>
                    <a:pt x="137" y="21"/>
                  </a:lnTo>
                  <a:lnTo>
                    <a:pt x="141" y="29"/>
                  </a:lnTo>
                  <a:lnTo>
                    <a:pt x="147" y="38"/>
                  </a:lnTo>
                  <a:lnTo>
                    <a:pt x="149" y="44"/>
                  </a:lnTo>
                  <a:lnTo>
                    <a:pt x="149" y="50"/>
                  </a:lnTo>
                  <a:lnTo>
                    <a:pt x="149" y="55"/>
                  </a:lnTo>
                  <a:lnTo>
                    <a:pt x="149" y="63"/>
                  </a:lnTo>
                  <a:lnTo>
                    <a:pt x="152" y="72"/>
                  </a:lnTo>
                  <a:lnTo>
                    <a:pt x="158" y="84"/>
                  </a:lnTo>
                  <a:lnTo>
                    <a:pt x="158" y="93"/>
                  </a:lnTo>
                  <a:lnTo>
                    <a:pt x="160" y="105"/>
                  </a:lnTo>
                  <a:lnTo>
                    <a:pt x="158" y="114"/>
                  </a:lnTo>
                  <a:lnTo>
                    <a:pt x="158" y="126"/>
                  </a:lnTo>
                  <a:lnTo>
                    <a:pt x="154" y="135"/>
                  </a:lnTo>
                  <a:lnTo>
                    <a:pt x="152" y="145"/>
                  </a:lnTo>
                  <a:lnTo>
                    <a:pt x="149" y="154"/>
                  </a:lnTo>
                  <a:lnTo>
                    <a:pt x="145" y="164"/>
                  </a:lnTo>
                  <a:lnTo>
                    <a:pt x="141" y="173"/>
                  </a:lnTo>
                  <a:lnTo>
                    <a:pt x="139" y="185"/>
                  </a:lnTo>
                  <a:lnTo>
                    <a:pt x="135" y="194"/>
                  </a:lnTo>
                  <a:lnTo>
                    <a:pt x="135" y="206"/>
                  </a:lnTo>
                  <a:lnTo>
                    <a:pt x="133" y="215"/>
                  </a:lnTo>
                  <a:lnTo>
                    <a:pt x="135" y="228"/>
                  </a:lnTo>
                  <a:lnTo>
                    <a:pt x="133" y="238"/>
                  </a:lnTo>
                  <a:lnTo>
                    <a:pt x="131" y="247"/>
                  </a:lnTo>
                  <a:lnTo>
                    <a:pt x="128" y="257"/>
                  </a:lnTo>
                  <a:lnTo>
                    <a:pt x="120" y="266"/>
                  </a:lnTo>
                  <a:lnTo>
                    <a:pt x="111" y="259"/>
                  </a:lnTo>
                  <a:lnTo>
                    <a:pt x="105" y="253"/>
                  </a:lnTo>
                  <a:lnTo>
                    <a:pt x="99" y="245"/>
                  </a:lnTo>
                  <a:lnTo>
                    <a:pt x="95" y="238"/>
                  </a:lnTo>
                  <a:lnTo>
                    <a:pt x="93" y="228"/>
                  </a:lnTo>
                  <a:lnTo>
                    <a:pt x="92" y="221"/>
                  </a:lnTo>
                  <a:lnTo>
                    <a:pt x="92" y="211"/>
                  </a:lnTo>
                  <a:lnTo>
                    <a:pt x="92" y="204"/>
                  </a:lnTo>
                  <a:lnTo>
                    <a:pt x="92" y="192"/>
                  </a:lnTo>
                  <a:lnTo>
                    <a:pt x="92" y="183"/>
                  </a:lnTo>
                  <a:lnTo>
                    <a:pt x="92" y="173"/>
                  </a:lnTo>
                  <a:lnTo>
                    <a:pt x="92" y="164"/>
                  </a:lnTo>
                  <a:lnTo>
                    <a:pt x="90" y="152"/>
                  </a:lnTo>
                  <a:lnTo>
                    <a:pt x="88" y="143"/>
                  </a:lnTo>
                  <a:lnTo>
                    <a:pt x="86" y="135"/>
                  </a:lnTo>
                  <a:lnTo>
                    <a:pt x="84" y="128"/>
                  </a:lnTo>
                  <a:lnTo>
                    <a:pt x="88" y="126"/>
                  </a:lnTo>
                  <a:lnTo>
                    <a:pt x="92" y="118"/>
                  </a:lnTo>
                  <a:lnTo>
                    <a:pt x="90" y="110"/>
                  </a:lnTo>
                  <a:lnTo>
                    <a:pt x="88" y="105"/>
                  </a:lnTo>
                  <a:lnTo>
                    <a:pt x="82" y="95"/>
                  </a:lnTo>
                  <a:lnTo>
                    <a:pt x="76" y="88"/>
                  </a:lnTo>
                  <a:lnTo>
                    <a:pt x="73" y="80"/>
                  </a:lnTo>
                  <a:lnTo>
                    <a:pt x="69" y="76"/>
                  </a:lnTo>
                  <a:lnTo>
                    <a:pt x="74" y="76"/>
                  </a:lnTo>
                  <a:lnTo>
                    <a:pt x="74" y="76"/>
                  </a:lnTo>
                  <a:lnTo>
                    <a:pt x="74" y="72"/>
                  </a:lnTo>
                  <a:lnTo>
                    <a:pt x="67" y="67"/>
                  </a:lnTo>
                  <a:lnTo>
                    <a:pt x="63" y="63"/>
                  </a:lnTo>
                  <a:lnTo>
                    <a:pt x="55" y="57"/>
                  </a:lnTo>
                  <a:lnTo>
                    <a:pt x="48" y="55"/>
                  </a:lnTo>
                  <a:lnTo>
                    <a:pt x="40" y="52"/>
                  </a:lnTo>
                  <a:lnTo>
                    <a:pt x="33" y="48"/>
                  </a:lnTo>
                  <a:lnTo>
                    <a:pt x="27" y="44"/>
                  </a:lnTo>
                  <a:lnTo>
                    <a:pt x="19" y="42"/>
                  </a:lnTo>
                  <a:lnTo>
                    <a:pt x="12" y="38"/>
                  </a:lnTo>
                  <a:lnTo>
                    <a:pt x="8" y="33"/>
                  </a:lnTo>
                  <a:lnTo>
                    <a:pt x="4" y="29"/>
                  </a:lnTo>
                  <a:lnTo>
                    <a:pt x="2" y="25"/>
                  </a:lnTo>
                  <a:lnTo>
                    <a:pt x="0" y="21"/>
                  </a:lnTo>
                  <a:lnTo>
                    <a:pt x="2" y="15"/>
                  </a:lnTo>
                  <a:lnTo>
                    <a:pt x="6" y="10"/>
                  </a:lnTo>
                  <a:lnTo>
                    <a:pt x="12" y="6"/>
                  </a:lnTo>
                  <a:lnTo>
                    <a:pt x="19" y="2"/>
                  </a:lnTo>
                  <a:lnTo>
                    <a:pt x="21" y="0"/>
                  </a:lnTo>
                  <a:lnTo>
                    <a:pt x="21" y="0"/>
                  </a:lnTo>
                  <a:close/>
                </a:path>
              </a:pathLst>
            </a:custGeom>
            <a:solidFill>
              <a:srgbClr val="F2CC99"/>
            </a:solidFill>
            <a:ln w="9525">
              <a:solidFill>
                <a:schemeClr val="tx2"/>
              </a:solidFill>
              <a:round/>
              <a:headEnd/>
              <a:tailEnd/>
            </a:ln>
          </p:spPr>
          <p:txBody>
            <a:bodyPr/>
            <a:lstStyle/>
            <a:p>
              <a:endParaRPr lang="es-AR"/>
            </a:p>
          </p:txBody>
        </p:sp>
        <p:sp>
          <p:nvSpPr>
            <p:cNvPr id="45097" name="Freeform 41"/>
            <p:cNvSpPr>
              <a:spLocks/>
            </p:cNvSpPr>
            <p:nvPr/>
          </p:nvSpPr>
          <p:spPr bwMode="auto">
            <a:xfrm>
              <a:off x="5043" y="3357"/>
              <a:ext cx="34" cy="30"/>
            </a:xfrm>
            <a:custGeom>
              <a:avLst/>
              <a:gdLst/>
              <a:ahLst/>
              <a:cxnLst>
                <a:cxn ang="0">
                  <a:pos x="63" y="0"/>
                </a:cxn>
                <a:cxn ang="0">
                  <a:pos x="67" y="4"/>
                </a:cxn>
                <a:cxn ang="0">
                  <a:pos x="69" y="10"/>
                </a:cxn>
                <a:cxn ang="0">
                  <a:pos x="65" y="18"/>
                </a:cxn>
                <a:cxn ang="0">
                  <a:pos x="57" y="29"/>
                </a:cxn>
                <a:cxn ang="0">
                  <a:pos x="50" y="37"/>
                </a:cxn>
                <a:cxn ang="0">
                  <a:pos x="40" y="46"/>
                </a:cxn>
                <a:cxn ang="0">
                  <a:pos x="29" y="52"/>
                </a:cxn>
                <a:cxn ang="0">
                  <a:pos x="21" y="57"/>
                </a:cxn>
                <a:cxn ang="0">
                  <a:pos x="14" y="61"/>
                </a:cxn>
                <a:cxn ang="0">
                  <a:pos x="10" y="61"/>
                </a:cxn>
                <a:cxn ang="0">
                  <a:pos x="6" y="61"/>
                </a:cxn>
                <a:cxn ang="0">
                  <a:pos x="0" y="61"/>
                </a:cxn>
                <a:cxn ang="0">
                  <a:pos x="6" y="50"/>
                </a:cxn>
                <a:cxn ang="0">
                  <a:pos x="12" y="42"/>
                </a:cxn>
                <a:cxn ang="0">
                  <a:pos x="17" y="33"/>
                </a:cxn>
                <a:cxn ang="0">
                  <a:pos x="27" y="27"/>
                </a:cxn>
                <a:cxn ang="0">
                  <a:pos x="35" y="19"/>
                </a:cxn>
                <a:cxn ang="0">
                  <a:pos x="44" y="14"/>
                </a:cxn>
                <a:cxn ang="0">
                  <a:pos x="54" y="6"/>
                </a:cxn>
                <a:cxn ang="0">
                  <a:pos x="63" y="0"/>
                </a:cxn>
                <a:cxn ang="0">
                  <a:pos x="63" y="0"/>
                </a:cxn>
              </a:cxnLst>
              <a:rect l="0" t="0" r="r" b="b"/>
              <a:pathLst>
                <a:path w="69" h="61">
                  <a:moveTo>
                    <a:pt x="63" y="0"/>
                  </a:moveTo>
                  <a:lnTo>
                    <a:pt x="67" y="4"/>
                  </a:lnTo>
                  <a:lnTo>
                    <a:pt x="69" y="10"/>
                  </a:lnTo>
                  <a:lnTo>
                    <a:pt x="65" y="18"/>
                  </a:lnTo>
                  <a:lnTo>
                    <a:pt x="57" y="29"/>
                  </a:lnTo>
                  <a:lnTo>
                    <a:pt x="50" y="37"/>
                  </a:lnTo>
                  <a:lnTo>
                    <a:pt x="40" y="46"/>
                  </a:lnTo>
                  <a:lnTo>
                    <a:pt x="29" y="52"/>
                  </a:lnTo>
                  <a:lnTo>
                    <a:pt x="21" y="57"/>
                  </a:lnTo>
                  <a:lnTo>
                    <a:pt x="14" y="61"/>
                  </a:lnTo>
                  <a:lnTo>
                    <a:pt x="10" y="61"/>
                  </a:lnTo>
                  <a:lnTo>
                    <a:pt x="6" y="61"/>
                  </a:lnTo>
                  <a:lnTo>
                    <a:pt x="0" y="61"/>
                  </a:lnTo>
                  <a:lnTo>
                    <a:pt x="6" y="50"/>
                  </a:lnTo>
                  <a:lnTo>
                    <a:pt x="12" y="42"/>
                  </a:lnTo>
                  <a:lnTo>
                    <a:pt x="17" y="33"/>
                  </a:lnTo>
                  <a:lnTo>
                    <a:pt x="27" y="27"/>
                  </a:lnTo>
                  <a:lnTo>
                    <a:pt x="35" y="19"/>
                  </a:lnTo>
                  <a:lnTo>
                    <a:pt x="44" y="14"/>
                  </a:lnTo>
                  <a:lnTo>
                    <a:pt x="54" y="6"/>
                  </a:lnTo>
                  <a:lnTo>
                    <a:pt x="63" y="0"/>
                  </a:lnTo>
                  <a:lnTo>
                    <a:pt x="63" y="0"/>
                  </a:lnTo>
                  <a:close/>
                </a:path>
              </a:pathLst>
            </a:custGeom>
            <a:solidFill>
              <a:srgbClr val="F2CC99"/>
            </a:solidFill>
            <a:ln w="9525">
              <a:solidFill>
                <a:schemeClr val="tx2"/>
              </a:solidFill>
              <a:round/>
              <a:headEnd/>
              <a:tailEnd/>
            </a:ln>
          </p:spPr>
          <p:txBody>
            <a:bodyPr/>
            <a:lstStyle/>
            <a:p>
              <a:endParaRPr lang="es-AR"/>
            </a:p>
          </p:txBody>
        </p:sp>
        <p:sp>
          <p:nvSpPr>
            <p:cNvPr id="45098" name="Freeform 42"/>
            <p:cNvSpPr>
              <a:spLocks/>
            </p:cNvSpPr>
            <p:nvPr/>
          </p:nvSpPr>
          <p:spPr bwMode="auto">
            <a:xfrm>
              <a:off x="4718" y="3394"/>
              <a:ext cx="79" cy="34"/>
            </a:xfrm>
            <a:custGeom>
              <a:avLst/>
              <a:gdLst/>
              <a:ahLst/>
              <a:cxnLst>
                <a:cxn ang="0">
                  <a:pos x="48" y="0"/>
                </a:cxn>
                <a:cxn ang="0">
                  <a:pos x="53" y="0"/>
                </a:cxn>
                <a:cxn ang="0">
                  <a:pos x="63" y="1"/>
                </a:cxn>
                <a:cxn ang="0">
                  <a:pos x="69" y="1"/>
                </a:cxn>
                <a:cxn ang="0">
                  <a:pos x="78" y="3"/>
                </a:cxn>
                <a:cxn ang="0">
                  <a:pos x="86" y="3"/>
                </a:cxn>
                <a:cxn ang="0">
                  <a:pos x="93" y="3"/>
                </a:cxn>
                <a:cxn ang="0">
                  <a:pos x="101" y="3"/>
                </a:cxn>
                <a:cxn ang="0">
                  <a:pos x="110" y="5"/>
                </a:cxn>
                <a:cxn ang="0">
                  <a:pos x="118" y="7"/>
                </a:cxn>
                <a:cxn ang="0">
                  <a:pos x="126" y="9"/>
                </a:cxn>
                <a:cxn ang="0">
                  <a:pos x="133" y="11"/>
                </a:cxn>
                <a:cxn ang="0">
                  <a:pos x="141" y="15"/>
                </a:cxn>
                <a:cxn ang="0">
                  <a:pos x="145" y="19"/>
                </a:cxn>
                <a:cxn ang="0">
                  <a:pos x="152" y="22"/>
                </a:cxn>
                <a:cxn ang="0">
                  <a:pos x="156" y="28"/>
                </a:cxn>
                <a:cxn ang="0">
                  <a:pos x="160" y="34"/>
                </a:cxn>
                <a:cxn ang="0">
                  <a:pos x="160" y="41"/>
                </a:cxn>
                <a:cxn ang="0">
                  <a:pos x="160" y="51"/>
                </a:cxn>
                <a:cxn ang="0">
                  <a:pos x="158" y="57"/>
                </a:cxn>
                <a:cxn ang="0">
                  <a:pos x="160" y="68"/>
                </a:cxn>
                <a:cxn ang="0">
                  <a:pos x="150" y="62"/>
                </a:cxn>
                <a:cxn ang="0">
                  <a:pos x="141" y="60"/>
                </a:cxn>
                <a:cxn ang="0">
                  <a:pos x="129" y="58"/>
                </a:cxn>
                <a:cxn ang="0">
                  <a:pos x="120" y="57"/>
                </a:cxn>
                <a:cxn ang="0">
                  <a:pos x="108" y="53"/>
                </a:cxn>
                <a:cxn ang="0">
                  <a:pos x="97" y="53"/>
                </a:cxn>
                <a:cxn ang="0">
                  <a:pos x="86" y="51"/>
                </a:cxn>
                <a:cxn ang="0">
                  <a:pos x="76" y="51"/>
                </a:cxn>
                <a:cxn ang="0">
                  <a:pos x="65" y="49"/>
                </a:cxn>
                <a:cxn ang="0">
                  <a:pos x="55" y="47"/>
                </a:cxn>
                <a:cxn ang="0">
                  <a:pos x="44" y="45"/>
                </a:cxn>
                <a:cxn ang="0">
                  <a:pos x="34" y="43"/>
                </a:cxn>
                <a:cxn ang="0">
                  <a:pos x="25" y="41"/>
                </a:cxn>
                <a:cxn ang="0">
                  <a:pos x="15" y="39"/>
                </a:cxn>
                <a:cxn ang="0">
                  <a:pos x="8" y="36"/>
                </a:cxn>
                <a:cxn ang="0">
                  <a:pos x="0" y="34"/>
                </a:cxn>
                <a:cxn ang="0">
                  <a:pos x="0" y="24"/>
                </a:cxn>
                <a:cxn ang="0">
                  <a:pos x="2" y="19"/>
                </a:cxn>
                <a:cxn ang="0">
                  <a:pos x="8" y="15"/>
                </a:cxn>
                <a:cxn ang="0">
                  <a:pos x="13" y="11"/>
                </a:cxn>
                <a:cxn ang="0">
                  <a:pos x="21" y="9"/>
                </a:cxn>
                <a:cxn ang="0">
                  <a:pos x="31" y="7"/>
                </a:cxn>
                <a:cxn ang="0">
                  <a:pos x="38" y="3"/>
                </a:cxn>
                <a:cxn ang="0">
                  <a:pos x="48" y="0"/>
                </a:cxn>
                <a:cxn ang="0">
                  <a:pos x="48" y="0"/>
                </a:cxn>
              </a:cxnLst>
              <a:rect l="0" t="0" r="r" b="b"/>
              <a:pathLst>
                <a:path w="160" h="68">
                  <a:moveTo>
                    <a:pt x="48" y="0"/>
                  </a:moveTo>
                  <a:lnTo>
                    <a:pt x="53" y="0"/>
                  </a:lnTo>
                  <a:lnTo>
                    <a:pt x="63" y="1"/>
                  </a:lnTo>
                  <a:lnTo>
                    <a:pt x="69" y="1"/>
                  </a:lnTo>
                  <a:lnTo>
                    <a:pt x="78" y="3"/>
                  </a:lnTo>
                  <a:lnTo>
                    <a:pt x="86" y="3"/>
                  </a:lnTo>
                  <a:lnTo>
                    <a:pt x="93" y="3"/>
                  </a:lnTo>
                  <a:lnTo>
                    <a:pt x="101" y="3"/>
                  </a:lnTo>
                  <a:lnTo>
                    <a:pt x="110" y="5"/>
                  </a:lnTo>
                  <a:lnTo>
                    <a:pt x="118" y="7"/>
                  </a:lnTo>
                  <a:lnTo>
                    <a:pt x="126" y="9"/>
                  </a:lnTo>
                  <a:lnTo>
                    <a:pt x="133" y="11"/>
                  </a:lnTo>
                  <a:lnTo>
                    <a:pt x="141" y="15"/>
                  </a:lnTo>
                  <a:lnTo>
                    <a:pt x="145" y="19"/>
                  </a:lnTo>
                  <a:lnTo>
                    <a:pt x="152" y="22"/>
                  </a:lnTo>
                  <a:lnTo>
                    <a:pt x="156" y="28"/>
                  </a:lnTo>
                  <a:lnTo>
                    <a:pt x="160" y="34"/>
                  </a:lnTo>
                  <a:lnTo>
                    <a:pt x="160" y="41"/>
                  </a:lnTo>
                  <a:lnTo>
                    <a:pt x="160" y="51"/>
                  </a:lnTo>
                  <a:lnTo>
                    <a:pt x="158" y="57"/>
                  </a:lnTo>
                  <a:lnTo>
                    <a:pt x="160" y="68"/>
                  </a:lnTo>
                  <a:lnTo>
                    <a:pt x="150" y="62"/>
                  </a:lnTo>
                  <a:lnTo>
                    <a:pt x="141" y="60"/>
                  </a:lnTo>
                  <a:lnTo>
                    <a:pt x="129" y="58"/>
                  </a:lnTo>
                  <a:lnTo>
                    <a:pt x="120" y="57"/>
                  </a:lnTo>
                  <a:lnTo>
                    <a:pt x="108" y="53"/>
                  </a:lnTo>
                  <a:lnTo>
                    <a:pt x="97" y="53"/>
                  </a:lnTo>
                  <a:lnTo>
                    <a:pt x="86" y="51"/>
                  </a:lnTo>
                  <a:lnTo>
                    <a:pt x="76" y="51"/>
                  </a:lnTo>
                  <a:lnTo>
                    <a:pt x="65" y="49"/>
                  </a:lnTo>
                  <a:lnTo>
                    <a:pt x="55" y="47"/>
                  </a:lnTo>
                  <a:lnTo>
                    <a:pt x="44" y="45"/>
                  </a:lnTo>
                  <a:lnTo>
                    <a:pt x="34" y="43"/>
                  </a:lnTo>
                  <a:lnTo>
                    <a:pt x="25" y="41"/>
                  </a:lnTo>
                  <a:lnTo>
                    <a:pt x="15" y="39"/>
                  </a:lnTo>
                  <a:lnTo>
                    <a:pt x="8" y="36"/>
                  </a:lnTo>
                  <a:lnTo>
                    <a:pt x="0" y="34"/>
                  </a:lnTo>
                  <a:lnTo>
                    <a:pt x="0" y="24"/>
                  </a:lnTo>
                  <a:lnTo>
                    <a:pt x="2" y="19"/>
                  </a:lnTo>
                  <a:lnTo>
                    <a:pt x="8" y="15"/>
                  </a:lnTo>
                  <a:lnTo>
                    <a:pt x="13" y="11"/>
                  </a:lnTo>
                  <a:lnTo>
                    <a:pt x="21" y="9"/>
                  </a:lnTo>
                  <a:lnTo>
                    <a:pt x="31" y="7"/>
                  </a:lnTo>
                  <a:lnTo>
                    <a:pt x="38" y="3"/>
                  </a:lnTo>
                  <a:lnTo>
                    <a:pt x="48" y="0"/>
                  </a:lnTo>
                  <a:lnTo>
                    <a:pt x="48" y="0"/>
                  </a:lnTo>
                  <a:close/>
                </a:path>
              </a:pathLst>
            </a:custGeom>
            <a:solidFill>
              <a:srgbClr val="FFFFC2"/>
            </a:solidFill>
            <a:ln w="9525">
              <a:solidFill>
                <a:schemeClr val="tx2"/>
              </a:solidFill>
              <a:round/>
              <a:headEnd/>
              <a:tailEnd/>
            </a:ln>
          </p:spPr>
          <p:txBody>
            <a:bodyPr/>
            <a:lstStyle/>
            <a:p>
              <a:endParaRPr lang="es-AR"/>
            </a:p>
          </p:txBody>
        </p:sp>
        <p:sp>
          <p:nvSpPr>
            <p:cNvPr id="45099" name="Freeform 43"/>
            <p:cNvSpPr>
              <a:spLocks/>
            </p:cNvSpPr>
            <p:nvPr/>
          </p:nvSpPr>
          <p:spPr bwMode="auto">
            <a:xfrm>
              <a:off x="4295" y="3411"/>
              <a:ext cx="152" cy="66"/>
            </a:xfrm>
            <a:custGeom>
              <a:avLst/>
              <a:gdLst/>
              <a:ahLst/>
              <a:cxnLst>
                <a:cxn ang="0">
                  <a:pos x="277" y="2"/>
                </a:cxn>
                <a:cxn ang="0">
                  <a:pos x="287" y="11"/>
                </a:cxn>
                <a:cxn ang="0">
                  <a:pos x="295" y="24"/>
                </a:cxn>
                <a:cxn ang="0">
                  <a:pos x="298" y="38"/>
                </a:cxn>
                <a:cxn ang="0">
                  <a:pos x="300" y="55"/>
                </a:cxn>
                <a:cxn ang="0">
                  <a:pos x="302" y="70"/>
                </a:cxn>
                <a:cxn ang="0">
                  <a:pos x="300" y="85"/>
                </a:cxn>
                <a:cxn ang="0">
                  <a:pos x="300" y="101"/>
                </a:cxn>
                <a:cxn ang="0">
                  <a:pos x="296" y="110"/>
                </a:cxn>
                <a:cxn ang="0">
                  <a:pos x="285" y="110"/>
                </a:cxn>
                <a:cxn ang="0">
                  <a:pos x="274" y="114"/>
                </a:cxn>
                <a:cxn ang="0">
                  <a:pos x="249" y="112"/>
                </a:cxn>
                <a:cxn ang="0">
                  <a:pos x="224" y="112"/>
                </a:cxn>
                <a:cxn ang="0">
                  <a:pos x="199" y="118"/>
                </a:cxn>
                <a:cxn ang="0">
                  <a:pos x="175" y="123"/>
                </a:cxn>
                <a:cxn ang="0">
                  <a:pos x="150" y="127"/>
                </a:cxn>
                <a:cxn ang="0">
                  <a:pos x="125" y="131"/>
                </a:cxn>
                <a:cxn ang="0">
                  <a:pos x="101" y="133"/>
                </a:cxn>
                <a:cxn ang="0">
                  <a:pos x="95" y="125"/>
                </a:cxn>
                <a:cxn ang="0">
                  <a:pos x="112" y="118"/>
                </a:cxn>
                <a:cxn ang="0">
                  <a:pos x="131" y="112"/>
                </a:cxn>
                <a:cxn ang="0">
                  <a:pos x="154" y="106"/>
                </a:cxn>
                <a:cxn ang="0">
                  <a:pos x="175" y="102"/>
                </a:cxn>
                <a:cxn ang="0">
                  <a:pos x="196" y="95"/>
                </a:cxn>
                <a:cxn ang="0">
                  <a:pos x="217" y="89"/>
                </a:cxn>
                <a:cxn ang="0">
                  <a:pos x="236" y="80"/>
                </a:cxn>
                <a:cxn ang="0">
                  <a:pos x="232" y="78"/>
                </a:cxn>
                <a:cxn ang="0">
                  <a:pos x="205" y="80"/>
                </a:cxn>
                <a:cxn ang="0">
                  <a:pos x="179" y="83"/>
                </a:cxn>
                <a:cxn ang="0">
                  <a:pos x="152" y="89"/>
                </a:cxn>
                <a:cxn ang="0">
                  <a:pos x="123" y="93"/>
                </a:cxn>
                <a:cxn ang="0">
                  <a:pos x="97" y="95"/>
                </a:cxn>
                <a:cxn ang="0">
                  <a:pos x="70" y="99"/>
                </a:cxn>
                <a:cxn ang="0">
                  <a:pos x="42" y="102"/>
                </a:cxn>
                <a:cxn ang="0">
                  <a:pos x="36" y="95"/>
                </a:cxn>
                <a:cxn ang="0">
                  <a:pos x="55" y="83"/>
                </a:cxn>
                <a:cxn ang="0">
                  <a:pos x="78" y="76"/>
                </a:cxn>
                <a:cxn ang="0">
                  <a:pos x="101" y="70"/>
                </a:cxn>
                <a:cxn ang="0">
                  <a:pos x="125" y="66"/>
                </a:cxn>
                <a:cxn ang="0">
                  <a:pos x="148" y="61"/>
                </a:cxn>
                <a:cxn ang="0">
                  <a:pos x="171" y="55"/>
                </a:cxn>
                <a:cxn ang="0">
                  <a:pos x="192" y="47"/>
                </a:cxn>
                <a:cxn ang="0">
                  <a:pos x="188" y="40"/>
                </a:cxn>
                <a:cxn ang="0">
                  <a:pos x="163" y="42"/>
                </a:cxn>
                <a:cxn ang="0">
                  <a:pos x="137" y="42"/>
                </a:cxn>
                <a:cxn ang="0">
                  <a:pos x="112" y="47"/>
                </a:cxn>
                <a:cxn ang="0">
                  <a:pos x="87" y="49"/>
                </a:cxn>
                <a:cxn ang="0">
                  <a:pos x="63" y="53"/>
                </a:cxn>
                <a:cxn ang="0">
                  <a:pos x="38" y="55"/>
                </a:cxn>
                <a:cxn ang="0">
                  <a:pos x="13" y="57"/>
                </a:cxn>
                <a:cxn ang="0">
                  <a:pos x="2" y="57"/>
                </a:cxn>
                <a:cxn ang="0">
                  <a:pos x="15" y="49"/>
                </a:cxn>
                <a:cxn ang="0">
                  <a:pos x="45" y="40"/>
                </a:cxn>
                <a:cxn ang="0">
                  <a:pos x="80" y="32"/>
                </a:cxn>
                <a:cxn ang="0">
                  <a:pos x="114" y="26"/>
                </a:cxn>
                <a:cxn ang="0">
                  <a:pos x="148" y="19"/>
                </a:cxn>
                <a:cxn ang="0">
                  <a:pos x="184" y="13"/>
                </a:cxn>
                <a:cxn ang="0">
                  <a:pos x="219" y="7"/>
                </a:cxn>
                <a:cxn ang="0">
                  <a:pos x="255" y="2"/>
                </a:cxn>
                <a:cxn ang="0">
                  <a:pos x="274" y="0"/>
                </a:cxn>
              </a:cxnLst>
              <a:rect l="0" t="0" r="r" b="b"/>
              <a:pathLst>
                <a:path w="302" h="133">
                  <a:moveTo>
                    <a:pt x="274" y="0"/>
                  </a:moveTo>
                  <a:lnTo>
                    <a:pt x="277" y="2"/>
                  </a:lnTo>
                  <a:lnTo>
                    <a:pt x="283" y="5"/>
                  </a:lnTo>
                  <a:lnTo>
                    <a:pt x="287" y="11"/>
                  </a:lnTo>
                  <a:lnTo>
                    <a:pt x="293" y="17"/>
                  </a:lnTo>
                  <a:lnTo>
                    <a:pt x="295" y="24"/>
                  </a:lnTo>
                  <a:lnTo>
                    <a:pt x="296" y="30"/>
                  </a:lnTo>
                  <a:lnTo>
                    <a:pt x="298" y="38"/>
                  </a:lnTo>
                  <a:lnTo>
                    <a:pt x="300" y="47"/>
                  </a:lnTo>
                  <a:lnTo>
                    <a:pt x="300" y="55"/>
                  </a:lnTo>
                  <a:lnTo>
                    <a:pt x="302" y="62"/>
                  </a:lnTo>
                  <a:lnTo>
                    <a:pt x="302" y="70"/>
                  </a:lnTo>
                  <a:lnTo>
                    <a:pt x="302" y="80"/>
                  </a:lnTo>
                  <a:lnTo>
                    <a:pt x="300" y="85"/>
                  </a:lnTo>
                  <a:lnTo>
                    <a:pt x="300" y="93"/>
                  </a:lnTo>
                  <a:lnTo>
                    <a:pt x="300" y="101"/>
                  </a:lnTo>
                  <a:lnTo>
                    <a:pt x="300" y="108"/>
                  </a:lnTo>
                  <a:lnTo>
                    <a:pt x="296" y="110"/>
                  </a:lnTo>
                  <a:lnTo>
                    <a:pt x="291" y="110"/>
                  </a:lnTo>
                  <a:lnTo>
                    <a:pt x="285" y="110"/>
                  </a:lnTo>
                  <a:lnTo>
                    <a:pt x="287" y="118"/>
                  </a:lnTo>
                  <a:lnTo>
                    <a:pt x="274" y="114"/>
                  </a:lnTo>
                  <a:lnTo>
                    <a:pt x="262" y="112"/>
                  </a:lnTo>
                  <a:lnTo>
                    <a:pt x="249" y="112"/>
                  </a:lnTo>
                  <a:lnTo>
                    <a:pt x="238" y="112"/>
                  </a:lnTo>
                  <a:lnTo>
                    <a:pt x="224" y="112"/>
                  </a:lnTo>
                  <a:lnTo>
                    <a:pt x="211" y="114"/>
                  </a:lnTo>
                  <a:lnTo>
                    <a:pt x="199" y="118"/>
                  </a:lnTo>
                  <a:lnTo>
                    <a:pt x="188" y="121"/>
                  </a:lnTo>
                  <a:lnTo>
                    <a:pt x="175" y="123"/>
                  </a:lnTo>
                  <a:lnTo>
                    <a:pt x="163" y="125"/>
                  </a:lnTo>
                  <a:lnTo>
                    <a:pt x="150" y="127"/>
                  </a:lnTo>
                  <a:lnTo>
                    <a:pt x="137" y="129"/>
                  </a:lnTo>
                  <a:lnTo>
                    <a:pt x="125" y="131"/>
                  </a:lnTo>
                  <a:lnTo>
                    <a:pt x="112" y="133"/>
                  </a:lnTo>
                  <a:lnTo>
                    <a:pt x="101" y="133"/>
                  </a:lnTo>
                  <a:lnTo>
                    <a:pt x="89" y="133"/>
                  </a:lnTo>
                  <a:lnTo>
                    <a:pt x="95" y="125"/>
                  </a:lnTo>
                  <a:lnTo>
                    <a:pt x="103" y="121"/>
                  </a:lnTo>
                  <a:lnTo>
                    <a:pt x="112" y="118"/>
                  </a:lnTo>
                  <a:lnTo>
                    <a:pt x="122" y="116"/>
                  </a:lnTo>
                  <a:lnTo>
                    <a:pt x="131" y="112"/>
                  </a:lnTo>
                  <a:lnTo>
                    <a:pt x="142" y="110"/>
                  </a:lnTo>
                  <a:lnTo>
                    <a:pt x="154" y="106"/>
                  </a:lnTo>
                  <a:lnTo>
                    <a:pt x="165" y="104"/>
                  </a:lnTo>
                  <a:lnTo>
                    <a:pt x="175" y="102"/>
                  </a:lnTo>
                  <a:lnTo>
                    <a:pt x="186" y="99"/>
                  </a:lnTo>
                  <a:lnTo>
                    <a:pt x="196" y="95"/>
                  </a:lnTo>
                  <a:lnTo>
                    <a:pt x="207" y="93"/>
                  </a:lnTo>
                  <a:lnTo>
                    <a:pt x="217" y="89"/>
                  </a:lnTo>
                  <a:lnTo>
                    <a:pt x="226" y="85"/>
                  </a:lnTo>
                  <a:lnTo>
                    <a:pt x="236" y="80"/>
                  </a:lnTo>
                  <a:lnTo>
                    <a:pt x="245" y="76"/>
                  </a:lnTo>
                  <a:lnTo>
                    <a:pt x="232" y="78"/>
                  </a:lnTo>
                  <a:lnTo>
                    <a:pt x="219" y="80"/>
                  </a:lnTo>
                  <a:lnTo>
                    <a:pt x="205" y="80"/>
                  </a:lnTo>
                  <a:lnTo>
                    <a:pt x="192" y="83"/>
                  </a:lnTo>
                  <a:lnTo>
                    <a:pt x="179" y="83"/>
                  </a:lnTo>
                  <a:lnTo>
                    <a:pt x="165" y="85"/>
                  </a:lnTo>
                  <a:lnTo>
                    <a:pt x="152" y="89"/>
                  </a:lnTo>
                  <a:lnTo>
                    <a:pt x="139" y="91"/>
                  </a:lnTo>
                  <a:lnTo>
                    <a:pt x="123" y="93"/>
                  </a:lnTo>
                  <a:lnTo>
                    <a:pt x="112" y="95"/>
                  </a:lnTo>
                  <a:lnTo>
                    <a:pt x="97" y="95"/>
                  </a:lnTo>
                  <a:lnTo>
                    <a:pt x="85" y="99"/>
                  </a:lnTo>
                  <a:lnTo>
                    <a:pt x="70" y="99"/>
                  </a:lnTo>
                  <a:lnTo>
                    <a:pt x="55" y="101"/>
                  </a:lnTo>
                  <a:lnTo>
                    <a:pt x="42" y="102"/>
                  </a:lnTo>
                  <a:lnTo>
                    <a:pt x="28" y="104"/>
                  </a:lnTo>
                  <a:lnTo>
                    <a:pt x="36" y="95"/>
                  </a:lnTo>
                  <a:lnTo>
                    <a:pt x="45" y="89"/>
                  </a:lnTo>
                  <a:lnTo>
                    <a:pt x="55" y="83"/>
                  </a:lnTo>
                  <a:lnTo>
                    <a:pt x="66" y="80"/>
                  </a:lnTo>
                  <a:lnTo>
                    <a:pt x="78" y="76"/>
                  </a:lnTo>
                  <a:lnTo>
                    <a:pt x="89" y="72"/>
                  </a:lnTo>
                  <a:lnTo>
                    <a:pt x="101" y="70"/>
                  </a:lnTo>
                  <a:lnTo>
                    <a:pt x="114" y="70"/>
                  </a:lnTo>
                  <a:lnTo>
                    <a:pt x="125" y="66"/>
                  </a:lnTo>
                  <a:lnTo>
                    <a:pt x="137" y="64"/>
                  </a:lnTo>
                  <a:lnTo>
                    <a:pt x="148" y="61"/>
                  </a:lnTo>
                  <a:lnTo>
                    <a:pt x="161" y="59"/>
                  </a:lnTo>
                  <a:lnTo>
                    <a:pt x="171" y="55"/>
                  </a:lnTo>
                  <a:lnTo>
                    <a:pt x="182" y="51"/>
                  </a:lnTo>
                  <a:lnTo>
                    <a:pt x="192" y="47"/>
                  </a:lnTo>
                  <a:lnTo>
                    <a:pt x="201" y="42"/>
                  </a:lnTo>
                  <a:lnTo>
                    <a:pt x="188" y="40"/>
                  </a:lnTo>
                  <a:lnTo>
                    <a:pt x="177" y="40"/>
                  </a:lnTo>
                  <a:lnTo>
                    <a:pt x="163" y="42"/>
                  </a:lnTo>
                  <a:lnTo>
                    <a:pt x="152" y="42"/>
                  </a:lnTo>
                  <a:lnTo>
                    <a:pt x="137" y="42"/>
                  </a:lnTo>
                  <a:lnTo>
                    <a:pt x="125" y="45"/>
                  </a:lnTo>
                  <a:lnTo>
                    <a:pt x="112" y="47"/>
                  </a:lnTo>
                  <a:lnTo>
                    <a:pt x="101" y="49"/>
                  </a:lnTo>
                  <a:lnTo>
                    <a:pt x="87" y="49"/>
                  </a:lnTo>
                  <a:lnTo>
                    <a:pt x="76" y="51"/>
                  </a:lnTo>
                  <a:lnTo>
                    <a:pt x="63" y="53"/>
                  </a:lnTo>
                  <a:lnTo>
                    <a:pt x="51" y="55"/>
                  </a:lnTo>
                  <a:lnTo>
                    <a:pt x="38" y="55"/>
                  </a:lnTo>
                  <a:lnTo>
                    <a:pt x="25" y="57"/>
                  </a:lnTo>
                  <a:lnTo>
                    <a:pt x="13" y="57"/>
                  </a:lnTo>
                  <a:lnTo>
                    <a:pt x="4" y="57"/>
                  </a:lnTo>
                  <a:lnTo>
                    <a:pt x="2" y="57"/>
                  </a:lnTo>
                  <a:lnTo>
                    <a:pt x="0" y="57"/>
                  </a:lnTo>
                  <a:lnTo>
                    <a:pt x="15" y="49"/>
                  </a:lnTo>
                  <a:lnTo>
                    <a:pt x="30" y="45"/>
                  </a:lnTo>
                  <a:lnTo>
                    <a:pt x="45" y="40"/>
                  </a:lnTo>
                  <a:lnTo>
                    <a:pt x="64" y="36"/>
                  </a:lnTo>
                  <a:lnTo>
                    <a:pt x="80" y="32"/>
                  </a:lnTo>
                  <a:lnTo>
                    <a:pt x="97" y="28"/>
                  </a:lnTo>
                  <a:lnTo>
                    <a:pt x="114" y="26"/>
                  </a:lnTo>
                  <a:lnTo>
                    <a:pt x="131" y="23"/>
                  </a:lnTo>
                  <a:lnTo>
                    <a:pt x="148" y="19"/>
                  </a:lnTo>
                  <a:lnTo>
                    <a:pt x="165" y="15"/>
                  </a:lnTo>
                  <a:lnTo>
                    <a:pt x="184" y="13"/>
                  </a:lnTo>
                  <a:lnTo>
                    <a:pt x="201" y="11"/>
                  </a:lnTo>
                  <a:lnTo>
                    <a:pt x="219" y="7"/>
                  </a:lnTo>
                  <a:lnTo>
                    <a:pt x="238" y="4"/>
                  </a:lnTo>
                  <a:lnTo>
                    <a:pt x="255" y="2"/>
                  </a:lnTo>
                  <a:lnTo>
                    <a:pt x="274" y="0"/>
                  </a:lnTo>
                  <a:lnTo>
                    <a:pt x="274" y="0"/>
                  </a:lnTo>
                  <a:close/>
                </a:path>
              </a:pathLst>
            </a:custGeom>
            <a:solidFill>
              <a:srgbClr val="FFFFC2"/>
            </a:solidFill>
            <a:ln w="9525">
              <a:solidFill>
                <a:schemeClr val="tx2"/>
              </a:solidFill>
              <a:round/>
              <a:headEnd/>
              <a:tailEnd/>
            </a:ln>
          </p:spPr>
          <p:txBody>
            <a:bodyPr/>
            <a:lstStyle/>
            <a:p>
              <a:endParaRPr lang="es-AR"/>
            </a:p>
          </p:txBody>
        </p:sp>
        <p:sp>
          <p:nvSpPr>
            <p:cNvPr id="45100" name="Freeform 44"/>
            <p:cNvSpPr>
              <a:spLocks/>
            </p:cNvSpPr>
            <p:nvPr/>
          </p:nvSpPr>
          <p:spPr bwMode="auto">
            <a:xfrm>
              <a:off x="4475" y="3411"/>
              <a:ext cx="96" cy="29"/>
            </a:xfrm>
            <a:custGeom>
              <a:avLst/>
              <a:gdLst/>
              <a:ahLst/>
              <a:cxnLst>
                <a:cxn ang="0">
                  <a:pos x="109" y="0"/>
                </a:cxn>
                <a:cxn ang="0">
                  <a:pos x="110" y="5"/>
                </a:cxn>
                <a:cxn ang="0">
                  <a:pos x="116" y="9"/>
                </a:cxn>
                <a:cxn ang="0">
                  <a:pos x="124" y="11"/>
                </a:cxn>
                <a:cxn ang="0">
                  <a:pos x="130" y="15"/>
                </a:cxn>
                <a:cxn ang="0">
                  <a:pos x="135" y="15"/>
                </a:cxn>
                <a:cxn ang="0">
                  <a:pos x="143" y="15"/>
                </a:cxn>
                <a:cxn ang="0">
                  <a:pos x="150" y="15"/>
                </a:cxn>
                <a:cxn ang="0">
                  <a:pos x="158" y="15"/>
                </a:cxn>
                <a:cxn ang="0">
                  <a:pos x="164" y="15"/>
                </a:cxn>
                <a:cxn ang="0">
                  <a:pos x="169" y="15"/>
                </a:cxn>
                <a:cxn ang="0">
                  <a:pos x="175" y="17"/>
                </a:cxn>
                <a:cxn ang="0">
                  <a:pos x="181" y="19"/>
                </a:cxn>
                <a:cxn ang="0">
                  <a:pos x="185" y="23"/>
                </a:cxn>
                <a:cxn ang="0">
                  <a:pos x="188" y="28"/>
                </a:cxn>
                <a:cxn ang="0">
                  <a:pos x="190" y="36"/>
                </a:cxn>
                <a:cxn ang="0">
                  <a:pos x="192" y="47"/>
                </a:cxn>
                <a:cxn ang="0">
                  <a:pos x="179" y="47"/>
                </a:cxn>
                <a:cxn ang="0">
                  <a:pos x="168" y="49"/>
                </a:cxn>
                <a:cxn ang="0">
                  <a:pos x="156" y="49"/>
                </a:cxn>
                <a:cxn ang="0">
                  <a:pos x="147" y="51"/>
                </a:cxn>
                <a:cxn ang="0">
                  <a:pos x="135" y="53"/>
                </a:cxn>
                <a:cxn ang="0">
                  <a:pos x="124" y="55"/>
                </a:cxn>
                <a:cxn ang="0">
                  <a:pos x="112" y="57"/>
                </a:cxn>
                <a:cxn ang="0">
                  <a:pos x="103" y="59"/>
                </a:cxn>
                <a:cxn ang="0">
                  <a:pos x="93" y="59"/>
                </a:cxn>
                <a:cxn ang="0">
                  <a:pos x="82" y="59"/>
                </a:cxn>
                <a:cxn ang="0">
                  <a:pos x="72" y="59"/>
                </a:cxn>
                <a:cxn ang="0">
                  <a:pos x="65" y="59"/>
                </a:cxn>
                <a:cxn ang="0">
                  <a:pos x="53" y="57"/>
                </a:cxn>
                <a:cxn ang="0">
                  <a:pos x="44" y="57"/>
                </a:cxn>
                <a:cxn ang="0">
                  <a:pos x="36" y="55"/>
                </a:cxn>
                <a:cxn ang="0">
                  <a:pos x="27" y="51"/>
                </a:cxn>
                <a:cxn ang="0">
                  <a:pos x="19" y="55"/>
                </a:cxn>
                <a:cxn ang="0">
                  <a:pos x="14" y="57"/>
                </a:cxn>
                <a:cxn ang="0">
                  <a:pos x="8" y="57"/>
                </a:cxn>
                <a:cxn ang="0">
                  <a:pos x="6" y="59"/>
                </a:cxn>
                <a:cxn ang="0">
                  <a:pos x="0" y="57"/>
                </a:cxn>
                <a:cxn ang="0">
                  <a:pos x="0" y="51"/>
                </a:cxn>
                <a:cxn ang="0">
                  <a:pos x="2" y="45"/>
                </a:cxn>
                <a:cxn ang="0">
                  <a:pos x="8" y="38"/>
                </a:cxn>
                <a:cxn ang="0">
                  <a:pos x="12" y="36"/>
                </a:cxn>
                <a:cxn ang="0">
                  <a:pos x="15" y="34"/>
                </a:cxn>
                <a:cxn ang="0">
                  <a:pos x="21" y="34"/>
                </a:cxn>
                <a:cxn ang="0">
                  <a:pos x="27" y="34"/>
                </a:cxn>
                <a:cxn ang="0">
                  <a:pos x="36" y="30"/>
                </a:cxn>
                <a:cxn ang="0">
                  <a:pos x="48" y="28"/>
                </a:cxn>
                <a:cxn ang="0">
                  <a:pos x="57" y="24"/>
                </a:cxn>
                <a:cxn ang="0">
                  <a:pos x="69" y="21"/>
                </a:cxn>
                <a:cxn ang="0">
                  <a:pos x="78" y="15"/>
                </a:cxn>
                <a:cxn ang="0">
                  <a:pos x="88" y="11"/>
                </a:cxn>
                <a:cxn ang="0">
                  <a:pos x="97" y="5"/>
                </a:cxn>
                <a:cxn ang="0">
                  <a:pos x="109" y="0"/>
                </a:cxn>
                <a:cxn ang="0">
                  <a:pos x="109" y="0"/>
                </a:cxn>
              </a:cxnLst>
              <a:rect l="0" t="0" r="r" b="b"/>
              <a:pathLst>
                <a:path w="192" h="59">
                  <a:moveTo>
                    <a:pt x="109" y="0"/>
                  </a:moveTo>
                  <a:lnTo>
                    <a:pt x="110" y="5"/>
                  </a:lnTo>
                  <a:lnTo>
                    <a:pt x="116" y="9"/>
                  </a:lnTo>
                  <a:lnTo>
                    <a:pt x="124" y="11"/>
                  </a:lnTo>
                  <a:lnTo>
                    <a:pt x="130" y="15"/>
                  </a:lnTo>
                  <a:lnTo>
                    <a:pt x="135" y="15"/>
                  </a:lnTo>
                  <a:lnTo>
                    <a:pt x="143" y="15"/>
                  </a:lnTo>
                  <a:lnTo>
                    <a:pt x="150" y="15"/>
                  </a:lnTo>
                  <a:lnTo>
                    <a:pt x="158" y="15"/>
                  </a:lnTo>
                  <a:lnTo>
                    <a:pt x="164" y="15"/>
                  </a:lnTo>
                  <a:lnTo>
                    <a:pt x="169" y="15"/>
                  </a:lnTo>
                  <a:lnTo>
                    <a:pt x="175" y="17"/>
                  </a:lnTo>
                  <a:lnTo>
                    <a:pt x="181" y="19"/>
                  </a:lnTo>
                  <a:lnTo>
                    <a:pt x="185" y="23"/>
                  </a:lnTo>
                  <a:lnTo>
                    <a:pt x="188" y="28"/>
                  </a:lnTo>
                  <a:lnTo>
                    <a:pt x="190" y="36"/>
                  </a:lnTo>
                  <a:lnTo>
                    <a:pt x="192" y="47"/>
                  </a:lnTo>
                  <a:lnTo>
                    <a:pt x="179" y="47"/>
                  </a:lnTo>
                  <a:lnTo>
                    <a:pt x="168" y="49"/>
                  </a:lnTo>
                  <a:lnTo>
                    <a:pt x="156" y="49"/>
                  </a:lnTo>
                  <a:lnTo>
                    <a:pt x="147" y="51"/>
                  </a:lnTo>
                  <a:lnTo>
                    <a:pt x="135" y="53"/>
                  </a:lnTo>
                  <a:lnTo>
                    <a:pt x="124" y="55"/>
                  </a:lnTo>
                  <a:lnTo>
                    <a:pt x="112" y="57"/>
                  </a:lnTo>
                  <a:lnTo>
                    <a:pt x="103" y="59"/>
                  </a:lnTo>
                  <a:lnTo>
                    <a:pt x="93" y="59"/>
                  </a:lnTo>
                  <a:lnTo>
                    <a:pt x="82" y="59"/>
                  </a:lnTo>
                  <a:lnTo>
                    <a:pt x="72" y="59"/>
                  </a:lnTo>
                  <a:lnTo>
                    <a:pt x="65" y="59"/>
                  </a:lnTo>
                  <a:lnTo>
                    <a:pt x="53" y="57"/>
                  </a:lnTo>
                  <a:lnTo>
                    <a:pt x="44" y="57"/>
                  </a:lnTo>
                  <a:lnTo>
                    <a:pt x="36" y="55"/>
                  </a:lnTo>
                  <a:lnTo>
                    <a:pt x="27" y="51"/>
                  </a:lnTo>
                  <a:lnTo>
                    <a:pt x="19" y="55"/>
                  </a:lnTo>
                  <a:lnTo>
                    <a:pt x="14" y="57"/>
                  </a:lnTo>
                  <a:lnTo>
                    <a:pt x="8" y="57"/>
                  </a:lnTo>
                  <a:lnTo>
                    <a:pt x="6" y="59"/>
                  </a:lnTo>
                  <a:lnTo>
                    <a:pt x="0" y="57"/>
                  </a:lnTo>
                  <a:lnTo>
                    <a:pt x="0" y="51"/>
                  </a:lnTo>
                  <a:lnTo>
                    <a:pt x="2" y="45"/>
                  </a:lnTo>
                  <a:lnTo>
                    <a:pt x="8" y="38"/>
                  </a:lnTo>
                  <a:lnTo>
                    <a:pt x="12" y="36"/>
                  </a:lnTo>
                  <a:lnTo>
                    <a:pt x="15" y="34"/>
                  </a:lnTo>
                  <a:lnTo>
                    <a:pt x="21" y="34"/>
                  </a:lnTo>
                  <a:lnTo>
                    <a:pt x="27" y="34"/>
                  </a:lnTo>
                  <a:lnTo>
                    <a:pt x="36" y="30"/>
                  </a:lnTo>
                  <a:lnTo>
                    <a:pt x="48" y="28"/>
                  </a:lnTo>
                  <a:lnTo>
                    <a:pt x="57" y="24"/>
                  </a:lnTo>
                  <a:lnTo>
                    <a:pt x="69" y="21"/>
                  </a:lnTo>
                  <a:lnTo>
                    <a:pt x="78" y="15"/>
                  </a:lnTo>
                  <a:lnTo>
                    <a:pt x="88" y="11"/>
                  </a:lnTo>
                  <a:lnTo>
                    <a:pt x="97" y="5"/>
                  </a:lnTo>
                  <a:lnTo>
                    <a:pt x="109" y="0"/>
                  </a:lnTo>
                  <a:lnTo>
                    <a:pt x="109" y="0"/>
                  </a:lnTo>
                  <a:close/>
                </a:path>
              </a:pathLst>
            </a:custGeom>
            <a:solidFill>
              <a:srgbClr val="D1D142"/>
            </a:solidFill>
            <a:ln w="9525">
              <a:solidFill>
                <a:schemeClr val="tx2"/>
              </a:solidFill>
              <a:round/>
              <a:headEnd/>
              <a:tailEnd/>
            </a:ln>
          </p:spPr>
          <p:txBody>
            <a:bodyPr/>
            <a:lstStyle/>
            <a:p>
              <a:endParaRPr lang="es-AR"/>
            </a:p>
          </p:txBody>
        </p:sp>
        <p:sp>
          <p:nvSpPr>
            <p:cNvPr id="45103" name="Freeform 47"/>
            <p:cNvSpPr>
              <a:spLocks/>
            </p:cNvSpPr>
            <p:nvPr/>
          </p:nvSpPr>
          <p:spPr bwMode="auto">
            <a:xfrm>
              <a:off x="4843" y="3460"/>
              <a:ext cx="90" cy="15"/>
            </a:xfrm>
            <a:custGeom>
              <a:avLst/>
              <a:gdLst/>
              <a:ahLst/>
              <a:cxnLst>
                <a:cxn ang="0">
                  <a:pos x="122" y="0"/>
                </a:cxn>
                <a:cxn ang="0">
                  <a:pos x="129" y="2"/>
                </a:cxn>
                <a:cxn ang="0">
                  <a:pos x="141" y="2"/>
                </a:cxn>
                <a:cxn ang="0">
                  <a:pos x="152" y="2"/>
                </a:cxn>
                <a:cxn ang="0">
                  <a:pos x="164" y="2"/>
                </a:cxn>
                <a:cxn ang="0">
                  <a:pos x="171" y="2"/>
                </a:cxn>
                <a:cxn ang="0">
                  <a:pos x="179" y="5"/>
                </a:cxn>
                <a:cxn ang="0">
                  <a:pos x="179" y="9"/>
                </a:cxn>
                <a:cxn ang="0">
                  <a:pos x="181" y="13"/>
                </a:cxn>
                <a:cxn ang="0">
                  <a:pos x="179" y="17"/>
                </a:cxn>
                <a:cxn ang="0">
                  <a:pos x="179" y="24"/>
                </a:cxn>
                <a:cxn ang="0">
                  <a:pos x="167" y="24"/>
                </a:cxn>
                <a:cxn ang="0">
                  <a:pos x="156" y="24"/>
                </a:cxn>
                <a:cxn ang="0">
                  <a:pos x="145" y="24"/>
                </a:cxn>
                <a:cxn ang="0">
                  <a:pos x="133" y="26"/>
                </a:cxn>
                <a:cxn ang="0">
                  <a:pos x="122" y="26"/>
                </a:cxn>
                <a:cxn ang="0">
                  <a:pos x="110" y="26"/>
                </a:cxn>
                <a:cxn ang="0">
                  <a:pos x="99" y="28"/>
                </a:cxn>
                <a:cxn ang="0">
                  <a:pos x="88" y="28"/>
                </a:cxn>
                <a:cxn ang="0">
                  <a:pos x="74" y="28"/>
                </a:cxn>
                <a:cxn ang="0">
                  <a:pos x="63" y="28"/>
                </a:cxn>
                <a:cxn ang="0">
                  <a:pos x="51" y="28"/>
                </a:cxn>
                <a:cxn ang="0">
                  <a:pos x="40" y="28"/>
                </a:cxn>
                <a:cxn ang="0">
                  <a:pos x="29" y="28"/>
                </a:cxn>
                <a:cxn ang="0">
                  <a:pos x="19" y="28"/>
                </a:cxn>
                <a:cxn ang="0">
                  <a:pos x="10" y="28"/>
                </a:cxn>
                <a:cxn ang="0">
                  <a:pos x="0" y="28"/>
                </a:cxn>
                <a:cxn ang="0">
                  <a:pos x="0" y="22"/>
                </a:cxn>
                <a:cxn ang="0">
                  <a:pos x="4" y="17"/>
                </a:cxn>
                <a:cxn ang="0">
                  <a:pos x="8" y="13"/>
                </a:cxn>
                <a:cxn ang="0">
                  <a:pos x="13" y="11"/>
                </a:cxn>
                <a:cxn ang="0">
                  <a:pos x="17" y="7"/>
                </a:cxn>
                <a:cxn ang="0">
                  <a:pos x="25" y="7"/>
                </a:cxn>
                <a:cxn ang="0">
                  <a:pos x="32" y="7"/>
                </a:cxn>
                <a:cxn ang="0">
                  <a:pos x="38" y="7"/>
                </a:cxn>
                <a:cxn ang="0">
                  <a:pos x="46" y="7"/>
                </a:cxn>
                <a:cxn ang="0">
                  <a:pos x="53" y="7"/>
                </a:cxn>
                <a:cxn ang="0">
                  <a:pos x="61" y="7"/>
                </a:cxn>
                <a:cxn ang="0">
                  <a:pos x="69" y="7"/>
                </a:cxn>
                <a:cxn ang="0">
                  <a:pos x="76" y="5"/>
                </a:cxn>
                <a:cxn ang="0">
                  <a:pos x="84" y="5"/>
                </a:cxn>
                <a:cxn ang="0">
                  <a:pos x="91" y="5"/>
                </a:cxn>
                <a:cxn ang="0">
                  <a:pos x="99" y="5"/>
                </a:cxn>
                <a:cxn ang="0">
                  <a:pos x="105" y="5"/>
                </a:cxn>
                <a:cxn ang="0">
                  <a:pos x="112" y="5"/>
                </a:cxn>
                <a:cxn ang="0">
                  <a:pos x="118" y="3"/>
                </a:cxn>
                <a:cxn ang="0">
                  <a:pos x="122" y="0"/>
                </a:cxn>
                <a:cxn ang="0">
                  <a:pos x="122" y="0"/>
                </a:cxn>
              </a:cxnLst>
              <a:rect l="0" t="0" r="r" b="b"/>
              <a:pathLst>
                <a:path w="181" h="28">
                  <a:moveTo>
                    <a:pt x="122" y="0"/>
                  </a:moveTo>
                  <a:lnTo>
                    <a:pt x="129" y="2"/>
                  </a:lnTo>
                  <a:lnTo>
                    <a:pt x="141" y="2"/>
                  </a:lnTo>
                  <a:lnTo>
                    <a:pt x="152" y="2"/>
                  </a:lnTo>
                  <a:lnTo>
                    <a:pt x="164" y="2"/>
                  </a:lnTo>
                  <a:lnTo>
                    <a:pt x="171" y="2"/>
                  </a:lnTo>
                  <a:lnTo>
                    <a:pt x="179" y="5"/>
                  </a:lnTo>
                  <a:lnTo>
                    <a:pt x="179" y="9"/>
                  </a:lnTo>
                  <a:lnTo>
                    <a:pt x="181" y="13"/>
                  </a:lnTo>
                  <a:lnTo>
                    <a:pt x="179" y="17"/>
                  </a:lnTo>
                  <a:lnTo>
                    <a:pt x="179" y="24"/>
                  </a:lnTo>
                  <a:lnTo>
                    <a:pt x="167" y="24"/>
                  </a:lnTo>
                  <a:lnTo>
                    <a:pt x="156" y="24"/>
                  </a:lnTo>
                  <a:lnTo>
                    <a:pt x="145" y="24"/>
                  </a:lnTo>
                  <a:lnTo>
                    <a:pt x="133" y="26"/>
                  </a:lnTo>
                  <a:lnTo>
                    <a:pt x="122" y="26"/>
                  </a:lnTo>
                  <a:lnTo>
                    <a:pt x="110" y="26"/>
                  </a:lnTo>
                  <a:lnTo>
                    <a:pt x="99" y="28"/>
                  </a:lnTo>
                  <a:lnTo>
                    <a:pt x="88" y="28"/>
                  </a:lnTo>
                  <a:lnTo>
                    <a:pt x="74" y="28"/>
                  </a:lnTo>
                  <a:lnTo>
                    <a:pt x="63" y="28"/>
                  </a:lnTo>
                  <a:lnTo>
                    <a:pt x="51" y="28"/>
                  </a:lnTo>
                  <a:lnTo>
                    <a:pt x="40" y="28"/>
                  </a:lnTo>
                  <a:lnTo>
                    <a:pt x="29" y="28"/>
                  </a:lnTo>
                  <a:lnTo>
                    <a:pt x="19" y="28"/>
                  </a:lnTo>
                  <a:lnTo>
                    <a:pt x="10" y="28"/>
                  </a:lnTo>
                  <a:lnTo>
                    <a:pt x="0" y="28"/>
                  </a:lnTo>
                  <a:lnTo>
                    <a:pt x="0" y="22"/>
                  </a:lnTo>
                  <a:lnTo>
                    <a:pt x="4" y="17"/>
                  </a:lnTo>
                  <a:lnTo>
                    <a:pt x="8" y="13"/>
                  </a:lnTo>
                  <a:lnTo>
                    <a:pt x="13" y="11"/>
                  </a:lnTo>
                  <a:lnTo>
                    <a:pt x="17" y="7"/>
                  </a:lnTo>
                  <a:lnTo>
                    <a:pt x="25" y="7"/>
                  </a:lnTo>
                  <a:lnTo>
                    <a:pt x="32" y="7"/>
                  </a:lnTo>
                  <a:lnTo>
                    <a:pt x="38" y="7"/>
                  </a:lnTo>
                  <a:lnTo>
                    <a:pt x="46" y="7"/>
                  </a:lnTo>
                  <a:lnTo>
                    <a:pt x="53" y="7"/>
                  </a:lnTo>
                  <a:lnTo>
                    <a:pt x="61" y="7"/>
                  </a:lnTo>
                  <a:lnTo>
                    <a:pt x="69" y="7"/>
                  </a:lnTo>
                  <a:lnTo>
                    <a:pt x="76" y="5"/>
                  </a:lnTo>
                  <a:lnTo>
                    <a:pt x="84" y="5"/>
                  </a:lnTo>
                  <a:lnTo>
                    <a:pt x="91" y="5"/>
                  </a:lnTo>
                  <a:lnTo>
                    <a:pt x="99" y="5"/>
                  </a:lnTo>
                  <a:lnTo>
                    <a:pt x="105" y="5"/>
                  </a:lnTo>
                  <a:lnTo>
                    <a:pt x="112" y="5"/>
                  </a:lnTo>
                  <a:lnTo>
                    <a:pt x="118" y="3"/>
                  </a:lnTo>
                  <a:lnTo>
                    <a:pt x="122" y="0"/>
                  </a:lnTo>
                  <a:lnTo>
                    <a:pt x="122" y="0"/>
                  </a:lnTo>
                  <a:close/>
                </a:path>
              </a:pathLst>
            </a:custGeom>
            <a:solidFill>
              <a:srgbClr val="FFFFE8"/>
            </a:solidFill>
            <a:ln w="9525">
              <a:solidFill>
                <a:schemeClr val="tx2"/>
              </a:solidFill>
              <a:round/>
              <a:headEnd/>
              <a:tailEnd/>
            </a:ln>
          </p:spPr>
          <p:txBody>
            <a:bodyPr/>
            <a:lstStyle/>
            <a:p>
              <a:endParaRPr lang="es-AR"/>
            </a:p>
          </p:txBody>
        </p:sp>
        <p:sp>
          <p:nvSpPr>
            <p:cNvPr id="45104" name="Freeform 48"/>
            <p:cNvSpPr>
              <a:spLocks/>
            </p:cNvSpPr>
            <p:nvPr/>
          </p:nvSpPr>
          <p:spPr bwMode="auto">
            <a:xfrm>
              <a:off x="4200" y="3481"/>
              <a:ext cx="484" cy="59"/>
            </a:xfrm>
            <a:custGeom>
              <a:avLst/>
              <a:gdLst/>
              <a:ahLst/>
              <a:cxnLst>
                <a:cxn ang="0">
                  <a:pos x="956" y="2"/>
                </a:cxn>
                <a:cxn ang="0">
                  <a:pos x="956" y="27"/>
                </a:cxn>
                <a:cxn ang="0">
                  <a:pos x="916" y="29"/>
                </a:cxn>
                <a:cxn ang="0">
                  <a:pos x="880" y="31"/>
                </a:cxn>
                <a:cxn ang="0">
                  <a:pos x="842" y="35"/>
                </a:cxn>
                <a:cxn ang="0">
                  <a:pos x="808" y="38"/>
                </a:cxn>
                <a:cxn ang="0">
                  <a:pos x="774" y="40"/>
                </a:cxn>
                <a:cxn ang="0">
                  <a:pos x="743" y="44"/>
                </a:cxn>
                <a:cxn ang="0">
                  <a:pos x="713" y="50"/>
                </a:cxn>
                <a:cxn ang="0">
                  <a:pos x="682" y="50"/>
                </a:cxn>
                <a:cxn ang="0">
                  <a:pos x="644" y="48"/>
                </a:cxn>
                <a:cxn ang="0">
                  <a:pos x="644" y="69"/>
                </a:cxn>
                <a:cxn ang="0">
                  <a:pos x="633" y="80"/>
                </a:cxn>
                <a:cxn ang="0">
                  <a:pos x="618" y="71"/>
                </a:cxn>
                <a:cxn ang="0">
                  <a:pos x="587" y="65"/>
                </a:cxn>
                <a:cxn ang="0">
                  <a:pos x="568" y="65"/>
                </a:cxn>
                <a:cxn ang="0">
                  <a:pos x="580" y="78"/>
                </a:cxn>
                <a:cxn ang="0">
                  <a:pos x="566" y="88"/>
                </a:cxn>
                <a:cxn ang="0">
                  <a:pos x="532" y="73"/>
                </a:cxn>
                <a:cxn ang="0">
                  <a:pos x="504" y="73"/>
                </a:cxn>
                <a:cxn ang="0">
                  <a:pos x="479" y="73"/>
                </a:cxn>
                <a:cxn ang="0">
                  <a:pos x="454" y="71"/>
                </a:cxn>
                <a:cxn ang="0">
                  <a:pos x="431" y="69"/>
                </a:cxn>
                <a:cxn ang="0">
                  <a:pos x="448" y="75"/>
                </a:cxn>
                <a:cxn ang="0">
                  <a:pos x="475" y="90"/>
                </a:cxn>
                <a:cxn ang="0">
                  <a:pos x="464" y="99"/>
                </a:cxn>
                <a:cxn ang="0">
                  <a:pos x="433" y="84"/>
                </a:cxn>
                <a:cxn ang="0">
                  <a:pos x="399" y="78"/>
                </a:cxn>
                <a:cxn ang="0">
                  <a:pos x="367" y="78"/>
                </a:cxn>
                <a:cxn ang="0">
                  <a:pos x="342" y="80"/>
                </a:cxn>
                <a:cxn ang="0">
                  <a:pos x="357" y="88"/>
                </a:cxn>
                <a:cxn ang="0">
                  <a:pos x="369" y="103"/>
                </a:cxn>
                <a:cxn ang="0">
                  <a:pos x="334" y="95"/>
                </a:cxn>
                <a:cxn ang="0">
                  <a:pos x="291" y="86"/>
                </a:cxn>
                <a:cxn ang="0">
                  <a:pos x="245" y="82"/>
                </a:cxn>
                <a:cxn ang="0">
                  <a:pos x="199" y="75"/>
                </a:cxn>
                <a:cxn ang="0">
                  <a:pos x="167" y="71"/>
                </a:cxn>
                <a:cxn ang="0">
                  <a:pos x="182" y="86"/>
                </a:cxn>
                <a:cxn ang="0">
                  <a:pos x="213" y="94"/>
                </a:cxn>
                <a:cxn ang="0">
                  <a:pos x="237" y="95"/>
                </a:cxn>
                <a:cxn ang="0">
                  <a:pos x="247" y="107"/>
                </a:cxn>
                <a:cxn ang="0">
                  <a:pos x="228" y="113"/>
                </a:cxn>
                <a:cxn ang="0">
                  <a:pos x="199" y="105"/>
                </a:cxn>
                <a:cxn ang="0">
                  <a:pos x="171" y="101"/>
                </a:cxn>
                <a:cxn ang="0">
                  <a:pos x="156" y="118"/>
                </a:cxn>
                <a:cxn ang="0">
                  <a:pos x="127" y="107"/>
                </a:cxn>
                <a:cxn ang="0">
                  <a:pos x="89" y="78"/>
                </a:cxn>
                <a:cxn ang="0">
                  <a:pos x="62" y="71"/>
                </a:cxn>
                <a:cxn ang="0">
                  <a:pos x="24" y="57"/>
                </a:cxn>
                <a:cxn ang="0">
                  <a:pos x="23" y="46"/>
                </a:cxn>
                <a:cxn ang="0">
                  <a:pos x="118" y="42"/>
                </a:cxn>
                <a:cxn ang="0">
                  <a:pos x="215" y="42"/>
                </a:cxn>
                <a:cxn ang="0">
                  <a:pos x="313" y="40"/>
                </a:cxn>
                <a:cxn ang="0">
                  <a:pos x="422" y="35"/>
                </a:cxn>
                <a:cxn ang="0">
                  <a:pos x="561" y="29"/>
                </a:cxn>
                <a:cxn ang="0">
                  <a:pos x="698" y="21"/>
                </a:cxn>
                <a:cxn ang="0">
                  <a:pos x="836" y="12"/>
                </a:cxn>
                <a:cxn ang="0">
                  <a:pos x="939" y="2"/>
                </a:cxn>
              </a:cxnLst>
              <a:rect l="0" t="0" r="r" b="b"/>
              <a:pathLst>
                <a:path w="968" h="118">
                  <a:moveTo>
                    <a:pt x="939" y="2"/>
                  </a:moveTo>
                  <a:lnTo>
                    <a:pt x="945" y="0"/>
                  </a:lnTo>
                  <a:lnTo>
                    <a:pt x="950" y="0"/>
                  </a:lnTo>
                  <a:lnTo>
                    <a:pt x="956" y="2"/>
                  </a:lnTo>
                  <a:lnTo>
                    <a:pt x="960" y="6"/>
                  </a:lnTo>
                  <a:lnTo>
                    <a:pt x="968" y="14"/>
                  </a:lnTo>
                  <a:lnTo>
                    <a:pt x="968" y="25"/>
                  </a:lnTo>
                  <a:lnTo>
                    <a:pt x="956" y="27"/>
                  </a:lnTo>
                  <a:lnTo>
                    <a:pt x="947" y="27"/>
                  </a:lnTo>
                  <a:lnTo>
                    <a:pt x="935" y="29"/>
                  </a:lnTo>
                  <a:lnTo>
                    <a:pt x="926" y="29"/>
                  </a:lnTo>
                  <a:lnTo>
                    <a:pt x="916" y="29"/>
                  </a:lnTo>
                  <a:lnTo>
                    <a:pt x="907" y="31"/>
                  </a:lnTo>
                  <a:lnTo>
                    <a:pt x="899" y="31"/>
                  </a:lnTo>
                  <a:lnTo>
                    <a:pt x="890" y="31"/>
                  </a:lnTo>
                  <a:lnTo>
                    <a:pt x="880" y="31"/>
                  </a:lnTo>
                  <a:lnTo>
                    <a:pt x="871" y="31"/>
                  </a:lnTo>
                  <a:lnTo>
                    <a:pt x="861" y="33"/>
                  </a:lnTo>
                  <a:lnTo>
                    <a:pt x="852" y="35"/>
                  </a:lnTo>
                  <a:lnTo>
                    <a:pt x="842" y="35"/>
                  </a:lnTo>
                  <a:lnTo>
                    <a:pt x="834" y="35"/>
                  </a:lnTo>
                  <a:lnTo>
                    <a:pt x="825" y="37"/>
                  </a:lnTo>
                  <a:lnTo>
                    <a:pt x="817" y="38"/>
                  </a:lnTo>
                  <a:lnTo>
                    <a:pt x="808" y="38"/>
                  </a:lnTo>
                  <a:lnTo>
                    <a:pt x="798" y="38"/>
                  </a:lnTo>
                  <a:lnTo>
                    <a:pt x="791" y="38"/>
                  </a:lnTo>
                  <a:lnTo>
                    <a:pt x="783" y="40"/>
                  </a:lnTo>
                  <a:lnTo>
                    <a:pt x="774" y="40"/>
                  </a:lnTo>
                  <a:lnTo>
                    <a:pt x="768" y="40"/>
                  </a:lnTo>
                  <a:lnTo>
                    <a:pt x="758" y="42"/>
                  </a:lnTo>
                  <a:lnTo>
                    <a:pt x="751" y="44"/>
                  </a:lnTo>
                  <a:lnTo>
                    <a:pt x="743" y="44"/>
                  </a:lnTo>
                  <a:lnTo>
                    <a:pt x="736" y="46"/>
                  </a:lnTo>
                  <a:lnTo>
                    <a:pt x="728" y="46"/>
                  </a:lnTo>
                  <a:lnTo>
                    <a:pt x="720" y="48"/>
                  </a:lnTo>
                  <a:lnTo>
                    <a:pt x="713" y="50"/>
                  </a:lnTo>
                  <a:lnTo>
                    <a:pt x="705" y="50"/>
                  </a:lnTo>
                  <a:lnTo>
                    <a:pt x="698" y="52"/>
                  </a:lnTo>
                  <a:lnTo>
                    <a:pt x="690" y="54"/>
                  </a:lnTo>
                  <a:lnTo>
                    <a:pt x="682" y="50"/>
                  </a:lnTo>
                  <a:lnTo>
                    <a:pt x="673" y="50"/>
                  </a:lnTo>
                  <a:lnTo>
                    <a:pt x="661" y="48"/>
                  </a:lnTo>
                  <a:lnTo>
                    <a:pt x="652" y="48"/>
                  </a:lnTo>
                  <a:lnTo>
                    <a:pt x="644" y="48"/>
                  </a:lnTo>
                  <a:lnTo>
                    <a:pt x="639" y="52"/>
                  </a:lnTo>
                  <a:lnTo>
                    <a:pt x="640" y="56"/>
                  </a:lnTo>
                  <a:lnTo>
                    <a:pt x="648" y="63"/>
                  </a:lnTo>
                  <a:lnTo>
                    <a:pt x="644" y="69"/>
                  </a:lnTo>
                  <a:lnTo>
                    <a:pt x="644" y="75"/>
                  </a:lnTo>
                  <a:lnTo>
                    <a:pt x="642" y="80"/>
                  </a:lnTo>
                  <a:lnTo>
                    <a:pt x="642" y="88"/>
                  </a:lnTo>
                  <a:lnTo>
                    <a:pt x="633" y="80"/>
                  </a:lnTo>
                  <a:lnTo>
                    <a:pt x="627" y="73"/>
                  </a:lnTo>
                  <a:lnTo>
                    <a:pt x="625" y="69"/>
                  </a:lnTo>
                  <a:lnTo>
                    <a:pt x="621" y="69"/>
                  </a:lnTo>
                  <a:lnTo>
                    <a:pt x="618" y="71"/>
                  </a:lnTo>
                  <a:lnTo>
                    <a:pt x="614" y="78"/>
                  </a:lnTo>
                  <a:lnTo>
                    <a:pt x="606" y="71"/>
                  </a:lnTo>
                  <a:lnTo>
                    <a:pt x="597" y="69"/>
                  </a:lnTo>
                  <a:lnTo>
                    <a:pt x="587" y="65"/>
                  </a:lnTo>
                  <a:lnTo>
                    <a:pt x="580" y="63"/>
                  </a:lnTo>
                  <a:lnTo>
                    <a:pt x="572" y="63"/>
                  </a:lnTo>
                  <a:lnTo>
                    <a:pt x="568" y="63"/>
                  </a:lnTo>
                  <a:lnTo>
                    <a:pt x="568" y="65"/>
                  </a:lnTo>
                  <a:lnTo>
                    <a:pt x="572" y="67"/>
                  </a:lnTo>
                  <a:lnTo>
                    <a:pt x="574" y="69"/>
                  </a:lnTo>
                  <a:lnTo>
                    <a:pt x="582" y="73"/>
                  </a:lnTo>
                  <a:lnTo>
                    <a:pt x="580" y="78"/>
                  </a:lnTo>
                  <a:lnTo>
                    <a:pt x="578" y="82"/>
                  </a:lnTo>
                  <a:lnTo>
                    <a:pt x="576" y="84"/>
                  </a:lnTo>
                  <a:lnTo>
                    <a:pt x="574" y="86"/>
                  </a:lnTo>
                  <a:lnTo>
                    <a:pt x="566" y="88"/>
                  </a:lnTo>
                  <a:lnTo>
                    <a:pt x="559" y="84"/>
                  </a:lnTo>
                  <a:lnTo>
                    <a:pt x="549" y="80"/>
                  </a:lnTo>
                  <a:lnTo>
                    <a:pt x="540" y="76"/>
                  </a:lnTo>
                  <a:lnTo>
                    <a:pt x="532" y="73"/>
                  </a:lnTo>
                  <a:lnTo>
                    <a:pt x="524" y="73"/>
                  </a:lnTo>
                  <a:lnTo>
                    <a:pt x="517" y="73"/>
                  </a:lnTo>
                  <a:lnTo>
                    <a:pt x="509" y="73"/>
                  </a:lnTo>
                  <a:lnTo>
                    <a:pt x="504" y="73"/>
                  </a:lnTo>
                  <a:lnTo>
                    <a:pt x="498" y="73"/>
                  </a:lnTo>
                  <a:lnTo>
                    <a:pt x="490" y="73"/>
                  </a:lnTo>
                  <a:lnTo>
                    <a:pt x="485" y="73"/>
                  </a:lnTo>
                  <a:lnTo>
                    <a:pt x="479" y="73"/>
                  </a:lnTo>
                  <a:lnTo>
                    <a:pt x="473" y="73"/>
                  </a:lnTo>
                  <a:lnTo>
                    <a:pt x="466" y="73"/>
                  </a:lnTo>
                  <a:lnTo>
                    <a:pt x="460" y="73"/>
                  </a:lnTo>
                  <a:lnTo>
                    <a:pt x="454" y="71"/>
                  </a:lnTo>
                  <a:lnTo>
                    <a:pt x="448" y="71"/>
                  </a:lnTo>
                  <a:lnTo>
                    <a:pt x="443" y="71"/>
                  </a:lnTo>
                  <a:lnTo>
                    <a:pt x="437" y="69"/>
                  </a:lnTo>
                  <a:lnTo>
                    <a:pt x="431" y="69"/>
                  </a:lnTo>
                  <a:lnTo>
                    <a:pt x="426" y="67"/>
                  </a:lnTo>
                  <a:lnTo>
                    <a:pt x="431" y="71"/>
                  </a:lnTo>
                  <a:lnTo>
                    <a:pt x="439" y="75"/>
                  </a:lnTo>
                  <a:lnTo>
                    <a:pt x="448" y="75"/>
                  </a:lnTo>
                  <a:lnTo>
                    <a:pt x="460" y="78"/>
                  </a:lnTo>
                  <a:lnTo>
                    <a:pt x="467" y="82"/>
                  </a:lnTo>
                  <a:lnTo>
                    <a:pt x="473" y="88"/>
                  </a:lnTo>
                  <a:lnTo>
                    <a:pt x="475" y="90"/>
                  </a:lnTo>
                  <a:lnTo>
                    <a:pt x="475" y="94"/>
                  </a:lnTo>
                  <a:lnTo>
                    <a:pt x="475" y="99"/>
                  </a:lnTo>
                  <a:lnTo>
                    <a:pt x="473" y="105"/>
                  </a:lnTo>
                  <a:lnTo>
                    <a:pt x="464" y="99"/>
                  </a:lnTo>
                  <a:lnTo>
                    <a:pt x="456" y="95"/>
                  </a:lnTo>
                  <a:lnTo>
                    <a:pt x="448" y="92"/>
                  </a:lnTo>
                  <a:lnTo>
                    <a:pt x="441" y="88"/>
                  </a:lnTo>
                  <a:lnTo>
                    <a:pt x="433" y="84"/>
                  </a:lnTo>
                  <a:lnTo>
                    <a:pt x="424" y="82"/>
                  </a:lnTo>
                  <a:lnTo>
                    <a:pt x="416" y="80"/>
                  </a:lnTo>
                  <a:lnTo>
                    <a:pt x="409" y="80"/>
                  </a:lnTo>
                  <a:lnTo>
                    <a:pt x="399" y="78"/>
                  </a:lnTo>
                  <a:lnTo>
                    <a:pt x="389" y="78"/>
                  </a:lnTo>
                  <a:lnTo>
                    <a:pt x="382" y="78"/>
                  </a:lnTo>
                  <a:lnTo>
                    <a:pt x="374" y="78"/>
                  </a:lnTo>
                  <a:lnTo>
                    <a:pt x="367" y="78"/>
                  </a:lnTo>
                  <a:lnTo>
                    <a:pt x="359" y="78"/>
                  </a:lnTo>
                  <a:lnTo>
                    <a:pt x="351" y="78"/>
                  </a:lnTo>
                  <a:lnTo>
                    <a:pt x="344" y="78"/>
                  </a:lnTo>
                  <a:lnTo>
                    <a:pt x="342" y="80"/>
                  </a:lnTo>
                  <a:lnTo>
                    <a:pt x="340" y="82"/>
                  </a:lnTo>
                  <a:lnTo>
                    <a:pt x="346" y="82"/>
                  </a:lnTo>
                  <a:lnTo>
                    <a:pt x="351" y="84"/>
                  </a:lnTo>
                  <a:lnTo>
                    <a:pt x="357" y="88"/>
                  </a:lnTo>
                  <a:lnTo>
                    <a:pt x="365" y="90"/>
                  </a:lnTo>
                  <a:lnTo>
                    <a:pt x="367" y="94"/>
                  </a:lnTo>
                  <a:lnTo>
                    <a:pt x="369" y="97"/>
                  </a:lnTo>
                  <a:lnTo>
                    <a:pt x="369" y="103"/>
                  </a:lnTo>
                  <a:lnTo>
                    <a:pt x="365" y="111"/>
                  </a:lnTo>
                  <a:lnTo>
                    <a:pt x="353" y="103"/>
                  </a:lnTo>
                  <a:lnTo>
                    <a:pt x="344" y="99"/>
                  </a:lnTo>
                  <a:lnTo>
                    <a:pt x="334" y="95"/>
                  </a:lnTo>
                  <a:lnTo>
                    <a:pt x="323" y="92"/>
                  </a:lnTo>
                  <a:lnTo>
                    <a:pt x="312" y="90"/>
                  </a:lnTo>
                  <a:lnTo>
                    <a:pt x="302" y="88"/>
                  </a:lnTo>
                  <a:lnTo>
                    <a:pt x="291" y="86"/>
                  </a:lnTo>
                  <a:lnTo>
                    <a:pt x="279" y="86"/>
                  </a:lnTo>
                  <a:lnTo>
                    <a:pt x="268" y="84"/>
                  </a:lnTo>
                  <a:lnTo>
                    <a:pt x="256" y="82"/>
                  </a:lnTo>
                  <a:lnTo>
                    <a:pt x="245" y="82"/>
                  </a:lnTo>
                  <a:lnTo>
                    <a:pt x="234" y="80"/>
                  </a:lnTo>
                  <a:lnTo>
                    <a:pt x="220" y="78"/>
                  </a:lnTo>
                  <a:lnTo>
                    <a:pt x="211" y="78"/>
                  </a:lnTo>
                  <a:lnTo>
                    <a:pt x="199" y="75"/>
                  </a:lnTo>
                  <a:lnTo>
                    <a:pt x="190" y="73"/>
                  </a:lnTo>
                  <a:lnTo>
                    <a:pt x="178" y="71"/>
                  </a:lnTo>
                  <a:lnTo>
                    <a:pt x="171" y="71"/>
                  </a:lnTo>
                  <a:lnTo>
                    <a:pt x="167" y="71"/>
                  </a:lnTo>
                  <a:lnTo>
                    <a:pt x="167" y="73"/>
                  </a:lnTo>
                  <a:lnTo>
                    <a:pt x="169" y="78"/>
                  </a:lnTo>
                  <a:lnTo>
                    <a:pt x="178" y="84"/>
                  </a:lnTo>
                  <a:lnTo>
                    <a:pt x="182" y="86"/>
                  </a:lnTo>
                  <a:lnTo>
                    <a:pt x="190" y="88"/>
                  </a:lnTo>
                  <a:lnTo>
                    <a:pt x="197" y="90"/>
                  </a:lnTo>
                  <a:lnTo>
                    <a:pt x="205" y="94"/>
                  </a:lnTo>
                  <a:lnTo>
                    <a:pt x="213" y="94"/>
                  </a:lnTo>
                  <a:lnTo>
                    <a:pt x="220" y="95"/>
                  </a:lnTo>
                  <a:lnTo>
                    <a:pt x="226" y="95"/>
                  </a:lnTo>
                  <a:lnTo>
                    <a:pt x="232" y="95"/>
                  </a:lnTo>
                  <a:lnTo>
                    <a:pt x="237" y="95"/>
                  </a:lnTo>
                  <a:lnTo>
                    <a:pt x="243" y="99"/>
                  </a:lnTo>
                  <a:lnTo>
                    <a:pt x="247" y="99"/>
                  </a:lnTo>
                  <a:lnTo>
                    <a:pt x="251" y="101"/>
                  </a:lnTo>
                  <a:lnTo>
                    <a:pt x="247" y="107"/>
                  </a:lnTo>
                  <a:lnTo>
                    <a:pt x="245" y="111"/>
                  </a:lnTo>
                  <a:lnTo>
                    <a:pt x="241" y="113"/>
                  </a:lnTo>
                  <a:lnTo>
                    <a:pt x="235" y="115"/>
                  </a:lnTo>
                  <a:lnTo>
                    <a:pt x="228" y="113"/>
                  </a:lnTo>
                  <a:lnTo>
                    <a:pt x="222" y="113"/>
                  </a:lnTo>
                  <a:lnTo>
                    <a:pt x="215" y="111"/>
                  </a:lnTo>
                  <a:lnTo>
                    <a:pt x="207" y="107"/>
                  </a:lnTo>
                  <a:lnTo>
                    <a:pt x="199" y="105"/>
                  </a:lnTo>
                  <a:lnTo>
                    <a:pt x="192" y="103"/>
                  </a:lnTo>
                  <a:lnTo>
                    <a:pt x="184" y="101"/>
                  </a:lnTo>
                  <a:lnTo>
                    <a:pt x="178" y="101"/>
                  </a:lnTo>
                  <a:lnTo>
                    <a:pt x="171" y="101"/>
                  </a:lnTo>
                  <a:lnTo>
                    <a:pt x="167" y="105"/>
                  </a:lnTo>
                  <a:lnTo>
                    <a:pt x="163" y="111"/>
                  </a:lnTo>
                  <a:lnTo>
                    <a:pt x="161" y="118"/>
                  </a:lnTo>
                  <a:lnTo>
                    <a:pt x="156" y="118"/>
                  </a:lnTo>
                  <a:lnTo>
                    <a:pt x="148" y="118"/>
                  </a:lnTo>
                  <a:lnTo>
                    <a:pt x="142" y="116"/>
                  </a:lnTo>
                  <a:lnTo>
                    <a:pt x="137" y="115"/>
                  </a:lnTo>
                  <a:lnTo>
                    <a:pt x="127" y="107"/>
                  </a:lnTo>
                  <a:lnTo>
                    <a:pt x="118" y="99"/>
                  </a:lnTo>
                  <a:lnTo>
                    <a:pt x="106" y="90"/>
                  </a:lnTo>
                  <a:lnTo>
                    <a:pt x="95" y="82"/>
                  </a:lnTo>
                  <a:lnTo>
                    <a:pt x="89" y="78"/>
                  </a:lnTo>
                  <a:lnTo>
                    <a:pt x="83" y="76"/>
                  </a:lnTo>
                  <a:lnTo>
                    <a:pt x="78" y="76"/>
                  </a:lnTo>
                  <a:lnTo>
                    <a:pt x="70" y="78"/>
                  </a:lnTo>
                  <a:lnTo>
                    <a:pt x="62" y="71"/>
                  </a:lnTo>
                  <a:lnTo>
                    <a:pt x="55" y="67"/>
                  </a:lnTo>
                  <a:lnTo>
                    <a:pt x="45" y="63"/>
                  </a:lnTo>
                  <a:lnTo>
                    <a:pt x="36" y="61"/>
                  </a:lnTo>
                  <a:lnTo>
                    <a:pt x="24" y="57"/>
                  </a:lnTo>
                  <a:lnTo>
                    <a:pt x="15" y="56"/>
                  </a:lnTo>
                  <a:lnTo>
                    <a:pt x="7" y="52"/>
                  </a:lnTo>
                  <a:lnTo>
                    <a:pt x="0" y="48"/>
                  </a:lnTo>
                  <a:lnTo>
                    <a:pt x="23" y="46"/>
                  </a:lnTo>
                  <a:lnTo>
                    <a:pt x="45" y="44"/>
                  </a:lnTo>
                  <a:lnTo>
                    <a:pt x="68" y="42"/>
                  </a:lnTo>
                  <a:lnTo>
                    <a:pt x="93" y="42"/>
                  </a:lnTo>
                  <a:lnTo>
                    <a:pt x="118" y="42"/>
                  </a:lnTo>
                  <a:lnTo>
                    <a:pt x="142" y="42"/>
                  </a:lnTo>
                  <a:lnTo>
                    <a:pt x="167" y="42"/>
                  </a:lnTo>
                  <a:lnTo>
                    <a:pt x="192" y="44"/>
                  </a:lnTo>
                  <a:lnTo>
                    <a:pt x="215" y="42"/>
                  </a:lnTo>
                  <a:lnTo>
                    <a:pt x="241" y="42"/>
                  </a:lnTo>
                  <a:lnTo>
                    <a:pt x="264" y="42"/>
                  </a:lnTo>
                  <a:lnTo>
                    <a:pt x="289" y="42"/>
                  </a:lnTo>
                  <a:lnTo>
                    <a:pt x="313" y="40"/>
                  </a:lnTo>
                  <a:lnTo>
                    <a:pt x="338" y="38"/>
                  </a:lnTo>
                  <a:lnTo>
                    <a:pt x="363" y="37"/>
                  </a:lnTo>
                  <a:lnTo>
                    <a:pt x="388" y="35"/>
                  </a:lnTo>
                  <a:lnTo>
                    <a:pt x="422" y="35"/>
                  </a:lnTo>
                  <a:lnTo>
                    <a:pt x="456" y="35"/>
                  </a:lnTo>
                  <a:lnTo>
                    <a:pt x="490" y="33"/>
                  </a:lnTo>
                  <a:lnTo>
                    <a:pt x="526" y="31"/>
                  </a:lnTo>
                  <a:lnTo>
                    <a:pt x="561" y="29"/>
                  </a:lnTo>
                  <a:lnTo>
                    <a:pt x="595" y="27"/>
                  </a:lnTo>
                  <a:lnTo>
                    <a:pt x="629" y="25"/>
                  </a:lnTo>
                  <a:lnTo>
                    <a:pt x="665" y="25"/>
                  </a:lnTo>
                  <a:lnTo>
                    <a:pt x="698" y="21"/>
                  </a:lnTo>
                  <a:lnTo>
                    <a:pt x="732" y="19"/>
                  </a:lnTo>
                  <a:lnTo>
                    <a:pt x="768" y="16"/>
                  </a:lnTo>
                  <a:lnTo>
                    <a:pt x="802" y="14"/>
                  </a:lnTo>
                  <a:lnTo>
                    <a:pt x="836" y="12"/>
                  </a:lnTo>
                  <a:lnTo>
                    <a:pt x="871" y="8"/>
                  </a:lnTo>
                  <a:lnTo>
                    <a:pt x="905" y="4"/>
                  </a:lnTo>
                  <a:lnTo>
                    <a:pt x="939" y="2"/>
                  </a:lnTo>
                  <a:lnTo>
                    <a:pt x="939" y="2"/>
                  </a:lnTo>
                  <a:close/>
                </a:path>
              </a:pathLst>
            </a:custGeom>
            <a:solidFill>
              <a:srgbClr val="FFFFE0"/>
            </a:solidFill>
            <a:ln w="9525">
              <a:solidFill>
                <a:schemeClr val="tx2"/>
              </a:solidFill>
              <a:round/>
              <a:headEnd/>
              <a:tailEnd/>
            </a:ln>
          </p:spPr>
          <p:txBody>
            <a:bodyPr/>
            <a:lstStyle/>
            <a:p>
              <a:endParaRPr lang="es-AR"/>
            </a:p>
          </p:txBody>
        </p:sp>
        <p:sp>
          <p:nvSpPr>
            <p:cNvPr id="45105" name="Freeform 49"/>
            <p:cNvSpPr>
              <a:spLocks/>
            </p:cNvSpPr>
            <p:nvPr/>
          </p:nvSpPr>
          <p:spPr bwMode="auto">
            <a:xfrm>
              <a:off x="4864" y="3481"/>
              <a:ext cx="124" cy="27"/>
            </a:xfrm>
            <a:custGeom>
              <a:avLst/>
              <a:gdLst/>
              <a:ahLst/>
              <a:cxnLst>
                <a:cxn ang="0">
                  <a:pos x="207" y="0"/>
                </a:cxn>
                <a:cxn ang="0">
                  <a:pos x="219" y="0"/>
                </a:cxn>
                <a:cxn ang="0">
                  <a:pos x="236" y="6"/>
                </a:cxn>
                <a:cxn ang="0">
                  <a:pos x="249" y="18"/>
                </a:cxn>
                <a:cxn ang="0">
                  <a:pos x="247" y="25"/>
                </a:cxn>
                <a:cxn ang="0">
                  <a:pos x="238" y="25"/>
                </a:cxn>
                <a:cxn ang="0">
                  <a:pos x="224" y="23"/>
                </a:cxn>
                <a:cxn ang="0">
                  <a:pos x="213" y="21"/>
                </a:cxn>
                <a:cxn ang="0">
                  <a:pos x="200" y="23"/>
                </a:cxn>
                <a:cxn ang="0">
                  <a:pos x="188" y="25"/>
                </a:cxn>
                <a:cxn ang="0">
                  <a:pos x="171" y="29"/>
                </a:cxn>
                <a:cxn ang="0">
                  <a:pos x="150" y="33"/>
                </a:cxn>
                <a:cxn ang="0">
                  <a:pos x="131" y="35"/>
                </a:cxn>
                <a:cxn ang="0">
                  <a:pos x="118" y="37"/>
                </a:cxn>
                <a:cxn ang="0">
                  <a:pos x="110" y="44"/>
                </a:cxn>
                <a:cxn ang="0">
                  <a:pos x="95" y="52"/>
                </a:cxn>
                <a:cxn ang="0">
                  <a:pos x="82" y="48"/>
                </a:cxn>
                <a:cxn ang="0">
                  <a:pos x="68" y="46"/>
                </a:cxn>
                <a:cxn ang="0">
                  <a:pos x="57" y="42"/>
                </a:cxn>
                <a:cxn ang="0">
                  <a:pos x="42" y="38"/>
                </a:cxn>
                <a:cxn ang="0">
                  <a:pos x="30" y="35"/>
                </a:cxn>
                <a:cxn ang="0">
                  <a:pos x="17" y="31"/>
                </a:cxn>
                <a:cxn ang="0">
                  <a:pos x="6" y="29"/>
                </a:cxn>
                <a:cxn ang="0">
                  <a:pos x="2" y="23"/>
                </a:cxn>
                <a:cxn ang="0">
                  <a:pos x="8" y="16"/>
                </a:cxn>
                <a:cxn ang="0">
                  <a:pos x="19" y="10"/>
                </a:cxn>
                <a:cxn ang="0">
                  <a:pos x="34" y="8"/>
                </a:cxn>
                <a:cxn ang="0">
                  <a:pos x="49" y="8"/>
                </a:cxn>
                <a:cxn ang="0">
                  <a:pos x="63" y="8"/>
                </a:cxn>
                <a:cxn ang="0">
                  <a:pos x="80" y="8"/>
                </a:cxn>
                <a:cxn ang="0">
                  <a:pos x="93" y="6"/>
                </a:cxn>
                <a:cxn ang="0">
                  <a:pos x="104" y="4"/>
                </a:cxn>
                <a:cxn ang="0">
                  <a:pos x="118" y="2"/>
                </a:cxn>
                <a:cxn ang="0">
                  <a:pos x="129" y="2"/>
                </a:cxn>
                <a:cxn ang="0">
                  <a:pos x="144" y="2"/>
                </a:cxn>
                <a:cxn ang="0">
                  <a:pos x="158" y="4"/>
                </a:cxn>
                <a:cxn ang="0">
                  <a:pos x="169" y="4"/>
                </a:cxn>
                <a:cxn ang="0">
                  <a:pos x="182" y="2"/>
                </a:cxn>
                <a:cxn ang="0">
                  <a:pos x="196" y="2"/>
                </a:cxn>
                <a:cxn ang="0">
                  <a:pos x="203" y="2"/>
                </a:cxn>
              </a:cxnLst>
              <a:rect l="0" t="0" r="r" b="b"/>
              <a:pathLst>
                <a:path w="249" h="54">
                  <a:moveTo>
                    <a:pt x="203" y="2"/>
                  </a:moveTo>
                  <a:lnTo>
                    <a:pt x="207" y="0"/>
                  </a:lnTo>
                  <a:lnTo>
                    <a:pt x="213" y="0"/>
                  </a:lnTo>
                  <a:lnTo>
                    <a:pt x="219" y="0"/>
                  </a:lnTo>
                  <a:lnTo>
                    <a:pt x="224" y="2"/>
                  </a:lnTo>
                  <a:lnTo>
                    <a:pt x="236" y="6"/>
                  </a:lnTo>
                  <a:lnTo>
                    <a:pt x="245" y="14"/>
                  </a:lnTo>
                  <a:lnTo>
                    <a:pt x="249" y="18"/>
                  </a:lnTo>
                  <a:lnTo>
                    <a:pt x="249" y="23"/>
                  </a:lnTo>
                  <a:lnTo>
                    <a:pt x="247" y="25"/>
                  </a:lnTo>
                  <a:lnTo>
                    <a:pt x="243" y="25"/>
                  </a:lnTo>
                  <a:lnTo>
                    <a:pt x="238" y="25"/>
                  </a:lnTo>
                  <a:lnTo>
                    <a:pt x="232" y="25"/>
                  </a:lnTo>
                  <a:lnTo>
                    <a:pt x="224" y="23"/>
                  </a:lnTo>
                  <a:lnTo>
                    <a:pt x="219" y="23"/>
                  </a:lnTo>
                  <a:lnTo>
                    <a:pt x="213" y="21"/>
                  </a:lnTo>
                  <a:lnTo>
                    <a:pt x="205" y="23"/>
                  </a:lnTo>
                  <a:lnTo>
                    <a:pt x="200" y="23"/>
                  </a:lnTo>
                  <a:lnTo>
                    <a:pt x="194" y="23"/>
                  </a:lnTo>
                  <a:lnTo>
                    <a:pt x="188" y="25"/>
                  </a:lnTo>
                  <a:lnTo>
                    <a:pt x="182" y="27"/>
                  </a:lnTo>
                  <a:lnTo>
                    <a:pt x="171" y="29"/>
                  </a:lnTo>
                  <a:lnTo>
                    <a:pt x="160" y="31"/>
                  </a:lnTo>
                  <a:lnTo>
                    <a:pt x="150" y="33"/>
                  </a:lnTo>
                  <a:lnTo>
                    <a:pt x="143" y="35"/>
                  </a:lnTo>
                  <a:lnTo>
                    <a:pt x="131" y="35"/>
                  </a:lnTo>
                  <a:lnTo>
                    <a:pt x="123" y="35"/>
                  </a:lnTo>
                  <a:lnTo>
                    <a:pt x="118" y="37"/>
                  </a:lnTo>
                  <a:lnTo>
                    <a:pt x="116" y="38"/>
                  </a:lnTo>
                  <a:lnTo>
                    <a:pt x="110" y="44"/>
                  </a:lnTo>
                  <a:lnTo>
                    <a:pt x="104" y="54"/>
                  </a:lnTo>
                  <a:lnTo>
                    <a:pt x="95" y="52"/>
                  </a:lnTo>
                  <a:lnTo>
                    <a:pt x="89" y="50"/>
                  </a:lnTo>
                  <a:lnTo>
                    <a:pt x="82" y="48"/>
                  </a:lnTo>
                  <a:lnTo>
                    <a:pt x="76" y="48"/>
                  </a:lnTo>
                  <a:lnTo>
                    <a:pt x="68" y="46"/>
                  </a:lnTo>
                  <a:lnTo>
                    <a:pt x="63" y="44"/>
                  </a:lnTo>
                  <a:lnTo>
                    <a:pt x="57" y="42"/>
                  </a:lnTo>
                  <a:lnTo>
                    <a:pt x="49" y="40"/>
                  </a:lnTo>
                  <a:lnTo>
                    <a:pt x="42" y="38"/>
                  </a:lnTo>
                  <a:lnTo>
                    <a:pt x="36" y="37"/>
                  </a:lnTo>
                  <a:lnTo>
                    <a:pt x="30" y="35"/>
                  </a:lnTo>
                  <a:lnTo>
                    <a:pt x="25" y="35"/>
                  </a:lnTo>
                  <a:lnTo>
                    <a:pt x="17" y="31"/>
                  </a:lnTo>
                  <a:lnTo>
                    <a:pt x="11" y="31"/>
                  </a:lnTo>
                  <a:lnTo>
                    <a:pt x="6" y="29"/>
                  </a:lnTo>
                  <a:lnTo>
                    <a:pt x="0" y="29"/>
                  </a:lnTo>
                  <a:lnTo>
                    <a:pt x="2" y="23"/>
                  </a:lnTo>
                  <a:lnTo>
                    <a:pt x="6" y="19"/>
                  </a:lnTo>
                  <a:lnTo>
                    <a:pt x="8" y="16"/>
                  </a:lnTo>
                  <a:lnTo>
                    <a:pt x="15" y="14"/>
                  </a:lnTo>
                  <a:lnTo>
                    <a:pt x="19" y="10"/>
                  </a:lnTo>
                  <a:lnTo>
                    <a:pt x="27" y="8"/>
                  </a:lnTo>
                  <a:lnTo>
                    <a:pt x="34" y="8"/>
                  </a:lnTo>
                  <a:lnTo>
                    <a:pt x="42" y="8"/>
                  </a:lnTo>
                  <a:lnTo>
                    <a:pt x="49" y="8"/>
                  </a:lnTo>
                  <a:lnTo>
                    <a:pt x="57" y="8"/>
                  </a:lnTo>
                  <a:lnTo>
                    <a:pt x="63" y="8"/>
                  </a:lnTo>
                  <a:lnTo>
                    <a:pt x="72" y="8"/>
                  </a:lnTo>
                  <a:lnTo>
                    <a:pt x="80" y="8"/>
                  </a:lnTo>
                  <a:lnTo>
                    <a:pt x="87" y="8"/>
                  </a:lnTo>
                  <a:lnTo>
                    <a:pt x="93" y="6"/>
                  </a:lnTo>
                  <a:lnTo>
                    <a:pt x="99" y="6"/>
                  </a:lnTo>
                  <a:lnTo>
                    <a:pt x="104" y="4"/>
                  </a:lnTo>
                  <a:lnTo>
                    <a:pt x="112" y="2"/>
                  </a:lnTo>
                  <a:lnTo>
                    <a:pt x="118" y="2"/>
                  </a:lnTo>
                  <a:lnTo>
                    <a:pt x="123" y="2"/>
                  </a:lnTo>
                  <a:lnTo>
                    <a:pt x="129" y="2"/>
                  </a:lnTo>
                  <a:lnTo>
                    <a:pt x="137" y="2"/>
                  </a:lnTo>
                  <a:lnTo>
                    <a:pt x="144" y="2"/>
                  </a:lnTo>
                  <a:lnTo>
                    <a:pt x="150" y="4"/>
                  </a:lnTo>
                  <a:lnTo>
                    <a:pt x="158" y="4"/>
                  </a:lnTo>
                  <a:lnTo>
                    <a:pt x="163" y="4"/>
                  </a:lnTo>
                  <a:lnTo>
                    <a:pt x="169" y="4"/>
                  </a:lnTo>
                  <a:lnTo>
                    <a:pt x="177" y="4"/>
                  </a:lnTo>
                  <a:lnTo>
                    <a:pt x="182" y="2"/>
                  </a:lnTo>
                  <a:lnTo>
                    <a:pt x="190" y="2"/>
                  </a:lnTo>
                  <a:lnTo>
                    <a:pt x="196" y="2"/>
                  </a:lnTo>
                  <a:lnTo>
                    <a:pt x="203" y="2"/>
                  </a:lnTo>
                  <a:lnTo>
                    <a:pt x="203" y="2"/>
                  </a:lnTo>
                  <a:close/>
                </a:path>
              </a:pathLst>
            </a:custGeom>
            <a:solidFill>
              <a:srgbClr val="FFFFD9"/>
            </a:solidFill>
            <a:ln w="9525">
              <a:solidFill>
                <a:schemeClr val="tx2"/>
              </a:solidFill>
              <a:round/>
              <a:headEnd/>
              <a:tailEnd/>
            </a:ln>
          </p:spPr>
          <p:txBody>
            <a:bodyPr/>
            <a:lstStyle/>
            <a:p>
              <a:endParaRPr lang="es-AR"/>
            </a:p>
          </p:txBody>
        </p:sp>
        <p:sp>
          <p:nvSpPr>
            <p:cNvPr id="45106" name="Freeform 50"/>
            <p:cNvSpPr>
              <a:spLocks/>
            </p:cNvSpPr>
            <p:nvPr/>
          </p:nvSpPr>
          <p:spPr bwMode="auto">
            <a:xfrm>
              <a:off x="5058" y="3494"/>
              <a:ext cx="67" cy="19"/>
            </a:xfrm>
            <a:custGeom>
              <a:avLst/>
              <a:gdLst/>
              <a:ahLst/>
              <a:cxnLst>
                <a:cxn ang="0">
                  <a:pos x="83" y="0"/>
                </a:cxn>
                <a:cxn ang="0">
                  <a:pos x="89" y="0"/>
                </a:cxn>
                <a:cxn ang="0">
                  <a:pos x="99" y="0"/>
                </a:cxn>
                <a:cxn ang="0">
                  <a:pos x="108" y="0"/>
                </a:cxn>
                <a:cxn ang="0">
                  <a:pos x="116" y="2"/>
                </a:cxn>
                <a:cxn ang="0">
                  <a:pos x="123" y="2"/>
                </a:cxn>
                <a:cxn ang="0">
                  <a:pos x="129" y="6"/>
                </a:cxn>
                <a:cxn ang="0">
                  <a:pos x="133" y="12"/>
                </a:cxn>
                <a:cxn ang="0">
                  <a:pos x="135" y="19"/>
                </a:cxn>
                <a:cxn ang="0">
                  <a:pos x="127" y="19"/>
                </a:cxn>
                <a:cxn ang="0">
                  <a:pos x="118" y="19"/>
                </a:cxn>
                <a:cxn ang="0">
                  <a:pos x="108" y="21"/>
                </a:cxn>
                <a:cxn ang="0">
                  <a:pos x="101" y="21"/>
                </a:cxn>
                <a:cxn ang="0">
                  <a:pos x="91" y="23"/>
                </a:cxn>
                <a:cxn ang="0">
                  <a:pos x="83" y="25"/>
                </a:cxn>
                <a:cxn ang="0">
                  <a:pos x="74" y="25"/>
                </a:cxn>
                <a:cxn ang="0">
                  <a:pos x="66" y="29"/>
                </a:cxn>
                <a:cxn ang="0">
                  <a:pos x="57" y="31"/>
                </a:cxn>
                <a:cxn ang="0">
                  <a:pos x="49" y="32"/>
                </a:cxn>
                <a:cxn ang="0">
                  <a:pos x="42" y="32"/>
                </a:cxn>
                <a:cxn ang="0">
                  <a:pos x="32" y="34"/>
                </a:cxn>
                <a:cxn ang="0">
                  <a:pos x="25" y="34"/>
                </a:cxn>
                <a:cxn ang="0">
                  <a:pos x="15" y="36"/>
                </a:cxn>
                <a:cxn ang="0">
                  <a:pos x="7" y="36"/>
                </a:cxn>
                <a:cxn ang="0">
                  <a:pos x="0" y="38"/>
                </a:cxn>
                <a:cxn ang="0">
                  <a:pos x="2" y="32"/>
                </a:cxn>
                <a:cxn ang="0">
                  <a:pos x="4" y="27"/>
                </a:cxn>
                <a:cxn ang="0">
                  <a:pos x="9" y="23"/>
                </a:cxn>
                <a:cxn ang="0">
                  <a:pos x="13" y="19"/>
                </a:cxn>
                <a:cxn ang="0">
                  <a:pos x="19" y="15"/>
                </a:cxn>
                <a:cxn ang="0">
                  <a:pos x="23" y="13"/>
                </a:cxn>
                <a:cxn ang="0">
                  <a:pos x="30" y="12"/>
                </a:cxn>
                <a:cxn ang="0">
                  <a:pos x="36" y="10"/>
                </a:cxn>
                <a:cxn ang="0">
                  <a:pos x="42" y="8"/>
                </a:cxn>
                <a:cxn ang="0">
                  <a:pos x="47" y="6"/>
                </a:cxn>
                <a:cxn ang="0">
                  <a:pos x="53" y="4"/>
                </a:cxn>
                <a:cxn ang="0">
                  <a:pos x="59" y="4"/>
                </a:cxn>
                <a:cxn ang="0">
                  <a:pos x="64" y="4"/>
                </a:cxn>
                <a:cxn ang="0">
                  <a:pos x="70" y="2"/>
                </a:cxn>
                <a:cxn ang="0">
                  <a:pos x="78" y="2"/>
                </a:cxn>
                <a:cxn ang="0">
                  <a:pos x="83" y="0"/>
                </a:cxn>
                <a:cxn ang="0">
                  <a:pos x="83" y="0"/>
                </a:cxn>
              </a:cxnLst>
              <a:rect l="0" t="0" r="r" b="b"/>
              <a:pathLst>
                <a:path w="135" h="38">
                  <a:moveTo>
                    <a:pt x="83" y="0"/>
                  </a:moveTo>
                  <a:lnTo>
                    <a:pt x="89" y="0"/>
                  </a:lnTo>
                  <a:lnTo>
                    <a:pt x="99" y="0"/>
                  </a:lnTo>
                  <a:lnTo>
                    <a:pt x="108" y="0"/>
                  </a:lnTo>
                  <a:lnTo>
                    <a:pt x="116" y="2"/>
                  </a:lnTo>
                  <a:lnTo>
                    <a:pt x="123" y="2"/>
                  </a:lnTo>
                  <a:lnTo>
                    <a:pt x="129" y="6"/>
                  </a:lnTo>
                  <a:lnTo>
                    <a:pt x="133" y="12"/>
                  </a:lnTo>
                  <a:lnTo>
                    <a:pt x="135" y="19"/>
                  </a:lnTo>
                  <a:lnTo>
                    <a:pt x="127" y="19"/>
                  </a:lnTo>
                  <a:lnTo>
                    <a:pt x="118" y="19"/>
                  </a:lnTo>
                  <a:lnTo>
                    <a:pt x="108" y="21"/>
                  </a:lnTo>
                  <a:lnTo>
                    <a:pt x="101" y="21"/>
                  </a:lnTo>
                  <a:lnTo>
                    <a:pt x="91" y="23"/>
                  </a:lnTo>
                  <a:lnTo>
                    <a:pt x="83" y="25"/>
                  </a:lnTo>
                  <a:lnTo>
                    <a:pt x="74" y="25"/>
                  </a:lnTo>
                  <a:lnTo>
                    <a:pt x="66" y="29"/>
                  </a:lnTo>
                  <a:lnTo>
                    <a:pt x="57" y="31"/>
                  </a:lnTo>
                  <a:lnTo>
                    <a:pt x="49" y="32"/>
                  </a:lnTo>
                  <a:lnTo>
                    <a:pt x="42" y="32"/>
                  </a:lnTo>
                  <a:lnTo>
                    <a:pt x="32" y="34"/>
                  </a:lnTo>
                  <a:lnTo>
                    <a:pt x="25" y="34"/>
                  </a:lnTo>
                  <a:lnTo>
                    <a:pt x="15" y="36"/>
                  </a:lnTo>
                  <a:lnTo>
                    <a:pt x="7" y="36"/>
                  </a:lnTo>
                  <a:lnTo>
                    <a:pt x="0" y="38"/>
                  </a:lnTo>
                  <a:lnTo>
                    <a:pt x="2" y="32"/>
                  </a:lnTo>
                  <a:lnTo>
                    <a:pt x="4" y="27"/>
                  </a:lnTo>
                  <a:lnTo>
                    <a:pt x="9" y="23"/>
                  </a:lnTo>
                  <a:lnTo>
                    <a:pt x="13" y="19"/>
                  </a:lnTo>
                  <a:lnTo>
                    <a:pt x="19" y="15"/>
                  </a:lnTo>
                  <a:lnTo>
                    <a:pt x="23" y="13"/>
                  </a:lnTo>
                  <a:lnTo>
                    <a:pt x="30" y="12"/>
                  </a:lnTo>
                  <a:lnTo>
                    <a:pt x="36" y="10"/>
                  </a:lnTo>
                  <a:lnTo>
                    <a:pt x="42" y="8"/>
                  </a:lnTo>
                  <a:lnTo>
                    <a:pt x="47" y="6"/>
                  </a:lnTo>
                  <a:lnTo>
                    <a:pt x="53" y="4"/>
                  </a:lnTo>
                  <a:lnTo>
                    <a:pt x="59" y="4"/>
                  </a:lnTo>
                  <a:lnTo>
                    <a:pt x="64" y="4"/>
                  </a:lnTo>
                  <a:lnTo>
                    <a:pt x="70" y="2"/>
                  </a:lnTo>
                  <a:lnTo>
                    <a:pt x="78" y="2"/>
                  </a:lnTo>
                  <a:lnTo>
                    <a:pt x="83" y="0"/>
                  </a:lnTo>
                  <a:lnTo>
                    <a:pt x="83" y="0"/>
                  </a:lnTo>
                  <a:close/>
                </a:path>
              </a:pathLst>
            </a:custGeom>
            <a:solidFill>
              <a:srgbClr val="F2CC99"/>
            </a:solidFill>
            <a:ln w="9525">
              <a:solidFill>
                <a:schemeClr val="tx2"/>
              </a:solidFill>
              <a:round/>
              <a:headEnd/>
              <a:tailEnd/>
            </a:ln>
          </p:spPr>
          <p:txBody>
            <a:bodyPr/>
            <a:lstStyle/>
            <a:p>
              <a:endParaRPr lang="es-AR"/>
            </a:p>
          </p:txBody>
        </p:sp>
        <p:sp>
          <p:nvSpPr>
            <p:cNvPr id="45107" name="Freeform 51"/>
            <p:cNvSpPr>
              <a:spLocks/>
            </p:cNvSpPr>
            <p:nvPr/>
          </p:nvSpPr>
          <p:spPr bwMode="auto">
            <a:xfrm>
              <a:off x="4891" y="3500"/>
              <a:ext cx="143" cy="45"/>
            </a:xfrm>
            <a:custGeom>
              <a:avLst/>
              <a:gdLst/>
              <a:ahLst/>
              <a:cxnLst>
                <a:cxn ang="0">
                  <a:pos x="226" y="0"/>
                </a:cxn>
                <a:cxn ang="0">
                  <a:pos x="240" y="0"/>
                </a:cxn>
                <a:cxn ang="0">
                  <a:pos x="251" y="4"/>
                </a:cxn>
                <a:cxn ang="0">
                  <a:pos x="261" y="10"/>
                </a:cxn>
                <a:cxn ang="0">
                  <a:pos x="276" y="19"/>
                </a:cxn>
                <a:cxn ang="0">
                  <a:pos x="283" y="33"/>
                </a:cxn>
                <a:cxn ang="0">
                  <a:pos x="285" y="46"/>
                </a:cxn>
                <a:cxn ang="0">
                  <a:pos x="278" y="44"/>
                </a:cxn>
                <a:cxn ang="0">
                  <a:pos x="259" y="31"/>
                </a:cxn>
                <a:cxn ang="0">
                  <a:pos x="244" y="21"/>
                </a:cxn>
                <a:cxn ang="0">
                  <a:pos x="226" y="21"/>
                </a:cxn>
                <a:cxn ang="0">
                  <a:pos x="228" y="31"/>
                </a:cxn>
                <a:cxn ang="0">
                  <a:pos x="234" y="37"/>
                </a:cxn>
                <a:cxn ang="0">
                  <a:pos x="226" y="40"/>
                </a:cxn>
                <a:cxn ang="0">
                  <a:pos x="211" y="44"/>
                </a:cxn>
                <a:cxn ang="0">
                  <a:pos x="202" y="46"/>
                </a:cxn>
                <a:cxn ang="0">
                  <a:pos x="194" y="50"/>
                </a:cxn>
                <a:cxn ang="0">
                  <a:pos x="196" y="54"/>
                </a:cxn>
                <a:cxn ang="0">
                  <a:pos x="209" y="56"/>
                </a:cxn>
                <a:cxn ang="0">
                  <a:pos x="215" y="67"/>
                </a:cxn>
                <a:cxn ang="0">
                  <a:pos x="207" y="67"/>
                </a:cxn>
                <a:cxn ang="0">
                  <a:pos x="192" y="63"/>
                </a:cxn>
                <a:cxn ang="0">
                  <a:pos x="177" y="57"/>
                </a:cxn>
                <a:cxn ang="0">
                  <a:pos x="162" y="57"/>
                </a:cxn>
                <a:cxn ang="0">
                  <a:pos x="147" y="56"/>
                </a:cxn>
                <a:cxn ang="0">
                  <a:pos x="131" y="56"/>
                </a:cxn>
                <a:cxn ang="0">
                  <a:pos x="116" y="54"/>
                </a:cxn>
                <a:cxn ang="0">
                  <a:pos x="101" y="54"/>
                </a:cxn>
                <a:cxn ang="0">
                  <a:pos x="97" y="61"/>
                </a:cxn>
                <a:cxn ang="0">
                  <a:pos x="107" y="78"/>
                </a:cxn>
                <a:cxn ang="0">
                  <a:pos x="95" y="84"/>
                </a:cxn>
                <a:cxn ang="0">
                  <a:pos x="80" y="77"/>
                </a:cxn>
                <a:cxn ang="0">
                  <a:pos x="61" y="75"/>
                </a:cxn>
                <a:cxn ang="0">
                  <a:pos x="42" y="75"/>
                </a:cxn>
                <a:cxn ang="0">
                  <a:pos x="25" y="75"/>
                </a:cxn>
                <a:cxn ang="0">
                  <a:pos x="10" y="71"/>
                </a:cxn>
                <a:cxn ang="0">
                  <a:pos x="0" y="63"/>
                </a:cxn>
                <a:cxn ang="0">
                  <a:pos x="4" y="50"/>
                </a:cxn>
                <a:cxn ang="0">
                  <a:pos x="21" y="35"/>
                </a:cxn>
                <a:cxn ang="0">
                  <a:pos x="48" y="29"/>
                </a:cxn>
                <a:cxn ang="0">
                  <a:pos x="74" y="23"/>
                </a:cxn>
                <a:cxn ang="0">
                  <a:pos x="101" y="19"/>
                </a:cxn>
                <a:cxn ang="0">
                  <a:pos x="128" y="14"/>
                </a:cxn>
                <a:cxn ang="0">
                  <a:pos x="154" y="10"/>
                </a:cxn>
                <a:cxn ang="0">
                  <a:pos x="181" y="8"/>
                </a:cxn>
                <a:cxn ang="0">
                  <a:pos x="207" y="2"/>
                </a:cxn>
                <a:cxn ang="0">
                  <a:pos x="221" y="0"/>
                </a:cxn>
              </a:cxnLst>
              <a:rect l="0" t="0" r="r" b="b"/>
              <a:pathLst>
                <a:path w="287" h="90">
                  <a:moveTo>
                    <a:pt x="221" y="0"/>
                  </a:moveTo>
                  <a:lnTo>
                    <a:pt x="226" y="0"/>
                  </a:lnTo>
                  <a:lnTo>
                    <a:pt x="234" y="0"/>
                  </a:lnTo>
                  <a:lnTo>
                    <a:pt x="240" y="0"/>
                  </a:lnTo>
                  <a:lnTo>
                    <a:pt x="245" y="2"/>
                  </a:lnTo>
                  <a:lnTo>
                    <a:pt x="251" y="4"/>
                  </a:lnTo>
                  <a:lnTo>
                    <a:pt x="257" y="6"/>
                  </a:lnTo>
                  <a:lnTo>
                    <a:pt x="261" y="10"/>
                  </a:lnTo>
                  <a:lnTo>
                    <a:pt x="268" y="12"/>
                  </a:lnTo>
                  <a:lnTo>
                    <a:pt x="276" y="19"/>
                  </a:lnTo>
                  <a:lnTo>
                    <a:pt x="282" y="29"/>
                  </a:lnTo>
                  <a:lnTo>
                    <a:pt x="283" y="33"/>
                  </a:lnTo>
                  <a:lnTo>
                    <a:pt x="285" y="40"/>
                  </a:lnTo>
                  <a:lnTo>
                    <a:pt x="285" y="46"/>
                  </a:lnTo>
                  <a:lnTo>
                    <a:pt x="287" y="54"/>
                  </a:lnTo>
                  <a:lnTo>
                    <a:pt x="278" y="44"/>
                  </a:lnTo>
                  <a:lnTo>
                    <a:pt x="268" y="37"/>
                  </a:lnTo>
                  <a:lnTo>
                    <a:pt x="259" y="31"/>
                  </a:lnTo>
                  <a:lnTo>
                    <a:pt x="251" y="25"/>
                  </a:lnTo>
                  <a:lnTo>
                    <a:pt x="244" y="21"/>
                  </a:lnTo>
                  <a:lnTo>
                    <a:pt x="236" y="19"/>
                  </a:lnTo>
                  <a:lnTo>
                    <a:pt x="226" y="21"/>
                  </a:lnTo>
                  <a:lnTo>
                    <a:pt x="221" y="29"/>
                  </a:lnTo>
                  <a:lnTo>
                    <a:pt x="228" y="31"/>
                  </a:lnTo>
                  <a:lnTo>
                    <a:pt x="232" y="35"/>
                  </a:lnTo>
                  <a:lnTo>
                    <a:pt x="234" y="37"/>
                  </a:lnTo>
                  <a:lnTo>
                    <a:pt x="234" y="38"/>
                  </a:lnTo>
                  <a:lnTo>
                    <a:pt x="226" y="40"/>
                  </a:lnTo>
                  <a:lnTo>
                    <a:pt x="217" y="44"/>
                  </a:lnTo>
                  <a:lnTo>
                    <a:pt x="211" y="44"/>
                  </a:lnTo>
                  <a:lnTo>
                    <a:pt x="205" y="44"/>
                  </a:lnTo>
                  <a:lnTo>
                    <a:pt x="202" y="46"/>
                  </a:lnTo>
                  <a:lnTo>
                    <a:pt x="198" y="48"/>
                  </a:lnTo>
                  <a:lnTo>
                    <a:pt x="194" y="50"/>
                  </a:lnTo>
                  <a:lnTo>
                    <a:pt x="194" y="52"/>
                  </a:lnTo>
                  <a:lnTo>
                    <a:pt x="196" y="54"/>
                  </a:lnTo>
                  <a:lnTo>
                    <a:pt x="202" y="57"/>
                  </a:lnTo>
                  <a:lnTo>
                    <a:pt x="209" y="56"/>
                  </a:lnTo>
                  <a:lnTo>
                    <a:pt x="213" y="61"/>
                  </a:lnTo>
                  <a:lnTo>
                    <a:pt x="215" y="67"/>
                  </a:lnTo>
                  <a:lnTo>
                    <a:pt x="215" y="73"/>
                  </a:lnTo>
                  <a:lnTo>
                    <a:pt x="207" y="67"/>
                  </a:lnTo>
                  <a:lnTo>
                    <a:pt x="200" y="65"/>
                  </a:lnTo>
                  <a:lnTo>
                    <a:pt x="192" y="63"/>
                  </a:lnTo>
                  <a:lnTo>
                    <a:pt x="185" y="61"/>
                  </a:lnTo>
                  <a:lnTo>
                    <a:pt x="177" y="57"/>
                  </a:lnTo>
                  <a:lnTo>
                    <a:pt x="169" y="57"/>
                  </a:lnTo>
                  <a:lnTo>
                    <a:pt x="162" y="57"/>
                  </a:lnTo>
                  <a:lnTo>
                    <a:pt x="156" y="57"/>
                  </a:lnTo>
                  <a:lnTo>
                    <a:pt x="147" y="56"/>
                  </a:lnTo>
                  <a:lnTo>
                    <a:pt x="139" y="56"/>
                  </a:lnTo>
                  <a:lnTo>
                    <a:pt x="131" y="56"/>
                  </a:lnTo>
                  <a:lnTo>
                    <a:pt x="124" y="56"/>
                  </a:lnTo>
                  <a:lnTo>
                    <a:pt x="116" y="54"/>
                  </a:lnTo>
                  <a:lnTo>
                    <a:pt x="109" y="54"/>
                  </a:lnTo>
                  <a:lnTo>
                    <a:pt x="101" y="54"/>
                  </a:lnTo>
                  <a:lnTo>
                    <a:pt x="93" y="54"/>
                  </a:lnTo>
                  <a:lnTo>
                    <a:pt x="97" y="61"/>
                  </a:lnTo>
                  <a:lnTo>
                    <a:pt x="105" y="69"/>
                  </a:lnTo>
                  <a:lnTo>
                    <a:pt x="107" y="78"/>
                  </a:lnTo>
                  <a:lnTo>
                    <a:pt x="103" y="90"/>
                  </a:lnTo>
                  <a:lnTo>
                    <a:pt x="95" y="84"/>
                  </a:lnTo>
                  <a:lnTo>
                    <a:pt x="90" y="78"/>
                  </a:lnTo>
                  <a:lnTo>
                    <a:pt x="80" y="77"/>
                  </a:lnTo>
                  <a:lnTo>
                    <a:pt x="72" y="75"/>
                  </a:lnTo>
                  <a:lnTo>
                    <a:pt x="61" y="75"/>
                  </a:lnTo>
                  <a:lnTo>
                    <a:pt x="51" y="75"/>
                  </a:lnTo>
                  <a:lnTo>
                    <a:pt x="42" y="75"/>
                  </a:lnTo>
                  <a:lnTo>
                    <a:pt x="34" y="75"/>
                  </a:lnTo>
                  <a:lnTo>
                    <a:pt x="25" y="75"/>
                  </a:lnTo>
                  <a:lnTo>
                    <a:pt x="15" y="73"/>
                  </a:lnTo>
                  <a:lnTo>
                    <a:pt x="10" y="71"/>
                  </a:lnTo>
                  <a:lnTo>
                    <a:pt x="6" y="69"/>
                  </a:lnTo>
                  <a:lnTo>
                    <a:pt x="0" y="63"/>
                  </a:lnTo>
                  <a:lnTo>
                    <a:pt x="0" y="57"/>
                  </a:lnTo>
                  <a:lnTo>
                    <a:pt x="4" y="50"/>
                  </a:lnTo>
                  <a:lnTo>
                    <a:pt x="8" y="40"/>
                  </a:lnTo>
                  <a:lnTo>
                    <a:pt x="21" y="35"/>
                  </a:lnTo>
                  <a:lnTo>
                    <a:pt x="34" y="33"/>
                  </a:lnTo>
                  <a:lnTo>
                    <a:pt x="48" y="29"/>
                  </a:lnTo>
                  <a:lnTo>
                    <a:pt x="61" y="25"/>
                  </a:lnTo>
                  <a:lnTo>
                    <a:pt x="74" y="23"/>
                  </a:lnTo>
                  <a:lnTo>
                    <a:pt x="88" y="21"/>
                  </a:lnTo>
                  <a:lnTo>
                    <a:pt x="101" y="19"/>
                  </a:lnTo>
                  <a:lnTo>
                    <a:pt x="114" y="18"/>
                  </a:lnTo>
                  <a:lnTo>
                    <a:pt x="128" y="14"/>
                  </a:lnTo>
                  <a:lnTo>
                    <a:pt x="141" y="14"/>
                  </a:lnTo>
                  <a:lnTo>
                    <a:pt x="154" y="10"/>
                  </a:lnTo>
                  <a:lnTo>
                    <a:pt x="167" y="10"/>
                  </a:lnTo>
                  <a:lnTo>
                    <a:pt x="181" y="8"/>
                  </a:lnTo>
                  <a:lnTo>
                    <a:pt x="194" y="6"/>
                  </a:lnTo>
                  <a:lnTo>
                    <a:pt x="207" y="2"/>
                  </a:lnTo>
                  <a:lnTo>
                    <a:pt x="221" y="0"/>
                  </a:lnTo>
                  <a:lnTo>
                    <a:pt x="221" y="0"/>
                  </a:lnTo>
                  <a:close/>
                </a:path>
              </a:pathLst>
            </a:custGeom>
            <a:solidFill>
              <a:srgbClr val="FFF2CC"/>
            </a:solidFill>
            <a:ln w="9525">
              <a:solidFill>
                <a:schemeClr val="tx2"/>
              </a:solidFill>
              <a:round/>
              <a:headEnd/>
              <a:tailEnd/>
            </a:ln>
          </p:spPr>
          <p:txBody>
            <a:bodyPr/>
            <a:lstStyle/>
            <a:p>
              <a:endParaRPr lang="es-AR"/>
            </a:p>
          </p:txBody>
        </p:sp>
        <p:sp>
          <p:nvSpPr>
            <p:cNvPr id="45108" name="Freeform 52"/>
            <p:cNvSpPr>
              <a:spLocks/>
            </p:cNvSpPr>
            <p:nvPr/>
          </p:nvSpPr>
          <p:spPr bwMode="auto">
            <a:xfrm>
              <a:off x="4301" y="3504"/>
              <a:ext cx="434" cy="167"/>
            </a:xfrm>
            <a:custGeom>
              <a:avLst/>
              <a:gdLst/>
              <a:ahLst/>
              <a:cxnLst>
                <a:cxn ang="0">
                  <a:pos x="820" y="2"/>
                </a:cxn>
                <a:cxn ang="0">
                  <a:pos x="852" y="11"/>
                </a:cxn>
                <a:cxn ang="0">
                  <a:pos x="867" y="38"/>
                </a:cxn>
                <a:cxn ang="0">
                  <a:pos x="835" y="59"/>
                </a:cxn>
                <a:cxn ang="0">
                  <a:pos x="791" y="65"/>
                </a:cxn>
                <a:cxn ang="0">
                  <a:pos x="816" y="38"/>
                </a:cxn>
                <a:cxn ang="0">
                  <a:pos x="795" y="36"/>
                </a:cxn>
                <a:cxn ang="0">
                  <a:pos x="765" y="57"/>
                </a:cxn>
                <a:cxn ang="0">
                  <a:pos x="728" y="76"/>
                </a:cxn>
                <a:cxn ang="0">
                  <a:pos x="692" y="89"/>
                </a:cxn>
                <a:cxn ang="0">
                  <a:pos x="713" y="63"/>
                </a:cxn>
                <a:cxn ang="0">
                  <a:pos x="736" y="42"/>
                </a:cxn>
                <a:cxn ang="0">
                  <a:pos x="677" y="57"/>
                </a:cxn>
                <a:cxn ang="0">
                  <a:pos x="622" y="86"/>
                </a:cxn>
                <a:cxn ang="0">
                  <a:pos x="569" y="97"/>
                </a:cxn>
                <a:cxn ang="0">
                  <a:pos x="613" y="65"/>
                </a:cxn>
                <a:cxn ang="0">
                  <a:pos x="626" y="46"/>
                </a:cxn>
                <a:cxn ang="0">
                  <a:pos x="582" y="57"/>
                </a:cxn>
                <a:cxn ang="0">
                  <a:pos x="538" y="82"/>
                </a:cxn>
                <a:cxn ang="0">
                  <a:pos x="493" y="103"/>
                </a:cxn>
                <a:cxn ang="0">
                  <a:pos x="449" y="124"/>
                </a:cxn>
                <a:cxn ang="0">
                  <a:pos x="451" y="99"/>
                </a:cxn>
                <a:cxn ang="0">
                  <a:pos x="502" y="78"/>
                </a:cxn>
                <a:cxn ang="0">
                  <a:pos x="457" y="76"/>
                </a:cxn>
                <a:cxn ang="0">
                  <a:pos x="407" y="97"/>
                </a:cxn>
                <a:cxn ang="0">
                  <a:pos x="363" y="124"/>
                </a:cxn>
                <a:cxn ang="0">
                  <a:pos x="335" y="145"/>
                </a:cxn>
                <a:cxn ang="0">
                  <a:pos x="308" y="137"/>
                </a:cxn>
                <a:cxn ang="0">
                  <a:pos x="344" y="116"/>
                </a:cxn>
                <a:cxn ang="0">
                  <a:pos x="384" y="88"/>
                </a:cxn>
                <a:cxn ang="0">
                  <a:pos x="343" y="88"/>
                </a:cxn>
                <a:cxn ang="0">
                  <a:pos x="287" y="112"/>
                </a:cxn>
                <a:cxn ang="0">
                  <a:pos x="234" y="141"/>
                </a:cxn>
                <a:cxn ang="0">
                  <a:pos x="190" y="152"/>
                </a:cxn>
                <a:cxn ang="0">
                  <a:pos x="198" y="133"/>
                </a:cxn>
                <a:cxn ang="0">
                  <a:pos x="232" y="110"/>
                </a:cxn>
                <a:cxn ang="0">
                  <a:pos x="209" y="110"/>
                </a:cxn>
                <a:cxn ang="0">
                  <a:pos x="171" y="120"/>
                </a:cxn>
                <a:cxn ang="0">
                  <a:pos x="133" y="131"/>
                </a:cxn>
                <a:cxn ang="0">
                  <a:pos x="156" y="165"/>
                </a:cxn>
                <a:cxn ang="0">
                  <a:pos x="179" y="240"/>
                </a:cxn>
                <a:cxn ang="0">
                  <a:pos x="152" y="308"/>
                </a:cxn>
                <a:cxn ang="0">
                  <a:pos x="90" y="329"/>
                </a:cxn>
                <a:cxn ang="0">
                  <a:pos x="29" y="291"/>
                </a:cxn>
                <a:cxn ang="0">
                  <a:pos x="0" y="226"/>
                </a:cxn>
                <a:cxn ang="0">
                  <a:pos x="38" y="156"/>
                </a:cxn>
                <a:cxn ang="0">
                  <a:pos x="124" y="103"/>
                </a:cxn>
                <a:cxn ang="0">
                  <a:pos x="227" y="82"/>
                </a:cxn>
                <a:cxn ang="0">
                  <a:pos x="333" y="69"/>
                </a:cxn>
                <a:cxn ang="0">
                  <a:pos x="476" y="48"/>
                </a:cxn>
                <a:cxn ang="0">
                  <a:pos x="618" y="23"/>
                </a:cxn>
                <a:cxn ang="0">
                  <a:pos x="761" y="4"/>
                </a:cxn>
              </a:cxnLst>
              <a:rect l="0" t="0" r="r" b="b"/>
              <a:pathLst>
                <a:path w="867" h="335">
                  <a:moveTo>
                    <a:pt x="791" y="2"/>
                  </a:moveTo>
                  <a:lnTo>
                    <a:pt x="797" y="2"/>
                  </a:lnTo>
                  <a:lnTo>
                    <a:pt x="805" y="0"/>
                  </a:lnTo>
                  <a:lnTo>
                    <a:pt x="812" y="0"/>
                  </a:lnTo>
                  <a:lnTo>
                    <a:pt x="820" y="2"/>
                  </a:lnTo>
                  <a:lnTo>
                    <a:pt x="825" y="2"/>
                  </a:lnTo>
                  <a:lnTo>
                    <a:pt x="833" y="4"/>
                  </a:lnTo>
                  <a:lnTo>
                    <a:pt x="841" y="6"/>
                  </a:lnTo>
                  <a:lnTo>
                    <a:pt x="846" y="10"/>
                  </a:lnTo>
                  <a:lnTo>
                    <a:pt x="852" y="11"/>
                  </a:lnTo>
                  <a:lnTo>
                    <a:pt x="858" y="15"/>
                  </a:lnTo>
                  <a:lnTo>
                    <a:pt x="860" y="19"/>
                  </a:lnTo>
                  <a:lnTo>
                    <a:pt x="865" y="25"/>
                  </a:lnTo>
                  <a:lnTo>
                    <a:pt x="867" y="30"/>
                  </a:lnTo>
                  <a:lnTo>
                    <a:pt x="867" y="38"/>
                  </a:lnTo>
                  <a:lnTo>
                    <a:pt x="867" y="46"/>
                  </a:lnTo>
                  <a:lnTo>
                    <a:pt x="865" y="55"/>
                  </a:lnTo>
                  <a:lnTo>
                    <a:pt x="854" y="55"/>
                  </a:lnTo>
                  <a:lnTo>
                    <a:pt x="844" y="57"/>
                  </a:lnTo>
                  <a:lnTo>
                    <a:pt x="835" y="59"/>
                  </a:lnTo>
                  <a:lnTo>
                    <a:pt x="825" y="65"/>
                  </a:lnTo>
                  <a:lnTo>
                    <a:pt x="816" y="67"/>
                  </a:lnTo>
                  <a:lnTo>
                    <a:pt x="808" y="69"/>
                  </a:lnTo>
                  <a:lnTo>
                    <a:pt x="799" y="67"/>
                  </a:lnTo>
                  <a:lnTo>
                    <a:pt x="791" y="65"/>
                  </a:lnTo>
                  <a:lnTo>
                    <a:pt x="799" y="57"/>
                  </a:lnTo>
                  <a:lnTo>
                    <a:pt x="806" y="53"/>
                  </a:lnTo>
                  <a:lnTo>
                    <a:pt x="812" y="46"/>
                  </a:lnTo>
                  <a:lnTo>
                    <a:pt x="816" y="44"/>
                  </a:lnTo>
                  <a:lnTo>
                    <a:pt x="816" y="38"/>
                  </a:lnTo>
                  <a:lnTo>
                    <a:pt x="814" y="36"/>
                  </a:lnTo>
                  <a:lnTo>
                    <a:pt x="810" y="34"/>
                  </a:lnTo>
                  <a:lnTo>
                    <a:pt x="808" y="34"/>
                  </a:lnTo>
                  <a:lnTo>
                    <a:pt x="801" y="34"/>
                  </a:lnTo>
                  <a:lnTo>
                    <a:pt x="795" y="36"/>
                  </a:lnTo>
                  <a:lnTo>
                    <a:pt x="789" y="40"/>
                  </a:lnTo>
                  <a:lnTo>
                    <a:pt x="782" y="46"/>
                  </a:lnTo>
                  <a:lnTo>
                    <a:pt x="776" y="49"/>
                  </a:lnTo>
                  <a:lnTo>
                    <a:pt x="770" y="55"/>
                  </a:lnTo>
                  <a:lnTo>
                    <a:pt x="765" y="57"/>
                  </a:lnTo>
                  <a:lnTo>
                    <a:pt x="757" y="61"/>
                  </a:lnTo>
                  <a:lnTo>
                    <a:pt x="749" y="67"/>
                  </a:lnTo>
                  <a:lnTo>
                    <a:pt x="744" y="70"/>
                  </a:lnTo>
                  <a:lnTo>
                    <a:pt x="736" y="72"/>
                  </a:lnTo>
                  <a:lnTo>
                    <a:pt x="728" y="76"/>
                  </a:lnTo>
                  <a:lnTo>
                    <a:pt x="721" y="80"/>
                  </a:lnTo>
                  <a:lnTo>
                    <a:pt x="715" y="82"/>
                  </a:lnTo>
                  <a:lnTo>
                    <a:pt x="708" y="86"/>
                  </a:lnTo>
                  <a:lnTo>
                    <a:pt x="700" y="88"/>
                  </a:lnTo>
                  <a:lnTo>
                    <a:pt x="692" y="89"/>
                  </a:lnTo>
                  <a:lnTo>
                    <a:pt x="687" y="93"/>
                  </a:lnTo>
                  <a:lnTo>
                    <a:pt x="692" y="84"/>
                  </a:lnTo>
                  <a:lnTo>
                    <a:pt x="698" y="76"/>
                  </a:lnTo>
                  <a:lnTo>
                    <a:pt x="706" y="69"/>
                  </a:lnTo>
                  <a:lnTo>
                    <a:pt x="713" y="63"/>
                  </a:lnTo>
                  <a:lnTo>
                    <a:pt x="721" y="57"/>
                  </a:lnTo>
                  <a:lnTo>
                    <a:pt x="728" y="53"/>
                  </a:lnTo>
                  <a:lnTo>
                    <a:pt x="738" y="48"/>
                  </a:lnTo>
                  <a:lnTo>
                    <a:pt x="748" y="46"/>
                  </a:lnTo>
                  <a:lnTo>
                    <a:pt x="736" y="42"/>
                  </a:lnTo>
                  <a:lnTo>
                    <a:pt x="723" y="44"/>
                  </a:lnTo>
                  <a:lnTo>
                    <a:pt x="711" y="44"/>
                  </a:lnTo>
                  <a:lnTo>
                    <a:pt x="700" y="48"/>
                  </a:lnTo>
                  <a:lnTo>
                    <a:pt x="687" y="51"/>
                  </a:lnTo>
                  <a:lnTo>
                    <a:pt x="677" y="57"/>
                  </a:lnTo>
                  <a:lnTo>
                    <a:pt x="666" y="63"/>
                  </a:lnTo>
                  <a:lnTo>
                    <a:pt x="654" y="69"/>
                  </a:lnTo>
                  <a:lnTo>
                    <a:pt x="643" y="74"/>
                  </a:lnTo>
                  <a:lnTo>
                    <a:pt x="633" y="80"/>
                  </a:lnTo>
                  <a:lnTo>
                    <a:pt x="622" y="86"/>
                  </a:lnTo>
                  <a:lnTo>
                    <a:pt x="611" y="89"/>
                  </a:lnTo>
                  <a:lnTo>
                    <a:pt x="599" y="93"/>
                  </a:lnTo>
                  <a:lnTo>
                    <a:pt x="590" y="97"/>
                  </a:lnTo>
                  <a:lnTo>
                    <a:pt x="578" y="97"/>
                  </a:lnTo>
                  <a:lnTo>
                    <a:pt x="569" y="97"/>
                  </a:lnTo>
                  <a:lnTo>
                    <a:pt x="576" y="89"/>
                  </a:lnTo>
                  <a:lnTo>
                    <a:pt x="584" y="82"/>
                  </a:lnTo>
                  <a:lnTo>
                    <a:pt x="593" y="76"/>
                  </a:lnTo>
                  <a:lnTo>
                    <a:pt x="603" y="70"/>
                  </a:lnTo>
                  <a:lnTo>
                    <a:pt x="613" y="65"/>
                  </a:lnTo>
                  <a:lnTo>
                    <a:pt x="622" y="59"/>
                  </a:lnTo>
                  <a:lnTo>
                    <a:pt x="633" y="53"/>
                  </a:lnTo>
                  <a:lnTo>
                    <a:pt x="645" y="49"/>
                  </a:lnTo>
                  <a:lnTo>
                    <a:pt x="635" y="46"/>
                  </a:lnTo>
                  <a:lnTo>
                    <a:pt x="626" y="46"/>
                  </a:lnTo>
                  <a:lnTo>
                    <a:pt x="618" y="46"/>
                  </a:lnTo>
                  <a:lnTo>
                    <a:pt x="611" y="48"/>
                  </a:lnTo>
                  <a:lnTo>
                    <a:pt x="601" y="49"/>
                  </a:lnTo>
                  <a:lnTo>
                    <a:pt x="592" y="53"/>
                  </a:lnTo>
                  <a:lnTo>
                    <a:pt x="582" y="57"/>
                  </a:lnTo>
                  <a:lnTo>
                    <a:pt x="574" y="63"/>
                  </a:lnTo>
                  <a:lnTo>
                    <a:pt x="565" y="67"/>
                  </a:lnTo>
                  <a:lnTo>
                    <a:pt x="555" y="72"/>
                  </a:lnTo>
                  <a:lnTo>
                    <a:pt x="546" y="78"/>
                  </a:lnTo>
                  <a:lnTo>
                    <a:pt x="538" y="82"/>
                  </a:lnTo>
                  <a:lnTo>
                    <a:pt x="529" y="88"/>
                  </a:lnTo>
                  <a:lnTo>
                    <a:pt x="519" y="91"/>
                  </a:lnTo>
                  <a:lnTo>
                    <a:pt x="512" y="93"/>
                  </a:lnTo>
                  <a:lnTo>
                    <a:pt x="502" y="97"/>
                  </a:lnTo>
                  <a:lnTo>
                    <a:pt x="493" y="103"/>
                  </a:lnTo>
                  <a:lnTo>
                    <a:pt x="485" y="110"/>
                  </a:lnTo>
                  <a:lnTo>
                    <a:pt x="476" y="114"/>
                  </a:lnTo>
                  <a:lnTo>
                    <a:pt x="468" y="120"/>
                  </a:lnTo>
                  <a:lnTo>
                    <a:pt x="458" y="122"/>
                  </a:lnTo>
                  <a:lnTo>
                    <a:pt x="449" y="124"/>
                  </a:lnTo>
                  <a:lnTo>
                    <a:pt x="438" y="122"/>
                  </a:lnTo>
                  <a:lnTo>
                    <a:pt x="428" y="122"/>
                  </a:lnTo>
                  <a:lnTo>
                    <a:pt x="434" y="112"/>
                  </a:lnTo>
                  <a:lnTo>
                    <a:pt x="441" y="105"/>
                  </a:lnTo>
                  <a:lnTo>
                    <a:pt x="451" y="99"/>
                  </a:lnTo>
                  <a:lnTo>
                    <a:pt x="460" y="93"/>
                  </a:lnTo>
                  <a:lnTo>
                    <a:pt x="470" y="89"/>
                  </a:lnTo>
                  <a:lnTo>
                    <a:pt x="481" y="86"/>
                  </a:lnTo>
                  <a:lnTo>
                    <a:pt x="491" y="82"/>
                  </a:lnTo>
                  <a:lnTo>
                    <a:pt x="502" y="78"/>
                  </a:lnTo>
                  <a:lnTo>
                    <a:pt x="493" y="74"/>
                  </a:lnTo>
                  <a:lnTo>
                    <a:pt x="483" y="72"/>
                  </a:lnTo>
                  <a:lnTo>
                    <a:pt x="474" y="72"/>
                  </a:lnTo>
                  <a:lnTo>
                    <a:pt x="464" y="74"/>
                  </a:lnTo>
                  <a:lnTo>
                    <a:pt x="457" y="76"/>
                  </a:lnTo>
                  <a:lnTo>
                    <a:pt x="447" y="80"/>
                  </a:lnTo>
                  <a:lnTo>
                    <a:pt x="438" y="82"/>
                  </a:lnTo>
                  <a:lnTo>
                    <a:pt x="428" y="88"/>
                  </a:lnTo>
                  <a:lnTo>
                    <a:pt x="417" y="91"/>
                  </a:lnTo>
                  <a:lnTo>
                    <a:pt x="407" y="97"/>
                  </a:lnTo>
                  <a:lnTo>
                    <a:pt x="398" y="103"/>
                  </a:lnTo>
                  <a:lnTo>
                    <a:pt x="390" y="108"/>
                  </a:lnTo>
                  <a:lnTo>
                    <a:pt x="381" y="114"/>
                  </a:lnTo>
                  <a:lnTo>
                    <a:pt x="373" y="120"/>
                  </a:lnTo>
                  <a:lnTo>
                    <a:pt x="363" y="124"/>
                  </a:lnTo>
                  <a:lnTo>
                    <a:pt x="356" y="131"/>
                  </a:lnTo>
                  <a:lnTo>
                    <a:pt x="350" y="135"/>
                  </a:lnTo>
                  <a:lnTo>
                    <a:pt x="344" y="139"/>
                  </a:lnTo>
                  <a:lnTo>
                    <a:pt x="341" y="143"/>
                  </a:lnTo>
                  <a:lnTo>
                    <a:pt x="335" y="145"/>
                  </a:lnTo>
                  <a:lnTo>
                    <a:pt x="323" y="148"/>
                  </a:lnTo>
                  <a:lnTo>
                    <a:pt x="316" y="148"/>
                  </a:lnTo>
                  <a:lnTo>
                    <a:pt x="308" y="145"/>
                  </a:lnTo>
                  <a:lnTo>
                    <a:pt x="308" y="141"/>
                  </a:lnTo>
                  <a:lnTo>
                    <a:pt x="308" y="137"/>
                  </a:lnTo>
                  <a:lnTo>
                    <a:pt x="312" y="133"/>
                  </a:lnTo>
                  <a:lnTo>
                    <a:pt x="318" y="129"/>
                  </a:lnTo>
                  <a:lnTo>
                    <a:pt x="327" y="126"/>
                  </a:lnTo>
                  <a:lnTo>
                    <a:pt x="335" y="120"/>
                  </a:lnTo>
                  <a:lnTo>
                    <a:pt x="344" y="116"/>
                  </a:lnTo>
                  <a:lnTo>
                    <a:pt x="352" y="110"/>
                  </a:lnTo>
                  <a:lnTo>
                    <a:pt x="362" y="105"/>
                  </a:lnTo>
                  <a:lnTo>
                    <a:pt x="367" y="99"/>
                  </a:lnTo>
                  <a:lnTo>
                    <a:pt x="377" y="93"/>
                  </a:lnTo>
                  <a:lnTo>
                    <a:pt x="384" y="88"/>
                  </a:lnTo>
                  <a:lnTo>
                    <a:pt x="394" y="82"/>
                  </a:lnTo>
                  <a:lnTo>
                    <a:pt x="381" y="82"/>
                  </a:lnTo>
                  <a:lnTo>
                    <a:pt x="367" y="82"/>
                  </a:lnTo>
                  <a:lnTo>
                    <a:pt x="356" y="86"/>
                  </a:lnTo>
                  <a:lnTo>
                    <a:pt x="343" y="88"/>
                  </a:lnTo>
                  <a:lnTo>
                    <a:pt x="331" y="91"/>
                  </a:lnTo>
                  <a:lnTo>
                    <a:pt x="320" y="95"/>
                  </a:lnTo>
                  <a:lnTo>
                    <a:pt x="308" y="101"/>
                  </a:lnTo>
                  <a:lnTo>
                    <a:pt x="299" y="107"/>
                  </a:lnTo>
                  <a:lnTo>
                    <a:pt x="287" y="112"/>
                  </a:lnTo>
                  <a:lnTo>
                    <a:pt x="276" y="118"/>
                  </a:lnTo>
                  <a:lnTo>
                    <a:pt x="266" y="124"/>
                  </a:lnTo>
                  <a:lnTo>
                    <a:pt x="257" y="129"/>
                  </a:lnTo>
                  <a:lnTo>
                    <a:pt x="246" y="135"/>
                  </a:lnTo>
                  <a:lnTo>
                    <a:pt x="234" y="141"/>
                  </a:lnTo>
                  <a:lnTo>
                    <a:pt x="225" y="145"/>
                  </a:lnTo>
                  <a:lnTo>
                    <a:pt x="215" y="150"/>
                  </a:lnTo>
                  <a:lnTo>
                    <a:pt x="206" y="154"/>
                  </a:lnTo>
                  <a:lnTo>
                    <a:pt x="196" y="154"/>
                  </a:lnTo>
                  <a:lnTo>
                    <a:pt x="190" y="152"/>
                  </a:lnTo>
                  <a:lnTo>
                    <a:pt x="188" y="150"/>
                  </a:lnTo>
                  <a:lnTo>
                    <a:pt x="188" y="145"/>
                  </a:lnTo>
                  <a:lnTo>
                    <a:pt x="192" y="139"/>
                  </a:lnTo>
                  <a:lnTo>
                    <a:pt x="194" y="135"/>
                  </a:lnTo>
                  <a:lnTo>
                    <a:pt x="198" y="133"/>
                  </a:lnTo>
                  <a:lnTo>
                    <a:pt x="204" y="131"/>
                  </a:lnTo>
                  <a:lnTo>
                    <a:pt x="209" y="131"/>
                  </a:lnTo>
                  <a:lnTo>
                    <a:pt x="217" y="124"/>
                  </a:lnTo>
                  <a:lnTo>
                    <a:pt x="227" y="118"/>
                  </a:lnTo>
                  <a:lnTo>
                    <a:pt x="232" y="110"/>
                  </a:lnTo>
                  <a:lnTo>
                    <a:pt x="238" y="103"/>
                  </a:lnTo>
                  <a:lnTo>
                    <a:pt x="230" y="103"/>
                  </a:lnTo>
                  <a:lnTo>
                    <a:pt x="223" y="105"/>
                  </a:lnTo>
                  <a:lnTo>
                    <a:pt x="217" y="107"/>
                  </a:lnTo>
                  <a:lnTo>
                    <a:pt x="209" y="110"/>
                  </a:lnTo>
                  <a:lnTo>
                    <a:pt x="202" y="110"/>
                  </a:lnTo>
                  <a:lnTo>
                    <a:pt x="194" y="112"/>
                  </a:lnTo>
                  <a:lnTo>
                    <a:pt x="187" y="114"/>
                  </a:lnTo>
                  <a:lnTo>
                    <a:pt x="179" y="118"/>
                  </a:lnTo>
                  <a:lnTo>
                    <a:pt x="171" y="120"/>
                  </a:lnTo>
                  <a:lnTo>
                    <a:pt x="164" y="122"/>
                  </a:lnTo>
                  <a:lnTo>
                    <a:pt x="154" y="124"/>
                  </a:lnTo>
                  <a:lnTo>
                    <a:pt x="149" y="126"/>
                  </a:lnTo>
                  <a:lnTo>
                    <a:pt x="141" y="127"/>
                  </a:lnTo>
                  <a:lnTo>
                    <a:pt x="133" y="131"/>
                  </a:lnTo>
                  <a:lnTo>
                    <a:pt x="126" y="131"/>
                  </a:lnTo>
                  <a:lnTo>
                    <a:pt x="120" y="135"/>
                  </a:lnTo>
                  <a:lnTo>
                    <a:pt x="133" y="143"/>
                  </a:lnTo>
                  <a:lnTo>
                    <a:pt x="147" y="154"/>
                  </a:lnTo>
                  <a:lnTo>
                    <a:pt x="156" y="165"/>
                  </a:lnTo>
                  <a:lnTo>
                    <a:pt x="166" y="179"/>
                  </a:lnTo>
                  <a:lnTo>
                    <a:pt x="171" y="192"/>
                  </a:lnTo>
                  <a:lnTo>
                    <a:pt x="175" y="207"/>
                  </a:lnTo>
                  <a:lnTo>
                    <a:pt x="177" y="222"/>
                  </a:lnTo>
                  <a:lnTo>
                    <a:pt x="179" y="240"/>
                  </a:lnTo>
                  <a:lnTo>
                    <a:pt x="175" y="253"/>
                  </a:lnTo>
                  <a:lnTo>
                    <a:pt x="173" y="270"/>
                  </a:lnTo>
                  <a:lnTo>
                    <a:pt x="168" y="283"/>
                  </a:lnTo>
                  <a:lnTo>
                    <a:pt x="162" y="297"/>
                  </a:lnTo>
                  <a:lnTo>
                    <a:pt x="152" y="308"/>
                  </a:lnTo>
                  <a:lnTo>
                    <a:pt x="141" y="318"/>
                  </a:lnTo>
                  <a:lnTo>
                    <a:pt x="130" y="327"/>
                  </a:lnTo>
                  <a:lnTo>
                    <a:pt x="114" y="335"/>
                  </a:lnTo>
                  <a:lnTo>
                    <a:pt x="103" y="333"/>
                  </a:lnTo>
                  <a:lnTo>
                    <a:pt x="90" y="329"/>
                  </a:lnTo>
                  <a:lnTo>
                    <a:pt x="76" y="325"/>
                  </a:lnTo>
                  <a:lnTo>
                    <a:pt x="65" y="319"/>
                  </a:lnTo>
                  <a:lnTo>
                    <a:pt x="52" y="310"/>
                  </a:lnTo>
                  <a:lnTo>
                    <a:pt x="40" y="302"/>
                  </a:lnTo>
                  <a:lnTo>
                    <a:pt x="29" y="291"/>
                  </a:lnTo>
                  <a:lnTo>
                    <a:pt x="21" y="280"/>
                  </a:lnTo>
                  <a:lnTo>
                    <a:pt x="12" y="266"/>
                  </a:lnTo>
                  <a:lnTo>
                    <a:pt x="6" y="253"/>
                  </a:lnTo>
                  <a:lnTo>
                    <a:pt x="2" y="240"/>
                  </a:lnTo>
                  <a:lnTo>
                    <a:pt x="0" y="226"/>
                  </a:lnTo>
                  <a:lnTo>
                    <a:pt x="2" y="211"/>
                  </a:lnTo>
                  <a:lnTo>
                    <a:pt x="6" y="198"/>
                  </a:lnTo>
                  <a:lnTo>
                    <a:pt x="14" y="184"/>
                  </a:lnTo>
                  <a:lnTo>
                    <a:pt x="25" y="173"/>
                  </a:lnTo>
                  <a:lnTo>
                    <a:pt x="38" y="156"/>
                  </a:lnTo>
                  <a:lnTo>
                    <a:pt x="53" y="141"/>
                  </a:lnTo>
                  <a:lnTo>
                    <a:pt x="69" y="127"/>
                  </a:lnTo>
                  <a:lnTo>
                    <a:pt x="88" y="120"/>
                  </a:lnTo>
                  <a:lnTo>
                    <a:pt x="105" y="110"/>
                  </a:lnTo>
                  <a:lnTo>
                    <a:pt x="124" y="103"/>
                  </a:lnTo>
                  <a:lnTo>
                    <a:pt x="143" y="97"/>
                  </a:lnTo>
                  <a:lnTo>
                    <a:pt x="166" y="91"/>
                  </a:lnTo>
                  <a:lnTo>
                    <a:pt x="185" y="88"/>
                  </a:lnTo>
                  <a:lnTo>
                    <a:pt x="206" y="84"/>
                  </a:lnTo>
                  <a:lnTo>
                    <a:pt x="227" y="82"/>
                  </a:lnTo>
                  <a:lnTo>
                    <a:pt x="249" y="80"/>
                  </a:lnTo>
                  <a:lnTo>
                    <a:pt x="270" y="76"/>
                  </a:lnTo>
                  <a:lnTo>
                    <a:pt x="289" y="74"/>
                  </a:lnTo>
                  <a:lnTo>
                    <a:pt x="310" y="70"/>
                  </a:lnTo>
                  <a:lnTo>
                    <a:pt x="333" y="69"/>
                  </a:lnTo>
                  <a:lnTo>
                    <a:pt x="362" y="65"/>
                  </a:lnTo>
                  <a:lnTo>
                    <a:pt x="390" y="61"/>
                  </a:lnTo>
                  <a:lnTo>
                    <a:pt x="419" y="57"/>
                  </a:lnTo>
                  <a:lnTo>
                    <a:pt x="447" y="53"/>
                  </a:lnTo>
                  <a:lnTo>
                    <a:pt x="476" y="48"/>
                  </a:lnTo>
                  <a:lnTo>
                    <a:pt x="504" y="44"/>
                  </a:lnTo>
                  <a:lnTo>
                    <a:pt x="533" y="38"/>
                  </a:lnTo>
                  <a:lnTo>
                    <a:pt x="561" y="34"/>
                  </a:lnTo>
                  <a:lnTo>
                    <a:pt x="590" y="27"/>
                  </a:lnTo>
                  <a:lnTo>
                    <a:pt x="618" y="23"/>
                  </a:lnTo>
                  <a:lnTo>
                    <a:pt x="647" y="17"/>
                  </a:lnTo>
                  <a:lnTo>
                    <a:pt x="673" y="13"/>
                  </a:lnTo>
                  <a:lnTo>
                    <a:pt x="702" y="10"/>
                  </a:lnTo>
                  <a:lnTo>
                    <a:pt x="732" y="6"/>
                  </a:lnTo>
                  <a:lnTo>
                    <a:pt x="761" y="4"/>
                  </a:lnTo>
                  <a:lnTo>
                    <a:pt x="791" y="2"/>
                  </a:lnTo>
                  <a:lnTo>
                    <a:pt x="791" y="2"/>
                  </a:lnTo>
                  <a:close/>
                </a:path>
              </a:pathLst>
            </a:custGeom>
            <a:solidFill>
              <a:srgbClr val="FFFFE0"/>
            </a:solidFill>
            <a:ln w="9525">
              <a:solidFill>
                <a:schemeClr val="tx2"/>
              </a:solidFill>
              <a:round/>
              <a:headEnd/>
              <a:tailEnd/>
            </a:ln>
          </p:spPr>
          <p:txBody>
            <a:bodyPr/>
            <a:lstStyle/>
            <a:p>
              <a:endParaRPr lang="es-AR"/>
            </a:p>
          </p:txBody>
        </p:sp>
        <p:sp>
          <p:nvSpPr>
            <p:cNvPr id="45109" name="Freeform 53"/>
            <p:cNvSpPr>
              <a:spLocks/>
            </p:cNvSpPr>
            <p:nvPr/>
          </p:nvSpPr>
          <p:spPr bwMode="auto">
            <a:xfrm>
              <a:off x="4358" y="3516"/>
              <a:ext cx="10" cy="4"/>
            </a:xfrm>
            <a:custGeom>
              <a:avLst/>
              <a:gdLst/>
              <a:ahLst/>
              <a:cxnLst>
                <a:cxn ang="0">
                  <a:pos x="6" y="2"/>
                </a:cxn>
                <a:cxn ang="0">
                  <a:pos x="10" y="0"/>
                </a:cxn>
                <a:cxn ang="0">
                  <a:pos x="16" y="0"/>
                </a:cxn>
                <a:cxn ang="0">
                  <a:pos x="17" y="0"/>
                </a:cxn>
                <a:cxn ang="0">
                  <a:pos x="19" y="7"/>
                </a:cxn>
                <a:cxn ang="0">
                  <a:pos x="12" y="7"/>
                </a:cxn>
                <a:cxn ang="0">
                  <a:pos x="8" y="7"/>
                </a:cxn>
                <a:cxn ang="0">
                  <a:pos x="4" y="7"/>
                </a:cxn>
                <a:cxn ang="0">
                  <a:pos x="0" y="7"/>
                </a:cxn>
                <a:cxn ang="0">
                  <a:pos x="0" y="4"/>
                </a:cxn>
                <a:cxn ang="0">
                  <a:pos x="6" y="2"/>
                </a:cxn>
                <a:cxn ang="0">
                  <a:pos x="6" y="2"/>
                </a:cxn>
              </a:cxnLst>
              <a:rect l="0" t="0" r="r" b="b"/>
              <a:pathLst>
                <a:path w="19" h="7">
                  <a:moveTo>
                    <a:pt x="6" y="2"/>
                  </a:moveTo>
                  <a:lnTo>
                    <a:pt x="10" y="0"/>
                  </a:lnTo>
                  <a:lnTo>
                    <a:pt x="16" y="0"/>
                  </a:lnTo>
                  <a:lnTo>
                    <a:pt x="17" y="0"/>
                  </a:lnTo>
                  <a:lnTo>
                    <a:pt x="19" y="7"/>
                  </a:lnTo>
                  <a:lnTo>
                    <a:pt x="12" y="7"/>
                  </a:lnTo>
                  <a:lnTo>
                    <a:pt x="8" y="7"/>
                  </a:lnTo>
                  <a:lnTo>
                    <a:pt x="4" y="7"/>
                  </a:lnTo>
                  <a:lnTo>
                    <a:pt x="0" y="7"/>
                  </a:lnTo>
                  <a:lnTo>
                    <a:pt x="0" y="4"/>
                  </a:lnTo>
                  <a:lnTo>
                    <a:pt x="6" y="2"/>
                  </a:lnTo>
                  <a:lnTo>
                    <a:pt x="6" y="2"/>
                  </a:lnTo>
                  <a:close/>
                </a:path>
              </a:pathLst>
            </a:custGeom>
            <a:solidFill>
              <a:srgbClr val="000000"/>
            </a:solidFill>
            <a:ln w="9525">
              <a:solidFill>
                <a:schemeClr val="tx2"/>
              </a:solidFill>
              <a:round/>
              <a:headEnd/>
              <a:tailEnd/>
            </a:ln>
          </p:spPr>
          <p:txBody>
            <a:bodyPr/>
            <a:lstStyle/>
            <a:p>
              <a:endParaRPr lang="es-AR"/>
            </a:p>
          </p:txBody>
        </p:sp>
        <p:sp>
          <p:nvSpPr>
            <p:cNvPr id="45110" name="Freeform 54"/>
            <p:cNvSpPr>
              <a:spLocks/>
            </p:cNvSpPr>
            <p:nvPr/>
          </p:nvSpPr>
          <p:spPr bwMode="auto">
            <a:xfrm>
              <a:off x="4146" y="3519"/>
              <a:ext cx="104" cy="111"/>
            </a:xfrm>
            <a:custGeom>
              <a:avLst/>
              <a:gdLst/>
              <a:ahLst/>
              <a:cxnLst>
                <a:cxn ang="0">
                  <a:pos x="109" y="2"/>
                </a:cxn>
                <a:cxn ang="0">
                  <a:pos x="128" y="2"/>
                </a:cxn>
                <a:cxn ang="0">
                  <a:pos x="147" y="8"/>
                </a:cxn>
                <a:cxn ang="0">
                  <a:pos x="164" y="16"/>
                </a:cxn>
                <a:cxn ang="0">
                  <a:pos x="179" y="27"/>
                </a:cxn>
                <a:cxn ang="0">
                  <a:pos x="190" y="40"/>
                </a:cxn>
                <a:cxn ang="0">
                  <a:pos x="196" y="56"/>
                </a:cxn>
                <a:cxn ang="0">
                  <a:pos x="200" y="75"/>
                </a:cxn>
                <a:cxn ang="0">
                  <a:pos x="202" y="96"/>
                </a:cxn>
                <a:cxn ang="0">
                  <a:pos x="206" y="116"/>
                </a:cxn>
                <a:cxn ang="0">
                  <a:pos x="204" y="141"/>
                </a:cxn>
                <a:cxn ang="0">
                  <a:pos x="200" y="166"/>
                </a:cxn>
                <a:cxn ang="0">
                  <a:pos x="190" y="187"/>
                </a:cxn>
                <a:cxn ang="0">
                  <a:pos x="177" y="206"/>
                </a:cxn>
                <a:cxn ang="0">
                  <a:pos x="160" y="219"/>
                </a:cxn>
                <a:cxn ang="0">
                  <a:pos x="139" y="223"/>
                </a:cxn>
                <a:cxn ang="0">
                  <a:pos x="120" y="221"/>
                </a:cxn>
                <a:cxn ang="0">
                  <a:pos x="105" y="215"/>
                </a:cxn>
                <a:cxn ang="0">
                  <a:pos x="93" y="213"/>
                </a:cxn>
                <a:cxn ang="0">
                  <a:pos x="80" y="212"/>
                </a:cxn>
                <a:cxn ang="0">
                  <a:pos x="69" y="208"/>
                </a:cxn>
                <a:cxn ang="0">
                  <a:pos x="55" y="202"/>
                </a:cxn>
                <a:cxn ang="0">
                  <a:pos x="44" y="192"/>
                </a:cxn>
                <a:cxn ang="0">
                  <a:pos x="35" y="181"/>
                </a:cxn>
                <a:cxn ang="0">
                  <a:pos x="17" y="172"/>
                </a:cxn>
                <a:cxn ang="0">
                  <a:pos x="10" y="160"/>
                </a:cxn>
                <a:cxn ang="0">
                  <a:pos x="6" y="149"/>
                </a:cxn>
                <a:cxn ang="0">
                  <a:pos x="4" y="135"/>
                </a:cxn>
                <a:cxn ang="0">
                  <a:pos x="2" y="122"/>
                </a:cxn>
                <a:cxn ang="0">
                  <a:pos x="2" y="109"/>
                </a:cxn>
                <a:cxn ang="0">
                  <a:pos x="0" y="96"/>
                </a:cxn>
                <a:cxn ang="0">
                  <a:pos x="0" y="82"/>
                </a:cxn>
                <a:cxn ang="0">
                  <a:pos x="6" y="63"/>
                </a:cxn>
                <a:cxn ang="0">
                  <a:pos x="14" y="46"/>
                </a:cxn>
                <a:cxn ang="0">
                  <a:pos x="25" y="31"/>
                </a:cxn>
                <a:cxn ang="0">
                  <a:pos x="38" y="19"/>
                </a:cxn>
                <a:cxn ang="0">
                  <a:pos x="52" y="8"/>
                </a:cxn>
                <a:cxn ang="0">
                  <a:pos x="71" y="2"/>
                </a:cxn>
                <a:cxn ang="0">
                  <a:pos x="90" y="0"/>
                </a:cxn>
                <a:cxn ang="0">
                  <a:pos x="99" y="2"/>
                </a:cxn>
              </a:cxnLst>
              <a:rect l="0" t="0" r="r" b="b"/>
              <a:pathLst>
                <a:path w="208" h="223">
                  <a:moveTo>
                    <a:pt x="99" y="2"/>
                  </a:moveTo>
                  <a:lnTo>
                    <a:pt x="109" y="2"/>
                  </a:lnTo>
                  <a:lnTo>
                    <a:pt x="118" y="2"/>
                  </a:lnTo>
                  <a:lnTo>
                    <a:pt x="128" y="2"/>
                  </a:lnTo>
                  <a:lnTo>
                    <a:pt x="137" y="6"/>
                  </a:lnTo>
                  <a:lnTo>
                    <a:pt x="147" y="8"/>
                  </a:lnTo>
                  <a:lnTo>
                    <a:pt x="156" y="12"/>
                  </a:lnTo>
                  <a:lnTo>
                    <a:pt x="164" y="16"/>
                  </a:lnTo>
                  <a:lnTo>
                    <a:pt x="171" y="23"/>
                  </a:lnTo>
                  <a:lnTo>
                    <a:pt x="179" y="27"/>
                  </a:lnTo>
                  <a:lnTo>
                    <a:pt x="185" y="35"/>
                  </a:lnTo>
                  <a:lnTo>
                    <a:pt x="190" y="40"/>
                  </a:lnTo>
                  <a:lnTo>
                    <a:pt x="194" y="48"/>
                  </a:lnTo>
                  <a:lnTo>
                    <a:pt x="196" y="56"/>
                  </a:lnTo>
                  <a:lnTo>
                    <a:pt x="200" y="65"/>
                  </a:lnTo>
                  <a:lnTo>
                    <a:pt x="200" y="75"/>
                  </a:lnTo>
                  <a:lnTo>
                    <a:pt x="200" y="86"/>
                  </a:lnTo>
                  <a:lnTo>
                    <a:pt x="202" y="96"/>
                  </a:lnTo>
                  <a:lnTo>
                    <a:pt x="204" y="105"/>
                  </a:lnTo>
                  <a:lnTo>
                    <a:pt x="206" y="116"/>
                  </a:lnTo>
                  <a:lnTo>
                    <a:pt x="208" y="130"/>
                  </a:lnTo>
                  <a:lnTo>
                    <a:pt x="204" y="141"/>
                  </a:lnTo>
                  <a:lnTo>
                    <a:pt x="202" y="154"/>
                  </a:lnTo>
                  <a:lnTo>
                    <a:pt x="200" y="166"/>
                  </a:lnTo>
                  <a:lnTo>
                    <a:pt x="196" y="177"/>
                  </a:lnTo>
                  <a:lnTo>
                    <a:pt x="190" y="187"/>
                  </a:lnTo>
                  <a:lnTo>
                    <a:pt x="185" y="198"/>
                  </a:lnTo>
                  <a:lnTo>
                    <a:pt x="177" y="206"/>
                  </a:lnTo>
                  <a:lnTo>
                    <a:pt x="170" y="213"/>
                  </a:lnTo>
                  <a:lnTo>
                    <a:pt x="160" y="219"/>
                  </a:lnTo>
                  <a:lnTo>
                    <a:pt x="151" y="221"/>
                  </a:lnTo>
                  <a:lnTo>
                    <a:pt x="139" y="223"/>
                  </a:lnTo>
                  <a:lnTo>
                    <a:pt x="128" y="223"/>
                  </a:lnTo>
                  <a:lnTo>
                    <a:pt x="120" y="221"/>
                  </a:lnTo>
                  <a:lnTo>
                    <a:pt x="112" y="219"/>
                  </a:lnTo>
                  <a:lnTo>
                    <a:pt x="105" y="215"/>
                  </a:lnTo>
                  <a:lnTo>
                    <a:pt x="99" y="215"/>
                  </a:lnTo>
                  <a:lnTo>
                    <a:pt x="93" y="213"/>
                  </a:lnTo>
                  <a:lnTo>
                    <a:pt x="88" y="212"/>
                  </a:lnTo>
                  <a:lnTo>
                    <a:pt x="80" y="212"/>
                  </a:lnTo>
                  <a:lnTo>
                    <a:pt x="74" y="210"/>
                  </a:lnTo>
                  <a:lnTo>
                    <a:pt x="69" y="208"/>
                  </a:lnTo>
                  <a:lnTo>
                    <a:pt x="61" y="204"/>
                  </a:lnTo>
                  <a:lnTo>
                    <a:pt x="55" y="202"/>
                  </a:lnTo>
                  <a:lnTo>
                    <a:pt x="50" y="198"/>
                  </a:lnTo>
                  <a:lnTo>
                    <a:pt x="44" y="192"/>
                  </a:lnTo>
                  <a:lnTo>
                    <a:pt x="38" y="189"/>
                  </a:lnTo>
                  <a:lnTo>
                    <a:pt x="35" y="181"/>
                  </a:lnTo>
                  <a:lnTo>
                    <a:pt x="29" y="175"/>
                  </a:lnTo>
                  <a:lnTo>
                    <a:pt x="17" y="172"/>
                  </a:lnTo>
                  <a:lnTo>
                    <a:pt x="12" y="166"/>
                  </a:lnTo>
                  <a:lnTo>
                    <a:pt x="10" y="160"/>
                  </a:lnTo>
                  <a:lnTo>
                    <a:pt x="8" y="154"/>
                  </a:lnTo>
                  <a:lnTo>
                    <a:pt x="6" y="149"/>
                  </a:lnTo>
                  <a:lnTo>
                    <a:pt x="6" y="143"/>
                  </a:lnTo>
                  <a:lnTo>
                    <a:pt x="4" y="135"/>
                  </a:lnTo>
                  <a:lnTo>
                    <a:pt x="2" y="128"/>
                  </a:lnTo>
                  <a:lnTo>
                    <a:pt x="2" y="122"/>
                  </a:lnTo>
                  <a:lnTo>
                    <a:pt x="2" y="115"/>
                  </a:lnTo>
                  <a:lnTo>
                    <a:pt x="2" y="109"/>
                  </a:lnTo>
                  <a:lnTo>
                    <a:pt x="2" y="101"/>
                  </a:lnTo>
                  <a:lnTo>
                    <a:pt x="0" y="96"/>
                  </a:lnTo>
                  <a:lnTo>
                    <a:pt x="0" y="92"/>
                  </a:lnTo>
                  <a:lnTo>
                    <a:pt x="0" y="82"/>
                  </a:lnTo>
                  <a:lnTo>
                    <a:pt x="4" y="73"/>
                  </a:lnTo>
                  <a:lnTo>
                    <a:pt x="6" y="63"/>
                  </a:lnTo>
                  <a:lnTo>
                    <a:pt x="10" y="56"/>
                  </a:lnTo>
                  <a:lnTo>
                    <a:pt x="14" y="46"/>
                  </a:lnTo>
                  <a:lnTo>
                    <a:pt x="19" y="39"/>
                  </a:lnTo>
                  <a:lnTo>
                    <a:pt x="25" y="31"/>
                  </a:lnTo>
                  <a:lnTo>
                    <a:pt x="33" y="25"/>
                  </a:lnTo>
                  <a:lnTo>
                    <a:pt x="38" y="19"/>
                  </a:lnTo>
                  <a:lnTo>
                    <a:pt x="46" y="14"/>
                  </a:lnTo>
                  <a:lnTo>
                    <a:pt x="52" y="8"/>
                  </a:lnTo>
                  <a:lnTo>
                    <a:pt x="61" y="6"/>
                  </a:lnTo>
                  <a:lnTo>
                    <a:pt x="71" y="2"/>
                  </a:lnTo>
                  <a:lnTo>
                    <a:pt x="80" y="0"/>
                  </a:lnTo>
                  <a:lnTo>
                    <a:pt x="90" y="0"/>
                  </a:lnTo>
                  <a:lnTo>
                    <a:pt x="99" y="2"/>
                  </a:lnTo>
                  <a:lnTo>
                    <a:pt x="99" y="2"/>
                  </a:lnTo>
                  <a:close/>
                </a:path>
              </a:pathLst>
            </a:custGeom>
            <a:solidFill>
              <a:srgbClr val="FFFFE0"/>
            </a:solidFill>
            <a:ln w="9525">
              <a:solidFill>
                <a:schemeClr val="tx2"/>
              </a:solidFill>
              <a:round/>
              <a:headEnd/>
              <a:tailEnd/>
            </a:ln>
          </p:spPr>
          <p:txBody>
            <a:bodyPr/>
            <a:lstStyle/>
            <a:p>
              <a:endParaRPr lang="es-AR"/>
            </a:p>
          </p:txBody>
        </p:sp>
        <p:sp>
          <p:nvSpPr>
            <p:cNvPr id="45111" name="Freeform 55"/>
            <p:cNvSpPr>
              <a:spLocks/>
            </p:cNvSpPr>
            <p:nvPr/>
          </p:nvSpPr>
          <p:spPr bwMode="auto">
            <a:xfrm>
              <a:off x="4176" y="3527"/>
              <a:ext cx="56" cy="38"/>
            </a:xfrm>
            <a:custGeom>
              <a:avLst/>
              <a:gdLst/>
              <a:ahLst/>
              <a:cxnLst>
                <a:cxn ang="0">
                  <a:pos x="21" y="3"/>
                </a:cxn>
                <a:cxn ang="0">
                  <a:pos x="31" y="2"/>
                </a:cxn>
                <a:cxn ang="0">
                  <a:pos x="40" y="2"/>
                </a:cxn>
                <a:cxn ang="0">
                  <a:pos x="48" y="0"/>
                </a:cxn>
                <a:cxn ang="0">
                  <a:pos x="57" y="2"/>
                </a:cxn>
                <a:cxn ang="0">
                  <a:pos x="65" y="2"/>
                </a:cxn>
                <a:cxn ang="0">
                  <a:pos x="74" y="3"/>
                </a:cxn>
                <a:cxn ang="0">
                  <a:pos x="82" y="7"/>
                </a:cxn>
                <a:cxn ang="0">
                  <a:pos x="90" y="11"/>
                </a:cxn>
                <a:cxn ang="0">
                  <a:pos x="95" y="15"/>
                </a:cxn>
                <a:cxn ang="0">
                  <a:pos x="101" y="21"/>
                </a:cxn>
                <a:cxn ang="0">
                  <a:pos x="105" y="26"/>
                </a:cxn>
                <a:cxn ang="0">
                  <a:pos x="109" y="34"/>
                </a:cxn>
                <a:cxn ang="0">
                  <a:pos x="111" y="42"/>
                </a:cxn>
                <a:cxn ang="0">
                  <a:pos x="112" y="51"/>
                </a:cxn>
                <a:cxn ang="0">
                  <a:pos x="112" y="59"/>
                </a:cxn>
                <a:cxn ang="0">
                  <a:pos x="111" y="70"/>
                </a:cxn>
                <a:cxn ang="0">
                  <a:pos x="107" y="74"/>
                </a:cxn>
                <a:cxn ang="0">
                  <a:pos x="101" y="76"/>
                </a:cxn>
                <a:cxn ang="0">
                  <a:pos x="95" y="64"/>
                </a:cxn>
                <a:cxn ang="0">
                  <a:pos x="86" y="57"/>
                </a:cxn>
                <a:cxn ang="0">
                  <a:pos x="76" y="51"/>
                </a:cxn>
                <a:cxn ang="0">
                  <a:pos x="67" y="47"/>
                </a:cxn>
                <a:cxn ang="0">
                  <a:pos x="57" y="42"/>
                </a:cxn>
                <a:cxn ang="0">
                  <a:pos x="50" y="34"/>
                </a:cxn>
                <a:cxn ang="0">
                  <a:pos x="46" y="30"/>
                </a:cxn>
                <a:cxn ang="0">
                  <a:pos x="44" y="24"/>
                </a:cxn>
                <a:cxn ang="0">
                  <a:pos x="40" y="19"/>
                </a:cxn>
                <a:cxn ang="0">
                  <a:pos x="40" y="13"/>
                </a:cxn>
                <a:cxn ang="0">
                  <a:pos x="31" y="21"/>
                </a:cxn>
                <a:cxn ang="0">
                  <a:pos x="23" y="26"/>
                </a:cxn>
                <a:cxn ang="0">
                  <a:pos x="14" y="30"/>
                </a:cxn>
                <a:cxn ang="0">
                  <a:pos x="8" y="32"/>
                </a:cxn>
                <a:cxn ang="0">
                  <a:pos x="2" y="32"/>
                </a:cxn>
                <a:cxn ang="0">
                  <a:pos x="0" y="26"/>
                </a:cxn>
                <a:cxn ang="0">
                  <a:pos x="2" y="23"/>
                </a:cxn>
                <a:cxn ang="0">
                  <a:pos x="6" y="21"/>
                </a:cxn>
                <a:cxn ang="0">
                  <a:pos x="10" y="13"/>
                </a:cxn>
                <a:cxn ang="0">
                  <a:pos x="17" y="9"/>
                </a:cxn>
                <a:cxn ang="0">
                  <a:pos x="19" y="7"/>
                </a:cxn>
                <a:cxn ang="0">
                  <a:pos x="21" y="3"/>
                </a:cxn>
                <a:cxn ang="0">
                  <a:pos x="21" y="3"/>
                </a:cxn>
              </a:cxnLst>
              <a:rect l="0" t="0" r="r" b="b"/>
              <a:pathLst>
                <a:path w="112" h="76">
                  <a:moveTo>
                    <a:pt x="21" y="3"/>
                  </a:moveTo>
                  <a:lnTo>
                    <a:pt x="31" y="2"/>
                  </a:lnTo>
                  <a:lnTo>
                    <a:pt x="40" y="2"/>
                  </a:lnTo>
                  <a:lnTo>
                    <a:pt x="48" y="0"/>
                  </a:lnTo>
                  <a:lnTo>
                    <a:pt x="57" y="2"/>
                  </a:lnTo>
                  <a:lnTo>
                    <a:pt x="65" y="2"/>
                  </a:lnTo>
                  <a:lnTo>
                    <a:pt x="74" y="3"/>
                  </a:lnTo>
                  <a:lnTo>
                    <a:pt x="82" y="7"/>
                  </a:lnTo>
                  <a:lnTo>
                    <a:pt x="90" y="11"/>
                  </a:lnTo>
                  <a:lnTo>
                    <a:pt x="95" y="15"/>
                  </a:lnTo>
                  <a:lnTo>
                    <a:pt x="101" y="21"/>
                  </a:lnTo>
                  <a:lnTo>
                    <a:pt x="105" y="26"/>
                  </a:lnTo>
                  <a:lnTo>
                    <a:pt x="109" y="34"/>
                  </a:lnTo>
                  <a:lnTo>
                    <a:pt x="111" y="42"/>
                  </a:lnTo>
                  <a:lnTo>
                    <a:pt x="112" y="51"/>
                  </a:lnTo>
                  <a:lnTo>
                    <a:pt x="112" y="59"/>
                  </a:lnTo>
                  <a:lnTo>
                    <a:pt x="111" y="70"/>
                  </a:lnTo>
                  <a:lnTo>
                    <a:pt x="107" y="74"/>
                  </a:lnTo>
                  <a:lnTo>
                    <a:pt x="101" y="76"/>
                  </a:lnTo>
                  <a:lnTo>
                    <a:pt x="95" y="64"/>
                  </a:lnTo>
                  <a:lnTo>
                    <a:pt x="86" y="57"/>
                  </a:lnTo>
                  <a:lnTo>
                    <a:pt x="76" y="51"/>
                  </a:lnTo>
                  <a:lnTo>
                    <a:pt x="67" y="47"/>
                  </a:lnTo>
                  <a:lnTo>
                    <a:pt x="57" y="42"/>
                  </a:lnTo>
                  <a:lnTo>
                    <a:pt x="50" y="34"/>
                  </a:lnTo>
                  <a:lnTo>
                    <a:pt x="46" y="30"/>
                  </a:lnTo>
                  <a:lnTo>
                    <a:pt x="44" y="24"/>
                  </a:lnTo>
                  <a:lnTo>
                    <a:pt x="40" y="19"/>
                  </a:lnTo>
                  <a:lnTo>
                    <a:pt x="40" y="13"/>
                  </a:lnTo>
                  <a:lnTo>
                    <a:pt x="31" y="21"/>
                  </a:lnTo>
                  <a:lnTo>
                    <a:pt x="23" y="26"/>
                  </a:lnTo>
                  <a:lnTo>
                    <a:pt x="14" y="30"/>
                  </a:lnTo>
                  <a:lnTo>
                    <a:pt x="8" y="32"/>
                  </a:lnTo>
                  <a:lnTo>
                    <a:pt x="2" y="32"/>
                  </a:lnTo>
                  <a:lnTo>
                    <a:pt x="0" y="26"/>
                  </a:lnTo>
                  <a:lnTo>
                    <a:pt x="2" y="23"/>
                  </a:lnTo>
                  <a:lnTo>
                    <a:pt x="6" y="21"/>
                  </a:lnTo>
                  <a:lnTo>
                    <a:pt x="10" y="13"/>
                  </a:lnTo>
                  <a:lnTo>
                    <a:pt x="17" y="9"/>
                  </a:lnTo>
                  <a:lnTo>
                    <a:pt x="19" y="7"/>
                  </a:lnTo>
                  <a:lnTo>
                    <a:pt x="21" y="3"/>
                  </a:lnTo>
                  <a:lnTo>
                    <a:pt x="21" y="3"/>
                  </a:lnTo>
                  <a:close/>
                </a:path>
              </a:pathLst>
            </a:custGeom>
            <a:solidFill>
              <a:srgbClr val="000000"/>
            </a:solidFill>
            <a:ln w="9525">
              <a:solidFill>
                <a:schemeClr val="tx2"/>
              </a:solidFill>
              <a:round/>
              <a:headEnd/>
              <a:tailEnd/>
            </a:ln>
          </p:spPr>
          <p:txBody>
            <a:bodyPr/>
            <a:lstStyle/>
            <a:p>
              <a:endParaRPr lang="es-AR"/>
            </a:p>
          </p:txBody>
        </p:sp>
        <p:sp>
          <p:nvSpPr>
            <p:cNvPr id="45112" name="Freeform 56"/>
            <p:cNvSpPr>
              <a:spLocks/>
            </p:cNvSpPr>
            <p:nvPr/>
          </p:nvSpPr>
          <p:spPr bwMode="auto">
            <a:xfrm>
              <a:off x="4881" y="3548"/>
              <a:ext cx="110" cy="47"/>
            </a:xfrm>
            <a:custGeom>
              <a:avLst/>
              <a:gdLst/>
              <a:ahLst/>
              <a:cxnLst>
                <a:cxn ang="0">
                  <a:pos x="221" y="1"/>
                </a:cxn>
                <a:cxn ang="0">
                  <a:pos x="221" y="13"/>
                </a:cxn>
                <a:cxn ang="0">
                  <a:pos x="205" y="20"/>
                </a:cxn>
                <a:cxn ang="0">
                  <a:pos x="181" y="26"/>
                </a:cxn>
                <a:cxn ang="0">
                  <a:pos x="156" y="38"/>
                </a:cxn>
                <a:cxn ang="0">
                  <a:pos x="133" y="51"/>
                </a:cxn>
                <a:cxn ang="0">
                  <a:pos x="112" y="66"/>
                </a:cxn>
                <a:cxn ang="0">
                  <a:pos x="89" y="77"/>
                </a:cxn>
                <a:cxn ang="0">
                  <a:pos x="67" y="89"/>
                </a:cxn>
                <a:cxn ang="0">
                  <a:pos x="40" y="95"/>
                </a:cxn>
                <a:cxn ang="0">
                  <a:pos x="36" y="89"/>
                </a:cxn>
                <a:cxn ang="0">
                  <a:pos x="55" y="79"/>
                </a:cxn>
                <a:cxn ang="0">
                  <a:pos x="74" y="70"/>
                </a:cxn>
                <a:cxn ang="0">
                  <a:pos x="93" y="58"/>
                </a:cxn>
                <a:cxn ang="0">
                  <a:pos x="95" y="53"/>
                </a:cxn>
                <a:cxn ang="0">
                  <a:pos x="82" y="55"/>
                </a:cxn>
                <a:cxn ang="0">
                  <a:pos x="69" y="57"/>
                </a:cxn>
                <a:cxn ang="0">
                  <a:pos x="57" y="60"/>
                </a:cxn>
                <a:cxn ang="0">
                  <a:pos x="44" y="64"/>
                </a:cxn>
                <a:cxn ang="0">
                  <a:pos x="29" y="68"/>
                </a:cxn>
                <a:cxn ang="0">
                  <a:pos x="17" y="74"/>
                </a:cxn>
                <a:cxn ang="0">
                  <a:pos x="4" y="79"/>
                </a:cxn>
                <a:cxn ang="0">
                  <a:pos x="8" y="76"/>
                </a:cxn>
                <a:cxn ang="0">
                  <a:pos x="29" y="60"/>
                </a:cxn>
                <a:cxn ang="0">
                  <a:pos x="53" y="49"/>
                </a:cxn>
                <a:cxn ang="0">
                  <a:pos x="80" y="43"/>
                </a:cxn>
                <a:cxn ang="0">
                  <a:pos x="109" y="36"/>
                </a:cxn>
                <a:cxn ang="0">
                  <a:pos x="135" y="30"/>
                </a:cxn>
                <a:cxn ang="0">
                  <a:pos x="164" y="22"/>
                </a:cxn>
                <a:cxn ang="0">
                  <a:pos x="190" y="15"/>
                </a:cxn>
                <a:cxn ang="0">
                  <a:pos x="209" y="3"/>
                </a:cxn>
                <a:cxn ang="0">
                  <a:pos x="215" y="0"/>
                </a:cxn>
              </a:cxnLst>
              <a:rect l="0" t="0" r="r" b="b"/>
              <a:pathLst>
                <a:path w="221" h="95">
                  <a:moveTo>
                    <a:pt x="215" y="0"/>
                  </a:moveTo>
                  <a:lnTo>
                    <a:pt x="221" y="1"/>
                  </a:lnTo>
                  <a:lnTo>
                    <a:pt x="221" y="7"/>
                  </a:lnTo>
                  <a:lnTo>
                    <a:pt x="221" y="13"/>
                  </a:lnTo>
                  <a:lnTo>
                    <a:pt x="221" y="19"/>
                  </a:lnTo>
                  <a:lnTo>
                    <a:pt x="205" y="20"/>
                  </a:lnTo>
                  <a:lnTo>
                    <a:pt x="192" y="22"/>
                  </a:lnTo>
                  <a:lnTo>
                    <a:pt x="181" y="26"/>
                  </a:lnTo>
                  <a:lnTo>
                    <a:pt x="169" y="32"/>
                  </a:lnTo>
                  <a:lnTo>
                    <a:pt x="156" y="38"/>
                  </a:lnTo>
                  <a:lnTo>
                    <a:pt x="145" y="45"/>
                  </a:lnTo>
                  <a:lnTo>
                    <a:pt x="133" y="51"/>
                  </a:lnTo>
                  <a:lnTo>
                    <a:pt x="124" y="58"/>
                  </a:lnTo>
                  <a:lnTo>
                    <a:pt x="112" y="66"/>
                  </a:lnTo>
                  <a:lnTo>
                    <a:pt x="101" y="74"/>
                  </a:lnTo>
                  <a:lnTo>
                    <a:pt x="89" y="77"/>
                  </a:lnTo>
                  <a:lnTo>
                    <a:pt x="78" y="85"/>
                  </a:lnTo>
                  <a:lnTo>
                    <a:pt x="67" y="89"/>
                  </a:lnTo>
                  <a:lnTo>
                    <a:pt x="53" y="93"/>
                  </a:lnTo>
                  <a:lnTo>
                    <a:pt x="40" y="95"/>
                  </a:lnTo>
                  <a:lnTo>
                    <a:pt x="27" y="95"/>
                  </a:lnTo>
                  <a:lnTo>
                    <a:pt x="36" y="89"/>
                  </a:lnTo>
                  <a:lnTo>
                    <a:pt x="46" y="85"/>
                  </a:lnTo>
                  <a:lnTo>
                    <a:pt x="55" y="79"/>
                  </a:lnTo>
                  <a:lnTo>
                    <a:pt x="65" y="76"/>
                  </a:lnTo>
                  <a:lnTo>
                    <a:pt x="74" y="70"/>
                  </a:lnTo>
                  <a:lnTo>
                    <a:pt x="84" y="66"/>
                  </a:lnTo>
                  <a:lnTo>
                    <a:pt x="93" y="58"/>
                  </a:lnTo>
                  <a:lnTo>
                    <a:pt x="103" y="53"/>
                  </a:lnTo>
                  <a:lnTo>
                    <a:pt x="95" y="53"/>
                  </a:lnTo>
                  <a:lnTo>
                    <a:pt x="89" y="55"/>
                  </a:lnTo>
                  <a:lnTo>
                    <a:pt x="82" y="55"/>
                  </a:lnTo>
                  <a:lnTo>
                    <a:pt x="76" y="57"/>
                  </a:lnTo>
                  <a:lnTo>
                    <a:pt x="69" y="57"/>
                  </a:lnTo>
                  <a:lnTo>
                    <a:pt x="63" y="58"/>
                  </a:lnTo>
                  <a:lnTo>
                    <a:pt x="57" y="60"/>
                  </a:lnTo>
                  <a:lnTo>
                    <a:pt x="50" y="62"/>
                  </a:lnTo>
                  <a:lnTo>
                    <a:pt x="44" y="64"/>
                  </a:lnTo>
                  <a:lnTo>
                    <a:pt x="36" y="66"/>
                  </a:lnTo>
                  <a:lnTo>
                    <a:pt x="29" y="68"/>
                  </a:lnTo>
                  <a:lnTo>
                    <a:pt x="23" y="70"/>
                  </a:lnTo>
                  <a:lnTo>
                    <a:pt x="17" y="74"/>
                  </a:lnTo>
                  <a:lnTo>
                    <a:pt x="12" y="76"/>
                  </a:lnTo>
                  <a:lnTo>
                    <a:pt x="4" y="79"/>
                  </a:lnTo>
                  <a:lnTo>
                    <a:pt x="0" y="85"/>
                  </a:lnTo>
                  <a:lnTo>
                    <a:pt x="8" y="76"/>
                  </a:lnTo>
                  <a:lnTo>
                    <a:pt x="17" y="68"/>
                  </a:lnTo>
                  <a:lnTo>
                    <a:pt x="29" y="60"/>
                  </a:lnTo>
                  <a:lnTo>
                    <a:pt x="42" y="55"/>
                  </a:lnTo>
                  <a:lnTo>
                    <a:pt x="53" y="49"/>
                  </a:lnTo>
                  <a:lnTo>
                    <a:pt x="67" y="45"/>
                  </a:lnTo>
                  <a:lnTo>
                    <a:pt x="80" y="43"/>
                  </a:lnTo>
                  <a:lnTo>
                    <a:pt x="95" y="39"/>
                  </a:lnTo>
                  <a:lnTo>
                    <a:pt x="109" y="36"/>
                  </a:lnTo>
                  <a:lnTo>
                    <a:pt x="122" y="34"/>
                  </a:lnTo>
                  <a:lnTo>
                    <a:pt x="135" y="30"/>
                  </a:lnTo>
                  <a:lnTo>
                    <a:pt x="150" y="26"/>
                  </a:lnTo>
                  <a:lnTo>
                    <a:pt x="164" y="22"/>
                  </a:lnTo>
                  <a:lnTo>
                    <a:pt x="177" y="20"/>
                  </a:lnTo>
                  <a:lnTo>
                    <a:pt x="190" y="15"/>
                  </a:lnTo>
                  <a:lnTo>
                    <a:pt x="202" y="9"/>
                  </a:lnTo>
                  <a:lnTo>
                    <a:pt x="209" y="3"/>
                  </a:lnTo>
                  <a:lnTo>
                    <a:pt x="215" y="0"/>
                  </a:lnTo>
                  <a:lnTo>
                    <a:pt x="215" y="0"/>
                  </a:lnTo>
                  <a:close/>
                </a:path>
              </a:pathLst>
            </a:custGeom>
            <a:solidFill>
              <a:srgbClr val="CC804D"/>
            </a:solidFill>
            <a:ln w="9525">
              <a:solidFill>
                <a:schemeClr val="tx2"/>
              </a:solidFill>
              <a:round/>
              <a:headEnd/>
              <a:tailEnd/>
            </a:ln>
          </p:spPr>
          <p:txBody>
            <a:bodyPr/>
            <a:lstStyle/>
            <a:p>
              <a:endParaRPr lang="es-AR"/>
            </a:p>
          </p:txBody>
        </p:sp>
        <p:sp>
          <p:nvSpPr>
            <p:cNvPr id="45113" name="Freeform 57"/>
            <p:cNvSpPr>
              <a:spLocks/>
            </p:cNvSpPr>
            <p:nvPr/>
          </p:nvSpPr>
          <p:spPr bwMode="auto">
            <a:xfrm>
              <a:off x="4261" y="3551"/>
              <a:ext cx="65" cy="32"/>
            </a:xfrm>
            <a:custGeom>
              <a:avLst/>
              <a:gdLst/>
              <a:ahLst/>
              <a:cxnLst>
                <a:cxn ang="0">
                  <a:pos x="124" y="0"/>
                </a:cxn>
                <a:cxn ang="0">
                  <a:pos x="126" y="2"/>
                </a:cxn>
                <a:cxn ang="0">
                  <a:pos x="130" y="10"/>
                </a:cxn>
                <a:cxn ang="0">
                  <a:pos x="124" y="14"/>
                </a:cxn>
                <a:cxn ang="0">
                  <a:pos x="120" y="17"/>
                </a:cxn>
                <a:cxn ang="0">
                  <a:pos x="114" y="21"/>
                </a:cxn>
                <a:cxn ang="0">
                  <a:pos x="109" y="25"/>
                </a:cxn>
                <a:cxn ang="0">
                  <a:pos x="101" y="29"/>
                </a:cxn>
                <a:cxn ang="0">
                  <a:pos x="94" y="31"/>
                </a:cxn>
                <a:cxn ang="0">
                  <a:pos x="88" y="34"/>
                </a:cxn>
                <a:cxn ang="0">
                  <a:pos x="80" y="38"/>
                </a:cxn>
                <a:cxn ang="0">
                  <a:pos x="71" y="40"/>
                </a:cxn>
                <a:cxn ang="0">
                  <a:pos x="63" y="42"/>
                </a:cxn>
                <a:cxn ang="0">
                  <a:pos x="56" y="46"/>
                </a:cxn>
                <a:cxn ang="0">
                  <a:pos x="48" y="48"/>
                </a:cxn>
                <a:cxn ang="0">
                  <a:pos x="40" y="52"/>
                </a:cxn>
                <a:cxn ang="0">
                  <a:pos x="33" y="55"/>
                </a:cxn>
                <a:cxn ang="0">
                  <a:pos x="27" y="59"/>
                </a:cxn>
                <a:cxn ang="0">
                  <a:pos x="21" y="65"/>
                </a:cxn>
                <a:cxn ang="0">
                  <a:pos x="25" y="59"/>
                </a:cxn>
                <a:cxn ang="0">
                  <a:pos x="31" y="52"/>
                </a:cxn>
                <a:cxn ang="0">
                  <a:pos x="33" y="46"/>
                </a:cxn>
                <a:cxn ang="0">
                  <a:pos x="35" y="40"/>
                </a:cxn>
                <a:cxn ang="0">
                  <a:pos x="33" y="36"/>
                </a:cxn>
                <a:cxn ang="0">
                  <a:pos x="29" y="34"/>
                </a:cxn>
                <a:cxn ang="0">
                  <a:pos x="23" y="34"/>
                </a:cxn>
                <a:cxn ang="0">
                  <a:pos x="16" y="42"/>
                </a:cxn>
                <a:cxn ang="0">
                  <a:pos x="14" y="42"/>
                </a:cxn>
                <a:cxn ang="0">
                  <a:pos x="16" y="44"/>
                </a:cxn>
                <a:cxn ang="0">
                  <a:pos x="16" y="46"/>
                </a:cxn>
                <a:cxn ang="0">
                  <a:pos x="16" y="48"/>
                </a:cxn>
                <a:cxn ang="0">
                  <a:pos x="8" y="40"/>
                </a:cxn>
                <a:cxn ang="0">
                  <a:pos x="2" y="34"/>
                </a:cxn>
                <a:cxn ang="0">
                  <a:pos x="0" y="29"/>
                </a:cxn>
                <a:cxn ang="0">
                  <a:pos x="0" y="27"/>
                </a:cxn>
                <a:cxn ang="0">
                  <a:pos x="2" y="23"/>
                </a:cxn>
                <a:cxn ang="0">
                  <a:pos x="6" y="19"/>
                </a:cxn>
                <a:cxn ang="0">
                  <a:pos x="12" y="17"/>
                </a:cxn>
                <a:cxn ang="0">
                  <a:pos x="17" y="15"/>
                </a:cxn>
                <a:cxn ang="0">
                  <a:pos x="23" y="14"/>
                </a:cxn>
                <a:cxn ang="0">
                  <a:pos x="31" y="12"/>
                </a:cxn>
                <a:cxn ang="0">
                  <a:pos x="38" y="12"/>
                </a:cxn>
                <a:cxn ang="0">
                  <a:pos x="46" y="12"/>
                </a:cxn>
                <a:cxn ang="0">
                  <a:pos x="54" y="12"/>
                </a:cxn>
                <a:cxn ang="0">
                  <a:pos x="61" y="12"/>
                </a:cxn>
                <a:cxn ang="0">
                  <a:pos x="67" y="12"/>
                </a:cxn>
                <a:cxn ang="0">
                  <a:pos x="73" y="14"/>
                </a:cxn>
                <a:cxn ang="0">
                  <a:pos x="78" y="12"/>
                </a:cxn>
                <a:cxn ang="0">
                  <a:pos x="84" y="10"/>
                </a:cxn>
                <a:cxn ang="0">
                  <a:pos x="92" y="10"/>
                </a:cxn>
                <a:cxn ang="0">
                  <a:pos x="99" y="8"/>
                </a:cxn>
                <a:cxn ang="0">
                  <a:pos x="105" y="6"/>
                </a:cxn>
                <a:cxn ang="0">
                  <a:pos x="111" y="4"/>
                </a:cxn>
                <a:cxn ang="0">
                  <a:pos x="116" y="2"/>
                </a:cxn>
                <a:cxn ang="0">
                  <a:pos x="124" y="0"/>
                </a:cxn>
                <a:cxn ang="0">
                  <a:pos x="124" y="0"/>
                </a:cxn>
              </a:cxnLst>
              <a:rect l="0" t="0" r="r" b="b"/>
              <a:pathLst>
                <a:path w="130" h="65">
                  <a:moveTo>
                    <a:pt x="124" y="0"/>
                  </a:moveTo>
                  <a:lnTo>
                    <a:pt x="126" y="2"/>
                  </a:lnTo>
                  <a:lnTo>
                    <a:pt x="130" y="10"/>
                  </a:lnTo>
                  <a:lnTo>
                    <a:pt x="124" y="14"/>
                  </a:lnTo>
                  <a:lnTo>
                    <a:pt x="120" y="17"/>
                  </a:lnTo>
                  <a:lnTo>
                    <a:pt x="114" y="21"/>
                  </a:lnTo>
                  <a:lnTo>
                    <a:pt x="109" y="25"/>
                  </a:lnTo>
                  <a:lnTo>
                    <a:pt x="101" y="29"/>
                  </a:lnTo>
                  <a:lnTo>
                    <a:pt x="94" y="31"/>
                  </a:lnTo>
                  <a:lnTo>
                    <a:pt x="88" y="34"/>
                  </a:lnTo>
                  <a:lnTo>
                    <a:pt x="80" y="38"/>
                  </a:lnTo>
                  <a:lnTo>
                    <a:pt x="71" y="40"/>
                  </a:lnTo>
                  <a:lnTo>
                    <a:pt x="63" y="42"/>
                  </a:lnTo>
                  <a:lnTo>
                    <a:pt x="56" y="46"/>
                  </a:lnTo>
                  <a:lnTo>
                    <a:pt x="48" y="48"/>
                  </a:lnTo>
                  <a:lnTo>
                    <a:pt x="40" y="52"/>
                  </a:lnTo>
                  <a:lnTo>
                    <a:pt x="33" y="55"/>
                  </a:lnTo>
                  <a:lnTo>
                    <a:pt x="27" y="59"/>
                  </a:lnTo>
                  <a:lnTo>
                    <a:pt x="21" y="65"/>
                  </a:lnTo>
                  <a:lnTo>
                    <a:pt x="25" y="59"/>
                  </a:lnTo>
                  <a:lnTo>
                    <a:pt x="31" y="52"/>
                  </a:lnTo>
                  <a:lnTo>
                    <a:pt x="33" y="46"/>
                  </a:lnTo>
                  <a:lnTo>
                    <a:pt x="35" y="40"/>
                  </a:lnTo>
                  <a:lnTo>
                    <a:pt x="33" y="36"/>
                  </a:lnTo>
                  <a:lnTo>
                    <a:pt x="29" y="34"/>
                  </a:lnTo>
                  <a:lnTo>
                    <a:pt x="23" y="34"/>
                  </a:lnTo>
                  <a:lnTo>
                    <a:pt x="16" y="42"/>
                  </a:lnTo>
                  <a:lnTo>
                    <a:pt x="14" y="42"/>
                  </a:lnTo>
                  <a:lnTo>
                    <a:pt x="16" y="44"/>
                  </a:lnTo>
                  <a:lnTo>
                    <a:pt x="16" y="46"/>
                  </a:lnTo>
                  <a:lnTo>
                    <a:pt x="16" y="48"/>
                  </a:lnTo>
                  <a:lnTo>
                    <a:pt x="8" y="40"/>
                  </a:lnTo>
                  <a:lnTo>
                    <a:pt x="2" y="34"/>
                  </a:lnTo>
                  <a:lnTo>
                    <a:pt x="0" y="29"/>
                  </a:lnTo>
                  <a:lnTo>
                    <a:pt x="0" y="27"/>
                  </a:lnTo>
                  <a:lnTo>
                    <a:pt x="2" y="23"/>
                  </a:lnTo>
                  <a:lnTo>
                    <a:pt x="6" y="19"/>
                  </a:lnTo>
                  <a:lnTo>
                    <a:pt x="12" y="17"/>
                  </a:lnTo>
                  <a:lnTo>
                    <a:pt x="17" y="15"/>
                  </a:lnTo>
                  <a:lnTo>
                    <a:pt x="23" y="14"/>
                  </a:lnTo>
                  <a:lnTo>
                    <a:pt x="31" y="12"/>
                  </a:lnTo>
                  <a:lnTo>
                    <a:pt x="38" y="12"/>
                  </a:lnTo>
                  <a:lnTo>
                    <a:pt x="46" y="12"/>
                  </a:lnTo>
                  <a:lnTo>
                    <a:pt x="54" y="12"/>
                  </a:lnTo>
                  <a:lnTo>
                    <a:pt x="61" y="12"/>
                  </a:lnTo>
                  <a:lnTo>
                    <a:pt x="67" y="12"/>
                  </a:lnTo>
                  <a:lnTo>
                    <a:pt x="73" y="14"/>
                  </a:lnTo>
                  <a:lnTo>
                    <a:pt x="78" y="12"/>
                  </a:lnTo>
                  <a:lnTo>
                    <a:pt x="84" y="10"/>
                  </a:lnTo>
                  <a:lnTo>
                    <a:pt x="92" y="10"/>
                  </a:lnTo>
                  <a:lnTo>
                    <a:pt x="99" y="8"/>
                  </a:lnTo>
                  <a:lnTo>
                    <a:pt x="105" y="6"/>
                  </a:lnTo>
                  <a:lnTo>
                    <a:pt x="111" y="4"/>
                  </a:lnTo>
                  <a:lnTo>
                    <a:pt x="116" y="2"/>
                  </a:lnTo>
                  <a:lnTo>
                    <a:pt x="124" y="0"/>
                  </a:lnTo>
                  <a:lnTo>
                    <a:pt x="124" y="0"/>
                  </a:lnTo>
                  <a:close/>
                </a:path>
              </a:pathLst>
            </a:custGeom>
            <a:solidFill>
              <a:srgbClr val="D99966"/>
            </a:solidFill>
            <a:ln w="9525">
              <a:solidFill>
                <a:schemeClr val="tx2"/>
              </a:solidFill>
              <a:round/>
              <a:headEnd/>
              <a:tailEnd/>
            </a:ln>
          </p:spPr>
          <p:txBody>
            <a:bodyPr/>
            <a:lstStyle/>
            <a:p>
              <a:endParaRPr lang="es-AR"/>
            </a:p>
          </p:txBody>
        </p:sp>
        <p:sp>
          <p:nvSpPr>
            <p:cNvPr id="45114" name="Freeform 58"/>
            <p:cNvSpPr>
              <a:spLocks/>
            </p:cNvSpPr>
            <p:nvPr/>
          </p:nvSpPr>
          <p:spPr bwMode="auto">
            <a:xfrm>
              <a:off x="4418" y="3553"/>
              <a:ext cx="368" cy="208"/>
            </a:xfrm>
            <a:custGeom>
              <a:avLst/>
              <a:gdLst/>
              <a:ahLst/>
              <a:cxnLst>
                <a:cxn ang="0">
                  <a:pos x="690" y="11"/>
                </a:cxn>
                <a:cxn ang="0">
                  <a:pos x="704" y="17"/>
                </a:cxn>
                <a:cxn ang="0">
                  <a:pos x="730" y="44"/>
                </a:cxn>
                <a:cxn ang="0">
                  <a:pos x="696" y="38"/>
                </a:cxn>
                <a:cxn ang="0">
                  <a:pos x="658" y="34"/>
                </a:cxn>
                <a:cxn ang="0">
                  <a:pos x="664" y="49"/>
                </a:cxn>
                <a:cxn ang="0">
                  <a:pos x="704" y="70"/>
                </a:cxn>
                <a:cxn ang="0">
                  <a:pos x="652" y="67"/>
                </a:cxn>
                <a:cxn ang="0">
                  <a:pos x="584" y="61"/>
                </a:cxn>
                <a:cxn ang="0">
                  <a:pos x="540" y="76"/>
                </a:cxn>
                <a:cxn ang="0">
                  <a:pos x="582" y="80"/>
                </a:cxn>
                <a:cxn ang="0">
                  <a:pos x="618" y="93"/>
                </a:cxn>
                <a:cxn ang="0">
                  <a:pos x="593" y="103"/>
                </a:cxn>
                <a:cxn ang="0">
                  <a:pos x="523" y="95"/>
                </a:cxn>
                <a:cxn ang="0">
                  <a:pos x="453" y="101"/>
                </a:cxn>
                <a:cxn ang="0">
                  <a:pos x="472" y="110"/>
                </a:cxn>
                <a:cxn ang="0">
                  <a:pos x="521" y="124"/>
                </a:cxn>
                <a:cxn ang="0">
                  <a:pos x="515" y="141"/>
                </a:cxn>
                <a:cxn ang="0">
                  <a:pos x="479" y="133"/>
                </a:cxn>
                <a:cxn ang="0">
                  <a:pos x="443" y="133"/>
                </a:cxn>
                <a:cxn ang="0">
                  <a:pos x="390" y="141"/>
                </a:cxn>
                <a:cxn ang="0">
                  <a:pos x="428" y="156"/>
                </a:cxn>
                <a:cxn ang="0">
                  <a:pos x="405" y="169"/>
                </a:cxn>
                <a:cxn ang="0">
                  <a:pos x="348" y="158"/>
                </a:cxn>
                <a:cxn ang="0">
                  <a:pos x="291" y="165"/>
                </a:cxn>
                <a:cxn ang="0">
                  <a:pos x="325" y="173"/>
                </a:cxn>
                <a:cxn ang="0">
                  <a:pos x="377" y="179"/>
                </a:cxn>
                <a:cxn ang="0">
                  <a:pos x="392" y="203"/>
                </a:cxn>
                <a:cxn ang="0">
                  <a:pos x="308" y="198"/>
                </a:cxn>
                <a:cxn ang="0">
                  <a:pos x="228" y="205"/>
                </a:cxn>
                <a:cxn ang="0">
                  <a:pos x="202" y="190"/>
                </a:cxn>
                <a:cxn ang="0">
                  <a:pos x="238" y="160"/>
                </a:cxn>
                <a:cxn ang="0">
                  <a:pos x="280" y="143"/>
                </a:cxn>
                <a:cxn ang="0">
                  <a:pos x="320" y="135"/>
                </a:cxn>
                <a:cxn ang="0">
                  <a:pos x="312" y="120"/>
                </a:cxn>
                <a:cxn ang="0">
                  <a:pos x="264" y="125"/>
                </a:cxn>
                <a:cxn ang="0">
                  <a:pos x="224" y="145"/>
                </a:cxn>
                <a:cxn ang="0">
                  <a:pos x="185" y="162"/>
                </a:cxn>
                <a:cxn ang="0">
                  <a:pos x="137" y="183"/>
                </a:cxn>
                <a:cxn ang="0">
                  <a:pos x="93" y="198"/>
                </a:cxn>
                <a:cxn ang="0">
                  <a:pos x="131" y="219"/>
                </a:cxn>
                <a:cxn ang="0">
                  <a:pos x="169" y="238"/>
                </a:cxn>
                <a:cxn ang="0">
                  <a:pos x="209" y="293"/>
                </a:cxn>
                <a:cxn ang="0">
                  <a:pos x="196" y="375"/>
                </a:cxn>
                <a:cxn ang="0">
                  <a:pos x="118" y="416"/>
                </a:cxn>
                <a:cxn ang="0">
                  <a:pos x="59" y="397"/>
                </a:cxn>
                <a:cxn ang="0">
                  <a:pos x="21" y="357"/>
                </a:cxn>
                <a:cxn ang="0">
                  <a:pos x="0" y="318"/>
                </a:cxn>
                <a:cxn ang="0">
                  <a:pos x="67" y="188"/>
                </a:cxn>
                <a:cxn ang="0">
                  <a:pos x="204" y="120"/>
                </a:cxn>
                <a:cxn ang="0">
                  <a:pos x="342" y="70"/>
                </a:cxn>
                <a:cxn ang="0">
                  <a:pos x="479" y="36"/>
                </a:cxn>
                <a:cxn ang="0">
                  <a:pos x="614" y="8"/>
                </a:cxn>
              </a:cxnLst>
              <a:rect l="0" t="0" r="r" b="b"/>
              <a:pathLst>
                <a:path w="736" h="416">
                  <a:moveTo>
                    <a:pt x="662" y="0"/>
                  </a:moveTo>
                  <a:lnTo>
                    <a:pt x="668" y="4"/>
                  </a:lnTo>
                  <a:lnTo>
                    <a:pt x="677" y="4"/>
                  </a:lnTo>
                  <a:lnTo>
                    <a:pt x="685" y="4"/>
                  </a:lnTo>
                  <a:lnTo>
                    <a:pt x="692" y="10"/>
                  </a:lnTo>
                  <a:lnTo>
                    <a:pt x="690" y="11"/>
                  </a:lnTo>
                  <a:lnTo>
                    <a:pt x="688" y="11"/>
                  </a:lnTo>
                  <a:lnTo>
                    <a:pt x="685" y="11"/>
                  </a:lnTo>
                  <a:lnTo>
                    <a:pt x="685" y="15"/>
                  </a:lnTo>
                  <a:lnTo>
                    <a:pt x="690" y="15"/>
                  </a:lnTo>
                  <a:lnTo>
                    <a:pt x="698" y="17"/>
                  </a:lnTo>
                  <a:lnTo>
                    <a:pt x="704" y="17"/>
                  </a:lnTo>
                  <a:lnTo>
                    <a:pt x="713" y="21"/>
                  </a:lnTo>
                  <a:lnTo>
                    <a:pt x="719" y="23"/>
                  </a:lnTo>
                  <a:lnTo>
                    <a:pt x="725" y="29"/>
                  </a:lnTo>
                  <a:lnTo>
                    <a:pt x="730" y="34"/>
                  </a:lnTo>
                  <a:lnTo>
                    <a:pt x="736" y="44"/>
                  </a:lnTo>
                  <a:lnTo>
                    <a:pt x="730" y="44"/>
                  </a:lnTo>
                  <a:lnTo>
                    <a:pt x="725" y="44"/>
                  </a:lnTo>
                  <a:lnTo>
                    <a:pt x="719" y="42"/>
                  </a:lnTo>
                  <a:lnTo>
                    <a:pt x="713" y="42"/>
                  </a:lnTo>
                  <a:lnTo>
                    <a:pt x="707" y="40"/>
                  </a:lnTo>
                  <a:lnTo>
                    <a:pt x="702" y="40"/>
                  </a:lnTo>
                  <a:lnTo>
                    <a:pt x="696" y="38"/>
                  </a:lnTo>
                  <a:lnTo>
                    <a:pt x="690" y="38"/>
                  </a:lnTo>
                  <a:lnTo>
                    <a:pt x="685" y="36"/>
                  </a:lnTo>
                  <a:lnTo>
                    <a:pt x="677" y="34"/>
                  </a:lnTo>
                  <a:lnTo>
                    <a:pt x="671" y="34"/>
                  </a:lnTo>
                  <a:lnTo>
                    <a:pt x="666" y="34"/>
                  </a:lnTo>
                  <a:lnTo>
                    <a:pt x="658" y="34"/>
                  </a:lnTo>
                  <a:lnTo>
                    <a:pt x="652" y="34"/>
                  </a:lnTo>
                  <a:lnTo>
                    <a:pt x="647" y="34"/>
                  </a:lnTo>
                  <a:lnTo>
                    <a:pt x="641" y="38"/>
                  </a:lnTo>
                  <a:lnTo>
                    <a:pt x="647" y="44"/>
                  </a:lnTo>
                  <a:lnTo>
                    <a:pt x="654" y="48"/>
                  </a:lnTo>
                  <a:lnTo>
                    <a:pt x="664" y="49"/>
                  </a:lnTo>
                  <a:lnTo>
                    <a:pt x="675" y="53"/>
                  </a:lnTo>
                  <a:lnTo>
                    <a:pt x="687" y="55"/>
                  </a:lnTo>
                  <a:lnTo>
                    <a:pt x="696" y="59"/>
                  </a:lnTo>
                  <a:lnTo>
                    <a:pt x="700" y="61"/>
                  </a:lnTo>
                  <a:lnTo>
                    <a:pt x="702" y="67"/>
                  </a:lnTo>
                  <a:lnTo>
                    <a:pt x="704" y="70"/>
                  </a:lnTo>
                  <a:lnTo>
                    <a:pt x="707" y="76"/>
                  </a:lnTo>
                  <a:lnTo>
                    <a:pt x="696" y="74"/>
                  </a:lnTo>
                  <a:lnTo>
                    <a:pt x="685" y="72"/>
                  </a:lnTo>
                  <a:lnTo>
                    <a:pt x="673" y="70"/>
                  </a:lnTo>
                  <a:lnTo>
                    <a:pt x="664" y="68"/>
                  </a:lnTo>
                  <a:lnTo>
                    <a:pt x="652" y="67"/>
                  </a:lnTo>
                  <a:lnTo>
                    <a:pt x="641" y="65"/>
                  </a:lnTo>
                  <a:lnTo>
                    <a:pt x="630" y="63"/>
                  </a:lnTo>
                  <a:lnTo>
                    <a:pt x="618" y="63"/>
                  </a:lnTo>
                  <a:lnTo>
                    <a:pt x="607" y="61"/>
                  </a:lnTo>
                  <a:lnTo>
                    <a:pt x="595" y="61"/>
                  </a:lnTo>
                  <a:lnTo>
                    <a:pt x="584" y="61"/>
                  </a:lnTo>
                  <a:lnTo>
                    <a:pt x="574" y="63"/>
                  </a:lnTo>
                  <a:lnTo>
                    <a:pt x="563" y="65"/>
                  </a:lnTo>
                  <a:lnTo>
                    <a:pt x="552" y="67"/>
                  </a:lnTo>
                  <a:lnTo>
                    <a:pt x="542" y="70"/>
                  </a:lnTo>
                  <a:lnTo>
                    <a:pt x="533" y="76"/>
                  </a:lnTo>
                  <a:lnTo>
                    <a:pt x="540" y="76"/>
                  </a:lnTo>
                  <a:lnTo>
                    <a:pt x="546" y="78"/>
                  </a:lnTo>
                  <a:lnTo>
                    <a:pt x="553" y="78"/>
                  </a:lnTo>
                  <a:lnTo>
                    <a:pt x="559" y="80"/>
                  </a:lnTo>
                  <a:lnTo>
                    <a:pt x="567" y="80"/>
                  </a:lnTo>
                  <a:lnTo>
                    <a:pt x="574" y="80"/>
                  </a:lnTo>
                  <a:lnTo>
                    <a:pt x="582" y="80"/>
                  </a:lnTo>
                  <a:lnTo>
                    <a:pt x="590" y="82"/>
                  </a:lnTo>
                  <a:lnTo>
                    <a:pt x="597" y="82"/>
                  </a:lnTo>
                  <a:lnTo>
                    <a:pt x="603" y="86"/>
                  </a:lnTo>
                  <a:lnTo>
                    <a:pt x="609" y="87"/>
                  </a:lnTo>
                  <a:lnTo>
                    <a:pt x="614" y="89"/>
                  </a:lnTo>
                  <a:lnTo>
                    <a:pt x="618" y="93"/>
                  </a:lnTo>
                  <a:lnTo>
                    <a:pt x="622" y="99"/>
                  </a:lnTo>
                  <a:lnTo>
                    <a:pt x="624" y="105"/>
                  </a:lnTo>
                  <a:lnTo>
                    <a:pt x="628" y="114"/>
                  </a:lnTo>
                  <a:lnTo>
                    <a:pt x="616" y="110"/>
                  </a:lnTo>
                  <a:lnTo>
                    <a:pt x="605" y="106"/>
                  </a:lnTo>
                  <a:lnTo>
                    <a:pt x="593" y="103"/>
                  </a:lnTo>
                  <a:lnTo>
                    <a:pt x="582" y="101"/>
                  </a:lnTo>
                  <a:lnTo>
                    <a:pt x="569" y="99"/>
                  </a:lnTo>
                  <a:lnTo>
                    <a:pt x="557" y="99"/>
                  </a:lnTo>
                  <a:lnTo>
                    <a:pt x="546" y="97"/>
                  </a:lnTo>
                  <a:lnTo>
                    <a:pt x="534" y="97"/>
                  </a:lnTo>
                  <a:lnTo>
                    <a:pt x="523" y="95"/>
                  </a:lnTo>
                  <a:lnTo>
                    <a:pt x="510" y="95"/>
                  </a:lnTo>
                  <a:lnTo>
                    <a:pt x="498" y="95"/>
                  </a:lnTo>
                  <a:lnTo>
                    <a:pt x="487" y="97"/>
                  </a:lnTo>
                  <a:lnTo>
                    <a:pt x="475" y="97"/>
                  </a:lnTo>
                  <a:lnTo>
                    <a:pt x="464" y="99"/>
                  </a:lnTo>
                  <a:lnTo>
                    <a:pt x="453" y="101"/>
                  </a:lnTo>
                  <a:lnTo>
                    <a:pt x="443" y="105"/>
                  </a:lnTo>
                  <a:lnTo>
                    <a:pt x="449" y="105"/>
                  </a:lnTo>
                  <a:lnTo>
                    <a:pt x="455" y="106"/>
                  </a:lnTo>
                  <a:lnTo>
                    <a:pt x="460" y="108"/>
                  </a:lnTo>
                  <a:lnTo>
                    <a:pt x="466" y="110"/>
                  </a:lnTo>
                  <a:lnTo>
                    <a:pt x="472" y="110"/>
                  </a:lnTo>
                  <a:lnTo>
                    <a:pt x="477" y="112"/>
                  </a:lnTo>
                  <a:lnTo>
                    <a:pt x="483" y="114"/>
                  </a:lnTo>
                  <a:lnTo>
                    <a:pt x="489" y="116"/>
                  </a:lnTo>
                  <a:lnTo>
                    <a:pt x="500" y="118"/>
                  </a:lnTo>
                  <a:lnTo>
                    <a:pt x="512" y="122"/>
                  </a:lnTo>
                  <a:lnTo>
                    <a:pt x="521" y="124"/>
                  </a:lnTo>
                  <a:lnTo>
                    <a:pt x="533" y="129"/>
                  </a:lnTo>
                  <a:lnTo>
                    <a:pt x="531" y="133"/>
                  </a:lnTo>
                  <a:lnTo>
                    <a:pt x="529" y="137"/>
                  </a:lnTo>
                  <a:lnTo>
                    <a:pt x="525" y="141"/>
                  </a:lnTo>
                  <a:lnTo>
                    <a:pt x="521" y="143"/>
                  </a:lnTo>
                  <a:lnTo>
                    <a:pt x="515" y="141"/>
                  </a:lnTo>
                  <a:lnTo>
                    <a:pt x="512" y="141"/>
                  </a:lnTo>
                  <a:lnTo>
                    <a:pt x="504" y="141"/>
                  </a:lnTo>
                  <a:lnTo>
                    <a:pt x="500" y="139"/>
                  </a:lnTo>
                  <a:lnTo>
                    <a:pt x="493" y="137"/>
                  </a:lnTo>
                  <a:lnTo>
                    <a:pt x="487" y="135"/>
                  </a:lnTo>
                  <a:lnTo>
                    <a:pt x="479" y="133"/>
                  </a:lnTo>
                  <a:lnTo>
                    <a:pt x="474" y="133"/>
                  </a:lnTo>
                  <a:lnTo>
                    <a:pt x="468" y="131"/>
                  </a:lnTo>
                  <a:lnTo>
                    <a:pt x="460" y="133"/>
                  </a:lnTo>
                  <a:lnTo>
                    <a:pt x="456" y="133"/>
                  </a:lnTo>
                  <a:lnTo>
                    <a:pt x="453" y="137"/>
                  </a:lnTo>
                  <a:lnTo>
                    <a:pt x="443" y="133"/>
                  </a:lnTo>
                  <a:lnTo>
                    <a:pt x="436" y="133"/>
                  </a:lnTo>
                  <a:lnTo>
                    <a:pt x="426" y="131"/>
                  </a:lnTo>
                  <a:lnTo>
                    <a:pt x="417" y="133"/>
                  </a:lnTo>
                  <a:lnTo>
                    <a:pt x="405" y="133"/>
                  </a:lnTo>
                  <a:lnTo>
                    <a:pt x="398" y="137"/>
                  </a:lnTo>
                  <a:lnTo>
                    <a:pt x="390" y="141"/>
                  </a:lnTo>
                  <a:lnTo>
                    <a:pt x="388" y="146"/>
                  </a:lnTo>
                  <a:lnTo>
                    <a:pt x="392" y="148"/>
                  </a:lnTo>
                  <a:lnTo>
                    <a:pt x="401" y="148"/>
                  </a:lnTo>
                  <a:lnTo>
                    <a:pt x="411" y="150"/>
                  </a:lnTo>
                  <a:lnTo>
                    <a:pt x="420" y="154"/>
                  </a:lnTo>
                  <a:lnTo>
                    <a:pt x="428" y="156"/>
                  </a:lnTo>
                  <a:lnTo>
                    <a:pt x="434" y="162"/>
                  </a:lnTo>
                  <a:lnTo>
                    <a:pt x="436" y="169"/>
                  </a:lnTo>
                  <a:lnTo>
                    <a:pt x="434" y="179"/>
                  </a:lnTo>
                  <a:lnTo>
                    <a:pt x="424" y="175"/>
                  </a:lnTo>
                  <a:lnTo>
                    <a:pt x="415" y="173"/>
                  </a:lnTo>
                  <a:lnTo>
                    <a:pt x="405" y="169"/>
                  </a:lnTo>
                  <a:lnTo>
                    <a:pt x="396" y="167"/>
                  </a:lnTo>
                  <a:lnTo>
                    <a:pt x="386" y="164"/>
                  </a:lnTo>
                  <a:lnTo>
                    <a:pt x="377" y="164"/>
                  </a:lnTo>
                  <a:lnTo>
                    <a:pt x="367" y="160"/>
                  </a:lnTo>
                  <a:lnTo>
                    <a:pt x="358" y="160"/>
                  </a:lnTo>
                  <a:lnTo>
                    <a:pt x="348" y="158"/>
                  </a:lnTo>
                  <a:lnTo>
                    <a:pt x="339" y="158"/>
                  </a:lnTo>
                  <a:lnTo>
                    <a:pt x="327" y="158"/>
                  </a:lnTo>
                  <a:lnTo>
                    <a:pt x="318" y="160"/>
                  </a:lnTo>
                  <a:lnTo>
                    <a:pt x="308" y="160"/>
                  </a:lnTo>
                  <a:lnTo>
                    <a:pt x="301" y="164"/>
                  </a:lnTo>
                  <a:lnTo>
                    <a:pt x="291" y="165"/>
                  </a:lnTo>
                  <a:lnTo>
                    <a:pt x="283" y="169"/>
                  </a:lnTo>
                  <a:lnTo>
                    <a:pt x="289" y="169"/>
                  </a:lnTo>
                  <a:lnTo>
                    <a:pt x="297" y="171"/>
                  </a:lnTo>
                  <a:lnTo>
                    <a:pt x="306" y="171"/>
                  </a:lnTo>
                  <a:lnTo>
                    <a:pt x="316" y="173"/>
                  </a:lnTo>
                  <a:lnTo>
                    <a:pt x="325" y="173"/>
                  </a:lnTo>
                  <a:lnTo>
                    <a:pt x="335" y="173"/>
                  </a:lnTo>
                  <a:lnTo>
                    <a:pt x="344" y="173"/>
                  </a:lnTo>
                  <a:lnTo>
                    <a:pt x="354" y="175"/>
                  </a:lnTo>
                  <a:lnTo>
                    <a:pt x="361" y="175"/>
                  </a:lnTo>
                  <a:lnTo>
                    <a:pt x="369" y="177"/>
                  </a:lnTo>
                  <a:lnTo>
                    <a:pt x="377" y="179"/>
                  </a:lnTo>
                  <a:lnTo>
                    <a:pt x="384" y="184"/>
                  </a:lnTo>
                  <a:lnTo>
                    <a:pt x="390" y="186"/>
                  </a:lnTo>
                  <a:lnTo>
                    <a:pt x="396" y="194"/>
                  </a:lnTo>
                  <a:lnTo>
                    <a:pt x="401" y="200"/>
                  </a:lnTo>
                  <a:lnTo>
                    <a:pt x="405" y="209"/>
                  </a:lnTo>
                  <a:lnTo>
                    <a:pt x="392" y="203"/>
                  </a:lnTo>
                  <a:lnTo>
                    <a:pt x="379" y="202"/>
                  </a:lnTo>
                  <a:lnTo>
                    <a:pt x="365" y="198"/>
                  </a:lnTo>
                  <a:lnTo>
                    <a:pt x="350" y="198"/>
                  </a:lnTo>
                  <a:lnTo>
                    <a:pt x="337" y="196"/>
                  </a:lnTo>
                  <a:lnTo>
                    <a:pt x="323" y="196"/>
                  </a:lnTo>
                  <a:lnTo>
                    <a:pt x="308" y="198"/>
                  </a:lnTo>
                  <a:lnTo>
                    <a:pt x="295" y="200"/>
                  </a:lnTo>
                  <a:lnTo>
                    <a:pt x="282" y="200"/>
                  </a:lnTo>
                  <a:lnTo>
                    <a:pt x="268" y="202"/>
                  </a:lnTo>
                  <a:lnTo>
                    <a:pt x="253" y="202"/>
                  </a:lnTo>
                  <a:lnTo>
                    <a:pt x="242" y="205"/>
                  </a:lnTo>
                  <a:lnTo>
                    <a:pt x="228" y="205"/>
                  </a:lnTo>
                  <a:lnTo>
                    <a:pt x="217" y="207"/>
                  </a:lnTo>
                  <a:lnTo>
                    <a:pt x="204" y="207"/>
                  </a:lnTo>
                  <a:lnTo>
                    <a:pt x="194" y="209"/>
                  </a:lnTo>
                  <a:lnTo>
                    <a:pt x="194" y="202"/>
                  </a:lnTo>
                  <a:lnTo>
                    <a:pt x="198" y="196"/>
                  </a:lnTo>
                  <a:lnTo>
                    <a:pt x="202" y="190"/>
                  </a:lnTo>
                  <a:lnTo>
                    <a:pt x="207" y="184"/>
                  </a:lnTo>
                  <a:lnTo>
                    <a:pt x="211" y="179"/>
                  </a:lnTo>
                  <a:lnTo>
                    <a:pt x="217" y="175"/>
                  </a:lnTo>
                  <a:lnTo>
                    <a:pt x="224" y="169"/>
                  </a:lnTo>
                  <a:lnTo>
                    <a:pt x="230" y="165"/>
                  </a:lnTo>
                  <a:lnTo>
                    <a:pt x="238" y="160"/>
                  </a:lnTo>
                  <a:lnTo>
                    <a:pt x="245" y="156"/>
                  </a:lnTo>
                  <a:lnTo>
                    <a:pt x="251" y="154"/>
                  </a:lnTo>
                  <a:lnTo>
                    <a:pt x="259" y="150"/>
                  </a:lnTo>
                  <a:lnTo>
                    <a:pt x="266" y="146"/>
                  </a:lnTo>
                  <a:lnTo>
                    <a:pt x="274" y="145"/>
                  </a:lnTo>
                  <a:lnTo>
                    <a:pt x="280" y="143"/>
                  </a:lnTo>
                  <a:lnTo>
                    <a:pt x="287" y="143"/>
                  </a:lnTo>
                  <a:lnTo>
                    <a:pt x="293" y="141"/>
                  </a:lnTo>
                  <a:lnTo>
                    <a:pt x="301" y="141"/>
                  </a:lnTo>
                  <a:lnTo>
                    <a:pt x="306" y="137"/>
                  </a:lnTo>
                  <a:lnTo>
                    <a:pt x="314" y="137"/>
                  </a:lnTo>
                  <a:lnTo>
                    <a:pt x="320" y="135"/>
                  </a:lnTo>
                  <a:lnTo>
                    <a:pt x="325" y="133"/>
                  </a:lnTo>
                  <a:lnTo>
                    <a:pt x="333" y="133"/>
                  </a:lnTo>
                  <a:lnTo>
                    <a:pt x="339" y="133"/>
                  </a:lnTo>
                  <a:lnTo>
                    <a:pt x="329" y="129"/>
                  </a:lnTo>
                  <a:lnTo>
                    <a:pt x="320" y="125"/>
                  </a:lnTo>
                  <a:lnTo>
                    <a:pt x="312" y="120"/>
                  </a:lnTo>
                  <a:lnTo>
                    <a:pt x="306" y="116"/>
                  </a:lnTo>
                  <a:lnTo>
                    <a:pt x="299" y="112"/>
                  </a:lnTo>
                  <a:lnTo>
                    <a:pt x="291" y="112"/>
                  </a:lnTo>
                  <a:lnTo>
                    <a:pt x="282" y="116"/>
                  </a:lnTo>
                  <a:lnTo>
                    <a:pt x="274" y="124"/>
                  </a:lnTo>
                  <a:lnTo>
                    <a:pt x="264" y="125"/>
                  </a:lnTo>
                  <a:lnTo>
                    <a:pt x="259" y="129"/>
                  </a:lnTo>
                  <a:lnTo>
                    <a:pt x="251" y="131"/>
                  </a:lnTo>
                  <a:lnTo>
                    <a:pt x="245" y="135"/>
                  </a:lnTo>
                  <a:lnTo>
                    <a:pt x="238" y="137"/>
                  </a:lnTo>
                  <a:lnTo>
                    <a:pt x="230" y="141"/>
                  </a:lnTo>
                  <a:lnTo>
                    <a:pt x="224" y="145"/>
                  </a:lnTo>
                  <a:lnTo>
                    <a:pt x="219" y="146"/>
                  </a:lnTo>
                  <a:lnTo>
                    <a:pt x="211" y="148"/>
                  </a:lnTo>
                  <a:lnTo>
                    <a:pt x="205" y="152"/>
                  </a:lnTo>
                  <a:lnTo>
                    <a:pt x="198" y="156"/>
                  </a:lnTo>
                  <a:lnTo>
                    <a:pt x="192" y="158"/>
                  </a:lnTo>
                  <a:lnTo>
                    <a:pt x="185" y="162"/>
                  </a:lnTo>
                  <a:lnTo>
                    <a:pt x="179" y="165"/>
                  </a:lnTo>
                  <a:lnTo>
                    <a:pt x="171" y="169"/>
                  </a:lnTo>
                  <a:lnTo>
                    <a:pt x="164" y="175"/>
                  </a:lnTo>
                  <a:lnTo>
                    <a:pt x="156" y="177"/>
                  </a:lnTo>
                  <a:lnTo>
                    <a:pt x="147" y="179"/>
                  </a:lnTo>
                  <a:lnTo>
                    <a:pt x="137" y="183"/>
                  </a:lnTo>
                  <a:lnTo>
                    <a:pt x="128" y="186"/>
                  </a:lnTo>
                  <a:lnTo>
                    <a:pt x="118" y="188"/>
                  </a:lnTo>
                  <a:lnTo>
                    <a:pt x="109" y="190"/>
                  </a:lnTo>
                  <a:lnTo>
                    <a:pt x="99" y="194"/>
                  </a:lnTo>
                  <a:lnTo>
                    <a:pt x="89" y="194"/>
                  </a:lnTo>
                  <a:lnTo>
                    <a:pt x="93" y="198"/>
                  </a:lnTo>
                  <a:lnTo>
                    <a:pt x="97" y="202"/>
                  </a:lnTo>
                  <a:lnTo>
                    <a:pt x="105" y="205"/>
                  </a:lnTo>
                  <a:lnTo>
                    <a:pt x="110" y="209"/>
                  </a:lnTo>
                  <a:lnTo>
                    <a:pt x="116" y="211"/>
                  </a:lnTo>
                  <a:lnTo>
                    <a:pt x="124" y="215"/>
                  </a:lnTo>
                  <a:lnTo>
                    <a:pt x="131" y="219"/>
                  </a:lnTo>
                  <a:lnTo>
                    <a:pt x="139" y="221"/>
                  </a:lnTo>
                  <a:lnTo>
                    <a:pt x="145" y="224"/>
                  </a:lnTo>
                  <a:lnTo>
                    <a:pt x="150" y="228"/>
                  </a:lnTo>
                  <a:lnTo>
                    <a:pt x="158" y="230"/>
                  </a:lnTo>
                  <a:lnTo>
                    <a:pt x="164" y="234"/>
                  </a:lnTo>
                  <a:lnTo>
                    <a:pt x="169" y="238"/>
                  </a:lnTo>
                  <a:lnTo>
                    <a:pt x="175" y="243"/>
                  </a:lnTo>
                  <a:lnTo>
                    <a:pt x="179" y="249"/>
                  </a:lnTo>
                  <a:lnTo>
                    <a:pt x="185" y="255"/>
                  </a:lnTo>
                  <a:lnTo>
                    <a:pt x="196" y="266"/>
                  </a:lnTo>
                  <a:lnTo>
                    <a:pt x="204" y="278"/>
                  </a:lnTo>
                  <a:lnTo>
                    <a:pt x="209" y="293"/>
                  </a:lnTo>
                  <a:lnTo>
                    <a:pt x="213" y="306"/>
                  </a:lnTo>
                  <a:lnTo>
                    <a:pt x="213" y="319"/>
                  </a:lnTo>
                  <a:lnTo>
                    <a:pt x="213" y="335"/>
                  </a:lnTo>
                  <a:lnTo>
                    <a:pt x="209" y="350"/>
                  </a:lnTo>
                  <a:lnTo>
                    <a:pt x="204" y="363"/>
                  </a:lnTo>
                  <a:lnTo>
                    <a:pt x="196" y="375"/>
                  </a:lnTo>
                  <a:lnTo>
                    <a:pt x="186" y="388"/>
                  </a:lnTo>
                  <a:lnTo>
                    <a:pt x="175" y="397"/>
                  </a:lnTo>
                  <a:lnTo>
                    <a:pt x="164" y="407"/>
                  </a:lnTo>
                  <a:lnTo>
                    <a:pt x="148" y="413"/>
                  </a:lnTo>
                  <a:lnTo>
                    <a:pt x="133" y="416"/>
                  </a:lnTo>
                  <a:lnTo>
                    <a:pt x="118" y="416"/>
                  </a:lnTo>
                  <a:lnTo>
                    <a:pt x="103" y="416"/>
                  </a:lnTo>
                  <a:lnTo>
                    <a:pt x="93" y="413"/>
                  </a:lnTo>
                  <a:lnTo>
                    <a:pt x="84" y="411"/>
                  </a:lnTo>
                  <a:lnTo>
                    <a:pt x="74" y="405"/>
                  </a:lnTo>
                  <a:lnTo>
                    <a:pt x="67" y="403"/>
                  </a:lnTo>
                  <a:lnTo>
                    <a:pt x="59" y="397"/>
                  </a:lnTo>
                  <a:lnTo>
                    <a:pt x="51" y="392"/>
                  </a:lnTo>
                  <a:lnTo>
                    <a:pt x="46" y="386"/>
                  </a:lnTo>
                  <a:lnTo>
                    <a:pt x="40" y="380"/>
                  </a:lnTo>
                  <a:lnTo>
                    <a:pt x="32" y="373"/>
                  </a:lnTo>
                  <a:lnTo>
                    <a:pt x="27" y="365"/>
                  </a:lnTo>
                  <a:lnTo>
                    <a:pt x="21" y="357"/>
                  </a:lnTo>
                  <a:lnTo>
                    <a:pt x="17" y="350"/>
                  </a:lnTo>
                  <a:lnTo>
                    <a:pt x="13" y="342"/>
                  </a:lnTo>
                  <a:lnTo>
                    <a:pt x="10" y="333"/>
                  </a:lnTo>
                  <a:lnTo>
                    <a:pt x="6" y="325"/>
                  </a:lnTo>
                  <a:lnTo>
                    <a:pt x="4" y="318"/>
                  </a:lnTo>
                  <a:lnTo>
                    <a:pt x="0" y="318"/>
                  </a:lnTo>
                  <a:lnTo>
                    <a:pt x="2" y="289"/>
                  </a:lnTo>
                  <a:lnTo>
                    <a:pt x="8" y="264"/>
                  </a:lnTo>
                  <a:lnTo>
                    <a:pt x="19" y="241"/>
                  </a:lnTo>
                  <a:lnTo>
                    <a:pt x="32" y="222"/>
                  </a:lnTo>
                  <a:lnTo>
                    <a:pt x="48" y="205"/>
                  </a:lnTo>
                  <a:lnTo>
                    <a:pt x="67" y="188"/>
                  </a:lnTo>
                  <a:lnTo>
                    <a:pt x="86" y="175"/>
                  </a:lnTo>
                  <a:lnTo>
                    <a:pt x="109" y="162"/>
                  </a:lnTo>
                  <a:lnTo>
                    <a:pt x="131" y="148"/>
                  </a:lnTo>
                  <a:lnTo>
                    <a:pt x="156" y="139"/>
                  </a:lnTo>
                  <a:lnTo>
                    <a:pt x="179" y="129"/>
                  </a:lnTo>
                  <a:lnTo>
                    <a:pt x="204" y="120"/>
                  </a:lnTo>
                  <a:lnTo>
                    <a:pt x="228" y="110"/>
                  </a:lnTo>
                  <a:lnTo>
                    <a:pt x="251" y="103"/>
                  </a:lnTo>
                  <a:lnTo>
                    <a:pt x="274" y="93"/>
                  </a:lnTo>
                  <a:lnTo>
                    <a:pt x="297" y="86"/>
                  </a:lnTo>
                  <a:lnTo>
                    <a:pt x="318" y="78"/>
                  </a:lnTo>
                  <a:lnTo>
                    <a:pt x="342" y="70"/>
                  </a:lnTo>
                  <a:lnTo>
                    <a:pt x="365" y="65"/>
                  </a:lnTo>
                  <a:lnTo>
                    <a:pt x="388" y="59"/>
                  </a:lnTo>
                  <a:lnTo>
                    <a:pt x="411" y="53"/>
                  </a:lnTo>
                  <a:lnTo>
                    <a:pt x="434" y="46"/>
                  </a:lnTo>
                  <a:lnTo>
                    <a:pt x="456" y="42"/>
                  </a:lnTo>
                  <a:lnTo>
                    <a:pt x="479" y="36"/>
                  </a:lnTo>
                  <a:lnTo>
                    <a:pt x="500" y="30"/>
                  </a:lnTo>
                  <a:lnTo>
                    <a:pt x="523" y="27"/>
                  </a:lnTo>
                  <a:lnTo>
                    <a:pt x="546" y="21"/>
                  </a:lnTo>
                  <a:lnTo>
                    <a:pt x="569" y="17"/>
                  </a:lnTo>
                  <a:lnTo>
                    <a:pt x="591" y="11"/>
                  </a:lnTo>
                  <a:lnTo>
                    <a:pt x="614" y="8"/>
                  </a:lnTo>
                  <a:lnTo>
                    <a:pt x="637" y="4"/>
                  </a:lnTo>
                  <a:lnTo>
                    <a:pt x="662" y="0"/>
                  </a:lnTo>
                  <a:lnTo>
                    <a:pt x="662" y="0"/>
                  </a:lnTo>
                  <a:close/>
                </a:path>
              </a:pathLst>
            </a:custGeom>
            <a:solidFill>
              <a:srgbClr val="FFFFD9"/>
            </a:solidFill>
            <a:ln w="9525">
              <a:solidFill>
                <a:schemeClr val="tx2"/>
              </a:solidFill>
              <a:round/>
              <a:headEnd/>
              <a:tailEnd/>
            </a:ln>
          </p:spPr>
          <p:txBody>
            <a:bodyPr/>
            <a:lstStyle/>
            <a:p>
              <a:endParaRPr lang="es-AR"/>
            </a:p>
          </p:txBody>
        </p:sp>
        <p:sp>
          <p:nvSpPr>
            <p:cNvPr id="45115" name="Freeform 59"/>
            <p:cNvSpPr>
              <a:spLocks/>
            </p:cNvSpPr>
            <p:nvPr/>
          </p:nvSpPr>
          <p:spPr bwMode="auto">
            <a:xfrm>
              <a:off x="4166" y="3555"/>
              <a:ext cx="53" cy="58"/>
            </a:xfrm>
            <a:custGeom>
              <a:avLst/>
              <a:gdLst/>
              <a:ahLst/>
              <a:cxnLst>
                <a:cxn ang="0">
                  <a:pos x="90" y="7"/>
                </a:cxn>
                <a:cxn ang="0">
                  <a:pos x="97" y="24"/>
                </a:cxn>
                <a:cxn ang="0">
                  <a:pos x="101" y="38"/>
                </a:cxn>
                <a:cxn ang="0">
                  <a:pos x="103" y="49"/>
                </a:cxn>
                <a:cxn ang="0">
                  <a:pos x="103" y="61"/>
                </a:cxn>
                <a:cxn ang="0">
                  <a:pos x="105" y="72"/>
                </a:cxn>
                <a:cxn ang="0">
                  <a:pos x="105" y="83"/>
                </a:cxn>
                <a:cxn ang="0">
                  <a:pos x="107" y="95"/>
                </a:cxn>
                <a:cxn ang="0">
                  <a:pos x="99" y="106"/>
                </a:cxn>
                <a:cxn ang="0">
                  <a:pos x="86" y="114"/>
                </a:cxn>
                <a:cxn ang="0">
                  <a:pos x="71" y="116"/>
                </a:cxn>
                <a:cxn ang="0">
                  <a:pos x="53" y="114"/>
                </a:cxn>
                <a:cxn ang="0">
                  <a:pos x="36" y="108"/>
                </a:cxn>
                <a:cxn ang="0">
                  <a:pos x="21" y="100"/>
                </a:cxn>
                <a:cxn ang="0">
                  <a:pos x="14" y="91"/>
                </a:cxn>
                <a:cxn ang="0">
                  <a:pos x="6" y="76"/>
                </a:cxn>
                <a:cxn ang="0">
                  <a:pos x="0" y="59"/>
                </a:cxn>
                <a:cxn ang="0">
                  <a:pos x="0" y="40"/>
                </a:cxn>
                <a:cxn ang="0">
                  <a:pos x="6" y="21"/>
                </a:cxn>
                <a:cxn ang="0">
                  <a:pos x="14" y="19"/>
                </a:cxn>
                <a:cxn ang="0">
                  <a:pos x="25" y="34"/>
                </a:cxn>
                <a:cxn ang="0">
                  <a:pos x="31" y="51"/>
                </a:cxn>
                <a:cxn ang="0">
                  <a:pos x="42" y="66"/>
                </a:cxn>
                <a:cxn ang="0">
                  <a:pos x="55" y="76"/>
                </a:cxn>
                <a:cxn ang="0">
                  <a:pos x="65" y="85"/>
                </a:cxn>
                <a:cxn ang="0">
                  <a:pos x="74" y="83"/>
                </a:cxn>
                <a:cxn ang="0">
                  <a:pos x="71" y="66"/>
                </a:cxn>
                <a:cxn ang="0">
                  <a:pos x="55" y="51"/>
                </a:cxn>
                <a:cxn ang="0">
                  <a:pos x="50" y="36"/>
                </a:cxn>
                <a:cxn ang="0">
                  <a:pos x="57" y="28"/>
                </a:cxn>
                <a:cxn ang="0">
                  <a:pos x="63" y="17"/>
                </a:cxn>
                <a:cxn ang="0">
                  <a:pos x="74" y="2"/>
                </a:cxn>
                <a:cxn ang="0">
                  <a:pos x="84" y="0"/>
                </a:cxn>
              </a:cxnLst>
              <a:rect l="0" t="0" r="r" b="b"/>
              <a:pathLst>
                <a:path w="107" h="116">
                  <a:moveTo>
                    <a:pt x="84" y="0"/>
                  </a:moveTo>
                  <a:lnTo>
                    <a:pt x="90" y="7"/>
                  </a:lnTo>
                  <a:lnTo>
                    <a:pt x="95" y="19"/>
                  </a:lnTo>
                  <a:lnTo>
                    <a:pt x="97" y="24"/>
                  </a:lnTo>
                  <a:lnTo>
                    <a:pt x="99" y="30"/>
                  </a:lnTo>
                  <a:lnTo>
                    <a:pt x="101" y="38"/>
                  </a:lnTo>
                  <a:lnTo>
                    <a:pt x="103" y="43"/>
                  </a:lnTo>
                  <a:lnTo>
                    <a:pt x="103" y="49"/>
                  </a:lnTo>
                  <a:lnTo>
                    <a:pt x="103" y="55"/>
                  </a:lnTo>
                  <a:lnTo>
                    <a:pt x="103" y="61"/>
                  </a:lnTo>
                  <a:lnTo>
                    <a:pt x="105" y="66"/>
                  </a:lnTo>
                  <a:lnTo>
                    <a:pt x="105" y="72"/>
                  </a:lnTo>
                  <a:lnTo>
                    <a:pt x="105" y="80"/>
                  </a:lnTo>
                  <a:lnTo>
                    <a:pt x="105" y="83"/>
                  </a:lnTo>
                  <a:lnTo>
                    <a:pt x="107" y="89"/>
                  </a:lnTo>
                  <a:lnTo>
                    <a:pt x="107" y="95"/>
                  </a:lnTo>
                  <a:lnTo>
                    <a:pt x="105" y="102"/>
                  </a:lnTo>
                  <a:lnTo>
                    <a:pt x="99" y="106"/>
                  </a:lnTo>
                  <a:lnTo>
                    <a:pt x="93" y="110"/>
                  </a:lnTo>
                  <a:lnTo>
                    <a:pt x="86" y="114"/>
                  </a:lnTo>
                  <a:lnTo>
                    <a:pt x="80" y="116"/>
                  </a:lnTo>
                  <a:lnTo>
                    <a:pt x="71" y="116"/>
                  </a:lnTo>
                  <a:lnTo>
                    <a:pt x="63" y="116"/>
                  </a:lnTo>
                  <a:lnTo>
                    <a:pt x="53" y="114"/>
                  </a:lnTo>
                  <a:lnTo>
                    <a:pt x="46" y="112"/>
                  </a:lnTo>
                  <a:lnTo>
                    <a:pt x="36" y="108"/>
                  </a:lnTo>
                  <a:lnTo>
                    <a:pt x="29" y="106"/>
                  </a:lnTo>
                  <a:lnTo>
                    <a:pt x="21" y="100"/>
                  </a:lnTo>
                  <a:lnTo>
                    <a:pt x="17" y="97"/>
                  </a:lnTo>
                  <a:lnTo>
                    <a:pt x="14" y="91"/>
                  </a:lnTo>
                  <a:lnTo>
                    <a:pt x="12" y="83"/>
                  </a:lnTo>
                  <a:lnTo>
                    <a:pt x="6" y="76"/>
                  </a:lnTo>
                  <a:lnTo>
                    <a:pt x="2" y="66"/>
                  </a:lnTo>
                  <a:lnTo>
                    <a:pt x="0" y="59"/>
                  </a:lnTo>
                  <a:lnTo>
                    <a:pt x="0" y="49"/>
                  </a:lnTo>
                  <a:lnTo>
                    <a:pt x="0" y="40"/>
                  </a:lnTo>
                  <a:lnTo>
                    <a:pt x="4" y="30"/>
                  </a:lnTo>
                  <a:lnTo>
                    <a:pt x="6" y="21"/>
                  </a:lnTo>
                  <a:lnTo>
                    <a:pt x="8" y="13"/>
                  </a:lnTo>
                  <a:lnTo>
                    <a:pt x="14" y="19"/>
                  </a:lnTo>
                  <a:lnTo>
                    <a:pt x="19" y="26"/>
                  </a:lnTo>
                  <a:lnTo>
                    <a:pt x="25" y="34"/>
                  </a:lnTo>
                  <a:lnTo>
                    <a:pt x="29" y="43"/>
                  </a:lnTo>
                  <a:lnTo>
                    <a:pt x="31" y="51"/>
                  </a:lnTo>
                  <a:lnTo>
                    <a:pt x="36" y="61"/>
                  </a:lnTo>
                  <a:lnTo>
                    <a:pt x="42" y="66"/>
                  </a:lnTo>
                  <a:lnTo>
                    <a:pt x="50" y="74"/>
                  </a:lnTo>
                  <a:lnTo>
                    <a:pt x="55" y="76"/>
                  </a:lnTo>
                  <a:lnTo>
                    <a:pt x="61" y="80"/>
                  </a:lnTo>
                  <a:lnTo>
                    <a:pt x="65" y="85"/>
                  </a:lnTo>
                  <a:lnTo>
                    <a:pt x="69" y="93"/>
                  </a:lnTo>
                  <a:lnTo>
                    <a:pt x="74" y="83"/>
                  </a:lnTo>
                  <a:lnTo>
                    <a:pt x="74" y="76"/>
                  </a:lnTo>
                  <a:lnTo>
                    <a:pt x="71" y="66"/>
                  </a:lnTo>
                  <a:lnTo>
                    <a:pt x="63" y="61"/>
                  </a:lnTo>
                  <a:lnTo>
                    <a:pt x="55" y="51"/>
                  </a:lnTo>
                  <a:lnTo>
                    <a:pt x="50" y="43"/>
                  </a:lnTo>
                  <a:lnTo>
                    <a:pt x="50" y="36"/>
                  </a:lnTo>
                  <a:lnTo>
                    <a:pt x="55" y="28"/>
                  </a:lnTo>
                  <a:lnTo>
                    <a:pt x="57" y="28"/>
                  </a:lnTo>
                  <a:lnTo>
                    <a:pt x="65" y="28"/>
                  </a:lnTo>
                  <a:lnTo>
                    <a:pt x="63" y="17"/>
                  </a:lnTo>
                  <a:lnTo>
                    <a:pt x="69" y="9"/>
                  </a:lnTo>
                  <a:lnTo>
                    <a:pt x="74" y="2"/>
                  </a:lnTo>
                  <a:lnTo>
                    <a:pt x="84" y="0"/>
                  </a:lnTo>
                  <a:lnTo>
                    <a:pt x="84" y="0"/>
                  </a:lnTo>
                  <a:close/>
                </a:path>
              </a:pathLst>
            </a:custGeom>
            <a:solidFill>
              <a:srgbClr val="000000"/>
            </a:solidFill>
            <a:ln w="9525">
              <a:solidFill>
                <a:schemeClr val="tx2"/>
              </a:solidFill>
              <a:round/>
              <a:headEnd/>
              <a:tailEnd/>
            </a:ln>
          </p:spPr>
          <p:txBody>
            <a:bodyPr/>
            <a:lstStyle/>
            <a:p>
              <a:endParaRPr lang="es-AR"/>
            </a:p>
          </p:txBody>
        </p:sp>
        <p:sp>
          <p:nvSpPr>
            <p:cNvPr id="45116" name="Freeform 60"/>
            <p:cNvSpPr>
              <a:spLocks/>
            </p:cNvSpPr>
            <p:nvPr/>
          </p:nvSpPr>
          <p:spPr bwMode="auto">
            <a:xfrm>
              <a:off x="4822" y="3560"/>
              <a:ext cx="54" cy="102"/>
            </a:xfrm>
            <a:custGeom>
              <a:avLst/>
              <a:gdLst/>
              <a:ahLst/>
              <a:cxnLst>
                <a:cxn ang="0">
                  <a:pos x="97" y="0"/>
                </a:cxn>
                <a:cxn ang="0">
                  <a:pos x="105" y="0"/>
                </a:cxn>
                <a:cxn ang="0">
                  <a:pos x="109" y="4"/>
                </a:cxn>
                <a:cxn ang="0">
                  <a:pos x="107" y="12"/>
                </a:cxn>
                <a:cxn ang="0">
                  <a:pos x="103" y="19"/>
                </a:cxn>
                <a:cxn ang="0">
                  <a:pos x="97" y="29"/>
                </a:cxn>
                <a:cxn ang="0">
                  <a:pos x="92" y="38"/>
                </a:cxn>
                <a:cxn ang="0">
                  <a:pos x="84" y="44"/>
                </a:cxn>
                <a:cxn ang="0">
                  <a:pos x="78" y="52"/>
                </a:cxn>
                <a:cxn ang="0">
                  <a:pos x="72" y="61"/>
                </a:cxn>
                <a:cxn ang="0">
                  <a:pos x="67" y="71"/>
                </a:cxn>
                <a:cxn ang="0">
                  <a:pos x="63" y="80"/>
                </a:cxn>
                <a:cxn ang="0">
                  <a:pos x="57" y="90"/>
                </a:cxn>
                <a:cxn ang="0">
                  <a:pos x="53" y="99"/>
                </a:cxn>
                <a:cxn ang="0">
                  <a:pos x="48" y="109"/>
                </a:cxn>
                <a:cxn ang="0">
                  <a:pos x="44" y="118"/>
                </a:cxn>
                <a:cxn ang="0">
                  <a:pos x="40" y="128"/>
                </a:cxn>
                <a:cxn ang="0">
                  <a:pos x="34" y="137"/>
                </a:cxn>
                <a:cxn ang="0">
                  <a:pos x="31" y="145"/>
                </a:cxn>
                <a:cxn ang="0">
                  <a:pos x="25" y="154"/>
                </a:cxn>
                <a:cxn ang="0">
                  <a:pos x="23" y="164"/>
                </a:cxn>
                <a:cxn ang="0">
                  <a:pos x="19" y="173"/>
                </a:cxn>
                <a:cxn ang="0">
                  <a:pos x="14" y="183"/>
                </a:cxn>
                <a:cxn ang="0">
                  <a:pos x="12" y="192"/>
                </a:cxn>
                <a:cxn ang="0">
                  <a:pos x="8" y="204"/>
                </a:cxn>
                <a:cxn ang="0">
                  <a:pos x="4" y="198"/>
                </a:cxn>
                <a:cxn ang="0">
                  <a:pos x="0" y="192"/>
                </a:cxn>
                <a:cxn ang="0">
                  <a:pos x="0" y="187"/>
                </a:cxn>
                <a:cxn ang="0">
                  <a:pos x="0" y="181"/>
                </a:cxn>
                <a:cxn ang="0">
                  <a:pos x="0" y="175"/>
                </a:cxn>
                <a:cxn ang="0">
                  <a:pos x="2" y="169"/>
                </a:cxn>
                <a:cxn ang="0">
                  <a:pos x="4" y="162"/>
                </a:cxn>
                <a:cxn ang="0">
                  <a:pos x="8" y="156"/>
                </a:cxn>
                <a:cxn ang="0">
                  <a:pos x="10" y="149"/>
                </a:cxn>
                <a:cxn ang="0">
                  <a:pos x="14" y="141"/>
                </a:cxn>
                <a:cxn ang="0">
                  <a:pos x="15" y="135"/>
                </a:cxn>
                <a:cxn ang="0">
                  <a:pos x="21" y="130"/>
                </a:cxn>
                <a:cxn ang="0">
                  <a:pos x="23" y="122"/>
                </a:cxn>
                <a:cxn ang="0">
                  <a:pos x="25" y="116"/>
                </a:cxn>
                <a:cxn ang="0">
                  <a:pos x="29" y="109"/>
                </a:cxn>
                <a:cxn ang="0">
                  <a:pos x="33" y="103"/>
                </a:cxn>
                <a:cxn ang="0">
                  <a:pos x="34" y="95"/>
                </a:cxn>
                <a:cxn ang="0">
                  <a:pos x="38" y="88"/>
                </a:cxn>
                <a:cxn ang="0">
                  <a:pos x="42" y="82"/>
                </a:cxn>
                <a:cxn ang="0">
                  <a:pos x="46" y="74"/>
                </a:cxn>
                <a:cxn ang="0">
                  <a:pos x="48" y="67"/>
                </a:cxn>
                <a:cxn ang="0">
                  <a:pos x="53" y="61"/>
                </a:cxn>
                <a:cxn ang="0">
                  <a:pos x="57" y="55"/>
                </a:cxn>
                <a:cxn ang="0">
                  <a:pos x="61" y="50"/>
                </a:cxn>
                <a:cxn ang="0">
                  <a:pos x="65" y="42"/>
                </a:cxn>
                <a:cxn ang="0">
                  <a:pos x="69" y="36"/>
                </a:cxn>
                <a:cxn ang="0">
                  <a:pos x="72" y="31"/>
                </a:cxn>
                <a:cxn ang="0">
                  <a:pos x="78" y="23"/>
                </a:cxn>
                <a:cxn ang="0">
                  <a:pos x="80" y="17"/>
                </a:cxn>
                <a:cxn ang="0">
                  <a:pos x="86" y="12"/>
                </a:cxn>
                <a:cxn ang="0">
                  <a:pos x="92" y="4"/>
                </a:cxn>
                <a:cxn ang="0">
                  <a:pos x="97" y="0"/>
                </a:cxn>
                <a:cxn ang="0">
                  <a:pos x="97" y="0"/>
                </a:cxn>
              </a:cxnLst>
              <a:rect l="0" t="0" r="r" b="b"/>
              <a:pathLst>
                <a:path w="109" h="204">
                  <a:moveTo>
                    <a:pt x="97" y="0"/>
                  </a:moveTo>
                  <a:lnTo>
                    <a:pt x="105" y="0"/>
                  </a:lnTo>
                  <a:lnTo>
                    <a:pt x="109" y="4"/>
                  </a:lnTo>
                  <a:lnTo>
                    <a:pt x="107" y="12"/>
                  </a:lnTo>
                  <a:lnTo>
                    <a:pt x="103" y="19"/>
                  </a:lnTo>
                  <a:lnTo>
                    <a:pt x="97" y="29"/>
                  </a:lnTo>
                  <a:lnTo>
                    <a:pt x="92" y="38"/>
                  </a:lnTo>
                  <a:lnTo>
                    <a:pt x="84" y="44"/>
                  </a:lnTo>
                  <a:lnTo>
                    <a:pt x="78" y="52"/>
                  </a:lnTo>
                  <a:lnTo>
                    <a:pt x="72" y="61"/>
                  </a:lnTo>
                  <a:lnTo>
                    <a:pt x="67" y="71"/>
                  </a:lnTo>
                  <a:lnTo>
                    <a:pt x="63" y="80"/>
                  </a:lnTo>
                  <a:lnTo>
                    <a:pt x="57" y="90"/>
                  </a:lnTo>
                  <a:lnTo>
                    <a:pt x="53" y="99"/>
                  </a:lnTo>
                  <a:lnTo>
                    <a:pt x="48" y="109"/>
                  </a:lnTo>
                  <a:lnTo>
                    <a:pt x="44" y="118"/>
                  </a:lnTo>
                  <a:lnTo>
                    <a:pt x="40" y="128"/>
                  </a:lnTo>
                  <a:lnTo>
                    <a:pt x="34" y="137"/>
                  </a:lnTo>
                  <a:lnTo>
                    <a:pt x="31" y="145"/>
                  </a:lnTo>
                  <a:lnTo>
                    <a:pt x="25" y="154"/>
                  </a:lnTo>
                  <a:lnTo>
                    <a:pt x="23" y="164"/>
                  </a:lnTo>
                  <a:lnTo>
                    <a:pt x="19" y="173"/>
                  </a:lnTo>
                  <a:lnTo>
                    <a:pt x="14" y="183"/>
                  </a:lnTo>
                  <a:lnTo>
                    <a:pt x="12" y="192"/>
                  </a:lnTo>
                  <a:lnTo>
                    <a:pt x="8" y="204"/>
                  </a:lnTo>
                  <a:lnTo>
                    <a:pt x="4" y="198"/>
                  </a:lnTo>
                  <a:lnTo>
                    <a:pt x="0" y="192"/>
                  </a:lnTo>
                  <a:lnTo>
                    <a:pt x="0" y="187"/>
                  </a:lnTo>
                  <a:lnTo>
                    <a:pt x="0" y="181"/>
                  </a:lnTo>
                  <a:lnTo>
                    <a:pt x="0" y="175"/>
                  </a:lnTo>
                  <a:lnTo>
                    <a:pt x="2" y="169"/>
                  </a:lnTo>
                  <a:lnTo>
                    <a:pt x="4" y="162"/>
                  </a:lnTo>
                  <a:lnTo>
                    <a:pt x="8" y="156"/>
                  </a:lnTo>
                  <a:lnTo>
                    <a:pt x="10" y="149"/>
                  </a:lnTo>
                  <a:lnTo>
                    <a:pt x="14" y="141"/>
                  </a:lnTo>
                  <a:lnTo>
                    <a:pt x="15" y="135"/>
                  </a:lnTo>
                  <a:lnTo>
                    <a:pt x="21" y="130"/>
                  </a:lnTo>
                  <a:lnTo>
                    <a:pt x="23" y="122"/>
                  </a:lnTo>
                  <a:lnTo>
                    <a:pt x="25" y="116"/>
                  </a:lnTo>
                  <a:lnTo>
                    <a:pt x="29" y="109"/>
                  </a:lnTo>
                  <a:lnTo>
                    <a:pt x="33" y="103"/>
                  </a:lnTo>
                  <a:lnTo>
                    <a:pt x="34" y="95"/>
                  </a:lnTo>
                  <a:lnTo>
                    <a:pt x="38" y="88"/>
                  </a:lnTo>
                  <a:lnTo>
                    <a:pt x="42" y="82"/>
                  </a:lnTo>
                  <a:lnTo>
                    <a:pt x="46" y="74"/>
                  </a:lnTo>
                  <a:lnTo>
                    <a:pt x="48" y="67"/>
                  </a:lnTo>
                  <a:lnTo>
                    <a:pt x="53" y="61"/>
                  </a:lnTo>
                  <a:lnTo>
                    <a:pt x="57" y="55"/>
                  </a:lnTo>
                  <a:lnTo>
                    <a:pt x="61" y="50"/>
                  </a:lnTo>
                  <a:lnTo>
                    <a:pt x="65" y="42"/>
                  </a:lnTo>
                  <a:lnTo>
                    <a:pt x="69" y="36"/>
                  </a:lnTo>
                  <a:lnTo>
                    <a:pt x="72" y="31"/>
                  </a:lnTo>
                  <a:lnTo>
                    <a:pt x="78" y="23"/>
                  </a:lnTo>
                  <a:lnTo>
                    <a:pt x="80" y="17"/>
                  </a:lnTo>
                  <a:lnTo>
                    <a:pt x="86" y="12"/>
                  </a:lnTo>
                  <a:lnTo>
                    <a:pt x="92" y="4"/>
                  </a:lnTo>
                  <a:lnTo>
                    <a:pt x="97" y="0"/>
                  </a:lnTo>
                  <a:lnTo>
                    <a:pt x="97" y="0"/>
                  </a:lnTo>
                  <a:close/>
                </a:path>
              </a:pathLst>
            </a:custGeom>
            <a:solidFill>
              <a:srgbClr val="FFFFFF"/>
            </a:solidFill>
            <a:ln w="9525">
              <a:solidFill>
                <a:schemeClr val="tx2"/>
              </a:solidFill>
              <a:round/>
              <a:headEnd/>
              <a:tailEnd/>
            </a:ln>
          </p:spPr>
          <p:txBody>
            <a:bodyPr/>
            <a:lstStyle/>
            <a:p>
              <a:endParaRPr lang="es-AR"/>
            </a:p>
          </p:txBody>
        </p:sp>
        <p:sp>
          <p:nvSpPr>
            <p:cNvPr id="45117" name="Freeform 61"/>
            <p:cNvSpPr>
              <a:spLocks/>
            </p:cNvSpPr>
            <p:nvPr/>
          </p:nvSpPr>
          <p:spPr bwMode="auto">
            <a:xfrm>
              <a:off x="4815" y="3562"/>
              <a:ext cx="20" cy="45"/>
            </a:xfrm>
            <a:custGeom>
              <a:avLst/>
              <a:gdLst/>
              <a:ahLst/>
              <a:cxnLst>
                <a:cxn ang="0">
                  <a:pos x="19" y="0"/>
                </a:cxn>
                <a:cxn ang="0">
                  <a:pos x="23" y="0"/>
                </a:cxn>
                <a:cxn ang="0">
                  <a:pos x="29" y="2"/>
                </a:cxn>
                <a:cxn ang="0">
                  <a:pos x="34" y="4"/>
                </a:cxn>
                <a:cxn ang="0">
                  <a:pos x="42" y="6"/>
                </a:cxn>
                <a:cxn ang="0">
                  <a:pos x="36" y="15"/>
                </a:cxn>
                <a:cxn ang="0">
                  <a:pos x="30" y="25"/>
                </a:cxn>
                <a:cxn ang="0">
                  <a:pos x="27" y="36"/>
                </a:cxn>
                <a:cxn ang="0">
                  <a:pos x="21" y="46"/>
                </a:cxn>
                <a:cxn ang="0">
                  <a:pos x="15" y="55"/>
                </a:cxn>
                <a:cxn ang="0">
                  <a:pos x="11" y="67"/>
                </a:cxn>
                <a:cxn ang="0">
                  <a:pos x="8" y="70"/>
                </a:cxn>
                <a:cxn ang="0">
                  <a:pos x="6" y="78"/>
                </a:cxn>
                <a:cxn ang="0">
                  <a:pos x="4" y="84"/>
                </a:cxn>
                <a:cxn ang="0">
                  <a:pos x="4" y="89"/>
                </a:cxn>
                <a:cxn ang="0">
                  <a:pos x="2" y="84"/>
                </a:cxn>
                <a:cxn ang="0">
                  <a:pos x="0" y="78"/>
                </a:cxn>
                <a:cxn ang="0">
                  <a:pos x="0" y="70"/>
                </a:cxn>
                <a:cxn ang="0">
                  <a:pos x="0" y="67"/>
                </a:cxn>
                <a:cxn ang="0">
                  <a:pos x="0" y="59"/>
                </a:cxn>
                <a:cxn ang="0">
                  <a:pos x="0" y="53"/>
                </a:cxn>
                <a:cxn ang="0">
                  <a:pos x="2" y="48"/>
                </a:cxn>
                <a:cxn ang="0">
                  <a:pos x="4" y="40"/>
                </a:cxn>
                <a:cxn ang="0">
                  <a:pos x="4" y="34"/>
                </a:cxn>
                <a:cxn ang="0">
                  <a:pos x="6" y="29"/>
                </a:cxn>
                <a:cxn ang="0">
                  <a:pos x="8" y="23"/>
                </a:cxn>
                <a:cxn ang="0">
                  <a:pos x="11" y="17"/>
                </a:cxn>
                <a:cxn ang="0">
                  <a:pos x="15" y="8"/>
                </a:cxn>
                <a:cxn ang="0">
                  <a:pos x="19" y="0"/>
                </a:cxn>
                <a:cxn ang="0">
                  <a:pos x="19" y="0"/>
                </a:cxn>
              </a:cxnLst>
              <a:rect l="0" t="0" r="r" b="b"/>
              <a:pathLst>
                <a:path w="42" h="89">
                  <a:moveTo>
                    <a:pt x="19" y="0"/>
                  </a:moveTo>
                  <a:lnTo>
                    <a:pt x="23" y="0"/>
                  </a:lnTo>
                  <a:lnTo>
                    <a:pt x="29" y="2"/>
                  </a:lnTo>
                  <a:lnTo>
                    <a:pt x="34" y="4"/>
                  </a:lnTo>
                  <a:lnTo>
                    <a:pt x="42" y="6"/>
                  </a:lnTo>
                  <a:lnTo>
                    <a:pt x="36" y="15"/>
                  </a:lnTo>
                  <a:lnTo>
                    <a:pt x="30" y="25"/>
                  </a:lnTo>
                  <a:lnTo>
                    <a:pt x="27" y="36"/>
                  </a:lnTo>
                  <a:lnTo>
                    <a:pt x="21" y="46"/>
                  </a:lnTo>
                  <a:lnTo>
                    <a:pt x="15" y="55"/>
                  </a:lnTo>
                  <a:lnTo>
                    <a:pt x="11" y="67"/>
                  </a:lnTo>
                  <a:lnTo>
                    <a:pt x="8" y="70"/>
                  </a:lnTo>
                  <a:lnTo>
                    <a:pt x="6" y="78"/>
                  </a:lnTo>
                  <a:lnTo>
                    <a:pt x="4" y="84"/>
                  </a:lnTo>
                  <a:lnTo>
                    <a:pt x="4" y="89"/>
                  </a:lnTo>
                  <a:lnTo>
                    <a:pt x="2" y="84"/>
                  </a:lnTo>
                  <a:lnTo>
                    <a:pt x="0" y="78"/>
                  </a:lnTo>
                  <a:lnTo>
                    <a:pt x="0" y="70"/>
                  </a:lnTo>
                  <a:lnTo>
                    <a:pt x="0" y="67"/>
                  </a:lnTo>
                  <a:lnTo>
                    <a:pt x="0" y="59"/>
                  </a:lnTo>
                  <a:lnTo>
                    <a:pt x="0" y="53"/>
                  </a:lnTo>
                  <a:lnTo>
                    <a:pt x="2" y="48"/>
                  </a:lnTo>
                  <a:lnTo>
                    <a:pt x="4" y="40"/>
                  </a:lnTo>
                  <a:lnTo>
                    <a:pt x="4" y="34"/>
                  </a:lnTo>
                  <a:lnTo>
                    <a:pt x="6" y="29"/>
                  </a:lnTo>
                  <a:lnTo>
                    <a:pt x="8" y="23"/>
                  </a:lnTo>
                  <a:lnTo>
                    <a:pt x="11" y="17"/>
                  </a:lnTo>
                  <a:lnTo>
                    <a:pt x="15" y="8"/>
                  </a:lnTo>
                  <a:lnTo>
                    <a:pt x="19" y="0"/>
                  </a:lnTo>
                  <a:lnTo>
                    <a:pt x="19" y="0"/>
                  </a:lnTo>
                  <a:close/>
                </a:path>
              </a:pathLst>
            </a:custGeom>
            <a:solidFill>
              <a:srgbClr val="000000"/>
            </a:solidFill>
            <a:ln w="9525">
              <a:solidFill>
                <a:schemeClr val="tx2"/>
              </a:solidFill>
              <a:round/>
              <a:headEnd/>
              <a:tailEnd/>
            </a:ln>
          </p:spPr>
          <p:txBody>
            <a:bodyPr/>
            <a:lstStyle/>
            <a:p>
              <a:endParaRPr lang="es-AR"/>
            </a:p>
          </p:txBody>
        </p:sp>
        <p:sp>
          <p:nvSpPr>
            <p:cNvPr id="45118" name="Freeform 62"/>
            <p:cNvSpPr>
              <a:spLocks/>
            </p:cNvSpPr>
            <p:nvPr/>
          </p:nvSpPr>
          <p:spPr bwMode="auto">
            <a:xfrm>
              <a:off x="4399" y="3570"/>
              <a:ext cx="156" cy="60"/>
            </a:xfrm>
            <a:custGeom>
              <a:avLst/>
              <a:gdLst/>
              <a:ahLst/>
              <a:cxnLst>
                <a:cxn ang="0">
                  <a:pos x="304" y="0"/>
                </a:cxn>
                <a:cxn ang="0">
                  <a:pos x="312" y="2"/>
                </a:cxn>
                <a:cxn ang="0">
                  <a:pos x="295" y="12"/>
                </a:cxn>
                <a:cxn ang="0">
                  <a:pos x="257" y="27"/>
                </a:cxn>
                <a:cxn ang="0">
                  <a:pos x="221" y="40"/>
                </a:cxn>
                <a:cxn ang="0">
                  <a:pos x="185" y="53"/>
                </a:cxn>
                <a:cxn ang="0">
                  <a:pos x="145" y="65"/>
                </a:cxn>
                <a:cxn ang="0">
                  <a:pos x="108" y="78"/>
                </a:cxn>
                <a:cxn ang="0">
                  <a:pos x="70" y="91"/>
                </a:cxn>
                <a:cxn ang="0">
                  <a:pos x="34" y="111"/>
                </a:cxn>
                <a:cxn ang="0">
                  <a:pos x="13" y="122"/>
                </a:cxn>
                <a:cxn ang="0">
                  <a:pos x="12" y="112"/>
                </a:cxn>
                <a:cxn ang="0">
                  <a:pos x="27" y="99"/>
                </a:cxn>
                <a:cxn ang="0">
                  <a:pos x="46" y="90"/>
                </a:cxn>
                <a:cxn ang="0">
                  <a:pos x="67" y="76"/>
                </a:cxn>
                <a:cxn ang="0">
                  <a:pos x="65" y="67"/>
                </a:cxn>
                <a:cxn ang="0">
                  <a:pos x="46" y="65"/>
                </a:cxn>
                <a:cxn ang="0">
                  <a:pos x="25" y="67"/>
                </a:cxn>
                <a:cxn ang="0">
                  <a:pos x="8" y="72"/>
                </a:cxn>
                <a:cxn ang="0">
                  <a:pos x="0" y="67"/>
                </a:cxn>
                <a:cxn ang="0">
                  <a:pos x="6" y="57"/>
                </a:cxn>
                <a:cxn ang="0">
                  <a:pos x="15" y="52"/>
                </a:cxn>
                <a:cxn ang="0">
                  <a:pos x="29" y="52"/>
                </a:cxn>
                <a:cxn ang="0">
                  <a:pos x="42" y="50"/>
                </a:cxn>
                <a:cxn ang="0">
                  <a:pos x="57" y="50"/>
                </a:cxn>
                <a:cxn ang="0">
                  <a:pos x="72" y="52"/>
                </a:cxn>
                <a:cxn ang="0">
                  <a:pos x="88" y="52"/>
                </a:cxn>
                <a:cxn ang="0">
                  <a:pos x="107" y="48"/>
                </a:cxn>
                <a:cxn ang="0">
                  <a:pos x="133" y="42"/>
                </a:cxn>
                <a:cxn ang="0">
                  <a:pos x="158" y="36"/>
                </a:cxn>
                <a:cxn ang="0">
                  <a:pos x="185" y="31"/>
                </a:cxn>
                <a:cxn ang="0">
                  <a:pos x="211" y="23"/>
                </a:cxn>
                <a:cxn ang="0">
                  <a:pos x="236" y="15"/>
                </a:cxn>
                <a:cxn ang="0">
                  <a:pos x="262" y="10"/>
                </a:cxn>
                <a:cxn ang="0">
                  <a:pos x="289" y="2"/>
                </a:cxn>
                <a:cxn ang="0">
                  <a:pos x="302" y="0"/>
                </a:cxn>
              </a:cxnLst>
              <a:rect l="0" t="0" r="r" b="b"/>
              <a:pathLst>
                <a:path w="312" h="122">
                  <a:moveTo>
                    <a:pt x="302" y="0"/>
                  </a:moveTo>
                  <a:lnTo>
                    <a:pt x="304" y="0"/>
                  </a:lnTo>
                  <a:lnTo>
                    <a:pt x="312" y="0"/>
                  </a:lnTo>
                  <a:lnTo>
                    <a:pt x="312" y="2"/>
                  </a:lnTo>
                  <a:lnTo>
                    <a:pt x="312" y="4"/>
                  </a:lnTo>
                  <a:lnTo>
                    <a:pt x="295" y="12"/>
                  </a:lnTo>
                  <a:lnTo>
                    <a:pt x="276" y="19"/>
                  </a:lnTo>
                  <a:lnTo>
                    <a:pt x="257" y="27"/>
                  </a:lnTo>
                  <a:lnTo>
                    <a:pt x="240" y="34"/>
                  </a:lnTo>
                  <a:lnTo>
                    <a:pt x="221" y="40"/>
                  </a:lnTo>
                  <a:lnTo>
                    <a:pt x="202" y="46"/>
                  </a:lnTo>
                  <a:lnTo>
                    <a:pt x="185" y="53"/>
                  </a:lnTo>
                  <a:lnTo>
                    <a:pt x="166" y="59"/>
                  </a:lnTo>
                  <a:lnTo>
                    <a:pt x="145" y="65"/>
                  </a:lnTo>
                  <a:lnTo>
                    <a:pt x="126" y="71"/>
                  </a:lnTo>
                  <a:lnTo>
                    <a:pt x="108" y="78"/>
                  </a:lnTo>
                  <a:lnTo>
                    <a:pt x="89" y="86"/>
                  </a:lnTo>
                  <a:lnTo>
                    <a:pt x="70" y="91"/>
                  </a:lnTo>
                  <a:lnTo>
                    <a:pt x="53" y="101"/>
                  </a:lnTo>
                  <a:lnTo>
                    <a:pt x="34" y="111"/>
                  </a:lnTo>
                  <a:lnTo>
                    <a:pt x="19" y="122"/>
                  </a:lnTo>
                  <a:lnTo>
                    <a:pt x="13" y="122"/>
                  </a:lnTo>
                  <a:lnTo>
                    <a:pt x="10" y="122"/>
                  </a:lnTo>
                  <a:lnTo>
                    <a:pt x="12" y="112"/>
                  </a:lnTo>
                  <a:lnTo>
                    <a:pt x="19" y="105"/>
                  </a:lnTo>
                  <a:lnTo>
                    <a:pt x="27" y="99"/>
                  </a:lnTo>
                  <a:lnTo>
                    <a:pt x="36" y="95"/>
                  </a:lnTo>
                  <a:lnTo>
                    <a:pt x="46" y="90"/>
                  </a:lnTo>
                  <a:lnTo>
                    <a:pt x="57" y="84"/>
                  </a:lnTo>
                  <a:lnTo>
                    <a:pt x="67" y="76"/>
                  </a:lnTo>
                  <a:lnTo>
                    <a:pt x="76" y="71"/>
                  </a:lnTo>
                  <a:lnTo>
                    <a:pt x="65" y="67"/>
                  </a:lnTo>
                  <a:lnTo>
                    <a:pt x="55" y="65"/>
                  </a:lnTo>
                  <a:lnTo>
                    <a:pt x="46" y="65"/>
                  </a:lnTo>
                  <a:lnTo>
                    <a:pt x="36" y="67"/>
                  </a:lnTo>
                  <a:lnTo>
                    <a:pt x="25" y="67"/>
                  </a:lnTo>
                  <a:lnTo>
                    <a:pt x="15" y="71"/>
                  </a:lnTo>
                  <a:lnTo>
                    <a:pt x="8" y="72"/>
                  </a:lnTo>
                  <a:lnTo>
                    <a:pt x="0" y="74"/>
                  </a:lnTo>
                  <a:lnTo>
                    <a:pt x="0" y="67"/>
                  </a:lnTo>
                  <a:lnTo>
                    <a:pt x="2" y="63"/>
                  </a:lnTo>
                  <a:lnTo>
                    <a:pt x="6" y="57"/>
                  </a:lnTo>
                  <a:lnTo>
                    <a:pt x="12" y="55"/>
                  </a:lnTo>
                  <a:lnTo>
                    <a:pt x="15" y="52"/>
                  </a:lnTo>
                  <a:lnTo>
                    <a:pt x="21" y="52"/>
                  </a:lnTo>
                  <a:lnTo>
                    <a:pt x="29" y="52"/>
                  </a:lnTo>
                  <a:lnTo>
                    <a:pt x="36" y="52"/>
                  </a:lnTo>
                  <a:lnTo>
                    <a:pt x="42" y="50"/>
                  </a:lnTo>
                  <a:lnTo>
                    <a:pt x="50" y="50"/>
                  </a:lnTo>
                  <a:lnTo>
                    <a:pt x="57" y="50"/>
                  </a:lnTo>
                  <a:lnTo>
                    <a:pt x="65" y="52"/>
                  </a:lnTo>
                  <a:lnTo>
                    <a:pt x="72" y="52"/>
                  </a:lnTo>
                  <a:lnTo>
                    <a:pt x="80" y="52"/>
                  </a:lnTo>
                  <a:lnTo>
                    <a:pt x="88" y="52"/>
                  </a:lnTo>
                  <a:lnTo>
                    <a:pt x="93" y="52"/>
                  </a:lnTo>
                  <a:lnTo>
                    <a:pt x="107" y="48"/>
                  </a:lnTo>
                  <a:lnTo>
                    <a:pt x="120" y="46"/>
                  </a:lnTo>
                  <a:lnTo>
                    <a:pt x="133" y="42"/>
                  </a:lnTo>
                  <a:lnTo>
                    <a:pt x="147" y="38"/>
                  </a:lnTo>
                  <a:lnTo>
                    <a:pt x="158" y="36"/>
                  </a:lnTo>
                  <a:lnTo>
                    <a:pt x="171" y="33"/>
                  </a:lnTo>
                  <a:lnTo>
                    <a:pt x="185" y="31"/>
                  </a:lnTo>
                  <a:lnTo>
                    <a:pt x="198" y="27"/>
                  </a:lnTo>
                  <a:lnTo>
                    <a:pt x="211" y="23"/>
                  </a:lnTo>
                  <a:lnTo>
                    <a:pt x="223" y="19"/>
                  </a:lnTo>
                  <a:lnTo>
                    <a:pt x="236" y="15"/>
                  </a:lnTo>
                  <a:lnTo>
                    <a:pt x="249" y="14"/>
                  </a:lnTo>
                  <a:lnTo>
                    <a:pt x="262" y="10"/>
                  </a:lnTo>
                  <a:lnTo>
                    <a:pt x="276" y="6"/>
                  </a:lnTo>
                  <a:lnTo>
                    <a:pt x="289" y="2"/>
                  </a:lnTo>
                  <a:lnTo>
                    <a:pt x="302" y="0"/>
                  </a:lnTo>
                  <a:lnTo>
                    <a:pt x="302" y="0"/>
                  </a:lnTo>
                  <a:close/>
                </a:path>
              </a:pathLst>
            </a:custGeom>
            <a:solidFill>
              <a:srgbClr val="D99966"/>
            </a:solidFill>
            <a:ln w="9525">
              <a:solidFill>
                <a:schemeClr val="tx2"/>
              </a:solidFill>
              <a:round/>
              <a:headEnd/>
              <a:tailEnd/>
            </a:ln>
          </p:spPr>
          <p:txBody>
            <a:bodyPr/>
            <a:lstStyle/>
            <a:p>
              <a:endParaRPr lang="es-AR"/>
            </a:p>
          </p:txBody>
        </p:sp>
        <p:sp>
          <p:nvSpPr>
            <p:cNvPr id="45119" name="Freeform 63"/>
            <p:cNvSpPr>
              <a:spLocks/>
            </p:cNvSpPr>
            <p:nvPr/>
          </p:nvSpPr>
          <p:spPr bwMode="auto">
            <a:xfrm>
              <a:off x="4311" y="3579"/>
              <a:ext cx="69" cy="77"/>
            </a:xfrm>
            <a:custGeom>
              <a:avLst/>
              <a:gdLst/>
              <a:ahLst/>
              <a:cxnLst>
                <a:cxn ang="0">
                  <a:pos x="65" y="0"/>
                </a:cxn>
                <a:cxn ang="0">
                  <a:pos x="80" y="2"/>
                </a:cxn>
                <a:cxn ang="0">
                  <a:pos x="93" y="8"/>
                </a:cxn>
                <a:cxn ang="0">
                  <a:pos x="109" y="15"/>
                </a:cxn>
                <a:cxn ang="0">
                  <a:pos x="122" y="25"/>
                </a:cxn>
                <a:cxn ang="0">
                  <a:pos x="131" y="36"/>
                </a:cxn>
                <a:cxn ang="0">
                  <a:pos x="137" y="52"/>
                </a:cxn>
                <a:cxn ang="0">
                  <a:pos x="139" y="69"/>
                </a:cxn>
                <a:cxn ang="0">
                  <a:pos x="139" y="92"/>
                </a:cxn>
                <a:cxn ang="0">
                  <a:pos x="133" y="114"/>
                </a:cxn>
                <a:cxn ang="0">
                  <a:pos x="120" y="133"/>
                </a:cxn>
                <a:cxn ang="0">
                  <a:pos x="99" y="147"/>
                </a:cxn>
                <a:cxn ang="0">
                  <a:pos x="78" y="154"/>
                </a:cxn>
                <a:cxn ang="0">
                  <a:pos x="59" y="152"/>
                </a:cxn>
                <a:cxn ang="0">
                  <a:pos x="44" y="143"/>
                </a:cxn>
                <a:cxn ang="0">
                  <a:pos x="34" y="122"/>
                </a:cxn>
                <a:cxn ang="0">
                  <a:pos x="38" y="99"/>
                </a:cxn>
                <a:cxn ang="0">
                  <a:pos x="38" y="82"/>
                </a:cxn>
                <a:cxn ang="0">
                  <a:pos x="46" y="78"/>
                </a:cxn>
                <a:cxn ang="0">
                  <a:pos x="50" y="88"/>
                </a:cxn>
                <a:cxn ang="0">
                  <a:pos x="54" y="101"/>
                </a:cxn>
                <a:cxn ang="0">
                  <a:pos x="55" y="112"/>
                </a:cxn>
                <a:cxn ang="0">
                  <a:pos x="59" y="126"/>
                </a:cxn>
                <a:cxn ang="0">
                  <a:pos x="65" y="133"/>
                </a:cxn>
                <a:cxn ang="0">
                  <a:pos x="73" y="139"/>
                </a:cxn>
                <a:cxn ang="0">
                  <a:pos x="86" y="135"/>
                </a:cxn>
                <a:cxn ang="0">
                  <a:pos x="101" y="126"/>
                </a:cxn>
                <a:cxn ang="0">
                  <a:pos x="109" y="114"/>
                </a:cxn>
                <a:cxn ang="0">
                  <a:pos x="114" y="101"/>
                </a:cxn>
                <a:cxn ang="0">
                  <a:pos x="120" y="90"/>
                </a:cxn>
                <a:cxn ang="0">
                  <a:pos x="120" y="76"/>
                </a:cxn>
                <a:cxn ang="0">
                  <a:pos x="118" y="63"/>
                </a:cxn>
                <a:cxn ang="0">
                  <a:pos x="112" y="53"/>
                </a:cxn>
                <a:cxn ang="0">
                  <a:pos x="101" y="48"/>
                </a:cxn>
                <a:cxn ang="0">
                  <a:pos x="95" y="52"/>
                </a:cxn>
                <a:cxn ang="0">
                  <a:pos x="95" y="69"/>
                </a:cxn>
                <a:cxn ang="0">
                  <a:pos x="93" y="82"/>
                </a:cxn>
                <a:cxn ang="0">
                  <a:pos x="88" y="95"/>
                </a:cxn>
                <a:cxn ang="0">
                  <a:pos x="82" y="95"/>
                </a:cxn>
                <a:cxn ang="0">
                  <a:pos x="78" y="78"/>
                </a:cxn>
                <a:cxn ang="0">
                  <a:pos x="73" y="63"/>
                </a:cxn>
                <a:cxn ang="0">
                  <a:pos x="67" y="52"/>
                </a:cxn>
                <a:cxn ang="0">
                  <a:pos x="54" y="40"/>
                </a:cxn>
                <a:cxn ang="0">
                  <a:pos x="38" y="44"/>
                </a:cxn>
                <a:cxn ang="0">
                  <a:pos x="29" y="59"/>
                </a:cxn>
                <a:cxn ang="0">
                  <a:pos x="17" y="78"/>
                </a:cxn>
                <a:cxn ang="0">
                  <a:pos x="14" y="95"/>
                </a:cxn>
                <a:cxn ang="0">
                  <a:pos x="8" y="99"/>
                </a:cxn>
                <a:cxn ang="0">
                  <a:pos x="0" y="84"/>
                </a:cxn>
                <a:cxn ang="0">
                  <a:pos x="0" y="71"/>
                </a:cxn>
                <a:cxn ang="0">
                  <a:pos x="8" y="55"/>
                </a:cxn>
                <a:cxn ang="0">
                  <a:pos x="19" y="42"/>
                </a:cxn>
                <a:cxn ang="0">
                  <a:pos x="33" y="29"/>
                </a:cxn>
                <a:cxn ang="0">
                  <a:pos x="44" y="15"/>
                </a:cxn>
                <a:cxn ang="0">
                  <a:pos x="55" y="4"/>
                </a:cxn>
                <a:cxn ang="0">
                  <a:pos x="59" y="0"/>
                </a:cxn>
              </a:cxnLst>
              <a:rect l="0" t="0" r="r" b="b"/>
              <a:pathLst>
                <a:path w="139" h="154">
                  <a:moveTo>
                    <a:pt x="59" y="0"/>
                  </a:moveTo>
                  <a:lnTo>
                    <a:pt x="65" y="0"/>
                  </a:lnTo>
                  <a:lnTo>
                    <a:pt x="73" y="2"/>
                  </a:lnTo>
                  <a:lnTo>
                    <a:pt x="80" y="2"/>
                  </a:lnTo>
                  <a:lnTo>
                    <a:pt x="88" y="6"/>
                  </a:lnTo>
                  <a:lnTo>
                    <a:pt x="93" y="8"/>
                  </a:lnTo>
                  <a:lnTo>
                    <a:pt x="101" y="12"/>
                  </a:lnTo>
                  <a:lnTo>
                    <a:pt x="109" y="15"/>
                  </a:lnTo>
                  <a:lnTo>
                    <a:pt x="116" y="21"/>
                  </a:lnTo>
                  <a:lnTo>
                    <a:pt x="122" y="25"/>
                  </a:lnTo>
                  <a:lnTo>
                    <a:pt x="126" y="33"/>
                  </a:lnTo>
                  <a:lnTo>
                    <a:pt x="131" y="36"/>
                  </a:lnTo>
                  <a:lnTo>
                    <a:pt x="135" y="46"/>
                  </a:lnTo>
                  <a:lnTo>
                    <a:pt x="137" y="52"/>
                  </a:lnTo>
                  <a:lnTo>
                    <a:pt x="139" y="61"/>
                  </a:lnTo>
                  <a:lnTo>
                    <a:pt x="139" y="69"/>
                  </a:lnTo>
                  <a:lnTo>
                    <a:pt x="139" y="80"/>
                  </a:lnTo>
                  <a:lnTo>
                    <a:pt x="139" y="92"/>
                  </a:lnTo>
                  <a:lnTo>
                    <a:pt x="137" y="103"/>
                  </a:lnTo>
                  <a:lnTo>
                    <a:pt x="133" y="114"/>
                  </a:lnTo>
                  <a:lnTo>
                    <a:pt x="128" y="126"/>
                  </a:lnTo>
                  <a:lnTo>
                    <a:pt x="120" y="133"/>
                  </a:lnTo>
                  <a:lnTo>
                    <a:pt x="111" y="141"/>
                  </a:lnTo>
                  <a:lnTo>
                    <a:pt x="99" y="147"/>
                  </a:lnTo>
                  <a:lnTo>
                    <a:pt x="90" y="152"/>
                  </a:lnTo>
                  <a:lnTo>
                    <a:pt x="78" y="154"/>
                  </a:lnTo>
                  <a:lnTo>
                    <a:pt x="69" y="154"/>
                  </a:lnTo>
                  <a:lnTo>
                    <a:pt x="59" y="152"/>
                  </a:lnTo>
                  <a:lnTo>
                    <a:pt x="50" y="149"/>
                  </a:lnTo>
                  <a:lnTo>
                    <a:pt x="44" y="143"/>
                  </a:lnTo>
                  <a:lnTo>
                    <a:pt x="38" y="133"/>
                  </a:lnTo>
                  <a:lnTo>
                    <a:pt x="34" y="122"/>
                  </a:lnTo>
                  <a:lnTo>
                    <a:pt x="34" y="107"/>
                  </a:lnTo>
                  <a:lnTo>
                    <a:pt x="38" y="99"/>
                  </a:lnTo>
                  <a:lnTo>
                    <a:pt x="38" y="92"/>
                  </a:lnTo>
                  <a:lnTo>
                    <a:pt x="38" y="82"/>
                  </a:lnTo>
                  <a:lnTo>
                    <a:pt x="44" y="76"/>
                  </a:lnTo>
                  <a:lnTo>
                    <a:pt x="46" y="78"/>
                  </a:lnTo>
                  <a:lnTo>
                    <a:pt x="48" y="82"/>
                  </a:lnTo>
                  <a:lnTo>
                    <a:pt x="50" y="88"/>
                  </a:lnTo>
                  <a:lnTo>
                    <a:pt x="54" y="93"/>
                  </a:lnTo>
                  <a:lnTo>
                    <a:pt x="54" y="101"/>
                  </a:lnTo>
                  <a:lnTo>
                    <a:pt x="55" y="107"/>
                  </a:lnTo>
                  <a:lnTo>
                    <a:pt x="55" y="112"/>
                  </a:lnTo>
                  <a:lnTo>
                    <a:pt x="57" y="120"/>
                  </a:lnTo>
                  <a:lnTo>
                    <a:pt x="59" y="126"/>
                  </a:lnTo>
                  <a:lnTo>
                    <a:pt x="61" y="131"/>
                  </a:lnTo>
                  <a:lnTo>
                    <a:pt x="65" y="133"/>
                  </a:lnTo>
                  <a:lnTo>
                    <a:pt x="69" y="137"/>
                  </a:lnTo>
                  <a:lnTo>
                    <a:pt x="73" y="139"/>
                  </a:lnTo>
                  <a:lnTo>
                    <a:pt x="78" y="139"/>
                  </a:lnTo>
                  <a:lnTo>
                    <a:pt x="86" y="135"/>
                  </a:lnTo>
                  <a:lnTo>
                    <a:pt x="95" y="131"/>
                  </a:lnTo>
                  <a:lnTo>
                    <a:pt x="101" y="126"/>
                  </a:lnTo>
                  <a:lnTo>
                    <a:pt x="105" y="120"/>
                  </a:lnTo>
                  <a:lnTo>
                    <a:pt x="109" y="114"/>
                  </a:lnTo>
                  <a:lnTo>
                    <a:pt x="112" y="109"/>
                  </a:lnTo>
                  <a:lnTo>
                    <a:pt x="114" y="101"/>
                  </a:lnTo>
                  <a:lnTo>
                    <a:pt x="118" y="95"/>
                  </a:lnTo>
                  <a:lnTo>
                    <a:pt x="120" y="90"/>
                  </a:lnTo>
                  <a:lnTo>
                    <a:pt x="122" y="82"/>
                  </a:lnTo>
                  <a:lnTo>
                    <a:pt x="120" y="76"/>
                  </a:lnTo>
                  <a:lnTo>
                    <a:pt x="120" y="71"/>
                  </a:lnTo>
                  <a:lnTo>
                    <a:pt x="118" y="63"/>
                  </a:lnTo>
                  <a:lnTo>
                    <a:pt x="116" y="59"/>
                  </a:lnTo>
                  <a:lnTo>
                    <a:pt x="112" y="53"/>
                  </a:lnTo>
                  <a:lnTo>
                    <a:pt x="107" y="50"/>
                  </a:lnTo>
                  <a:lnTo>
                    <a:pt x="101" y="48"/>
                  </a:lnTo>
                  <a:lnTo>
                    <a:pt x="95" y="46"/>
                  </a:lnTo>
                  <a:lnTo>
                    <a:pt x="95" y="52"/>
                  </a:lnTo>
                  <a:lnTo>
                    <a:pt x="95" y="61"/>
                  </a:lnTo>
                  <a:lnTo>
                    <a:pt x="95" y="69"/>
                  </a:lnTo>
                  <a:lnTo>
                    <a:pt x="95" y="76"/>
                  </a:lnTo>
                  <a:lnTo>
                    <a:pt x="93" y="82"/>
                  </a:lnTo>
                  <a:lnTo>
                    <a:pt x="92" y="90"/>
                  </a:lnTo>
                  <a:lnTo>
                    <a:pt x="88" y="95"/>
                  </a:lnTo>
                  <a:lnTo>
                    <a:pt x="82" y="103"/>
                  </a:lnTo>
                  <a:lnTo>
                    <a:pt x="82" y="95"/>
                  </a:lnTo>
                  <a:lnTo>
                    <a:pt x="80" y="88"/>
                  </a:lnTo>
                  <a:lnTo>
                    <a:pt x="78" y="78"/>
                  </a:lnTo>
                  <a:lnTo>
                    <a:pt x="76" y="72"/>
                  </a:lnTo>
                  <a:lnTo>
                    <a:pt x="73" y="63"/>
                  </a:lnTo>
                  <a:lnTo>
                    <a:pt x="71" y="57"/>
                  </a:lnTo>
                  <a:lnTo>
                    <a:pt x="67" y="52"/>
                  </a:lnTo>
                  <a:lnTo>
                    <a:pt x="63" y="48"/>
                  </a:lnTo>
                  <a:lnTo>
                    <a:pt x="54" y="40"/>
                  </a:lnTo>
                  <a:lnTo>
                    <a:pt x="44" y="40"/>
                  </a:lnTo>
                  <a:lnTo>
                    <a:pt x="38" y="44"/>
                  </a:lnTo>
                  <a:lnTo>
                    <a:pt x="34" y="50"/>
                  </a:lnTo>
                  <a:lnTo>
                    <a:pt x="29" y="59"/>
                  </a:lnTo>
                  <a:lnTo>
                    <a:pt x="25" y="71"/>
                  </a:lnTo>
                  <a:lnTo>
                    <a:pt x="17" y="78"/>
                  </a:lnTo>
                  <a:lnTo>
                    <a:pt x="15" y="88"/>
                  </a:lnTo>
                  <a:lnTo>
                    <a:pt x="14" y="95"/>
                  </a:lnTo>
                  <a:lnTo>
                    <a:pt x="15" y="107"/>
                  </a:lnTo>
                  <a:lnTo>
                    <a:pt x="8" y="99"/>
                  </a:lnTo>
                  <a:lnTo>
                    <a:pt x="2" y="93"/>
                  </a:lnTo>
                  <a:lnTo>
                    <a:pt x="0" y="84"/>
                  </a:lnTo>
                  <a:lnTo>
                    <a:pt x="0" y="78"/>
                  </a:lnTo>
                  <a:lnTo>
                    <a:pt x="0" y="71"/>
                  </a:lnTo>
                  <a:lnTo>
                    <a:pt x="4" y="63"/>
                  </a:lnTo>
                  <a:lnTo>
                    <a:pt x="8" y="55"/>
                  </a:lnTo>
                  <a:lnTo>
                    <a:pt x="14" y="50"/>
                  </a:lnTo>
                  <a:lnTo>
                    <a:pt x="19" y="42"/>
                  </a:lnTo>
                  <a:lnTo>
                    <a:pt x="25" y="34"/>
                  </a:lnTo>
                  <a:lnTo>
                    <a:pt x="33" y="29"/>
                  </a:lnTo>
                  <a:lnTo>
                    <a:pt x="38" y="23"/>
                  </a:lnTo>
                  <a:lnTo>
                    <a:pt x="44" y="15"/>
                  </a:lnTo>
                  <a:lnTo>
                    <a:pt x="50" y="10"/>
                  </a:lnTo>
                  <a:lnTo>
                    <a:pt x="55" y="4"/>
                  </a:lnTo>
                  <a:lnTo>
                    <a:pt x="59" y="0"/>
                  </a:lnTo>
                  <a:lnTo>
                    <a:pt x="59" y="0"/>
                  </a:lnTo>
                  <a:close/>
                </a:path>
              </a:pathLst>
            </a:custGeom>
            <a:solidFill>
              <a:srgbClr val="000000"/>
            </a:solidFill>
            <a:ln w="9525">
              <a:solidFill>
                <a:schemeClr val="tx2"/>
              </a:solidFill>
              <a:round/>
              <a:headEnd/>
              <a:tailEnd/>
            </a:ln>
          </p:spPr>
          <p:txBody>
            <a:bodyPr/>
            <a:lstStyle/>
            <a:p>
              <a:endParaRPr lang="es-AR"/>
            </a:p>
          </p:txBody>
        </p:sp>
        <p:sp>
          <p:nvSpPr>
            <p:cNvPr id="45120" name="Freeform 64"/>
            <p:cNvSpPr>
              <a:spLocks/>
            </p:cNvSpPr>
            <p:nvPr/>
          </p:nvSpPr>
          <p:spPr bwMode="auto">
            <a:xfrm>
              <a:off x="4222" y="3581"/>
              <a:ext cx="19" cy="27"/>
            </a:xfrm>
            <a:custGeom>
              <a:avLst/>
              <a:gdLst/>
              <a:ahLst/>
              <a:cxnLst>
                <a:cxn ang="0">
                  <a:pos x="38" y="0"/>
                </a:cxn>
                <a:cxn ang="0">
                  <a:pos x="37" y="8"/>
                </a:cxn>
                <a:cxn ang="0">
                  <a:pos x="37" y="17"/>
                </a:cxn>
                <a:cxn ang="0">
                  <a:pos x="35" y="29"/>
                </a:cxn>
                <a:cxn ang="0">
                  <a:pos x="33" y="38"/>
                </a:cxn>
                <a:cxn ang="0">
                  <a:pos x="27" y="46"/>
                </a:cxn>
                <a:cxn ang="0">
                  <a:pos x="19" y="51"/>
                </a:cxn>
                <a:cxn ang="0">
                  <a:pos x="16" y="53"/>
                </a:cxn>
                <a:cxn ang="0">
                  <a:pos x="12" y="53"/>
                </a:cxn>
                <a:cxn ang="0">
                  <a:pos x="4" y="53"/>
                </a:cxn>
                <a:cxn ang="0">
                  <a:pos x="0" y="51"/>
                </a:cxn>
                <a:cxn ang="0">
                  <a:pos x="0" y="44"/>
                </a:cxn>
                <a:cxn ang="0">
                  <a:pos x="2" y="36"/>
                </a:cxn>
                <a:cxn ang="0">
                  <a:pos x="4" y="29"/>
                </a:cxn>
                <a:cxn ang="0">
                  <a:pos x="12" y="23"/>
                </a:cxn>
                <a:cxn ang="0">
                  <a:pos x="16" y="15"/>
                </a:cxn>
                <a:cxn ang="0">
                  <a:pos x="23" y="10"/>
                </a:cxn>
                <a:cxn ang="0">
                  <a:pos x="29" y="2"/>
                </a:cxn>
                <a:cxn ang="0">
                  <a:pos x="38" y="0"/>
                </a:cxn>
                <a:cxn ang="0">
                  <a:pos x="38" y="0"/>
                </a:cxn>
              </a:cxnLst>
              <a:rect l="0" t="0" r="r" b="b"/>
              <a:pathLst>
                <a:path w="38" h="53">
                  <a:moveTo>
                    <a:pt x="38" y="0"/>
                  </a:moveTo>
                  <a:lnTo>
                    <a:pt x="37" y="8"/>
                  </a:lnTo>
                  <a:lnTo>
                    <a:pt x="37" y="17"/>
                  </a:lnTo>
                  <a:lnTo>
                    <a:pt x="35" y="29"/>
                  </a:lnTo>
                  <a:lnTo>
                    <a:pt x="33" y="38"/>
                  </a:lnTo>
                  <a:lnTo>
                    <a:pt x="27" y="46"/>
                  </a:lnTo>
                  <a:lnTo>
                    <a:pt x="19" y="51"/>
                  </a:lnTo>
                  <a:lnTo>
                    <a:pt x="16" y="53"/>
                  </a:lnTo>
                  <a:lnTo>
                    <a:pt x="12" y="53"/>
                  </a:lnTo>
                  <a:lnTo>
                    <a:pt x="4" y="53"/>
                  </a:lnTo>
                  <a:lnTo>
                    <a:pt x="0" y="51"/>
                  </a:lnTo>
                  <a:lnTo>
                    <a:pt x="0" y="44"/>
                  </a:lnTo>
                  <a:lnTo>
                    <a:pt x="2" y="36"/>
                  </a:lnTo>
                  <a:lnTo>
                    <a:pt x="4" y="29"/>
                  </a:lnTo>
                  <a:lnTo>
                    <a:pt x="12" y="23"/>
                  </a:lnTo>
                  <a:lnTo>
                    <a:pt x="16" y="15"/>
                  </a:lnTo>
                  <a:lnTo>
                    <a:pt x="23" y="10"/>
                  </a:lnTo>
                  <a:lnTo>
                    <a:pt x="29" y="2"/>
                  </a:lnTo>
                  <a:lnTo>
                    <a:pt x="38" y="0"/>
                  </a:lnTo>
                  <a:lnTo>
                    <a:pt x="38" y="0"/>
                  </a:lnTo>
                  <a:close/>
                </a:path>
              </a:pathLst>
            </a:custGeom>
            <a:solidFill>
              <a:srgbClr val="000000"/>
            </a:solidFill>
            <a:ln w="9525">
              <a:solidFill>
                <a:schemeClr val="tx2"/>
              </a:solidFill>
              <a:round/>
              <a:headEnd/>
              <a:tailEnd/>
            </a:ln>
          </p:spPr>
          <p:txBody>
            <a:bodyPr/>
            <a:lstStyle/>
            <a:p>
              <a:endParaRPr lang="es-AR"/>
            </a:p>
          </p:txBody>
        </p:sp>
        <p:sp>
          <p:nvSpPr>
            <p:cNvPr id="45121" name="Freeform 65"/>
            <p:cNvSpPr>
              <a:spLocks/>
            </p:cNvSpPr>
            <p:nvPr/>
          </p:nvSpPr>
          <p:spPr bwMode="auto">
            <a:xfrm>
              <a:off x="4972" y="3582"/>
              <a:ext cx="107" cy="47"/>
            </a:xfrm>
            <a:custGeom>
              <a:avLst/>
              <a:gdLst/>
              <a:ahLst/>
              <a:cxnLst>
                <a:cxn ang="0">
                  <a:pos x="173" y="0"/>
                </a:cxn>
                <a:cxn ang="0">
                  <a:pos x="186" y="6"/>
                </a:cxn>
                <a:cxn ang="0">
                  <a:pos x="197" y="17"/>
                </a:cxn>
                <a:cxn ang="0">
                  <a:pos x="207" y="32"/>
                </a:cxn>
                <a:cxn ang="0">
                  <a:pos x="205" y="42"/>
                </a:cxn>
                <a:cxn ang="0">
                  <a:pos x="192" y="46"/>
                </a:cxn>
                <a:cxn ang="0">
                  <a:pos x="178" y="51"/>
                </a:cxn>
                <a:cxn ang="0">
                  <a:pos x="165" y="57"/>
                </a:cxn>
                <a:cxn ang="0">
                  <a:pos x="152" y="63"/>
                </a:cxn>
                <a:cxn ang="0">
                  <a:pos x="138" y="70"/>
                </a:cxn>
                <a:cxn ang="0">
                  <a:pos x="121" y="82"/>
                </a:cxn>
                <a:cxn ang="0">
                  <a:pos x="106" y="91"/>
                </a:cxn>
                <a:cxn ang="0">
                  <a:pos x="91" y="89"/>
                </a:cxn>
                <a:cxn ang="0">
                  <a:pos x="76" y="89"/>
                </a:cxn>
                <a:cxn ang="0">
                  <a:pos x="62" y="89"/>
                </a:cxn>
                <a:cxn ang="0">
                  <a:pos x="49" y="89"/>
                </a:cxn>
                <a:cxn ang="0">
                  <a:pos x="34" y="89"/>
                </a:cxn>
                <a:cxn ang="0">
                  <a:pos x="21" y="87"/>
                </a:cxn>
                <a:cxn ang="0">
                  <a:pos x="5" y="87"/>
                </a:cxn>
                <a:cxn ang="0">
                  <a:pos x="5" y="84"/>
                </a:cxn>
                <a:cxn ang="0">
                  <a:pos x="19" y="76"/>
                </a:cxn>
                <a:cxn ang="0">
                  <a:pos x="36" y="72"/>
                </a:cxn>
                <a:cxn ang="0">
                  <a:pos x="53" y="70"/>
                </a:cxn>
                <a:cxn ang="0">
                  <a:pos x="70" y="66"/>
                </a:cxn>
                <a:cxn ang="0">
                  <a:pos x="85" y="63"/>
                </a:cxn>
                <a:cxn ang="0">
                  <a:pos x="99" y="57"/>
                </a:cxn>
                <a:cxn ang="0">
                  <a:pos x="112" y="51"/>
                </a:cxn>
                <a:cxn ang="0">
                  <a:pos x="106" y="42"/>
                </a:cxn>
                <a:cxn ang="0">
                  <a:pos x="85" y="40"/>
                </a:cxn>
                <a:cxn ang="0">
                  <a:pos x="64" y="42"/>
                </a:cxn>
                <a:cxn ang="0">
                  <a:pos x="41" y="47"/>
                </a:cxn>
                <a:cxn ang="0">
                  <a:pos x="30" y="46"/>
                </a:cxn>
                <a:cxn ang="0">
                  <a:pos x="40" y="38"/>
                </a:cxn>
                <a:cxn ang="0">
                  <a:pos x="57" y="32"/>
                </a:cxn>
                <a:cxn ang="0">
                  <a:pos x="72" y="27"/>
                </a:cxn>
                <a:cxn ang="0">
                  <a:pos x="89" y="23"/>
                </a:cxn>
                <a:cxn ang="0">
                  <a:pos x="106" y="19"/>
                </a:cxn>
                <a:cxn ang="0">
                  <a:pos x="123" y="13"/>
                </a:cxn>
                <a:cxn ang="0">
                  <a:pos x="138" y="9"/>
                </a:cxn>
                <a:cxn ang="0">
                  <a:pos x="156" y="6"/>
                </a:cxn>
                <a:cxn ang="0">
                  <a:pos x="165" y="2"/>
                </a:cxn>
              </a:cxnLst>
              <a:rect l="0" t="0" r="r" b="b"/>
              <a:pathLst>
                <a:path w="213" h="93">
                  <a:moveTo>
                    <a:pt x="165" y="2"/>
                  </a:moveTo>
                  <a:lnTo>
                    <a:pt x="173" y="0"/>
                  </a:lnTo>
                  <a:lnTo>
                    <a:pt x="180" y="2"/>
                  </a:lnTo>
                  <a:lnTo>
                    <a:pt x="186" y="6"/>
                  </a:lnTo>
                  <a:lnTo>
                    <a:pt x="194" y="11"/>
                  </a:lnTo>
                  <a:lnTo>
                    <a:pt x="197" y="17"/>
                  </a:lnTo>
                  <a:lnTo>
                    <a:pt x="203" y="25"/>
                  </a:lnTo>
                  <a:lnTo>
                    <a:pt x="207" y="32"/>
                  </a:lnTo>
                  <a:lnTo>
                    <a:pt x="213" y="40"/>
                  </a:lnTo>
                  <a:lnTo>
                    <a:pt x="205" y="42"/>
                  </a:lnTo>
                  <a:lnTo>
                    <a:pt x="199" y="44"/>
                  </a:lnTo>
                  <a:lnTo>
                    <a:pt x="192" y="46"/>
                  </a:lnTo>
                  <a:lnTo>
                    <a:pt x="186" y="49"/>
                  </a:lnTo>
                  <a:lnTo>
                    <a:pt x="178" y="51"/>
                  </a:lnTo>
                  <a:lnTo>
                    <a:pt x="171" y="55"/>
                  </a:lnTo>
                  <a:lnTo>
                    <a:pt x="165" y="57"/>
                  </a:lnTo>
                  <a:lnTo>
                    <a:pt x="159" y="61"/>
                  </a:lnTo>
                  <a:lnTo>
                    <a:pt x="152" y="63"/>
                  </a:lnTo>
                  <a:lnTo>
                    <a:pt x="146" y="66"/>
                  </a:lnTo>
                  <a:lnTo>
                    <a:pt x="138" y="70"/>
                  </a:lnTo>
                  <a:lnTo>
                    <a:pt x="133" y="74"/>
                  </a:lnTo>
                  <a:lnTo>
                    <a:pt x="121" y="82"/>
                  </a:lnTo>
                  <a:lnTo>
                    <a:pt x="114" y="93"/>
                  </a:lnTo>
                  <a:lnTo>
                    <a:pt x="106" y="91"/>
                  </a:lnTo>
                  <a:lnTo>
                    <a:pt x="99" y="89"/>
                  </a:lnTo>
                  <a:lnTo>
                    <a:pt x="91" y="89"/>
                  </a:lnTo>
                  <a:lnTo>
                    <a:pt x="83" y="89"/>
                  </a:lnTo>
                  <a:lnTo>
                    <a:pt x="76" y="89"/>
                  </a:lnTo>
                  <a:lnTo>
                    <a:pt x="70" y="89"/>
                  </a:lnTo>
                  <a:lnTo>
                    <a:pt x="62" y="89"/>
                  </a:lnTo>
                  <a:lnTo>
                    <a:pt x="57" y="89"/>
                  </a:lnTo>
                  <a:lnTo>
                    <a:pt x="49" y="89"/>
                  </a:lnTo>
                  <a:lnTo>
                    <a:pt x="41" y="89"/>
                  </a:lnTo>
                  <a:lnTo>
                    <a:pt x="34" y="89"/>
                  </a:lnTo>
                  <a:lnTo>
                    <a:pt x="28" y="89"/>
                  </a:lnTo>
                  <a:lnTo>
                    <a:pt x="21" y="87"/>
                  </a:lnTo>
                  <a:lnTo>
                    <a:pt x="13" y="87"/>
                  </a:lnTo>
                  <a:lnTo>
                    <a:pt x="5" y="87"/>
                  </a:lnTo>
                  <a:lnTo>
                    <a:pt x="0" y="87"/>
                  </a:lnTo>
                  <a:lnTo>
                    <a:pt x="5" y="84"/>
                  </a:lnTo>
                  <a:lnTo>
                    <a:pt x="11" y="80"/>
                  </a:lnTo>
                  <a:lnTo>
                    <a:pt x="19" y="76"/>
                  </a:lnTo>
                  <a:lnTo>
                    <a:pt x="28" y="76"/>
                  </a:lnTo>
                  <a:lnTo>
                    <a:pt x="36" y="72"/>
                  </a:lnTo>
                  <a:lnTo>
                    <a:pt x="43" y="72"/>
                  </a:lnTo>
                  <a:lnTo>
                    <a:pt x="53" y="70"/>
                  </a:lnTo>
                  <a:lnTo>
                    <a:pt x="62" y="70"/>
                  </a:lnTo>
                  <a:lnTo>
                    <a:pt x="70" y="66"/>
                  </a:lnTo>
                  <a:lnTo>
                    <a:pt x="78" y="65"/>
                  </a:lnTo>
                  <a:lnTo>
                    <a:pt x="85" y="63"/>
                  </a:lnTo>
                  <a:lnTo>
                    <a:pt x="93" y="63"/>
                  </a:lnTo>
                  <a:lnTo>
                    <a:pt x="99" y="57"/>
                  </a:lnTo>
                  <a:lnTo>
                    <a:pt x="106" y="55"/>
                  </a:lnTo>
                  <a:lnTo>
                    <a:pt x="112" y="51"/>
                  </a:lnTo>
                  <a:lnTo>
                    <a:pt x="118" y="46"/>
                  </a:lnTo>
                  <a:lnTo>
                    <a:pt x="106" y="42"/>
                  </a:lnTo>
                  <a:lnTo>
                    <a:pt x="97" y="40"/>
                  </a:lnTo>
                  <a:lnTo>
                    <a:pt x="85" y="40"/>
                  </a:lnTo>
                  <a:lnTo>
                    <a:pt x="76" y="42"/>
                  </a:lnTo>
                  <a:lnTo>
                    <a:pt x="64" y="42"/>
                  </a:lnTo>
                  <a:lnTo>
                    <a:pt x="53" y="46"/>
                  </a:lnTo>
                  <a:lnTo>
                    <a:pt x="41" y="47"/>
                  </a:lnTo>
                  <a:lnTo>
                    <a:pt x="32" y="49"/>
                  </a:lnTo>
                  <a:lnTo>
                    <a:pt x="30" y="46"/>
                  </a:lnTo>
                  <a:lnTo>
                    <a:pt x="32" y="40"/>
                  </a:lnTo>
                  <a:lnTo>
                    <a:pt x="40" y="38"/>
                  </a:lnTo>
                  <a:lnTo>
                    <a:pt x="49" y="34"/>
                  </a:lnTo>
                  <a:lnTo>
                    <a:pt x="57" y="32"/>
                  </a:lnTo>
                  <a:lnTo>
                    <a:pt x="64" y="30"/>
                  </a:lnTo>
                  <a:lnTo>
                    <a:pt x="72" y="27"/>
                  </a:lnTo>
                  <a:lnTo>
                    <a:pt x="81" y="27"/>
                  </a:lnTo>
                  <a:lnTo>
                    <a:pt x="89" y="23"/>
                  </a:lnTo>
                  <a:lnTo>
                    <a:pt x="99" y="21"/>
                  </a:lnTo>
                  <a:lnTo>
                    <a:pt x="106" y="19"/>
                  </a:lnTo>
                  <a:lnTo>
                    <a:pt x="116" y="17"/>
                  </a:lnTo>
                  <a:lnTo>
                    <a:pt x="123" y="13"/>
                  </a:lnTo>
                  <a:lnTo>
                    <a:pt x="131" y="11"/>
                  </a:lnTo>
                  <a:lnTo>
                    <a:pt x="138" y="9"/>
                  </a:lnTo>
                  <a:lnTo>
                    <a:pt x="148" y="8"/>
                  </a:lnTo>
                  <a:lnTo>
                    <a:pt x="156" y="6"/>
                  </a:lnTo>
                  <a:lnTo>
                    <a:pt x="165" y="2"/>
                  </a:lnTo>
                  <a:lnTo>
                    <a:pt x="165" y="2"/>
                  </a:lnTo>
                  <a:close/>
                </a:path>
              </a:pathLst>
            </a:custGeom>
            <a:solidFill>
              <a:srgbClr val="000000"/>
            </a:solidFill>
            <a:ln w="9525">
              <a:solidFill>
                <a:schemeClr val="tx2"/>
              </a:solidFill>
              <a:round/>
              <a:headEnd/>
              <a:tailEnd/>
            </a:ln>
          </p:spPr>
          <p:txBody>
            <a:bodyPr/>
            <a:lstStyle/>
            <a:p>
              <a:endParaRPr lang="es-AR"/>
            </a:p>
          </p:txBody>
        </p:sp>
        <p:sp>
          <p:nvSpPr>
            <p:cNvPr id="45122" name="Freeform 66"/>
            <p:cNvSpPr>
              <a:spLocks/>
            </p:cNvSpPr>
            <p:nvPr/>
          </p:nvSpPr>
          <p:spPr bwMode="auto">
            <a:xfrm>
              <a:off x="5041" y="3613"/>
              <a:ext cx="49" cy="15"/>
            </a:xfrm>
            <a:custGeom>
              <a:avLst/>
              <a:gdLst/>
              <a:ahLst/>
              <a:cxnLst>
                <a:cxn ang="0">
                  <a:pos x="66" y="2"/>
                </a:cxn>
                <a:cxn ang="0">
                  <a:pos x="72" y="2"/>
                </a:cxn>
                <a:cxn ang="0">
                  <a:pos x="79" y="2"/>
                </a:cxn>
                <a:cxn ang="0">
                  <a:pos x="89" y="0"/>
                </a:cxn>
                <a:cxn ang="0">
                  <a:pos x="98" y="2"/>
                </a:cxn>
                <a:cxn ang="0">
                  <a:pos x="93" y="3"/>
                </a:cxn>
                <a:cxn ang="0">
                  <a:pos x="87" y="7"/>
                </a:cxn>
                <a:cxn ang="0">
                  <a:pos x="79" y="9"/>
                </a:cxn>
                <a:cxn ang="0">
                  <a:pos x="74" y="13"/>
                </a:cxn>
                <a:cxn ang="0">
                  <a:pos x="68" y="15"/>
                </a:cxn>
                <a:cxn ang="0">
                  <a:pos x="62" y="19"/>
                </a:cxn>
                <a:cxn ang="0">
                  <a:pos x="57" y="21"/>
                </a:cxn>
                <a:cxn ang="0">
                  <a:pos x="51" y="23"/>
                </a:cxn>
                <a:cxn ang="0">
                  <a:pos x="45" y="24"/>
                </a:cxn>
                <a:cxn ang="0">
                  <a:pos x="38" y="26"/>
                </a:cxn>
                <a:cxn ang="0">
                  <a:pos x="32" y="26"/>
                </a:cxn>
                <a:cxn ang="0">
                  <a:pos x="26" y="28"/>
                </a:cxn>
                <a:cxn ang="0">
                  <a:pos x="19" y="28"/>
                </a:cxn>
                <a:cxn ang="0">
                  <a:pos x="13" y="28"/>
                </a:cxn>
                <a:cxn ang="0">
                  <a:pos x="5" y="26"/>
                </a:cxn>
                <a:cxn ang="0">
                  <a:pos x="0" y="24"/>
                </a:cxn>
                <a:cxn ang="0">
                  <a:pos x="5" y="19"/>
                </a:cxn>
                <a:cxn ang="0">
                  <a:pos x="15" y="15"/>
                </a:cxn>
                <a:cxn ang="0">
                  <a:pos x="22" y="13"/>
                </a:cxn>
                <a:cxn ang="0">
                  <a:pos x="32" y="11"/>
                </a:cxn>
                <a:cxn ang="0">
                  <a:pos x="41" y="7"/>
                </a:cxn>
                <a:cxn ang="0">
                  <a:pos x="49" y="5"/>
                </a:cxn>
                <a:cxn ang="0">
                  <a:pos x="57" y="3"/>
                </a:cxn>
                <a:cxn ang="0">
                  <a:pos x="66" y="2"/>
                </a:cxn>
                <a:cxn ang="0">
                  <a:pos x="66" y="2"/>
                </a:cxn>
              </a:cxnLst>
              <a:rect l="0" t="0" r="r" b="b"/>
              <a:pathLst>
                <a:path w="98" h="28">
                  <a:moveTo>
                    <a:pt x="66" y="2"/>
                  </a:moveTo>
                  <a:lnTo>
                    <a:pt x="72" y="2"/>
                  </a:lnTo>
                  <a:lnTo>
                    <a:pt x="79" y="2"/>
                  </a:lnTo>
                  <a:lnTo>
                    <a:pt x="89" y="0"/>
                  </a:lnTo>
                  <a:lnTo>
                    <a:pt x="98" y="2"/>
                  </a:lnTo>
                  <a:lnTo>
                    <a:pt x="93" y="3"/>
                  </a:lnTo>
                  <a:lnTo>
                    <a:pt x="87" y="7"/>
                  </a:lnTo>
                  <a:lnTo>
                    <a:pt x="79" y="9"/>
                  </a:lnTo>
                  <a:lnTo>
                    <a:pt x="74" y="13"/>
                  </a:lnTo>
                  <a:lnTo>
                    <a:pt x="68" y="15"/>
                  </a:lnTo>
                  <a:lnTo>
                    <a:pt x="62" y="19"/>
                  </a:lnTo>
                  <a:lnTo>
                    <a:pt x="57" y="21"/>
                  </a:lnTo>
                  <a:lnTo>
                    <a:pt x="51" y="23"/>
                  </a:lnTo>
                  <a:lnTo>
                    <a:pt x="45" y="24"/>
                  </a:lnTo>
                  <a:lnTo>
                    <a:pt x="38" y="26"/>
                  </a:lnTo>
                  <a:lnTo>
                    <a:pt x="32" y="26"/>
                  </a:lnTo>
                  <a:lnTo>
                    <a:pt x="26" y="28"/>
                  </a:lnTo>
                  <a:lnTo>
                    <a:pt x="19" y="28"/>
                  </a:lnTo>
                  <a:lnTo>
                    <a:pt x="13" y="28"/>
                  </a:lnTo>
                  <a:lnTo>
                    <a:pt x="5" y="26"/>
                  </a:lnTo>
                  <a:lnTo>
                    <a:pt x="0" y="24"/>
                  </a:lnTo>
                  <a:lnTo>
                    <a:pt x="5" y="19"/>
                  </a:lnTo>
                  <a:lnTo>
                    <a:pt x="15" y="15"/>
                  </a:lnTo>
                  <a:lnTo>
                    <a:pt x="22" y="13"/>
                  </a:lnTo>
                  <a:lnTo>
                    <a:pt x="32" y="11"/>
                  </a:lnTo>
                  <a:lnTo>
                    <a:pt x="41" y="7"/>
                  </a:lnTo>
                  <a:lnTo>
                    <a:pt x="49" y="5"/>
                  </a:lnTo>
                  <a:lnTo>
                    <a:pt x="57" y="3"/>
                  </a:lnTo>
                  <a:lnTo>
                    <a:pt x="66" y="2"/>
                  </a:lnTo>
                  <a:lnTo>
                    <a:pt x="66" y="2"/>
                  </a:lnTo>
                  <a:close/>
                </a:path>
              </a:pathLst>
            </a:custGeom>
            <a:solidFill>
              <a:srgbClr val="000000"/>
            </a:solidFill>
            <a:ln w="9525">
              <a:solidFill>
                <a:schemeClr val="tx2"/>
              </a:solidFill>
              <a:round/>
              <a:headEnd/>
              <a:tailEnd/>
            </a:ln>
          </p:spPr>
          <p:txBody>
            <a:bodyPr/>
            <a:lstStyle/>
            <a:p>
              <a:endParaRPr lang="es-AR"/>
            </a:p>
          </p:txBody>
        </p:sp>
        <p:sp>
          <p:nvSpPr>
            <p:cNvPr id="45123" name="Freeform 67"/>
            <p:cNvSpPr>
              <a:spLocks/>
            </p:cNvSpPr>
            <p:nvPr/>
          </p:nvSpPr>
          <p:spPr bwMode="auto">
            <a:xfrm>
              <a:off x="4686" y="3624"/>
              <a:ext cx="76" cy="54"/>
            </a:xfrm>
            <a:custGeom>
              <a:avLst/>
              <a:gdLst/>
              <a:ahLst/>
              <a:cxnLst>
                <a:cxn ang="0">
                  <a:pos x="152" y="0"/>
                </a:cxn>
                <a:cxn ang="0">
                  <a:pos x="152" y="5"/>
                </a:cxn>
                <a:cxn ang="0">
                  <a:pos x="151" y="13"/>
                </a:cxn>
                <a:cxn ang="0">
                  <a:pos x="145" y="19"/>
                </a:cxn>
                <a:cxn ang="0">
                  <a:pos x="143" y="26"/>
                </a:cxn>
                <a:cxn ang="0">
                  <a:pos x="137" y="32"/>
                </a:cxn>
                <a:cxn ang="0">
                  <a:pos x="132" y="38"/>
                </a:cxn>
                <a:cxn ang="0">
                  <a:pos x="124" y="43"/>
                </a:cxn>
                <a:cxn ang="0">
                  <a:pos x="118" y="51"/>
                </a:cxn>
                <a:cxn ang="0">
                  <a:pos x="109" y="55"/>
                </a:cxn>
                <a:cxn ang="0">
                  <a:pos x="101" y="60"/>
                </a:cxn>
                <a:cxn ang="0">
                  <a:pos x="94" y="66"/>
                </a:cxn>
                <a:cxn ang="0">
                  <a:pos x="86" y="70"/>
                </a:cxn>
                <a:cxn ang="0">
                  <a:pos x="78" y="76"/>
                </a:cxn>
                <a:cxn ang="0">
                  <a:pos x="71" y="79"/>
                </a:cxn>
                <a:cxn ang="0">
                  <a:pos x="65" y="85"/>
                </a:cxn>
                <a:cxn ang="0">
                  <a:pos x="59" y="89"/>
                </a:cxn>
                <a:cxn ang="0">
                  <a:pos x="52" y="89"/>
                </a:cxn>
                <a:cxn ang="0">
                  <a:pos x="44" y="89"/>
                </a:cxn>
                <a:cxn ang="0">
                  <a:pos x="38" y="89"/>
                </a:cxn>
                <a:cxn ang="0">
                  <a:pos x="31" y="93"/>
                </a:cxn>
                <a:cxn ang="0">
                  <a:pos x="25" y="95"/>
                </a:cxn>
                <a:cxn ang="0">
                  <a:pos x="19" y="98"/>
                </a:cxn>
                <a:cxn ang="0">
                  <a:pos x="16" y="100"/>
                </a:cxn>
                <a:cxn ang="0">
                  <a:pos x="12" y="108"/>
                </a:cxn>
                <a:cxn ang="0">
                  <a:pos x="6" y="106"/>
                </a:cxn>
                <a:cxn ang="0">
                  <a:pos x="2" y="106"/>
                </a:cxn>
                <a:cxn ang="0">
                  <a:pos x="0" y="102"/>
                </a:cxn>
                <a:cxn ang="0">
                  <a:pos x="0" y="100"/>
                </a:cxn>
                <a:cxn ang="0">
                  <a:pos x="6" y="95"/>
                </a:cxn>
                <a:cxn ang="0">
                  <a:pos x="16" y="87"/>
                </a:cxn>
                <a:cxn ang="0">
                  <a:pos x="19" y="83"/>
                </a:cxn>
                <a:cxn ang="0">
                  <a:pos x="25" y="79"/>
                </a:cxn>
                <a:cxn ang="0">
                  <a:pos x="31" y="76"/>
                </a:cxn>
                <a:cxn ang="0">
                  <a:pos x="38" y="74"/>
                </a:cxn>
                <a:cxn ang="0">
                  <a:pos x="42" y="70"/>
                </a:cxn>
                <a:cxn ang="0">
                  <a:pos x="50" y="68"/>
                </a:cxn>
                <a:cxn ang="0">
                  <a:pos x="54" y="66"/>
                </a:cxn>
                <a:cxn ang="0">
                  <a:pos x="59" y="66"/>
                </a:cxn>
                <a:cxn ang="0">
                  <a:pos x="65" y="62"/>
                </a:cxn>
                <a:cxn ang="0">
                  <a:pos x="71" y="59"/>
                </a:cxn>
                <a:cxn ang="0">
                  <a:pos x="76" y="55"/>
                </a:cxn>
                <a:cxn ang="0">
                  <a:pos x="84" y="51"/>
                </a:cxn>
                <a:cxn ang="0">
                  <a:pos x="88" y="45"/>
                </a:cxn>
                <a:cxn ang="0">
                  <a:pos x="95" y="40"/>
                </a:cxn>
                <a:cxn ang="0">
                  <a:pos x="101" y="34"/>
                </a:cxn>
                <a:cxn ang="0">
                  <a:pos x="107" y="30"/>
                </a:cxn>
                <a:cxn ang="0">
                  <a:pos x="118" y="21"/>
                </a:cxn>
                <a:cxn ang="0">
                  <a:pos x="130" y="11"/>
                </a:cxn>
                <a:cxn ang="0">
                  <a:pos x="133" y="5"/>
                </a:cxn>
                <a:cxn ang="0">
                  <a:pos x="141" y="3"/>
                </a:cxn>
                <a:cxn ang="0">
                  <a:pos x="147" y="0"/>
                </a:cxn>
                <a:cxn ang="0">
                  <a:pos x="152" y="0"/>
                </a:cxn>
                <a:cxn ang="0">
                  <a:pos x="152" y="0"/>
                </a:cxn>
              </a:cxnLst>
              <a:rect l="0" t="0" r="r" b="b"/>
              <a:pathLst>
                <a:path w="152" h="108">
                  <a:moveTo>
                    <a:pt x="152" y="0"/>
                  </a:moveTo>
                  <a:lnTo>
                    <a:pt x="152" y="5"/>
                  </a:lnTo>
                  <a:lnTo>
                    <a:pt x="151" y="13"/>
                  </a:lnTo>
                  <a:lnTo>
                    <a:pt x="145" y="19"/>
                  </a:lnTo>
                  <a:lnTo>
                    <a:pt x="143" y="26"/>
                  </a:lnTo>
                  <a:lnTo>
                    <a:pt x="137" y="32"/>
                  </a:lnTo>
                  <a:lnTo>
                    <a:pt x="132" y="38"/>
                  </a:lnTo>
                  <a:lnTo>
                    <a:pt x="124" y="43"/>
                  </a:lnTo>
                  <a:lnTo>
                    <a:pt x="118" y="51"/>
                  </a:lnTo>
                  <a:lnTo>
                    <a:pt x="109" y="55"/>
                  </a:lnTo>
                  <a:lnTo>
                    <a:pt x="101" y="60"/>
                  </a:lnTo>
                  <a:lnTo>
                    <a:pt x="94" y="66"/>
                  </a:lnTo>
                  <a:lnTo>
                    <a:pt x="86" y="70"/>
                  </a:lnTo>
                  <a:lnTo>
                    <a:pt x="78" y="76"/>
                  </a:lnTo>
                  <a:lnTo>
                    <a:pt x="71" y="79"/>
                  </a:lnTo>
                  <a:lnTo>
                    <a:pt x="65" y="85"/>
                  </a:lnTo>
                  <a:lnTo>
                    <a:pt x="59" y="89"/>
                  </a:lnTo>
                  <a:lnTo>
                    <a:pt x="52" y="89"/>
                  </a:lnTo>
                  <a:lnTo>
                    <a:pt x="44" y="89"/>
                  </a:lnTo>
                  <a:lnTo>
                    <a:pt x="38" y="89"/>
                  </a:lnTo>
                  <a:lnTo>
                    <a:pt x="31" y="93"/>
                  </a:lnTo>
                  <a:lnTo>
                    <a:pt x="25" y="95"/>
                  </a:lnTo>
                  <a:lnTo>
                    <a:pt x="19" y="98"/>
                  </a:lnTo>
                  <a:lnTo>
                    <a:pt x="16" y="100"/>
                  </a:lnTo>
                  <a:lnTo>
                    <a:pt x="12" y="108"/>
                  </a:lnTo>
                  <a:lnTo>
                    <a:pt x="6" y="106"/>
                  </a:lnTo>
                  <a:lnTo>
                    <a:pt x="2" y="106"/>
                  </a:lnTo>
                  <a:lnTo>
                    <a:pt x="0" y="102"/>
                  </a:lnTo>
                  <a:lnTo>
                    <a:pt x="0" y="100"/>
                  </a:lnTo>
                  <a:lnTo>
                    <a:pt x="6" y="95"/>
                  </a:lnTo>
                  <a:lnTo>
                    <a:pt x="16" y="87"/>
                  </a:lnTo>
                  <a:lnTo>
                    <a:pt x="19" y="83"/>
                  </a:lnTo>
                  <a:lnTo>
                    <a:pt x="25" y="79"/>
                  </a:lnTo>
                  <a:lnTo>
                    <a:pt x="31" y="76"/>
                  </a:lnTo>
                  <a:lnTo>
                    <a:pt x="38" y="74"/>
                  </a:lnTo>
                  <a:lnTo>
                    <a:pt x="42" y="70"/>
                  </a:lnTo>
                  <a:lnTo>
                    <a:pt x="50" y="68"/>
                  </a:lnTo>
                  <a:lnTo>
                    <a:pt x="54" y="66"/>
                  </a:lnTo>
                  <a:lnTo>
                    <a:pt x="59" y="66"/>
                  </a:lnTo>
                  <a:lnTo>
                    <a:pt x="65" y="62"/>
                  </a:lnTo>
                  <a:lnTo>
                    <a:pt x="71" y="59"/>
                  </a:lnTo>
                  <a:lnTo>
                    <a:pt x="76" y="55"/>
                  </a:lnTo>
                  <a:lnTo>
                    <a:pt x="84" y="51"/>
                  </a:lnTo>
                  <a:lnTo>
                    <a:pt x="88" y="45"/>
                  </a:lnTo>
                  <a:lnTo>
                    <a:pt x="95" y="40"/>
                  </a:lnTo>
                  <a:lnTo>
                    <a:pt x="101" y="34"/>
                  </a:lnTo>
                  <a:lnTo>
                    <a:pt x="107" y="30"/>
                  </a:lnTo>
                  <a:lnTo>
                    <a:pt x="118" y="21"/>
                  </a:lnTo>
                  <a:lnTo>
                    <a:pt x="130" y="11"/>
                  </a:lnTo>
                  <a:lnTo>
                    <a:pt x="133" y="5"/>
                  </a:lnTo>
                  <a:lnTo>
                    <a:pt x="141" y="3"/>
                  </a:lnTo>
                  <a:lnTo>
                    <a:pt x="147" y="0"/>
                  </a:lnTo>
                  <a:lnTo>
                    <a:pt x="152" y="0"/>
                  </a:lnTo>
                  <a:lnTo>
                    <a:pt x="152" y="0"/>
                  </a:lnTo>
                  <a:close/>
                </a:path>
              </a:pathLst>
            </a:custGeom>
            <a:solidFill>
              <a:srgbClr val="D99966"/>
            </a:solidFill>
            <a:ln w="9525">
              <a:solidFill>
                <a:schemeClr val="tx2"/>
              </a:solidFill>
              <a:round/>
              <a:headEnd/>
              <a:tailEnd/>
            </a:ln>
          </p:spPr>
          <p:txBody>
            <a:bodyPr/>
            <a:lstStyle/>
            <a:p>
              <a:endParaRPr lang="es-AR"/>
            </a:p>
          </p:txBody>
        </p:sp>
        <p:sp>
          <p:nvSpPr>
            <p:cNvPr id="45124" name="Freeform 68"/>
            <p:cNvSpPr>
              <a:spLocks/>
            </p:cNvSpPr>
            <p:nvPr/>
          </p:nvSpPr>
          <p:spPr bwMode="auto">
            <a:xfrm>
              <a:off x="4548" y="3630"/>
              <a:ext cx="180" cy="69"/>
            </a:xfrm>
            <a:custGeom>
              <a:avLst/>
              <a:gdLst/>
              <a:ahLst/>
              <a:cxnLst>
                <a:cxn ang="0">
                  <a:pos x="349" y="0"/>
                </a:cxn>
                <a:cxn ang="0">
                  <a:pos x="357" y="4"/>
                </a:cxn>
                <a:cxn ang="0">
                  <a:pos x="353" y="11"/>
                </a:cxn>
                <a:cxn ang="0">
                  <a:pos x="340" y="19"/>
                </a:cxn>
                <a:cxn ang="0">
                  <a:pos x="327" y="23"/>
                </a:cxn>
                <a:cxn ang="0">
                  <a:pos x="315" y="27"/>
                </a:cxn>
                <a:cxn ang="0">
                  <a:pos x="304" y="28"/>
                </a:cxn>
                <a:cxn ang="0">
                  <a:pos x="291" y="36"/>
                </a:cxn>
                <a:cxn ang="0">
                  <a:pos x="272" y="51"/>
                </a:cxn>
                <a:cxn ang="0">
                  <a:pos x="251" y="63"/>
                </a:cxn>
                <a:cxn ang="0">
                  <a:pos x="230" y="72"/>
                </a:cxn>
                <a:cxn ang="0">
                  <a:pos x="207" y="80"/>
                </a:cxn>
                <a:cxn ang="0">
                  <a:pos x="182" y="85"/>
                </a:cxn>
                <a:cxn ang="0">
                  <a:pos x="157" y="89"/>
                </a:cxn>
                <a:cxn ang="0">
                  <a:pos x="133" y="93"/>
                </a:cxn>
                <a:cxn ang="0">
                  <a:pos x="112" y="97"/>
                </a:cxn>
                <a:cxn ang="0">
                  <a:pos x="98" y="101"/>
                </a:cxn>
                <a:cxn ang="0">
                  <a:pos x="83" y="106"/>
                </a:cxn>
                <a:cxn ang="0">
                  <a:pos x="68" y="110"/>
                </a:cxn>
                <a:cxn ang="0">
                  <a:pos x="53" y="116"/>
                </a:cxn>
                <a:cxn ang="0">
                  <a:pos x="40" y="120"/>
                </a:cxn>
                <a:cxn ang="0">
                  <a:pos x="24" y="127"/>
                </a:cxn>
                <a:cxn ang="0">
                  <a:pos x="9" y="133"/>
                </a:cxn>
                <a:cxn ang="0">
                  <a:pos x="0" y="131"/>
                </a:cxn>
                <a:cxn ang="0">
                  <a:pos x="2" y="120"/>
                </a:cxn>
                <a:cxn ang="0">
                  <a:pos x="7" y="110"/>
                </a:cxn>
                <a:cxn ang="0">
                  <a:pos x="17" y="104"/>
                </a:cxn>
                <a:cxn ang="0">
                  <a:pos x="28" y="99"/>
                </a:cxn>
                <a:cxn ang="0">
                  <a:pos x="41" y="93"/>
                </a:cxn>
                <a:cxn ang="0">
                  <a:pos x="53" y="89"/>
                </a:cxn>
                <a:cxn ang="0">
                  <a:pos x="64" y="85"/>
                </a:cxn>
                <a:cxn ang="0">
                  <a:pos x="83" y="82"/>
                </a:cxn>
                <a:cxn ang="0">
                  <a:pos x="112" y="74"/>
                </a:cxn>
                <a:cxn ang="0">
                  <a:pos x="142" y="70"/>
                </a:cxn>
                <a:cxn ang="0">
                  <a:pos x="171" y="63"/>
                </a:cxn>
                <a:cxn ang="0">
                  <a:pos x="199" y="55"/>
                </a:cxn>
                <a:cxn ang="0">
                  <a:pos x="226" y="46"/>
                </a:cxn>
                <a:cxn ang="0">
                  <a:pos x="254" y="32"/>
                </a:cxn>
                <a:cxn ang="0">
                  <a:pos x="281" y="19"/>
                </a:cxn>
                <a:cxn ang="0">
                  <a:pos x="300" y="8"/>
                </a:cxn>
                <a:cxn ang="0">
                  <a:pos x="313" y="4"/>
                </a:cxn>
                <a:cxn ang="0">
                  <a:pos x="325" y="4"/>
                </a:cxn>
                <a:cxn ang="0">
                  <a:pos x="336" y="2"/>
                </a:cxn>
                <a:cxn ang="0">
                  <a:pos x="342" y="0"/>
                </a:cxn>
              </a:cxnLst>
              <a:rect l="0" t="0" r="r" b="b"/>
              <a:pathLst>
                <a:path w="359" h="137">
                  <a:moveTo>
                    <a:pt x="342" y="0"/>
                  </a:moveTo>
                  <a:lnTo>
                    <a:pt x="349" y="0"/>
                  </a:lnTo>
                  <a:lnTo>
                    <a:pt x="353" y="2"/>
                  </a:lnTo>
                  <a:lnTo>
                    <a:pt x="357" y="4"/>
                  </a:lnTo>
                  <a:lnTo>
                    <a:pt x="359" y="8"/>
                  </a:lnTo>
                  <a:lnTo>
                    <a:pt x="353" y="11"/>
                  </a:lnTo>
                  <a:lnTo>
                    <a:pt x="346" y="17"/>
                  </a:lnTo>
                  <a:lnTo>
                    <a:pt x="340" y="19"/>
                  </a:lnTo>
                  <a:lnTo>
                    <a:pt x="334" y="21"/>
                  </a:lnTo>
                  <a:lnTo>
                    <a:pt x="327" y="23"/>
                  </a:lnTo>
                  <a:lnTo>
                    <a:pt x="321" y="27"/>
                  </a:lnTo>
                  <a:lnTo>
                    <a:pt x="315" y="27"/>
                  </a:lnTo>
                  <a:lnTo>
                    <a:pt x="308" y="28"/>
                  </a:lnTo>
                  <a:lnTo>
                    <a:pt x="304" y="28"/>
                  </a:lnTo>
                  <a:lnTo>
                    <a:pt x="300" y="28"/>
                  </a:lnTo>
                  <a:lnTo>
                    <a:pt x="291" y="36"/>
                  </a:lnTo>
                  <a:lnTo>
                    <a:pt x="283" y="44"/>
                  </a:lnTo>
                  <a:lnTo>
                    <a:pt x="272" y="51"/>
                  </a:lnTo>
                  <a:lnTo>
                    <a:pt x="262" y="57"/>
                  </a:lnTo>
                  <a:lnTo>
                    <a:pt x="251" y="63"/>
                  </a:lnTo>
                  <a:lnTo>
                    <a:pt x="241" y="66"/>
                  </a:lnTo>
                  <a:lnTo>
                    <a:pt x="230" y="72"/>
                  </a:lnTo>
                  <a:lnTo>
                    <a:pt x="218" y="76"/>
                  </a:lnTo>
                  <a:lnTo>
                    <a:pt x="207" y="80"/>
                  </a:lnTo>
                  <a:lnTo>
                    <a:pt x="194" y="84"/>
                  </a:lnTo>
                  <a:lnTo>
                    <a:pt x="182" y="85"/>
                  </a:lnTo>
                  <a:lnTo>
                    <a:pt x="171" y="87"/>
                  </a:lnTo>
                  <a:lnTo>
                    <a:pt x="157" y="89"/>
                  </a:lnTo>
                  <a:lnTo>
                    <a:pt x="144" y="91"/>
                  </a:lnTo>
                  <a:lnTo>
                    <a:pt x="133" y="93"/>
                  </a:lnTo>
                  <a:lnTo>
                    <a:pt x="121" y="95"/>
                  </a:lnTo>
                  <a:lnTo>
                    <a:pt x="112" y="97"/>
                  </a:lnTo>
                  <a:lnTo>
                    <a:pt x="106" y="99"/>
                  </a:lnTo>
                  <a:lnTo>
                    <a:pt x="98" y="101"/>
                  </a:lnTo>
                  <a:lnTo>
                    <a:pt x="91" y="104"/>
                  </a:lnTo>
                  <a:lnTo>
                    <a:pt x="83" y="106"/>
                  </a:lnTo>
                  <a:lnTo>
                    <a:pt x="76" y="108"/>
                  </a:lnTo>
                  <a:lnTo>
                    <a:pt x="68" y="110"/>
                  </a:lnTo>
                  <a:lnTo>
                    <a:pt x="62" y="114"/>
                  </a:lnTo>
                  <a:lnTo>
                    <a:pt x="53" y="116"/>
                  </a:lnTo>
                  <a:lnTo>
                    <a:pt x="45" y="118"/>
                  </a:lnTo>
                  <a:lnTo>
                    <a:pt x="40" y="120"/>
                  </a:lnTo>
                  <a:lnTo>
                    <a:pt x="32" y="123"/>
                  </a:lnTo>
                  <a:lnTo>
                    <a:pt x="24" y="127"/>
                  </a:lnTo>
                  <a:lnTo>
                    <a:pt x="17" y="129"/>
                  </a:lnTo>
                  <a:lnTo>
                    <a:pt x="9" y="133"/>
                  </a:lnTo>
                  <a:lnTo>
                    <a:pt x="3" y="137"/>
                  </a:lnTo>
                  <a:lnTo>
                    <a:pt x="0" y="131"/>
                  </a:lnTo>
                  <a:lnTo>
                    <a:pt x="0" y="125"/>
                  </a:lnTo>
                  <a:lnTo>
                    <a:pt x="2" y="120"/>
                  </a:lnTo>
                  <a:lnTo>
                    <a:pt x="3" y="116"/>
                  </a:lnTo>
                  <a:lnTo>
                    <a:pt x="7" y="110"/>
                  </a:lnTo>
                  <a:lnTo>
                    <a:pt x="11" y="106"/>
                  </a:lnTo>
                  <a:lnTo>
                    <a:pt x="17" y="104"/>
                  </a:lnTo>
                  <a:lnTo>
                    <a:pt x="22" y="101"/>
                  </a:lnTo>
                  <a:lnTo>
                    <a:pt x="28" y="99"/>
                  </a:lnTo>
                  <a:lnTo>
                    <a:pt x="34" y="95"/>
                  </a:lnTo>
                  <a:lnTo>
                    <a:pt x="41" y="93"/>
                  </a:lnTo>
                  <a:lnTo>
                    <a:pt x="47" y="91"/>
                  </a:lnTo>
                  <a:lnTo>
                    <a:pt x="53" y="89"/>
                  </a:lnTo>
                  <a:lnTo>
                    <a:pt x="59" y="87"/>
                  </a:lnTo>
                  <a:lnTo>
                    <a:pt x="64" y="85"/>
                  </a:lnTo>
                  <a:lnTo>
                    <a:pt x="68" y="85"/>
                  </a:lnTo>
                  <a:lnTo>
                    <a:pt x="83" y="82"/>
                  </a:lnTo>
                  <a:lnTo>
                    <a:pt x="98" y="78"/>
                  </a:lnTo>
                  <a:lnTo>
                    <a:pt x="112" y="74"/>
                  </a:lnTo>
                  <a:lnTo>
                    <a:pt x="127" y="72"/>
                  </a:lnTo>
                  <a:lnTo>
                    <a:pt x="142" y="70"/>
                  </a:lnTo>
                  <a:lnTo>
                    <a:pt x="156" y="66"/>
                  </a:lnTo>
                  <a:lnTo>
                    <a:pt x="171" y="63"/>
                  </a:lnTo>
                  <a:lnTo>
                    <a:pt x="186" y="61"/>
                  </a:lnTo>
                  <a:lnTo>
                    <a:pt x="199" y="55"/>
                  </a:lnTo>
                  <a:lnTo>
                    <a:pt x="213" y="51"/>
                  </a:lnTo>
                  <a:lnTo>
                    <a:pt x="226" y="46"/>
                  </a:lnTo>
                  <a:lnTo>
                    <a:pt x="241" y="40"/>
                  </a:lnTo>
                  <a:lnTo>
                    <a:pt x="254" y="32"/>
                  </a:lnTo>
                  <a:lnTo>
                    <a:pt x="268" y="27"/>
                  </a:lnTo>
                  <a:lnTo>
                    <a:pt x="281" y="19"/>
                  </a:lnTo>
                  <a:lnTo>
                    <a:pt x="296" y="9"/>
                  </a:lnTo>
                  <a:lnTo>
                    <a:pt x="300" y="8"/>
                  </a:lnTo>
                  <a:lnTo>
                    <a:pt x="306" y="6"/>
                  </a:lnTo>
                  <a:lnTo>
                    <a:pt x="313" y="4"/>
                  </a:lnTo>
                  <a:lnTo>
                    <a:pt x="319" y="4"/>
                  </a:lnTo>
                  <a:lnTo>
                    <a:pt x="325" y="4"/>
                  </a:lnTo>
                  <a:lnTo>
                    <a:pt x="330" y="2"/>
                  </a:lnTo>
                  <a:lnTo>
                    <a:pt x="336" y="2"/>
                  </a:lnTo>
                  <a:lnTo>
                    <a:pt x="342" y="0"/>
                  </a:lnTo>
                  <a:lnTo>
                    <a:pt x="342" y="0"/>
                  </a:lnTo>
                  <a:close/>
                </a:path>
              </a:pathLst>
            </a:custGeom>
            <a:solidFill>
              <a:srgbClr val="D99966"/>
            </a:solidFill>
            <a:ln w="9525">
              <a:solidFill>
                <a:schemeClr val="tx2"/>
              </a:solidFill>
              <a:round/>
              <a:headEnd/>
              <a:tailEnd/>
            </a:ln>
          </p:spPr>
          <p:txBody>
            <a:bodyPr/>
            <a:lstStyle/>
            <a:p>
              <a:endParaRPr lang="es-AR"/>
            </a:p>
          </p:txBody>
        </p:sp>
        <p:sp>
          <p:nvSpPr>
            <p:cNvPr id="45125" name="Freeform 69"/>
            <p:cNvSpPr>
              <a:spLocks/>
            </p:cNvSpPr>
            <p:nvPr/>
          </p:nvSpPr>
          <p:spPr bwMode="auto">
            <a:xfrm>
              <a:off x="4600" y="3634"/>
              <a:ext cx="679" cy="313"/>
            </a:xfrm>
            <a:custGeom>
              <a:avLst/>
              <a:gdLst/>
              <a:ahLst/>
              <a:cxnLst>
                <a:cxn ang="0">
                  <a:pos x="884" y="11"/>
                </a:cxn>
                <a:cxn ang="0">
                  <a:pos x="934" y="64"/>
                </a:cxn>
                <a:cxn ang="0">
                  <a:pos x="951" y="161"/>
                </a:cxn>
                <a:cxn ang="0">
                  <a:pos x="1025" y="254"/>
                </a:cxn>
                <a:cxn ang="0">
                  <a:pos x="1135" y="294"/>
                </a:cxn>
                <a:cxn ang="0">
                  <a:pos x="1231" y="349"/>
                </a:cxn>
                <a:cxn ang="0">
                  <a:pos x="1331" y="399"/>
                </a:cxn>
                <a:cxn ang="0">
                  <a:pos x="1316" y="473"/>
                </a:cxn>
                <a:cxn ang="0">
                  <a:pos x="1160" y="551"/>
                </a:cxn>
                <a:cxn ang="0">
                  <a:pos x="1008" y="596"/>
                </a:cxn>
                <a:cxn ang="0">
                  <a:pos x="964" y="608"/>
                </a:cxn>
                <a:cxn ang="0">
                  <a:pos x="921" y="619"/>
                </a:cxn>
                <a:cxn ang="0">
                  <a:pos x="759" y="621"/>
                </a:cxn>
                <a:cxn ang="0">
                  <a:pos x="575" y="621"/>
                </a:cxn>
                <a:cxn ang="0">
                  <a:pos x="523" y="610"/>
                </a:cxn>
                <a:cxn ang="0">
                  <a:pos x="578" y="595"/>
                </a:cxn>
                <a:cxn ang="0">
                  <a:pos x="588" y="576"/>
                </a:cxn>
                <a:cxn ang="0">
                  <a:pos x="481" y="602"/>
                </a:cxn>
                <a:cxn ang="0">
                  <a:pos x="369" y="621"/>
                </a:cxn>
                <a:cxn ang="0">
                  <a:pos x="413" y="596"/>
                </a:cxn>
                <a:cxn ang="0">
                  <a:pos x="498" y="574"/>
                </a:cxn>
                <a:cxn ang="0">
                  <a:pos x="521" y="541"/>
                </a:cxn>
                <a:cxn ang="0">
                  <a:pos x="460" y="547"/>
                </a:cxn>
                <a:cxn ang="0">
                  <a:pos x="402" y="564"/>
                </a:cxn>
                <a:cxn ang="0">
                  <a:pos x="344" y="574"/>
                </a:cxn>
                <a:cxn ang="0">
                  <a:pos x="396" y="547"/>
                </a:cxn>
                <a:cxn ang="0">
                  <a:pos x="455" y="526"/>
                </a:cxn>
                <a:cxn ang="0">
                  <a:pos x="432" y="503"/>
                </a:cxn>
                <a:cxn ang="0">
                  <a:pos x="358" y="528"/>
                </a:cxn>
                <a:cxn ang="0">
                  <a:pos x="274" y="539"/>
                </a:cxn>
                <a:cxn ang="0">
                  <a:pos x="170" y="572"/>
                </a:cxn>
                <a:cxn ang="0">
                  <a:pos x="74" y="621"/>
                </a:cxn>
                <a:cxn ang="0">
                  <a:pos x="8" y="621"/>
                </a:cxn>
                <a:cxn ang="0">
                  <a:pos x="67" y="557"/>
                </a:cxn>
                <a:cxn ang="0">
                  <a:pos x="162" y="501"/>
                </a:cxn>
                <a:cxn ang="0">
                  <a:pos x="234" y="442"/>
                </a:cxn>
                <a:cxn ang="0">
                  <a:pos x="217" y="412"/>
                </a:cxn>
                <a:cxn ang="0">
                  <a:pos x="274" y="387"/>
                </a:cxn>
                <a:cxn ang="0">
                  <a:pos x="312" y="346"/>
                </a:cxn>
                <a:cxn ang="0">
                  <a:pos x="272" y="347"/>
                </a:cxn>
                <a:cxn ang="0">
                  <a:pos x="278" y="319"/>
                </a:cxn>
                <a:cxn ang="0">
                  <a:pos x="324" y="302"/>
                </a:cxn>
                <a:cxn ang="0">
                  <a:pos x="337" y="281"/>
                </a:cxn>
                <a:cxn ang="0">
                  <a:pos x="295" y="292"/>
                </a:cxn>
                <a:cxn ang="0">
                  <a:pos x="259" y="296"/>
                </a:cxn>
                <a:cxn ang="0">
                  <a:pos x="325" y="252"/>
                </a:cxn>
                <a:cxn ang="0">
                  <a:pos x="358" y="214"/>
                </a:cxn>
                <a:cxn ang="0">
                  <a:pos x="377" y="159"/>
                </a:cxn>
                <a:cxn ang="0">
                  <a:pos x="424" y="117"/>
                </a:cxn>
                <a:cxn ang="0">
                  <a:pos x="489" y="100"/>
                </a:cxn>
                <a:cxn ang="0">
                  <a:pos x="523" y="100"/>
                </a:cxn>
                <a:cxn ang="0">
                  <a:pos x="556" y="95"/>
                </a:cxn>
                <a:cxn ang="0">
                  <a:pos x="592" y="93"/>
                </a:cxn>
                <a:cxn ang="0">
                  <a:pos x="578" y="119"/>
                </a:cxn>
                <a:cxn ang="0">
                  <a:pos x="611" y="112"/>
                </a:cxn>
                <a:cxn ang="0">
                  <a:pos x="662" y="96"/>
                </a:cxn>
                <a:cxn ang="0">
                  <a:pos x="662" y="121"/>
                </a:cxn>
                <a:cxn ang="0">
                  <a:pos x="696" y="96"/>
                </a:cxn>
                <a:cxn ang="0">
                  <a:pos x="713" y="47"/>
                </a:cxn>
                <a:cxn ang="0">
                  <a:pos x="749" y="15"/>
                </a:cxn>
                <a:cxn ang="0">
                  <a:pos x="803" y="5"/>
                </a:cxn>
              </a:cxnLst>
              <a:rect l="0" t="0" r="r" b="b"/>
              <a:pathLst>
                <a:path w="1360" h="625">
                  <a:moveTo>
                    <a:pt x="827" y="1"/>
                  </a:moveTo>
                  <a:lnTo>
                    <a:pt x="837" y="0"/>
                  </a:lnTo>
                  <a:lnTo>
                    <a:pt x="846" y="0"/>
                  </a:lnTo>
                  <a:lnTo>
                    <a:pt x="856" y="0"/>
                  </a:lnTo>
                  <a:lnTo>
                    <a:pt x="865" y="3"/>
                  </a:lnTo>
                  <a:lnTo>
                    <a:pt x="875" y="5"/>
                  </a:lnTo>
                  <a:lnTo>
                    <a:pt x="884" y="11"/>
                  </a:lnTo>
                  <a:lnTo>
                    <a:pt x="892" y="15"/>
                  </a:lnTo>
                  <a:lnTo>
                    <a:pt x="902" y="22"/>
                  </a:lnTo>
                  <a:lnTo>
                    <a:pt x="909" y="30"/>
                  </a:lnTo>
                  <a:lnTo>
                    <a:pt x="917" y="38"/>
                  </a:lnTo>
                  <a:lnTo>
                    <a:pt x="922" y="45"/>
                  </a:lnTo>
                  <a:lnTo>
                    <a:pt x="928" y="55"/>
                  </a:lnTo>
                  <a:lnTo>
                    <a:pt x="934" y="64"/>
                  </a:lnTo>
                  <a:lnTo>
                    <a:pt x="940" y="74"/>
                  </a:lnTo>
                  <a:lnTo>
                    <a:pt x="943" y="81"/>
                  </a:lnTo>
                  <a:lnTo>
                    <a:pt x="949" y="91"/>
                  </a:lnTo>
                  <a:lnTo>
                    <a:pt x="945" y="110"/>
                  </a:lnTo>
                  <a:lnTo>
                    <a:pt x="945" y="127"/>
                  </a:lnTo>
                  <a:lnTo>
                    <a:pt x="947" y="144"/>
                  </a:lnTo>
                  <a:lnTo>
                    <a:pt x="951" y="161"/>
                  </a:lnTo>
                  <a:lnTo>
                    <a:pt x="957" y="176"/>
                  </a:lnTo>
                  <a:lnTo>
                    <a:pt x="964" y="193"/>
                  </a:lnTo>
                  <a:lnTo>
                    <a:pt x="974" y="209"/>
                  </a:lnTo>
                  <a:lnTo>
                    <a:pt x="985" y="222"/>
                  </a:lnTo>
                  <a:lnTo>
                    <a:pt x="997" y="233"/>
                  </a:lnTo>
                  <a:lnTo>
                    <a:pt x="1010" y="247"/>
                  </a:lnTo>
                  <a:lnTo>
                    <a:pt x="1025" y="254"/>
                  </a:lnTo>
                  <a:lnTo>
                    <a:pt x="1040" y="264"/>
                  </a:lnTo>
                  <a:lnTo>
                    <a:pt x="1058" y="269"/>
                  </a:lnTo>
                  <a:lnTo>
                    <a:pt x="1073" y="275"/>
                  </a:lnTo>
                  <a:lnTo>
                    <a:pt x="1092" y="277"/>
                  </a:lnTo>
                  <a:lnTo>
                    <a:pt x="1111" y="281"/>
                  </a:lnTo>
                  <a:lnTo>
                    <a:pt x="1122" y="287"/>
                  </a:lnTo>
                  <a:lnTo>
                    <a:pt x="1135" y="294"/>
                  </a:lnTo>
                  <a:lnTo>
                    <a:pt x="1149" y="302"/>
                  </a:lnTo>
                  <a:lnTo>
                    <a:pt x="1162" y="309"/>
                  </a:lnTo>
                  <a:lnTo>
                    <a:pt x="1175" y="317"/>
                  </a:lnTo>
                  <a:lnTo>
                    <a:pt x="1189" y="327"/>
                  </a:lnTo>
                  <a:lnTo>
                    <a:pt x="1202" y="334"/>
                  </a:lnTo>
                  <a:lnTo>
                    <a:pt x="1217" y="342"/>
                  </a:lnTo>
                  <a:lnTo>
                    <a:pt x="1231" y="349"/>
                  </a:lnTo>
                  <a:lnTo>
                    <a:pt x="1244" y="357"/>
                  </a:lnTo>
                  <a:lnTo>
                    <a:pt x="1257" y="365"/>
                  </a:lnTo>
                  <a:lnTo>
                    <a:pt x="1272" y="372"/>
                  </a:lnTo>
                  <a:lnTo>
                    <a:pt x="1286" y="380"/>
                  </a:lnTo>
                  <a:lnTo>
                    <a:pt x="1301" y="387"/>
                  </a:lnTo>
                  <a:lnTo>
                    <a:pt x="1316" y="393"/>
                  </a:lnTo>
                  <a:lnTo>
                    <a:pt x="1331" y="399"/>
                  </a:lnTo>
                  <a:lnTo>
                    <a:pt x="1337" y="403"/>
                  </a:lnTo>
                  <a:lnTo>
                    <a:pt x="1345" y="404"/>
                  </a:lnTo>
                  <a:lnTo>
                    <a:pt x="1352" y="406"/>
                  </a:lnTo>
                  <a:lnTo>
                    <a:pt x="1360" y="408"/>
                  </a:lnTo>
                  <a:lnTo>
                    <a:pt x="1347" y="433"/>
                  </a:lnTo>
                  <a:lnTo>
                    <a:pt x="1333" y="454"/>
                  </a:lnTo>
                  <a:lnTo>
                    <a:pt x="1316" y="473"/>
                  </a:lnTo>
                  <a:lnTo>
                    <a:pt x="1299" y="490"/>
                  </a:lnTo>
                  <a:lnTo>
                    <a:pt x="1278" y="501"/>
                  </a:lnTo>
                  <a:lnTo>
                    <a:pt x="1255" y="515"/>
                  </a:lnTo>
                  <a:lnTo>
                    <a:pt x="1232" y="524"/>
                  </a:lnTo>
                  <a:lnTo>
                    <a:pt x="1210" y="536"/>
                  </a:lnTo>
                  <a:lnTo>
                    <a:pt x="1185" y="543"/>
                  </a:lnTo>
                  <a:lnTo>
                    <a:pt x="1160" y="551"/>
                  </a:lnTo>
                  <a:lnTo>
                    <a:pt x="1135" y="557"/>
                  </a:lnTo>
                  <a:lnTo>
                    <a:pt x="1111" y="564"/>
                  </a:lnTo>
                  <a:lnTo>
                    <a:pt x="1084" y="572"/>
                  </a:lnTo>
                  <a:lnTo>
                    <a:pt x="1061" y="579"/>
                  </a:lnTo>
                  <a:lnTo>
                    <a:pt x="1037" y="587"/>
                  </a:lnTo>
                  <a:lnTo>
                    <a:pt x="1016" y="596"/>
                  </a:lnTo>
                  <a:lnTo>
                    <a:pt x="1008" y="596"/>
                  </a:lnTo>
                  <a:lnTo>
                    <a:pt x="1002" y="598"/>
                  </a:lnTo>
                  <a:lnTo>
                    <a:pt x="997" y="598"/>
                  </a:lnTo>
                  <a:lnTo>
                    <a:pt x="991" y="600"/>
                  </a:lnTo>
                  <a:lnTo>
                    <a:pt x="983" y="602"/>
                  </a:lnTo>
                  <a:lnTo>
                    <a:pt x="978" y="604"/>
                  </a:lnTo>
                  <a:lnTo>
                    <a:pt x="972" y="606"/>
                  </a:lnTo>
                  <a:lnTo>
                    <a:pt x="964" y="608"/>
                  </a:lnTo>
                  <a:lnTo>
                    <a:pt x="959" y="610"/>
                  </a:lnTo>
                  <a:lnTo>
                    <a:pt x="953" y="612"/>
                  </a:lnTo>
                  <a:lnTo>
                    <a:pt x="947" y="612"/>
                  </a:lnTo>
                  <a:lnTo>
                    <a:pt x="940" y="615"/>
                  </a:lnTo>
                  <a:lnTo>
                    <a:pt x="934" y="615"/>
                  </a:lnTo>
                  <a:lnTo>
                    <a:pt x="928" y="617"/>
                  </a:lnTo>
                  <a:lnTo>
                    <a:pt x="921" y="619"/>
                  </a:lnTo>
                  <a:lnTo>
                    <a:pt x="917" y="621"/>
                  </a:lnTo>
                  <a:lnTo>
                    <a:pt x="888" y="621"/>
                  </a:lnTo>
                  <a:lnTo>
                    <a:pt x="864" y="621"/>
                  </a:lnTo>
                  <a:lnTo>
                    <a:pt x="837" y="621"/>
                  </a:lnTo>
                  <a:lnTo>
                    <a:pt x="812" y="621"/>
                  </a:lnTo>
                  <a:lnTo>
                    <a:pt x="786" y="621"/>
                  </a:lnTo>
                  <a:lnTo>
                    <a:pt x="759" y="621"/>
                  </a:lnTo>
                  <a:lnTo>
                    <a:pt x="732" y="621"/>
                  </a:lnTo>
                  <a:lnTo>
                    <a:pt x="708" y="621"/>
                  </a:lnTo>
                  <a:lnTo>
                    <a:pt x="679" y="621"/>
                  </a:lnTo>
                  <a:lnTo>
                    <a:pt x="654" y="621"/>
                  </a:lnTo>
                  <a:lnTo>
                    <a:pt x="628" y="621"/>
                  </a:lnTo>
                  <a:lnTo>
                    <a:pt x="601" y="621"/>
                  </a:lnTo>
                  <a:lnTo>
                    <a:pt x="575" y="621"/>
                  </a:lnTo>
                  <a:lnTo>
                    <a:pt x="548" y="621"/>
                  </a:lnTo>
                  <a:lnTo>
                    <a:pt x="521" y="621"/>
                  </a:lnTo>
                  <a:lnTo>
                    <a:pt x="497" y="621"/>
                  </a:lnTo>
                  <a:lnTo>
                    <a:pt x="502" y="617"/>
                  </a:lnTo>
                  <a:lnTo>
                    <a:pt x="510" y="615"/>
                  </a:lnTo>
                  <a:lnTo>
                    <a:pt x="516" y="612"/>
                  </a:lnTo>
                  <a:lnTo>
                    <a:pt x="523" y="610"/>
                  </a:lnTo>
                  <a:lnTo>
                    <a:pt x="531" y="608"/>
                  </a:lnTo>
                  <a:lnTo>
                    <a:pt x="540" y="606"/>
                  </a:lnTo>
                  <a:lnTo>
                    <a:pt x="546" y="602"/>
                  </a:lnTo>
                  <a:lnTo>
                    <a:pt x="556" y="602"/>
                  </a:lnTo>
                  <a:lnTo>
                    <a:pt x="563" y="598"/>
                  </a:lnTo>
                  <a:lnTo>
                    <a:pt x="571" y="598"/>
                  </a:lnTo>
                  <a:lnTo>
                    <a:pt x="578" y="595"/>
                  </a:lnTo>
                  <a:lnTo>
                    <a:pt x="586" y="595"/>
                  </a:lnTo>
                  <a:lnTo>
                    <a:pt x="594" y="591"/>
                  </a:lnTo>
                  <a:lnTo>
                    <a:pt x="601" y="591"/>
                  </a:lnTo>
                  <a:lnTo>
                    <a:pt x="609" y="589"/>
                  </a:lnTo>
                  <a:lnTo>
                    <a:pt x="618" y="587"/>
                  </a:lnTo>
                  <a:lnTo>
                    <a:pt x="603" y="579"/>
                  </a:lnTo>
                  <a:lnTo>
                    <a:pt x="588" y="576"/>
                  </a:lnTo>
                  <a:lnTo>
                    <a:pt x="573" y="574"/>
                  </a:lnTo>
                  <a:lnTo>
                    <a:pt x="557" y="576"/>
                  </a:lnTo>
                  <a:lnTo>
                    <a:pt x="542" y="577"/>
                  </a:lnTo>
                  <a:lnTo>
                    <a:pt x="527" y="583"/>
                  </a:lnTo>
                  <a:lnTo>
                    <a:pt x="512" y="589"/>
                  </a:lnTo>
                  <a:lnTo>
                    <a:pt x="498" y="596"/>
                  </a:lnTo>
                  <a:lnTo>
                    <a:pt x="481" y="602"/>
                  </a:lnTo>
                  <a:lnTo>
                    <a:pt x="466" y="610"/>
                  </a:lnTo>
                  <a:lnTo>
                    <a:pt x="451" y="615"/>
                  </a:lnTo>
                  <a:lnTo>
                    <a:pt x="436" y="619"/>
                  </a:lnTo>
                  <a:lnTo>
                    <a:pt x="419" y="623"/>
                  </a:lnTo>
                  <a:lnTo>
                    <a:pt x="402" y="625"/>
                  </a:lnTo>
                  <a:lnTo>
                    <a:pt x="384" y="623"/>
                  </a:lnTo>
                  <a:lnTo>
                    <a:pt x="369" y="621"/>
                  </a:lnTo>
                  <a:lnTo>
                    <a:pt x="362" y="621"/>
                  </a:lnTo>
                  <a:lnTo>
                    <a:pt x="354" y="621"/>
                  </a:lnTo>
                  <a:lnTo>
                    <a:pt x="365" y="615"/>
                  </a:lnTo>
                  <a:lnTo>
                    <a:pt x="377" y="610"/>
                  </a:lnTo>
                  <a:lnTo>
                    <a:pt x="388" y="604"/>
                  </a:lnTo>
                  <a:lnTo>
                    <a:pt x="402" y="600"/>
                  </a:lnTo>
                  <a:lnTo>
                    <a:pt x="413" y="596"/>
                  </a:lnTo>
                  <a:lnTo>
                    <a:pt x="426" y="595"/>
                  </a:lnTo>
                  <a:lnTo>
                    <a:pt x="438" y="591"/>
                  </a:lnTo>
                  <a:lnTo>
                    <a:pt x="451" y="587"/>
                  </a:lnTo>
                  <a:lnTo>
                    <a:pt x="462" y="583"/>
                  </a:lnTo>
                  <a:lnTo>
                    <a:pt x="476" y="579"/>
                  </a:lnTo>
                  <a:lnTo>
                    <a:pt x="487" y="577"/>
                  </a:lnTo>
                  <a:lnTo>
                    <a:pt x="498" y="574"/>
                  </a:lnTo>
                  <a:lnTo>
                    <a:pt x="510" y="568"/>
                  </a:lnTo>
                  <a:lnTo>
                    <a:pt x="523" y="564"/>
                  </a:lnTo>
                  <a:lnTo>
                    <a:pt x="535" y="558"/>
                  </a:lnTo>
                  <a:lnTo>
                    <a:pt x="548" y="555"/>
                  </a:lnTo>
                  <a:lnTo>
                    <a:pt x="538" y="547"/>
                  </a:lnTo>
                  <a:lnTo>
                    <a:pt x="531" y="545"/>
                  </a:lnTo>
                  <a:lnTo>
                    <a:pt x="521" y="541"/>
                  </a:lnTo>
                  <a:lnTo>
                    <a:pt x="514" y="541"/>
                  </a:lnTo>
                  <a:lnTo>
                    <a:pt x="504" y="541"/>
                  </a:lnTo>
                  <a:lnTo>
                    <a:pt x="497" y="541"/>
                  </a:lnTo>
                  <a:lnTo>
                    <a:pt x="487" y="541"/>
                  </a:lnTo>
                  <a:lnTo>
                    <a:pt x="479" y="545"/>
                  </a:lnTo>
                  <a:lnTo>
                    <a:pt x="470" y="545"/>
                  </a:lnTo>
                  <a:lnTo>
                    <a:pt x="460" y="547"/>
                  </a:lnTo>
                  <a:lnTo>
                    <a:pt x="451" y="551"/>
                  </a:lnTo>
                  <a:lnTo>
                    <a:pt x="443" y="553"/>
                  </a:lnTo>
                  <a:lnTo>
                    <a:pt x="434" y="555"/>
                  </a:lnTo>
                  <a:lnTo>
                    <a:pt x="426" y="558"/>
                  </a:lnTo>
                  <a:lnTo>
                    <a:pt x="419" y="560"/>
                  </a:lnTo>
                  <a:lnTo>
                    <a:pt x="411" y="564"/>
                  </a:lnTo>
                  <a:lnTo>
                    <a:pt x="402" y="564"/>
                  </a:lnTo>
                  <a:lnTo>
                    <a:pt x="394" y="566"/>
                  </a:lnTo>
                  <a:lnTo>
                    <a:pt x="384" y="566"/>
                  </a:lnTo>
                  <a:lnTo>
                    <a:pt x="377" y="568"/>
                  </a:lnTo>
                  <a:lnTo>
                    <a:pt x="369" y="568"/>
                  </a:lnTo>
                  <a:lnTo>
                    <a:pt x="360" y="570"/>
                  </a:lnTo>
                  <a:lnTo>
                    <a:pt x="352" y="572"/>
                  </a:lnTo>
                  <a:lnTo>
                    <a:pt x="344" y="574"/>
                  </a:lnTo>
                  <a:lnTo>
                    <a:pt x="350" y="568"/>
                  </a:lnTo>
                  <a:lnTo>
                    <a:pt x="358" y="564"/>
                  </a:lnTo>
                  <a:lnTo>
                    <a:pt x="365" y="560"/>
                  </a:lnTo>
                  <a:lnTo>
                    <a:pt x="373" y="557"/>
                  </a:lnTo>
                  <a:lnTo>
                    <a:pt x="381" y="553"/>
                  </a:lnTo>
                  <a:lnTo>
                    <a:pt x="390" y="551"/>
                  </a:lnTo>
                  <a:lnTo>
                    <a:pt x="396" y="547"/>
                  </a:lnTo>
                  <a:lnTo>
                    <a:pt x="405" y="543"/>
                  </a:lnTo>
                  <a:lnTo>
                    <a:pt x="413" y="541"/>
                  </a:lnTo>
                  <a:lnTo>
                    <a:pt x="422" y="538"/>
                  </a:lnTo>
                  <a:lnTo>
                    <a:pt x="430" y="534"/>
                  </a:lnTo>
                  <a:lnTo>
                    <a:pt x="438" y="532"/>
                  </a:lnTo>
                  <a:lnTo>
                    <a:pt x="447" y="528"/>
                  </a:lnTo>
                  <a:lnTo>
                    <a:pt x="455" y="526"/>
                  </a:lnTo>
                  <a:lnTo>
                    <a:pt x="464" y="524"/>
                  </a:lnTo>
                  <a:lnTo>
                    <a:pt x="472" y="522"/>
                  </a:lnTo>
                  <a:lnTo>
                    <a:pt x="472" y="517"/>
                  </a:lnTo>
                  <a:lnTo>
                    <a:pt x="460" y="509"/>
                  </a:lnTo>
                  <a:lnTo>
                    <a:pt x="451" y="505"/>
                  </a:lnTo>
                  <a:lnTo>
                    <a:pt x="441" y="501"/>
                  </a:lnTo>
                  <a:lnTo>
                    <a:pt x="432" y="503"/>
                  </a:lnTo>
                  <a:lnTo>
                    <a:pt x="421" y="503"/>
                  </a:lnTo>
                  <a:lnTo>
                    <a:pt x="411" y="505"/>
                  </a:lnTo>
                  <a:lnTo>
                    <a:pt x="400" y="509"/>
                  </a:lnTo>
                  <a:lnTo>
                    <a:pt x="390" y="515"/>
                  </a:lnTo>
                  <a:lnTo>
                    <a:pt x="379" y="519"/>
                  </a:lnTo>
                  <a:lnTo>
                    <a:pt x="369" y="522"/>
                  </a:lnTo>
                  <a:lnTo>
                    <a:pt x="358" y="528"/>
                  </a:lnTo>
                  <a:lnTo>
                    <a:pt x="348" y="532"/>
                  </a:lnTo>
                  <a:lnTo>
                    <a:pt x="337" y="534"/>
                  </a:lnTo>
                  <a:lnTo>
                    <a:pt x="327" y="536"/>
                  </a:lnTo>
                  <a:lnTo>
                    <a:pt x="316" y="536"/>
                  </a:lnTo>
                  <a:lnTo>
                    <a:pt x="306" y="536"/>
                  </a:lnTo>
                  <a:lnTo>
                    <a:pt x="291" y="536"/>
                  </a:lnTo>
                  <a:lnTo>
                    <a:pt x="274" y="539"/>
                  </a:lnTo>
                  <a:lnTo>
                    <a:pt x="259" y="543"/>
                  </a:lnTo>
                  <a:lnTo>
                    <a:pt x="246" y="547"/>
                  </a:lnTo>
                  <a:lnTo>
                    <a:pt x="228" y="551"/>
                  </a:lnTo>
                  <a:lnTo>
                    <a:pt x="213" y="555"/>
                  </a:lnTo>
                  <a:lnTo>
                    <a:pt x="200" y="560"/>
                  </a:lnTo>
                  <a:lnTo>
                    <a:pt x="185" y="566"/>
                  </a:lnTo>
                  <a:lnTo>
                    <a:pt x="170" y="572"/>
                  </a:lnTo>
                  <a:lnTo>
                    <a:pt x="156" y="577"/>
                  </a:lnTo>
                  <a:lnTo>
                    <a:pt x="141" y="585"/>
                  </a:lnTo>
                  <a:lnTo>
                    <a:pt x="128" y="591"/>
                  </a:lnTo>
                  <a:lnTo>
                    <a:pt x="114" y="598"/>
                  </a:lnTo>
                  <a:lnTo>
                    <a:pt x="101" y="606"/>
                  </a:lnTo>
                  <a:lnTo>
                    <a:pt x="88" y="612"/>
                  </a:lnTo>
                  <a:lnTo>
                    <a:pt x="74" y="621"/>
                  </a:lnTo>
                  <a:lnTo>
                    <a:pt x="65" y="621"/>
                  </a:lnTo>
                  <a:lnTo>
                    <a:pt x="57" y="621"/>
                  </a:lnTo>
                  <a:lnTo>
                    <a:pt x="48" y="621"/>
                  </a:lnTo>
                  <a:lnTo>
                    <a:pt x="38" y="621"/>
                  </a:lnTo>
                  <a:lnTo>
                    <a:pt x="27" y="621"/>
                  </a:lnTo>
                  <a:lnTo>
                    <a:pt x="17" y="621"/>
                  </a:lnTo>
                  <a:lnTo>
                    <a:pt x="8" y="621"/>
                  </a:lnTo>
                  <a:lnTo>
                    <a:pt x="0" y="621"/>
                  </a:lnTo>
                  <a:lnTo>
                    <a:pt x="10" y="608"/>
                  </a:lnTo>
                  <a:lnTo>
                    <a:pt x="19" y="596"/>
                  </a:lnTo>
                  <a:lnTo>
                    <a:pt x="31" y="585"/>
                  </a:lnTo>
                  <a:lnTo>
                    <a:pt x="42" y="576"/>
                  </a:lnTo>
                  <a:lnTo>
                    <a:pt x="54" y="566"/>
                  </a:lnTo>
                  <a:lnTo>
                    <a:pt x="67" y="557"/>
                  </a:lnTo>
                  <a:lnTo>
                    <a:pt x="80" y="547"/>
                  </a:lnTo>
                  <a:lnTo>
                    <a:pt x="93" y="539"/>
                  </a:lnTo>
                  <a:lnTo>
                    <a:pt x="107" y="530"/>
                  </a:lnTo>
                  <a:lnTo>
                    <a:pt x="120" y="522"/>
                  </a:lnTo>
                  <a:lnTo>
                    <a:pt x="133" y="515"/>
                  </a:lnTo>
                  <a:lnTo>
                    <a:pt x="149" y="509"/>
                  </a:lnTo>
                  <a:lnTo>
                    <a:pt x="162" y="501"/>
                  </a:lnTo>
                  <a:lnTo>
                    <a:pt x="175" y="496"/>
                  </a:lnTo>
                  <a:lnTo>
                    <a:pt x="189" y="490"/>
                  </a:lnTo>
                  <a:lnTo>
                    <a:pt x="204" y="482"/>
                  </a:lnTo>
                  <a:lnTo>
                    <a:pt x="213" y="475"/>
                  </a:lnTo>
                  <a:lnTo>
                    <a:pt x="223" y="465"/>
                  </a:lnTo>
                  <a:lnTo>
                    <a:pt x="228" y="454"/>
                  </a:lnTo>
                  <a:lnTo>
                    <a:pt x="234" y="442"/>
                  </a:lnTo>
                  <a:lnTo>
                    <a:pt x="234" y="433"/>
                  </a:lnTo>
                  <a:lnTo>
                    <a:pt x="232" y="425"/>
                  </a:lnTo>
                  <a:lnTo>
                    <a:pt x="228" y="422"/>
                  </a:lnTo>
                  <a:lnTo>
                    <a:pt x="225" y="418"/>
                  </a:lnTo>
                  <a:lnTo>
                    <a:pt x="219" y="418"/>
                  </a:lnTo>
                  <a:lnTo>
                    <a:pt x="213" y="418"/>
                  </a:lnTo>
                  <a:lnTo>
                    <a:pt x="217" y="412"/>
                  </a:lnTo>
                  <a:lnTo>
                    <a:pt x="223" y="406"/>
                  </a:lnTo>
                  <a:lnTo>
                    <a:pt x="228" y="403"/>
                  </a:lnTo>
                  <a:lnTo>
                    <a:pt x="238" y="401"/>
                  </a:lnTo>
                  <a:lnTo>
                    <a:pt x="247" y="397"/>
                  </a:lnTo>
                  <a:lnTo>
                    <a:pt x="257" y="393"/>
                  </a:lnTo>
                  <a:lnTo>
                    <a:pt x="265" y="391"/>
                  </a:lnTo>
                  <a:lnTo>
                    <a:pt x="274" y="387"/>
                  </a:lnTo>
                  <a:lnTo>
                    <a:pt x="282" y="384"/>
                  </a:lnTo>
                  <a:lnTo>
                    <a:pt x="289" y="380"/>
                  </a:lnTo>
                  <a:lnTo>
                    <a:pt x="295" y="374"/>
                  </a:lnTo>
                  <a:lnTo>
                    <a:pt x="303" y="368"/>
                  </a:lnTo>
                  <a:lnTo>
                    <a:pt x="306" y="361"/>
                  </a:lnTo>
                  <a:lnTo>
                    <a:pt x="310" y="355"/>
                  </a:lnTo>
                  <a:lnTo>
                    <a:pt x="312" y="346"/>
                  </a:lnTo>
                  <a:lnTo>
                    <a:pt x="312" y="338"/>
                  </a:lnTo>
                  <a:lnTo>
                    <a:pt x="305" y="338"/>
                  </a:lnTo>
                  <a:lnTo>
                    <a:pt x="299" y="340"/>
                  </a:lnTo>
                  <a:lnTo>
                    <a:pt x="293" y="342"/>
                  </a:lnTo>
                  <a:lnTo>
                    <a:pt x="287" y="344"/>
                  </a:lnTo>
                  <a:lnTo>
                    <a:pt x="280" y="346"/>
                  </a:lnTo>
                  <a:lnTo>
                    <a:pt x="272" y="347"/>
                  </a:lnTo>
                  <a:lnTo>
                    <a:pt x="267" y="349"/>
                  </a:lnTo>
                  <a:lnTo>
                    <a:pt x="259" y="351"/>
                  </a:lnTo>
                  <a:lnTo>
                    <a:pt x="259" y="342"/>
                  </a:lnTo>
                  <a:lnTo>
                    <a:pt x="263" y="338"/>
                  </a:lnTo>
                  <a:lnTo>
                    <a:pt x="265" y="330"/>
                  </a:lnTo>
                  <a:lnTo>
                    <a:pt x="270" y="327"/>
                  </a:lnTo>
                  <a:lnTo>
                    <a:pt x="278" y="319"/>
                  </a:lnTo>
                  <a:lnTo>
                    <a:pt x="289" y="315"/>
                  </a:lnTo>
                  <a:lnTo>
                    <a:pt x="295" y="313"/>
                  </a:lnTo>
                  <a:lnTo>
                    <a:pt x="301" y="311"/>
                  </a:lnTo>
                  <a:lnTo>
                    <a:pt x="306" y="307"/>
                  </a:lnTo>
                  <a:lnTo>
                    <a:pt x="314" y="307"/>
                  </a:lnTo>
                  <a:lnTo>
                    <a:pt x="318" y="304"/>
                  </a:lnTo>
                  <a:lnTo>
                    <a:pt x="324" y="302"/>
                  </a:lnTo>
                  <a:lnTo>
                    <a:pt x="329" y="298"/>
                  </a:lnTo>
                  <a:lnTo>
                    <a:pt x="335" y="294"/>
                  </a:lnTo>
                  <a:lnTo>
                    <a:pt x="341" y="296"/>
                  </a:lnTo>
                  <a:lnTo>
                    <a:pt x="348" y="294"/>
                  </a:lnTo>
                  <a:lnTo>
                    <a:pt x="344" y="288"/>
                  </a:lnTo>
                  <a:lnTo>
                    <a:pt x="341" y="285"/>
                  </a:lnTo>
                  <a:lnTo>
                    <a:pt x="337" y="281"/>
                  </a:lnTo>
                  <a:lnTo>
                    <a:pt x="333" y="281"/>
                  </a:lnTo>
                  <a:lnTo>
                    <a:pt x="325" y="281"/>
                  </a:lnTo>
                  <a:lnTo>
                    <a:pt x="322" y="283"/>
                  </a:lnTo>
                  <a:lnTo>
                    <a:pt x="314" y="283"/>
                  </a:lnTo>
                  <a:lnTo>
                    <a:pt x="310" y="287"/>
                  </a:lnTo>
                  <a:lnTo>
                    <a:pt x="303" y="288"/>
                  </a:lnTo>
                  <a:lnTo>
                    <a:pt x="295" y="292"/>
                  </a:lnTo>
                  <a:lnTo>
                    <a:pt x="287" y="294"/>
                  </a:lnTo>
                  <a:lnTo>
                    <a:pt x="282" y="296"/>
                  </a:lnTo>
                  <a:lnTo>
                    <a:pt x="274" y="298"/>
                  </a:lnTo>
                  <a:lnTo>
                    <a:pt x="268" y="302"/>
                  </a:lnTo>
                  <a:lnTo>
                    <a:pt x="261" y="304"/>
                  </a:lnTo>
                  <a:lnTo>
                    <a:pt x="255" y="304"/>
                  </a:lnTo>
                  <a:lnTo>
                    <a:pt x="259" y="296"/>
                  </a:lnTo>
                  <a:lnTo>
                    <a:pt x="267" y="290"/>
                  </a:lnTo>
                  <a:lnTo>
                    <a:pt x="274" y="285"/>
                  </a:lnTo>
                  <a:lnTo>
                    <a:pt x="284" y="279"/>
                  </a:lnTo>
                  <a:lnTo>
                    <a:pt x="293" y="273"/>
                  </a:lnTo>
                  <a:lnTo>
                    <a:pt x="305" y="266"/>
                  </a:lnTo>
                  <a:lnTo>
                    <a:pt x="316" y="260"/>
                  </a:lnTo>
                  <a:lnTo>
                    <a:pt x="325" y="252"/>
                  </a:lnTo>
                  <a:lnTo>
                    <a:pt x="333" y="249"/>
                  </a:lnTo>
                  <a:lnTo>
                    <a:pt x="339" y="245"/>
                  </a:lnTo>
                  <a:lnTo>
                    <a:pt x="344" y="239"/>
                  </a:lnTo>
                  <a:lnTo>
                    <a:pt x="350" y="235"/>
                  </a:lnTo>
                  <a:lnTo>
                    <a:pt x="354" y="228"/>
                  </a:lnTo>
                  <a:lnTo>
                    <a:pt x="356" y="222"/>
                  </a:lnTo>
                  <a:lnTo>
                    <a:pt x="358" y="214"/>
                  </a:lnTo>
                  <a:lnTo>
                    <a:pt x="362" y="207"/>
                  </a:lnTo>
                  <a:lnTo>
                    <a:pt x="362" y="197"/>
                  </a:lnTo>
                  <a:lnTo>
                    <a:pt x="365" y="190"/>
                  </a:lnTo>
                  <a:lnTo>
                    <a:pt x="367" y="180"/>
                  </a:lnTo>
                  <a:lnTo>
                    <a:pt x="369" y="174"/>
                  </a:lnTo>
                  <a:lnTo>
                    <a:pt x="373" y="167"/>
                  </a:lnTo>
                  <a:lnTo>
                    <a:pt x="377" y="159"/>
                  </a:lnTo>
                  <a:lnTo>
                    <a:pt x="381" y="154"/>
                  </a:lnTo>
                  <a:lnTo>
                    <a:pt x="388" y="148"/>
                  </a:lnTo>
                  <a:lnTo>
                    <a:pt x="392" y="138"/>
                  </a:lnTo>
                  <a:lnTo>
                    <a:pt x="400" y="131"/>
                  </a:lnTo>
                  <a:lnTo>
                    <a:pt x="407" y="125"/>
                  </a:lnTo>
                  <a:lnTo>
                    <a:pt x="415" y="121"/>
                  </a:lnTo>
                  <a:lnTo>
                    <a:pt x="424" y="117"/>
                  </a:lnTo>
                  <a:lnTo>
                    <a:pt x="432" y="114"/>
                  </a:lnTo>
                  <a:lnTo>
                    <a:pt x="441" y="112"/>
                  </a:lnTo>
                  <a:lnTo>
                    <a:pt x="451" y="110"/>
                  </a:lnTo>
                  <a:lnTo>
                    <a:pt x="460" y="108"/>
                  </a:lnTo>
                  <a:lnTo>
                    <a:pt x="470" y="106"/>
                  </a:lnTo>
                  <a:lnTo>
                    <a:pt x="479" y="102"/>
                  </a:lnTo>
                  <a:lnTo>
                    <a:pt x="489" y="100"/>
                  </a:lnTo>
                  <a:lnTo>
                    <a:pt x="497" y="98"/>
                  </a:lnTo>
                  <a:lnTo>
                    <a:pt x="506" y="95"/>
                  </a:lnTo>
                  <a:lnTo>
                    <a:pt x="514" y="91"/>
                  </a:lnTo>
                  <a:lnTo>
                    <a:pt x="523" y="87"/>
                  </a:lnTo>
                  <a:lnTo>
                    <a:pt x="521" y="93"/>
                  </a:lnTo>
                  <a:lnTo>
                    <a:pt x="521" y="96"/>
                  </a:lnTo>
                  <a:lnTo>
                    <a:pt x="523" y="100"/>
                  </a:lnTo>
                  <a:lnTo>
                    <a:pt x="525" y="102"/>
                  </a:lnTo>
                  <a:lnTo>
                    <a:pt x="529" y="102"/>
                  </a:lnTo>
                  <a:lnTo>
                    <a:pt x="533" y="102"/>
                  </a:lnTo>
                  <a:lnTo>
                    <a:pt x="538" y="100"/>
                  </a:lnTo>
                  <a:lnTo>
                    <a:pt x="544" y="100"/>
                  </a:lnTo>
                  <a:lnTo>
                    <a:pt x="550" y="96"/>
                  </a:lnTo>
                  <a:lnTo>
                    <a:pt x="556" y="95"/>
                  </a:lnTo>
                  <a:lnTo>
                    <a:pt x="561" y="93"/>
                  </a:lnTo>
                  <a:lnTo>
                    <a:pt x="567" y="91"/>
                  </a:lnTo>
                  <a:lnTo>
                    <a:pt x="573" y="91"/>
                  </a:lnTo>
                  <a:lnTo>
                    <a:pt x="578" y="91"/>
                  </a:lnTo>
                  <a:lnTo>
                    <a:pt x="584" y="91"/>
                  </a:lnTo>
                  <a:lnTo>
                    <a:pt x="590" y="96"/>
                  </a:lnTo>
                  <a:lnTo>
                    <a:pt x="592" y="93"/>
                  </a:lnTo>
                  <a:lnTo>
                    <a:pt x="599" y="96"/>
                  </a:lnTo>
                  <a:lnTo>
                    <a:pt x="590" y="98"/>
                  </a:lnTo>
                  <a:lnTo>
                    <a:pt x="582" y="104"/>
                  </a:lnTo>
                  <a:lnTo>
                    <a:pt x="578" y="108"/>
                  </a:lnTo>
                  <a:lnTo>
                    <a:pt x="576" y="114"/>
                  </a:lnTo>
                  <a:lnTo>
                    <a:pt x="575" y="115"/>
                  </a:lnTo>
                  <a:lnTo>
                    <a:pt x="578" y="119"/>
                  </a:lnTo>
                  <a:lnTo>
                    <a:pt x="580" y="119"/>
                  </a:lnTo>
                  <a:lnTo>
                    <a:pt x="584" y="119"/>
                  </a:lnTo>
                  <a:lnTo>
                    <a:pt x="588" y="119"/>
                  </a:lnTo>
                  <a:lnTo>
                    <a:pt x="594" y="119"/>
                  </a:lnTo>
                  <a:lnTo>
                    <a:pt x="599" y="115"/>
                  </a:lnTo>
                  <a:lnTo>
                    <a:pt x="605" y="114"/>
                  </a:lnTo>
                  <a:lnTo>
                    <a:pt x="611" y="112"/>
                  </a:lnTo>
                  <a:lnTo>
                    <a:pt x="616" y="110"/>
                  </a:lnTo>
                  <a:lnTo>
                    <a:pt x="626" y="106"/>
                  </a:lnTo>
                  <a:lnTo>
                    <a:pt x="633" y="100"/>
                  </a:lnTo>
                  <a:lnTo>
                    <a:pt x="641" y="98"/>
                  </a:lnTo>
                  <a:lnTo>
                    <a:pt x="649" y="96"/>
                  </a:lnTo>
                  <a:lnTo>
                    <a:pt x="654" y="95"/>
                  </a:lnTo>
                  <a:lnTo>
                    <a:pt x="662" y="96"/>
                  </a:lnTo>
                  <a:lnTo>
                    <a:pt x="664" y="96"/>
                  </a:lnTo>
                  <a:lnTo>
                    <a:pt x="664" y="100"/>
                  </a:lnTo>
                  <a:lnTo>
                    <a:pt x="664" y="104"/>
                  </a:lnTo>
                  <a:lnTo>
                    <a:pt x="662" y="108"/>
                  </a:lnTo>
                  <a:lnTo>
                    <a:pt x="658" y="114"/>
                  </a:lnTo>
                  <a:lnTo>
                    <a:pt x="656" y="119"/>
                  </a:lnTo>
                  <a:lnTo>
                    <a:pt x="662" y="121"/>
                  </a:lnTo>
                  <a:lnTo>
                    <a:pt x="670" y="121"/>
                  </a:lnTo>
                  <a:lnTo>
                    <a:pt x="675" y="119"/>
                  </a:lnTo>
                  <a:lnTo>
                    <a:pt x="679" y="117"/>
                  </a:lnTo>
                  <a:lnTo>
                    <a:pt x="685" y="114"/>
                  </a:lnTo>
                  <a:lnTo>
                    <a:pt x="689" y="108"/>
                  </a:lnTo>
                  <a:lnTo>
                    <a:pt x="691" y="102"/>
                  </a:lnTo>
                  <a:lnTo>
                    <a:pt x="696" y="96"/>
                  </a:lnTo>
                  <a:lnTo>
                    <a:pt x="698" y="87"/>
                  </a:lnTo>
                  <a:lnTo>
                    <a:pt x="700" y="81"/>
                  </a:lnTo>
                  <a:lnTo>
                    <a:pt x="702" y="74"/>
                  </a:lnTo>
                  <a:lnTo>
                    <a:pt x="706" y="66"/>
                  </a:lnTo>
                  <a:lnTo>
                    <a:pt x="708" y="58"/>
                  </a:lnTo>
                  <a:lnTo>
                    <a:pt x="710" y="53"/>
                  </a:lnTo>
                  <a:lnTo>
                    <a:pt x="713" y="47"/>
                  </a:lnTo>
                  <a:lnTo>
                    <a:pt x="717" y="45"/>
                  </a:lnTo>
                  <a:lnTo>
                    <a:pt x="721" y="36"/>
                  </a:lnTo>
                  <a:lnTo>
                    <a:pt x="725" y="32"/>
                  </a:lnTo>
                  <a:lnTo>
                    <a:pt x="730" y="24"/>
                  </a:lnTo>
                  <a:lnTo>
                    <a:pt x="736" y="22"/>
                  </a:lnTo>
                  <a:lnTo>
                    <a:pt x="742" y="19"/>
                  </a:lnTo>
                  <a:lnTo>
                    <a:pt x="749" y="15"/>
                  </a:lnTo>
                  <a:lnTo>
                    <a:pt x="755" y="13"/>
                  </a:lnTo>
                  <a:lnTo>
                    <a:pt x="765" y="13"/>
                  </a:lnTo>
                  <a:lnTo>
                    <a:pt x="770" y="9"/>
                  </a:lnTo>
                  <a:lnTo>
                    <a:pt x="778" y="9"/>
                  </a:lnTo>
                  <a:lnTo>
                    <a:pt x="786" y="7"/>
                  </a:lnTo>
                  <a:lnTo>
                    <a:pt x="795" y="5"/>
                  </a:lnTo>
                  <a:lnTo>
                    <a:pt x="803" y="5"/>
                  </a:lnTo>
                  <a:lnTo>
                    <a:pt x="810" y="3"/>
                  </a:lnTo>
                  <a:lnTo>
                    <a:pt x="818" y="3"/>
                  </a:lnTo>
                  <a:lnTo>
                    <a:pt x="827" y="1"/>
                  </a:lnTo>
                  <a:lnTo>
                    <a:pt x="827" y="1"/>
                  </a:lnTo>
                  <a:close/>
                </a:path>
              </a:pathLst>
            </a:custGeom>
            <a:solidFill>
              <a:srgbClr val="000000"/>
            </a:solidFill>
            <a:ln w="9525">
              <a:solidFill>
                <a:schemeClr val="tx2"/>
              </a:solidFill>
              <a:round/>
              <a:headEnd/>
              <a:tailEnd/>
            </a:ln>
          </p:spPr>
          <p:txBody>
            <a:bodyPr/>
            <a:lstStyle/>
            <a:p>
              <a:endParaRPr lang="es-AR"/>
            </a:p>
          </p:txBody>
        </p:sp>
        <p:sp>
          <p:nvSpPr>
            <p:cNvPr id="45126" name="Freeform 70"/>
            <p:cNvSpPr>
              <a:spLocks/>
            </p:cNvSpPr>
            <p:nvPr/>
          </p:nvSpPr>
          <p:spPr bwMode="auto">
            <a:xfrm>
              <a:off x="4019" y="3639"/>
              <a:ext cx="76" cy="13"/>
            </a:xfrm>
            <a:custGeom>
              <a:avLst/>
              <a:gdLst/>
              <a:ahLst/>
              <a:cxnLst>
                <a:cxn ang="0">
                  <a:pos x="127" y="2"/>
                </a:cxn>
                <a:cxn ang="0">
                  <a:pos x="135" y="0"/>
                </a:cxn>
                <a:cxn ang="0">
                  <a:pos x="142" y="0"/>
                </a:cxn>
                <a:cxn ang="0">
                  <a:pos x="146" y="0"/>
                </a:cxn>
                <a:cxn ang="0">
                  <a:pos x="150" y="0"/>
                </a:cxn>
                <a:cxn ang="0">
                  <a:pos x="152" y="2"/>
                </a:cxn>
                <a:cxn ang="0">
                  <a:pos x="150" y="6"/>
                </a:cxn>
                <a:cxn ang="0">
                  <a:pos x="146" y="10"/>
                </a:cxn>
                <a:cxn ang="0">
                  <a:pos x="136" y="13"/>
                </a:cxn>
                <a:cxn ang="0">
                  <a:pos x="127" y="17"/>
                </a:cxn>
                <a:cxn ang="0">
                  <a:pos x="117" y="21"/>
                </a:cxn>
                <a:cxn ang="0">
                  <a:pos x="110" y="23"/>
                </a:cxn>
                <a:cxn ang="0">
                  <a:pos x="102" y="23"/>
                </a:cxn>
                <a:cxn ang="0">
                  <a:pos x="93" y="25"/>
                </a:cxn>
                <a:cxn ang="0">
                  <a:pos x="87" y="25"/>
                </a:cxn>
                <a:cxn ang="0">
                  <a:pos x="77" y="25"/>
                </a:cxn>
                <a:cxn ang="0">
                  <a:pos x="72" y="25"/>
                </a:cxn>
                <a:cxn ang="0">
                  <a:pos x="62" y="25"/>
                </a:cxn>
                <a:cxn ang="0">
                  <a:pos x="57" y="27"/>
                </a:cxn>
                <a:cxn ang="0">
                  <a:pos x="49" y="25"/>
                </a:cxn>
                <a:cxn ang="0">
                  <a:pos x="41" y="25"/>
                </a:cxn>
                <a:cxn ang="0">
                  <a:pos x="34" y="23"/>
                </a:cxn>
                <a:cxn ang="0">
                  <a:pos x="28" y="23"/>
                </a:cxn>
                <a:cxn ang="0">
                  <a:pos x="20" y="19"/>
                </a:cxn>
                <a:cxn ang="0">
                  <a:pos x="13" y="17"/>
                </a:cxn>
                <a:cxn ang="0">
                  <a:pos x="5" y="13"/>
                </a:cxn>
                <a:cxn ang="0">
                  <a:pos x="0" y="11"/>
                </a:cxn>
                <a:cxn ang="0">
                  <a:pos x="5" y="10"/>
                </a:cxn>
                <a:cxn ang="0">
                  <a:pos x="13" y="8"/>
                </a:cxn>
                <a:cxn ang="0">
                  <a:pos x="19" y="6"/>
                </a:cxn>
                <a:cxn ang="0">
                  <a:pos x="26" y="6"/>
                </a:cxn>
                <a:cxn ang="0">
                  <a:pos x="34" y="6"/>
                </a:cxn>
                <a:cxn ang="0">
                  <a:pos x="41" y="6"/>
                </a:cxn>
                <a:cxn ang="0">
                  <a:pos x="51" y="6"/>
                </a:cxn>
                <a:cxn ang="0">
                  <a:pos x="60" y="6"/>
                </a:cxn>
                <a:cxn ang="0">
                  <a:pos x="68" y="6"/>
                </a:cxn>
                <a:cxn ang="0">
                  <a:pos x="76" y="6"/>
                </a:cxn>
                <a:cxn ang="0">
                  <a:pos x="83" y="6"/>
                </a:cxn>
                <a:cxn ang="0">
                  <a:pos x="93" y="6"/>
                </a:cxn>
                <a:cxn ang="0">
                  <a:pos x="102" y="4"/>
                </a:cxn>
                <a:cxn ang="0">
                  <a:pos x="110" y="4"/>
                </a:cxn>
                <a:cxn ang="0">
                  <a:pos x="117" y="4"/>
                </a:cxn>
                <a:cxn ang="0">
                  <a:pos x="127" y="2"/>
                </a:cxn>
                <a:cxn ang="0">
                  <a:pos x="127" y="2"/>
                </a:cxn>
              </a:cxnLst>
              <a:rect l="0" t="0" r="r" b="b"/>
              <a:pathLst>
                <a:path w="152" h="27">
                  <a:moveTo>
                    <a:pt x="127" y="2"/>
                  </a:moveTo>
                  <a:lnTo>
                    <a:pt x="135" y="0"/>
                  </a:lnTo>
                  <a:lnTo>
                    <a:pt x="142" y="0"/>
                  </a:lnTo>
                  <a:lnTo>
                    <a:pt x="146" y="0"/>
                  </a:lnTo>
                  <a:lnTo>
                    <a:pt x="150" y="0"/>
                  </a:lnTo>
                  <a:lnTo>
                    <a:pt x="152" y="2"/>
                  </a:lnTo>
                  <a:lnTo>
                    <a:pt x="150" y="6"/>
                  </a:lnTo>
                  <a:lnTo>
                    <a:pt x="146" y="10"/>
                  </a:lnTo>
                  <a:lnTo>
                    <a:pt x="136" y="13"/>
                  </a:lnTo>
                  <a:lnTo>
                    <a:pt x="127" y="17"/>
                  </a:lnTo>
                  <a:lnTo>
                    <a:pt x="117" y="21"/>
                  </a:lnTo>
                  <a:lnTo>
                    <a:pt x="110" y="23"/>
                  </a:lnTo>
                  <a:lnTo>
                    <a:pt x="102" y="23"/>
                  </a:lnTo>
                  <a:lnTo>
                    <a:pt x="93" y="25"/>
                  </a:lnTo>
                  <a:lnTo>
                    <a:pt x="87" y="25"/>
                  </a:lnTo>
                  <a:lnTo>
                    <a:pt x="77" y="25"/>
                  </a:lnTo>
                  <a:lnTo>
                    <a:pt x="72" y="25"/>
                  </a:lnTo>
                  <a:lnTo>
                    <a:pt x="62" y="25"/>
                  </a:lnTo>
                  <a:lnTo>
                    <a:pt x="57" y="27"/>
                  </a:lnTo>
                  <a:lnTo>
                    <a:pt x="49" y="25"/>
                  </a:lnTo>
                  <a:lnTo>
                    <a:pt x="41" y="25"/>
                  </a:lnTo>
                  <a:lnTo>
                    <a:pt x="34" y="23"/>
                  </a:lnTo>
                  <a:lnTo>
                    <a:pt x="28" y="23"/>
                  </a:lnTo>
                  <a:lnTo>
                    <a:pt x="20" y="19"/>
                  </a:lnTo>
                  <a:lnTo>
                    <a:pt x="13" y="17"/>
                  </a:lnTo>
                  <a:lnTo>
                    <a:pt x="5" y="13"/>
                  </a:lnTo>
                  <a:lnTo>
                    <a:pt x="0" y="11"/>
                  </a:lnTo>
                  <a:lnTo>
                    <a:pt x="5" y="10"/>
                  </a:lnTo>
                  <a:lnTo>
                    <a:pt x="13" y="8"/>
                  </a:lnTo>
                  <a:lnTo>
                    <a:pt x="19" y="6"/>
                  </a:lnTo>
                  <a:lnTo>
                    <a:pt x="26" y="6"/>
                  </a:lnTo>
                  <a:lnTo>
                    <a:pt x="34" y="6"/>
                  </a:lnTo>
                  <a:lnTo>
                    <a:pt x="41" y="6"/>
                  </a:lnTo>
                  <a:lnTo>
                    <a:pt x="51" y="6"/>
                  </a:lnTo>
                  <a:lnTo>
                    <a:pt x="60" y="6"/>
                  </a:lnTo>
                  <a:lnTo>
                    <a:pt x="68" y="6"/>
                  </a:lnTo>
                  <a:lnTo>
                    <a:pt x="76" y="6"/>
                  </a:lnTo>
                  <a:lnTo>
                    <a:pt x="83" y="6"/>
                  </a:lnTo>
                  <a:lnTo>
                    <a:pt x="93" y="6"/>
                  </a:lnTo>
                  <a:lnTo>
                    <a:pt x="102" y="4"/>
                  </a:lnTo>
                  <a:lnTo>
                    <a:pt x="110" y="4"/>
                  </a:lnTo>
                  <a:lnTo>
                    <a:pt x="117" y="4"/>
                  </a:lnTo>
                  <a:lnTo>
                    <a:pt x="127" y="2"/>
                  </a:lnTo>
                  <a:lnTo>
                    <a:pt x="127" y="2"/>
                  </a:lnTo>
                  <a:close/>
                </a:path>
              </a:pathLst>
            </a:custGeom>
            <a:solidFill>
              <a:srgbClr val="000000"/>
            </a:solidFill>
            <a:ln w="9525">
              <a:solidFill>
                <a:schemeClr val="tx2"/>
              </a:solidFill>
              <a:round/>
              <a:headEnd/>
              <a:tailEnd/>
            </a:ln>
          </p:spPr>
          <p:txBody>
            <a:bodyPr/>
            <a:lstStyle/>
            <a:p>
              <a:endParaRPr lang="es-AR"/>
            </a:p>
          </p:txBody>
        </p:sp>
        <p:sp>
          <p:nvSpPr>
            <p:cNvPr id="45127" name="Freeform 71"/>
            <p:cNvSpPr>
              <a:spLocks/>
            </p:cNvSpPr>
            <p:nvPr/>
          </p:nvSpPr>
          <p:spPr bwMode="auto">
            <a:xfrm>
              <a:off x="5150" y="3645"/>
              <a:ext cx="144" cy="64"/>
            </a:xfrm>
            <a:custGeom>
              <a:avLst/>
              <a:gdLst/>
              <a:ahLst/>
              <a:cxnLst>
                <a:cxn ang="0">
                  <a:pos x="240" y="10"/>
                </a:cxn>
                <a:cxn ang="0">
                  <a:pos x="259" y="27"/>
                </a:cxn>
                <a:cxn ang="0">
                  <a:pos x="276" y="48"/>
                </a:cxn>
                <a:cxn ang="0">
                  <a:pos x="284" y="69"/>
                </a:cxn>
                <a:cxn ang="0">
                  <a:pos x="287" y="95"/>
                </a:cxn>
                <a:cxn ang="0">
                  <a:pos x="278" y="113"/>
                </a:cxn>
                <a:cxn ang="0">
                  <a:pos x="253" y="114"/>
                </a:cxn>
                <a:cxn ang="0">
                  <a:pos x="232" y="120"/>
                </a:cxn>
                <a:cxn ang="0">
                  <a:pos x="211" y="128"/>
                </a:cxn>
                <a:cxn ang="0">
                  <a:pos x="190" y="130"/>
                </a:cxn>
                <a:cxn ang="0">
                  <a:pos x="169" y="124"/>
                </a:cxn>
                <a:cxn ang="0">
                  <a:pos x="135" y="120"/>
                </a:cxn>
                <a:cxn ang="0">
                  <a:pos x="105" y="118"/>
                </a:cxn>
                <a:cxn ang="0">
                  <a:pos x="72" y="116"/>
                </a:cxn>
                <a:cxn ang="0">
                  <a:pos x="40" y="113"/>
                </a:cxn>
                <a:cxn ang="0">
                  <a:pos x="10" y="111"/>
                </a:cxn>
                <a:cxn ang="0">
                  <a:pos x="27" y="99"/>
                </a:cxn>
                <a:cxn ang="0">
                  <a:pos x="72" y="90"/>
                </a:cxn>
                <a:cxn ang="0">
                  <a:pos x="118" y="92"/>
                </a:cxn>
                <a:cxn ang="0">
                  <a:pos x="164" y="94"/>
                </a:cxn>
                <a:cxn ang="0">
                  <a:pos x="209" y="97"/>
                </a:cxn>
                <a:cxn ang="0">
                  <a:pos x="244" y="101"/>
                </a:cxn>
                <a:cxn ang="0">
                  <a:pos x="253" y="99"/>
                </a:cxn>
                <a:cxn ang="0">
                  <a:pos x="219" y="78"/>
                </a:cxn>
                <a:cxn ang="0">
                  <a:pos x="179" y="69"/>
                </a:cxn>
                <a:cxn ang="0">
                  <a:pos x="137" y="67"/>
                </a:cxn>
                <a:cxn ang="0">
                  <a:pos x="93" y="67"/>
                </a:cxn>
                <a:cxn ang="0">
                  <a:pos x="53" y="63"/>
                </a:cxn>
                <a:cxn ang="0">
                  <a:pos x="23" y="59"/>
                </a:cxn>
                <a:cxn ang="0">
                  <a:pos x="19" y="50"/>
                </a:cxn>
                <a:cxn ang="0">
                  <a:pos x="59" y="44"/>
                </a:cxn>
                <a:cxn ang="0">
                  <a:pos x="101" y="42"/>
                </a:cxn>
                <a:cxn ang="0">
                  <a:pos x="147" y="46"/>
                </a:cxn>
                <a:cxn ang="0">
                  <a:pos x="188" y="52"/>
                </a:cxn>
                <a:cxn ang="0">
                  <a:pos x="230" y="57"/>
                </a:cxn>
                <a:cxn ang="0">
                  <a:pos x="247" y="57"/>
                </a:cxn>
                <a:cxn ang="0">
                  <a:pos x="253" y="48"/>
                </a:cxn>
                <a:cxn ang="0">
                  <a:pos x="228" y="38"/>
                </a:cxn>
                <a:cxn ang="0">
                  <a:pos x="206" y="35"/>
                </a:cxn>
                <a:cxn ang="0">
                  <a:pos x="181" y="29"/>
                </a:cxn>
                <a:cxn ang="0">
                  <a:pos x="158" y="25"/>
                </a:cxn>
                <a:cxn ang="0">
                  <a:pos x="133" y="25"/>
                </a:cxn>
                <a:cxn ang="0">
                  <a:pos x="131" y="14"/>
                </a:cxn>
                <a:cxn ang="0">
                  <a:pos x="145" y="4"/>
                </a:cxn>
                <a:cxn ang="0">
                  <a:pos x="166" y="4"/>
                </a:cxn>
                <a:cxn ang="0">
                  <a:pos x="188" y="4"/>
                </a:cxn>
                <a:cxn ang="0">
                  <a:pos x="211" y="4"/>
                </a:cxn>
                <a:cxn ang="0">
                  <a:pos x="225" y="0"/>
                </a:cxn>
              </a:cxnLst>
              <a:rect l="0" t="0" r="r" b="b"/>
              <a:pathLst>
                <a:path w="287" h="130">
                  <a:moveTo>
                    <a:pt x="225" y="0"/>
                  </a:moveTo>
                  <a:lnTo>
                    <a:pt x="232" y="4"/>
                  </a:lnTo>
                  <a:lnTo>
                    <a:pt x="240" y="10"/>
                  </a:lnTo>
                  <a:lnTo>
                    <a:pt x="246" y="14"/>
                  </a:lnTo>
                  <a:lnTo>
                    <a:pt x="253" y="21"/>
                  </a:lnTo>
                  <a:lnTo>
                    <a:pt x="259" y="27"/>
                  </a:lnTo>
                  <a:lnTo>
                    <a:pt x="265" y="33"/>
                  </a:lnTo>
                  <a:lnTo>
                    <a:pt x="270" y="40"/>
                  </a:lnTo>
                  <a:lnTo>
                    <a:pt x="276" y="48"/>
                  </a:lnTo>
                  <a:lnTo>
                    <a:pt x="278" y="54"/>
                  </a:lnTo>
                  <a:lnTo>
                    <a:pt x="282" y="61"/>
                  </a:lnTo>
                  <a:lnTo>
                    <a:pt x="284" y="69"/>
                  </a:lnTo>
                  <a:lnTo>
                    <a:pt x="287" y="78"/>
                  </a:lnTo>
                  <a:lnTo>
                    <a:pt x="287" y="88"/>
                  </a:lnTo>
                  <a:lnTo>
                    <a:pt x="287" y="95"/>
                  </a:lnTo>
                  <a:lnTo>
                    <a:pt x="287" y="105"/>
                  </a:lnTo>
                  <a:lnTo>
                    <a:pt x="287" y="114"/>
                  </a:lnTo>
                  <a:lnTo>
                    <a:pt x="278" y="113"/>
                  </a:lnTo>
                  <a:lnTo>
                    <a:pt x="268" y="113"/>
                  </a:lnTo>
                  <a:lnTo>
                    <a:pt x="261" y="113"/>
                  </a:lnTo>
                  <a:lnTo>
                    <a:pt x="253" y="114"/>
                  </a:lnTo>
                  <a:lnTo>
                    <a:pt x="246" y="114"/>
                  </a:lnTo>
                  <a:lnTo>
                    <a:pt x="238" y="118"/>
                  </a:lnTo>
                  <a:lnTo>
                    <a:pt x="232" y="120"/>
                  </a:lnTo>
                  <a:lnTo>
                    <a:pt x="227" y="124"/>
                  </a:lnTo>
                  <a:lnTo>
                    <a:pt x="219" y="126"/>
                  </a:lnTo>
                  <a:lnTo>
                    <a:pt x="211" y="128"/>
                  </a:lnTo>
                  <a:lnTo>
                    <a:pt x="204" y="130"/>
                  </a:lnTo>
                  <a:lnTo>
                    <a:pt x="198" y="130"/>
                  </a:lnTo>
                  <a:lnTo>
                    <a:pt x="190" y="130"/>
                  </a:lnTo>
                  <a:lnTo>
                    <a:pt x="183" y="130"/>
                  </a:lnTo>
                  <a:lnTo>
                    <a:pt x="177" y="126"/>
                  </a:lnTo>
                  <a:lnTo>
                    <a:pt x="169" y="124"/>
                  </a:lnTo>
                  <a:lnTo>
                    <a:pt x="158" y="122"/>
                  </a:lnTo>
                  <a:lnTo>
                    <a:pt x="147" y="120"/>
                  </a:lnTo>
                  <a:lnTo>
                    <a:pt x="135" y="120"/>
                  </a:lnTo>
                  <a:lnTo>
                    <a:pt x="126" y="120"/>
                  </a:lnTo>
                  <a:lnTo>
                    <a:pt x="114" y="118"/>
                  </a:lnTo>
                  <a:lnTo>
                    <a:pt x="105" y="118"/>
                  </a:lnTo>
                  <a:lnTo>
                    <a:pt x="93" y="116"/>
                  </a:lnTo>
                  <a:lnTo>
                    <a:pt x="84" y="116"/>
                  </a:lnTo>
                  <a:lnTo>
                    <a:pt x="72" y="116"/>
                  </a:lnTo>
                  <a:lnTo>
                    <a:pt x="61" y="114"/>
                  </a:lnTo>
                  <a:lnTo>
                    <a:pt x="52" y="114"/>
                  </a:lnTo>
                  <a:lnTo>
                    <a:pt x="40" y="113"/>
                  </a:lnTo>
                  <a:lnTo>
                    <a:pt x="29" y="113"/>
                  </a:lnTo>
                  <a:lnTo>
                    <a:pt x="21" y="111"/>
                  </a:lnTo>
                  <a:lnTo>
                    <a:pt x="10" y="111"/>
                  </a:lnTo>
                  <a:lnTo>
                    <a:pt x="0" y="109"/>
                  </a:lnTo>
                  <a:lnTo>
                    <a:pt x="14" y="103"/>
                  </a:lnTo>
                  <a:lnTo>
                    <a:pt x="27" y="99"/>
                  </a:lnTo>
                  <a:lnTo>
                    <a:pt x="42" y="94"/>
                  </a:lnTo>
                  <a:lnTo>
                    <a:pt x="57" y="92"/>
                  </a:lnTo>
                  <a:lnTo>
                    <a:pt x="72" y="90"/>
                  </a:lnTo>
                  <a:lnTo>
                    <a:pt x="88" y="90"/>
                  </a:lnTo>
                  <a:lnTo>
                    <a:pt x="103" y="90"/>
                  </a:lnTo>
                  <a:lnTo>
                    <a:pt x="118" y="92"/>
                  </a:lnTo>
                  <a:lnTo>
                    <a:pt x="133" y="92"/>
                  </a:lnTo>
                  <a:lnTo>
                    <a:pt x="149" y="94"/>
                  </a:lnTo>
                  <a:lnTo>
                    <a:pt x="164" y="94"/>
                  </a:lnTo>
                  <a:lnTo>
                    <a:pt x="179" y="95"/>
                  </a:lnTo>
                  <a:lnTo>
                    <a:pt x="194" y="97"/>
                  </a:lnTo>
                  <a:lnTo>
                    <a:pt x="209" y="97"/>
                  </a:lnTo>
                  <a:lnTo>
                    <a:pt x="225" y="99"/>
                  </a:lnTo>
                  <a:lnTo>
                    <a:pt x="240" y="99"/>
                  </a:lnTo>
                  <a:lnTo>
                    <a:pt x="244" y="101"/>
                  </a:lnTo>
                  <a:lnTo>
                    <a:pt x="247" y="101"/>
                  </a:lnTo>
                  <a:lnTo>
                    <a:pt x="251" y="99"/>
                  </a:lnTo>
                  <a:lnTo>
                    <a:pt x="253" y="99"/>
                  </a:lnTo>
                  <a:lnTo>
                    <a:pt x="242" y="90"/>
                  </a:lnTo>
                  <a:lnTo>
                    <a:pt x="232" y="84"/>
                  </a:lnTo>
                  <a:lnTo>
                    <a:pt x="219" y="78"/>
                  </a:lnTo>
                  <a:lnTo>
                    <a:pt x="207" y="75"/>
                  </a:lnTo>
                  <a:lnTo>
                    <a:pt x="192" y="71"/>
                  </a:lnTo>
                  <a:lnTo>
                    <a:pt x="179" y="69"/>
                  </a:lnTo>
                  <a:lnTo>
                    <a:pt x="166" y="69"/>
                  </a:lnTo>
                  <a:lnTo>
                    <a:pt x="152" y="69"/>
                  </a:lnTo>
                  <a:lnTo>
                    <a:pt x="137" y="67"/>
                  </a:lnTo>
                  <a:lnTo>
                    <a:pt x="122" y="67"/>
                  </a:lnTo>
                  <a:lnTo>
                    <a:pt x="107" y="67"/>
                  </a:lnTo>
                  <a:lnTo>
                    <a:pt x="93" y="67"/>
                  </a:lnTo>
                  <a:lnTo>
                    <a:pt x="80" y="65"/>
                  </a:lnTo>
                  <a:lnTo>
                    <a:pt x="67" y="65"/>
                  </a:lnTo>
                  <a:lnTo>
                    <a:pt x="53" y="63"/>
                  </a:lnTo>
                  <a:lnTo>
                    <a:pt x="40" y="61"/>
                  </a:lnTo>
                  <a:lnTo>
                    <a:pt x="31" y="59"/>
                  </a:lnTo>
                  <a:lnTo>
                    <a:pt x="23" y="59"/>
                  </a:lnTo>
                  <a:lnTo>
                    <a:pt x="15" y="57"/>
                  </a:lnTo>
                  <a:lnTo>
                    <a:pt x="10" y="57"/>
                  </a:lnTo>
                  <a:lnTo>
                    <a:pt x="19" y="50"/>
                  </a:lnTo>
                  <a:lnTo>
                    <a:pt x="33" y="48"/>
                  </a:lnTo>
                  <a:lnTo>
                    <a:pt x="46" y="44"/>
                  </a:lnTo>
                  <a:lnTo>
                    <a:pt x="59" y="44"/>
                  </a:lnTo>
                  <a:lnTo>
                    <a:pt x="72" y="42"/>
                  </a:lnTo>
                  <a:lnTo>
                    <a:pt x="88" y="42"/>
                  </a:lnTo>
                  <a:lnTo>
                    <a:pt x="101" y="42"/>
                  </a:lnTo>
                  <a:lnTo>
                    <a:pt x="116" y="44"/>
                  </a:lnTo>
                  <a:lnTo>
                    <a:pt x="131" y="44"/>
                  </a:lnTo>
                  <a:lnTo>
                    <a:pt x="147" y="46"/>
                  </a:lnTo>
                  <a:lnTo>
                    <a:pt x="160" y="48"/>
                  </a:lnTo>
                  <a:lnTo>
                    <a:pt x="175" y="50"/>
                  </a:lnTo>
                  <a:lnTo>
                    <a:pt x="188" y="52"/>
                  </a:lnTo>
                  <a:lnTo>
                    <a:pt x="204" y="54"/>
                  </a:lnTo>
                  <a:lnTo>
                    <a:pt x="217" y="56"/>
                  </a:lnTo>
                  <a:lnTo>
                    <a:pt x="230" y="57"/>
                  </a:lnTo>
                  <a:lnTo>
                    <a:pt x="236" y="57"/>
                  </a:lnTo>
                  <a:lnTo>
                    <a:pt x="244" y="57"/>
                  </a:lnTo>
                  <a:lnTo>
                    <a:pt x="247" y="57"/>
                  </a:lnTo>
                  <a:lnTo>
                    <a:pt x="253" y="61"/>
                  </a:lnTo>
                  <a:lnTo>
                    <a:pt x="255" y="56"/>
                  </a:lnTo>
                  <a:lnTo>
                    <a:pt x="253" y="48"/>
                  </a:lnTo>
                  <a:lnTo>
                    <a:pt x="246" y="44"/>
                  </a:lnTo>
                  <a:lnTo>
                    <a:pt x="236" y="42"/>
                  </a:lnTo>
                  <a:lnTo>
                    <a:pt x="228" y="38"/>
                  </a:lnTo>
                  <a:lnTo>
                    <a:pt x="221" y="37"/>
                  </a:lnTo>
                  <a:lnTo>
                    <a:pt x="213" y="35"/>
                  </a:lnTo>
                  <a:lnTo>
                    <a:pt x="206" y="35"/>
                  </a:lnTo>
                  <a:lnTo>
                    <a:pt x="198" y="33"/>
                  </a:lnTo>
                  <a:lnTo>
                    <a:pt x="190" y="31"/>
                  </a:lnTo>
                  <a:lnTo>
                    <a:pt x="181" y="29"/>
                  </a:lnTo>
                  <a:lnTo>
                    <a:pt x="173" y="27"/>
                  </a:lnTo>
                  <a:lnTo>
                    <a:pt x="166" y="25"/>
                  </a:lnTo>
                  <a:lnTo>
                    <a:pt x="158" y="25"/>
                  </a:lnTo>
                  <a:lnTo>
                    <a:pt x="149" y="25"/>
                  </a:lnTo>
                  <a:lnTo>
                    <a:pt x="143" y="25"/>
                  </a:lnTo>
                  <a:lnTo>
                    <a:pt x="133" y="25"/>
                  </a:lnTo>
                  <a:lnTo>
                    <a:pt x="126" y="25"/>
                  </a:lnTo>
                  <a:lnTo>
                    <a:pt x="128" y="18"/>
                  </a:lnTo>
                  <a:lnTo>
                    <a:pt x="131" y="14"/>
                  </a:lnTo>
                  <a:lnTo>
                    <a:pt x="135" y="10"/>
                  </a:lnTo>
                  <a:lnTo>
                    <a:pt x="141" y="8"/>
                  </a:lnTo>
                  <a:lnTo>
                    <a:pt x="145" y="4"/>
                  </a:lnTo>
                  <a:lnTo>
                    <a:pt x="152" y="4"/>
                  </a:lnTo>
                  <a:lnTo>
                    <a:pt x="158" y="4"/>
                  </a:lnTo>
                  <a:lnTo>
                    <a:pt x="166" y="4"/>
                  </a:lnTo>
                  <a:lnTo>
                    <a:pt x="171" y="4"/>
                  </a:lnTo>
                  <a:lnTo>
                    <a:pt x="181" y="4"/>
                  </a:lnTo>
                  <a:lnTo>
                    <a:pt x="188" y="4"/>
                  </a:lnTo>
                  <a:lnTo>
                    <a:pt x="196" y="4"/>
                  </a:lnTo>
                  <a:lnTo>
                    <a:pt x="204" y="4"/>
                  </a:lnTo>
                  <a:lnTo>
                    <a:pt x="211" y="4"/>
                  </a:lnTo>
                  <a:lnTo>
                    <a:pt x="219" y="2"/>
                  </a:lnTo>
                  <a:lnTo>
                    <a:pt x="225" y="0"/>
                  </a:lnTo>
                  <a:lnTo>
                    <a:pt x="225" y="0"/>
                  </a:lnTo>
                  <a:close/>
                </a:path>
              </a:pathLst>
            </a:custGeom>
            <a:solidFill>
              <a:srgbClr val="000000"/>
            </a:solidFill>
            <a:ln w="9525">
              <a:solidFill>
                <a:schemeClr val="tx2"/>
              </a:solidFill>
              <a:round/>
              <a:headEnd/>
              <a:tailEnd/>
            </a:ln>
          </p:spPr>
          <p:txBody>
            <a:bodyPr/>
            <a:lstStyle/>
            <a:p>
              <a:endParaRPr lang="es-AR"/>
            </a:p>
          </p:txBody>
        </p:sp>
        <p:sp>
          <p:nvSpPr>
            <p:cNvPr id="45128" name="Freeform 72"/>
            <p:cNvSpPr>
              <a:spLocks/>
            </p:cNvSpPr>
            <p:nvPr/>
          </p:nvSpPr>
          <p:spPr bwMode="auto">
            <a:xfrm>
              <a:off x="4968" y="3647"/>
              <a:ext cx="79" cy="52"/>
            </a:xfrm>
            <a:custGeom>
              <a:avLst/>
              <a:gdLst/>
              <a:ahLst/>
              <a:cxnLst>
                <a:cxn ang="0">
                  <a:pos x="147" y="8"/>
                </a:cxn>
                <a:cxn ang="0">
                  <a:pos x="158" y="21"/>
                </a:cxn>
                <a:cxn ang="0">
                  <a:pos x="158" y="38"/>
                </a:cxn>
                <a:cxn ang="0">
                  <a:pos x="150" y="55"/>
                </a:cxn>
                <a:cxn ang="0">
                  <a:pos x="137" y="71"/>
                </a:cxn>
                <a:cxn ang="0">
                  <a:pos x="118" y="84"/>
                </a:cxn>
                <a:cxn ang="0">
                  <a:pos x="101" y="95"/>
                </a:cxn>
                <a:cxn ang="0">
                  <a:pos x="82" y="103"/>
                </a:cxn>
                <a:cxn ang="0">
                  <a:pos x="71" y="101"/>
                </a:cxn>
                <a:cxn ang="0">
                  <a:pos x="57" y="95"/>
                </a:cxn>
                <a:cxn ang="0">
                  <a:pos x="44" y="88"/>
                </a:cxn>
                <a:cxn ang="0">
                  <a:pos x="31" y="82"/>
                </a:cxn>
                <a:cxn ang="0">
                  <a:pos x="19" y="74"/>
                </a:cxn>
                <a:cxn ang="0">
                  <a:pos x="8" y="65"/>
                </a:cxn>
                <a:cxn ang="0">
                  <a:pos x="0" y="50"/>
                </a:cxn>
                <a:cxn ang="0">
                  <a:pos x="6" y="33"/>
                </a:cxn>
                <a:cxn ang="0">
                  <a:pos x="19" y="23"/>
                </a:cxn>
                <a:cxn ang="0">
                  <a:pos x="32" y="17"/>
                </a:cxn>
                <a:cxn ang="0">
                  <a:pos x="50" y="12"/>
                </a:cxn>
                <a:cxn ang="0">
                  <a:pos x="65" y="8"/>
                </a:cxn>
                <a:cxn ang="0">
                  <a:pos x="80" y="8"/>
                </a:cxn>
                <a:cxn ang="0">
                  <a:pos x="95" y="8"/>
                </a:cxn>
                <a:cxn ang="0">
                  <a:pos x="110" y="10"/>
                </a:cxn>
                <a:cxn ang="0">
                  <a:pos x="120" y="17"/>
                </a:cxn>
                <a:cxn ang="0">
                  <a:pos x="126" y="27"/>
                </a:cxn>
                <a:cxn ang="0">
                  <a:pos x="122" y="40"/>
                </a:cxn>
                <a:cxn ang="0">
                  <a:pos x="107" y="50"/>
                </a:cxn>
                <a:cxn ang="0">
                  <a:pos x="91" y="57"/>
                </a:cxn>
                <a:cxn ang="0">
                  <a:pos x="74" y="63"/>
                </a:cxn>
                <a:cxn ang="0">
                  <a:pos x="65" y="55"/>
                </a:cxn>
                <a:cxn ang="0">
                  <a:pos x="69" y="46"/>
                </a:cxn>
                <a:cxn ang="0">
                  <a:pos x="78" y="44"/>
                </a:cxn>
                <a:cxn ang="0">
                  <a:pos x="90" y="44"/>
                </a:cxn>
                <a:cxn ang="0">
                  <a:pos x="91" y="36"/>
                </a:cxn>
                <a:cxn ang="0">
                  <a:pos x="86" y="25"/>
                </a:cxn>
                <a:cxn ang="0">
                  <a:pos x="76" y="21"/>
                </a:cxn>
                <a:cxn ang="0">
                  <a:pos x="59" y="25"/>
                </a:cxn>
                <a:cxn ang="0">
                  <a:pos x="40" y="33"/>
                </a:cxn>
                <a:cxn ang="0">
                  <a:pos x="25" y="42"/>
                </a:cxn>
                <a:cxn ang="0">
                  <a:pos x="25" y="55"/>
                </a:cxn>
                <a:cxn ang="0">
                  <a:pos x="40" y="67"/>
                </a:cxn>
                <a:cxn ang="0">
                  <a:pos x="57" y="74"/>
                </a:cxn>
                <a:cxn ang="0">
                  <a:pos x="76" y="78"/>
                </a:cxn>
                <a:cxn ang="0">
                  <a:pos x="93" y="76"/>
                </a:cxn>
                <a:cxn ang="0">
                  <a:pos x="110" y="72"/>
                </a:cxn>
                <a:cxn ang="0">
                  <a:pos x="126" y="61"/>
                </a:cxn>
                <a:cxn ang="0">
                  <a:pos x="137" y="48"/>
                </a:cxn>
                <a:cxn ang="0">
                  <a:pos x="141" y="42"/>
                </a:cxn>
                <a:cxn ang="0">
                  <a:pos x="145" y="42"/>
                </a:cxn>
                <a:cxn ang="0">
                  <a:pos x="148" y="38"/>
                </a:cxn>
                <a:cxn ang="0">
                  <a:pos x="141" y="27"/>
                </a:cxn>
                <a:cxn ang="0">
                  <a:pos x="133" y="17"/>
                </a:cxn>
                <a:cxn ang="0">
                  <a:pos x="133" y="6"/>
                </a:cxn>
                <a:cxn ang="0">
                  <a:pos x="137" y="0"/>
                </a:cxn>
              </a:cxnLst>
              <a:rect l="0" t="0" r="r" b="b"/>
              <a:pathLst>
                <a:path w="160" h="105">
                  <a:moveTo>
                    <a:pt x="137" y="0"/>
                  </a:moveTo>
                  <a:lnTo>
                    <a:pt x="147" y="8"/>
                  </a:lnTo>
                  <a:lnTo>
                    <a:pt x="154" y="14"/>
                  </a:lnTo>
                  <a:lnTo>
                    <a:pt x="158" y="21"/>
                  </a:lnTo>
                  <a:lnTo>
                    <a:pt x="160" y="31"/>
                  </a:lnTo>
                  <a:lnTo>
                    <a:pt x="158" y="38"/>
                  </a:lnTo>
                  <a:lnTo>
                    <a:pt x="156" y="46"/>
                  </a:lnTo>
                  <a:lnTo>
                    <a:pt x="150" y="55"/>
                  </a:lnTo>
                  <a:lnTo>
                    <a:pt x="145" y="63"/>
                  </a:lnTo>
                  <a:lnTo>
                    <a:pt x="137" y="71"/>
                  </a:lnTo>
                  <a:lnTo>
                    <a:pt x="128" y="78"/>
                  </a:lnTo>
                  <a:lnTo>
                    <a:pt x="118" y="84"/>
                  </a:lnTo>
                  <a:lnTo>
                    <a:pt x="110" y="91"/>
                  </a:lnTo>
                  <a:lnTo>
                    <a:pt x="101" y="95"/>
                  </a:lnTo>
                  <a:lnTo>
                    <a:pt x="91" y="99"/>
                  </a:lnTo>
                  <a:lnTo>
                    <a:pt x="82" y="103"/>
                  </a:lnTo>
                  <a:lnTo>
                    <a:pt x="76" y="105"/>
                  </a:lnTo>
                  <a:lnTo>
                    <a:pt x="71" y="101"/>
                  </a:lnTo>
                  <a:lnTo>
                    <a:pt x="63" y="99"/>
                  </a:lnTo>
                  <a:lnTo>
                    <a:pt x="57" y="95"/>
                  </a:lnTo>
                  <a:lnTo>
                    <a:pt x="51" y="93"/>
                  </a:lnTo>
                  <a:lnTo>
                    <a:pt x="44" y="88"/>
                  </a:lnTo>
                  <a:lnTo>
                    <a:pt x="38" y="86"/>
                  </a:lnTo>
                  <a:lnTo>
                    <a:pt x="31" y="82"/>
                  </a:lnTo>
                  <a:lnTo>
                    <a:pt x="25" y="78"/>
                  </a:lnTo>
                  <a:lnTo>
                    <a:pt x="19" y="74"/>
                  </a:lnTo>
                  <a:lnTo>
                    <a:pt x="13" y="69"/>
                  </a:lnTo>
                  <a:lnTo>
                    <a:pt x="8" y="65"/>
                  </a:lnTo>
                  <a:lnTo>
                    <a:pt x="6" y="61"/>
                  </a:lnTo>
                  <a:lnTo>
                    <a:pt x="0" y="50"/>
                  </a:lnTo>
                  <a:lnTo>
                    <a:pt x="0" y="40"/>
                  </a:lnTo>
                  <a:lnTo>
                    <a:pt x="6" y="33"/>
                  </a:lnTo>
                  <a:lnTo>
                    <a:pt x="13" y="29"/>
                  </a:lnTo>
                  <a:lnTo>
                    <a:pt x="19" y="23"/>
                  </a:lnTo>
                  <a:lnTo>
                    <a:pt x="27" y="19"/>
                  </a:lnTo>
                  <a:lnTo>
                    <a:pt x="32" y="17"/>
                  </a:lnTo>
                  <a:lnTo>
                    <a:pt x="42" y="14"/>
                  </a:lnTo>
                  <a:lnTo>
                    <a:pt x="50" y="12"/>
                  </a:lnTo>
                  <a:lnTo>
                    <a:pt x="57" y="10"/>
                  </a:lnTo>
                  <a:lnTo>
                    <a:pt x="65" y="8"/>
                  </a:lnTo>
                  <a:lnTo>
                    <a:pt x="72" y="8"/>
                  </a:lnTo>
                  <a:lnTo>
                    <a:pt x="80" y="8"/>
                  </a:lnTo>
                  <a:lnTo>
                    <a:pt x="88" y="8"/>
                  </a:lnTo>
                  <a:lnTo>
                    <a:pt x="95" y="8"/>
                  </a:lnTo>
                  <a:lnTo>
                    <a:pt x="103" y="8"/>
                  </a:lnTo>
                  <a:lnTo>
                    <a:pt x="110" y="10"/>
                  </a:lnTo>
                  <a:lnTo>
                    <a:pt x="118" y="12"/>
                  </a:lnTo>
                  <a:lnTo>
                    <a:pt x="120" y="17"/>
                  </a:lnTo>
                  <a:lnTo>
                    <a:pt x="124" y="23"/>
                  </a:lnTo>
                  <a:lnTo>
                    <a:pt x="126" y="27"/>
                  </a:lnTo>
                  <a:lnTo>
                    <a:pt x="128" y="34"/>
                  </a:lnTo>
                  <a:lnTo>
                    <a:pt x="122" y="40"/>
                  </a:lnTo>
                  <a:lnTo>
                    <a:pt x="116" y="44"/>
                  </a:lnTo>
                  <a:lnTo>
                    <a:pt x="107" y="50"/>
                  </a:lnTo>
                  <a:lnTo>
                    <a:pt x="101" y="55"/>
                  </a:lnTo>
                  <a:lnTo>
                    <a:pt x="91" y="57"/>
                  </a:lnTo>
                  <a:lnTo>
                    <a:pt x="84" y="61"/>
                  </a:lnTo>
                  <a:lnTo>
                    <a:pt x="74" y="63"/>
                  </a:lnTo>
                  <a:lnTo>
                    <a:pt x="67" y="63"/>
                  </a:lnTo>
                  <a:lnTo>
                    <a:pt x="65" y="55"/>
                  </a:lnTo>
                  <a:lnTo>
                    <a:pt x="67" y="52"/>
                  </a:lnTo>
                  <a:lnTo>
                    <a:pt x="69" y="46"/>
                  </a:lnTo>
                  <a:lnTo>
                    <a:pt x="72" y="46"/>
                  </a:lnTo>
                  <a:lnTo>
                    <a:pt x="78" y="44"/>
                  </a:lnTo>
                  <a:lnTo>
                    <a:pt x="84" y="44"/>
                  </a:lnTo>
                  <a:lnTo>
                    <a:pt x="90" y="44"/>
                  </a:lnTo>
                  <a:lnTo>
                    <a:pt x="95" y="44"/>
                  </a:lnTo>
                  <a:lnTo>
                    <a:pt x="91" y="36"/>
                  </a:lnTo>
                  <a:lnTo>
                    <a:pt x="90" y="33"/>
                  </a:lnTo>
                  <a:lnTo>
                    <a:pt x="86" y="25"/>
                  </a:lnTo>
                  <a:lnTo>
                    <a:pt x="86" y="21"/>
                  </a:lnTo>
                  <a:lnTo>
                    <a:pt x="76" y="21"/>
                  </a:lnTo>
                  <a:lnTo>
                    <a:pt x="67" y="23"/>
                  </a:lnTo>
                  <a:lnTo>
                    <a:pt x="59" y="25"/>
                  </a:lnTo>
                  <a:lnTo>
                    <a:pt x="50" y="29"/>
                  </a:lnTo>
                  <a:lnTo>
                    <a:pt x="40" y="33"/>
                  </a:lnTo>
                  <a:lnTo>
                    <a:pt x="32" y="36"/>
                  </a:lnTo>
                  <a:lnTo>
                    <a:pt x="25" y="42"/>
                  </a:lnTo>
                  <a:lnTo>
                    <a:pt x="19" y="50"/>
                  </a:lnTo>
                  <a:lnTo>
                    <a:pt x="25" y="55"/>
                  </a:lnTo>
                  <a:lnTo>
                    <a:pt x="32" y="61"/>
                  </a:lnTo>
                  <a:lnTo>
                    <a:pt x="40" y="67"/>
                  </a:lnTo>
                  <a:lnTo>
                    <a:pt x="50" y="72"/>
                  </a:lnTo>
                  <a:lnTo>
                    <a:pt x="57" y="74"/>
                  </a:lnTo>
                  <a:lnTo>
                    <a:pt x="67" y="76"/>
                  </a:lnTo>
                  <a:lnTo>
                    <a:pt x="76" y="78"/>
                  </a:lnTo>
                  <a:lnTo>
                    <a:pt x="86" y="78"/>
                  </a:lnTo>
                  <a:lnTo>
                    <a:pt x="93" y="76"/>
                  </a:lnTo>
                  <a:lnTo>
                    <a:pt x="103" y="74"/>
                  </a:lnTo>
                  <a:lnTo>
                    <a:pt x="110" y="72"/>
                  </a:lnTo>
                  <a:lnTo>
                    <a:pt x="118" y="69"/>
                  </a:lnTo>
                  <a:lnTo>
                    <a:pt x="126" y="61"/>
                  </a:lnTo>
                  <a:lnTo>
                    <a:pt x="131" y="55"/>
                  </a:lnTo>
                  <a:lnTo>
                    <a:pt x="137" y="48"/>
                  </a:lnTo>
                  <a:lnTo>
                    <a:pt x="141" y="40"/>
                  </a:lnTo>
                  <a:lnTo>
                    <a:pt x="141" y="42"/>
                  </a:lnTo>
                  <a:lnTo>
                    <a:pt x="143" y="42"/>
                  </a:lnTo>
                  <a:lnTo>
                    <a:pt x="145" y="42"/>
                  </a:lnTo>
                  <a:lnTo>
                    <a:pt x="150" y="44"/>
                  </a:lnTo>
                  <a:lnTo>
                    <a:pt x="148" y="38"/>
                  </a:lnTo>
                  <a:lnTo>
                    <a:pt x="147" y="33"/>
                  </a:lnTo>
                  <a:lnTo>
                    <a:pt x="141" y="27"/>
                  </a:lnTo>
                  <a:lnTo>
                    <a:pt x="137" y="21"/>
                  </a:lnTo>
                  <a:lnTo>
                    <a:pt x="133" y="17"/>
                  </a:lnTo>
                  <a:lnTo>
                    <a:pt x="131" y="12"/>
                  </a:lnTo>
                  <a:lnTo>
                    <a:pt x="133" y="6"/>
                  </a:lnTo>
                  <a:lnTo>
                    <a:pt x="137" y="0"/>
                  </a:lnTo>
                  <a:lnTo>
                    <a:pt x="137" y="0"/>
                  </a:lnTo>
                  <a:close/>
                </a:path>
              </a:pathLst>
            </a:custGeom>
            <a:solidFill>
              <a:srgbClr val="FFF2CC"/>
            </a:solidFill>
            <a:ln w="9525">
              <a:solidFill>
                <a:schemeClr val="tx2"/>
              </a:solidFill>
              <a:round/>
              <a:headEnd/>
              <a:tailEnd/>
            </a:ln>
          </p:spPr>
          <p:txBody>
            <a:bodyPr/>
            <a:lstStyle/>
            <a:p>
              <a:endParaRPr lang="es-AR"/>
            </a:p>
          </p:txBody>
        </p:sp>
        <p:sp>
          <p:nvSpPr>
            <p:cNvPr id="45129" name="Freeform 73"/>
            <p:cNvSpPr>
              <a:spLocks/>
            </p:cNvSpPr>
            <p:nvPr/>
          </p:nvSpPr>
          <p:spPr bwMode="auto">
            <a:xfrm>
              <a:off x="3750" y="3648"/>
              <a:ext cx="576" cy="297"/>
            </a:xfrm>
            <a:custGeom>
              <a:avLst/>
              <a:gdLst/>
              <a:ahLst/>
              <a:cxnLst>
                <a:cxn ang="0">
                  <a:pos x="558" y="31"/>
                </a:cxn>
                <a:cxn ang="0">
                  <a:pos x="643" y="148"/>
                </a:cxn>
                <a:cxn ang="0">
                  <a:pos x="769" y="194"/>
                </a:cxn>
                <a:cxn ang="0">
                  <a:pos x="885" y="219"/>
                </a:cxn>
                <a:cxn ang="0">
                  <a:pos x="968" y="228"/>
                </a:cxn>
                <a:cxn ang="0">
                  <a:pos x="980" y="270"/>
                </a:cxn>
                <a:cxn ang="0">
                  <a:pos x="917" y="287"/>
                </a:cxn>
                <a:cxn ang="0">
                  <a:pos x="860" y="323"/>
                </a:cxn>
                <a:cxn ang="0">
                  <a:pos x="915" y="337"/>
                </a:cxn>
                <a:cxn ang="0">
                  <a:pos x="1001" y="333"/>
                </a:cxn>
                <a:cxn ang="0">
                  <a:pos x="1025" y="358"/>
                </a:cxn>
                <a:cxn ang="0">
                  <a:pos x="957" y="384"/>
                </a:cxn>
                <a:cxn ang="0">
                  <a:pos x="898" y="411"/>
                </a:cxn>
                <a:cxn ang="0">
                  <a:pos x="949" y="409"/>
                </a:cxn>
                <a:cxn ang="0">
                  <a:pos x="1004" y="396"/>
                </a:cxn>
                <a:cxn ang="0">
                  <a:pos x="1058" y="369"/>
                </a:cxn>
                <a:cxn ang="0">
                  <a:pos x="1060" y="390"/>
                </a:cxn>
                <a:cxn ang="0">
                  <a:pos x="974" y="437"/>
                </a:cxn>
                <a:cxn ang="0">
                  <a:pos x="1008" y="460"/>
                </a:cxn>
                <a:cxn ang="0">
                  <a:pos x="1071" y="449"/>
                </a:cxn>
                <a:cxn ang="0">
                  <a:pos x="1014" y="493"/>
                </a:cxn>
                <a:cxn ang="0">
                  <a:pos x="1012" y="519"/>
                </a:cxn>
                <a:cxn ang="0">
                  <a:pos x="1065" y="504"/>
                </a:cxn>
                <a:cxn ang="0">
                  <a:pos x="1044" y="532"/>
                </a:cxn>
                <a:cxn ang="0">
                  <a:pos x="1117" y="502"/>
                </a:cxn>
                <a:cxn ang="0">
                  <a:pos x="1122" y="525"/>
                </a:cxn>
                <a:cxn ang="0">
                  <a:pos x="1048" y="584"/>
                </a:cxn>
                <a:cxn ang="0">
                  <a:pos x="963" y="595"/>
                </a:cxn>
                <a:cxn ang="0">
                  <a:pos x="907" y="586"/>
                </a:cxn>
                <a:cxn ang="0">
                  <a:pos x="892" y="580"/>
                </a:cxn>
                <a:cxn ang="0">
                  <a:pos x="845" y="570"/>
                </a:cxn>
                <a:cxn ang="0">
                  <a:pos x="786" y="569"/>
                </a:cxn>
                <a:cxn ang="0">
                  <a:pos x="780" y="561"/>
                </a:cxn>
                <a:cxn ang="0">
                  <a:pos x="826" y="538"/>
                </a:cxn>
                <a:cxn ang="0">
                  <a:pos x="721" y="555"/>
                </a:cxn>
                <a:cxn ang="0">
                  <a:pos x="622" y="563"/>
                </a:cxn>
                <a:cxn ang="0">
                  <a:pos x="708" y="529"/>
                </a:cxn>
                <a:cxn ang="0">
                  <a:pos x="770" y="489"/>
                </a:cxn>
                <a:cxn ang="0">
                  <a:pos x="700" y="506"/>
                </a:cxn>
                <a:cxn ang="0">
                  <a:pos x="615" y="515"/>
                </a:cxn>
                <a:cxn ang="0">
                  <a:pos x="645" y="500"/>
                </a:cxn>
                <a:cxn ang="0">
                  <a:pos x="710" y="456"/>
                </a:cxn>
                <a:cxn ang="0">
                  <a:pos x="651" y="468"/>
                </a:cxn>
                <a:cxn ang="0">
                  <a:pos x="592" y="472"/>
                </a:cxn>
                <a:cxn ang="0">
                  <a:pos x="651" y="424"/>
                </a:cxn>
                <a:cxn ang="0">
                  <a:pos x="597" y="434"/>
                </a:cxn>
                <a:cxn ang="0">
                  <a:pos x="542" y="454"/>
                </a:cxn>
                <a:cxn ang="0">
                  <a:pos x="537" y="435"/>
                </a:cxn>
                <a:cxn ang="0">
                  <a:pos x="523" y="418"/>
                </a:cxn>
                <a:cxn ang="0">
                  <a:pos x="421" y="479"/>
                </a:cxn>
                <a:cxn ang="0">
                  <a:pos x="265" y="525"/>
                </a:cxn>
                <a:cxn ang="0">
                  <a:pos x="103" y="589"/>
                </a:cxn>
                <a:cxn ang="0">
                  <a:pos x="0" y="595"/>
                </a:cxn>
                <a:cxn ang="0">
                  <a:pos x="111" y="475"/>
                </a:cxn>
                <a:cxn ang="0">
                  <a:pos x="242" y="405"/>
                </a:cxn>
                <a:cxn ang="0">
                  <a:pos x="310" y="310"/>
                </a:cxn>
                <a:cxn ang="0">
                  <a:pos x="299" y="204"/>
                </a:cxn>
                <a:cxn ang="0">
                  <a:pos x="284" y="86"/>
                </a:cxn>
                <a:cxn ang="0">
                  <a:pos x="400" y="8"/>
                </a:cxn>
              </a:cxnLst>
              <a:rect l="0" t="0" r="r" b="b"/>
              <a:pathLst>
                <a:path w="1153" h="595">
                  <a:moveTo>
                    <a:pt x="430" y="4"/>
                  </a:moveTo>
                  <a:lnTo>
                    <a:pt x="447" y="0"/>
                  </a:lnTo>
                  <a:lnTo>
                    <a:pt x="466" y="0"/>
                  </a:lnTo>
                  <a:lnTo>
                    <a:pt x="483" y="2"/>
                  </a:lnTo>
                  <a:lnTo>
                    <a:pt x="500" y="6"/>
                  </a:lnTo>
                  <a:lnTo>
                    <a:pt x="514" y="8"/>
                  </a:lnTo>
                  <a:lnTo>
                    <a:pt x="531" y="15"/>
                  </a:lnTo>
                  <a:lnTo>
                    <a:pt x="544" y="21"/>
                  </a:lnTo>
                  <a:lnTo>
                    <a:pt x="558" y="31"/>
                  </a:lnTo>
                  <a:lnTo>
                    <a:pt x="569" y="40"/>
                  </a:lnTo>
                  <a:lnTo>
                    <a:pt x="580" y="50"/>
                  </a:lnTo>
                  <a:lnTo>
                    <a:pt x="592" y="61"/>
                  </a:lnTo>
                  <a:lnTo>
                    <a:pt x="601" y="74"/>
                  </a:lnTo>
                  <a:lnTo>
                    <a:pt x="611" y="88"/>
                  </a:lnTo>
                  <a:lnTo>
                    <a:pt x="618" y="103"/>
                  </a:lnTo>
                  <a:lnTo>
                    <a:pt x="626" y="118"/>
                  </a:lnTo>
                  <a:lnTo>
                    <a:pt x="634" y="137"/>
                  </a:lnTo>
                  <a:lnTo>
                    <a:pt x="643" y="148"/>
                  </a:lnTo>
                  <a:lnTo>
                    <a:pt x="655" y="160"/>
                  </a:lnTo>
                  <a:lnTo>
                    <a:pt x="668" y="167"/>
                  </a:lnTo>
                  <a:lnTo>
                    <a:pt x="681" y="175"/>
                  </a:lnTo>
                  <a:lnTo>
                    <a:pt x="694" y="181"/>
                  </a:lnTo>
                  <a:lnTo>
                    <a:pt x="708" y="185"/>
                  </a:lnTo>
                  <a:lnTo>
                    <a:pt x="723" y="188"/>
                  </a:lnTo>
                  <a:lnTo>
                    <a:pt x="738" y="190"/>
                  </a:lnTo>
                  <a:lnTo>
                    <a:pt x="753" y="192"/>
                  </a:lnTo>
                  <a:lnTo>
                    <a:pt x="769" y="194"/>
                  </a:lnTo>
                  <a:lnTo>
                    <a:pt x="784" y="196"/>
                  </a:lnTo>
                  <a:lnTo>
                    <a:pt x="799" y="200"/>
                  </a:lnTo>
                  <a:lnTo>
                    <a:pt x="814" y="202"/>
                  </a:lnTo>
                  <a:lnTo>
                    <a:pt x="829" y="205"/>
                  </a:lnTo>
                  <a:lnTo>
                    <a:pt x="845" y="209"/>
                  </a:lnTo>
                  <a:lnTo>
                    <a:pt x="860" y="217"/>
                  </a:lnTo>
                  <a:lnTo>
                    <a:pt x="867" y="217"/>
                  </a:lnTo>
                  <a:lnTo>
                    <a:pt x="875" y="219"/>
                  </a:lnTo>
                  <a:lnTo>
                    <a:pt x="885" y="219"/>
                  </a:lnTo>
                  <a:lnTo>
                    <a:pt x="894" y="221"/>
                  </a:lnTo>
                  <a:lnTo>
                    <a:pt x="904" y="221"/>
                  </a:lnTo>
                  <a:lnTo>
                    <a:pt x="913" y="221"/>
                  </a:lnTo>
                  <a:lnTo>
                    <a:pt x="923" y="223"/>
                  </a:lnTo>
                  <a:lnTo>
                    <a:pt x="934" y="223"/>
                  </a:lnTo>
                  <a:lnTo>
                    <a:pt x="942" y="223"/>
                  </a:lnTo>
                  <a:lnTo>
                    <a:pt x="951" y="224"/>
                  </a:lnTo>
                  <a:lnTo>
                    <a:pt x="959" y="226"/>
                  </a:lnTo>
                  <a:lnTo>
                    <a:pt x="968" y="228"/>
                  </a:lnTo>
                  <a:lnTo>
                    <a:pt x="976" y="232"/>
                  </a:lnTo>
                  <a:lnTo>
                    <a:pt x="983" y="236"/>
                  </a:lnTo>
                  <a:lnTo>
                    <a:pt x="989" y="238"/>
                  </a:lnTo>
                  <a:lnTo>
                    <a:pt x="997" y="245"/>
                  </a:lnTo>
                  <a:lnTo>
                    <a:pt x="995" y="251"/>
                  </a:lnTo>
                  <a:lnTo>
                    <a:pt x="993" y="259"/>
                  </a:lnTo>
                  <a:lnTo>
                    <a:pt x="989" y="264"/>
                  </a:lnTo>
                  <a:lnTo>
                    <a:pt x="985" y="268"/>
                  </a:lnTo>
                  <a:lnTo>
                    <a:pt x="980" y="270"/>
                  </a:lnTo>
                  <a:lnTo>
                    <a:pt x="974" y="274"/>
                  </a:lnTo>
                  <a:lnTo>
                    <a:pt x="966" y="276"/>
                  </a:lnTo>
                  <a:lnTo>
                    <a:pt x="961" y="278"/>
                  </a:lnTo>
                  <a:lnTo>
                    <a:pt x="951" y="278"/>
                  </a:lnTo>
                  <a:lnTo>
                    <a:pt x="945" y="280"/>
                  </a:lnTo>
                  <a:lnTo>
                    <a:pt x="938" y="280"/>
                  </a:lnTo>
                  <a:lnTo>
                    <a:pt x="930" y="281"/>
                  </a:lnTo>
                  <a:lnTo>
                    <a:pt x="923" y="283"/>
                  </a:lnTo>
                  <a:lnTo>
                    <a:pt x="917" y="287"/>
                  </a:lnTo>
                  <a:lnTo>
                    <a:pt x="909" y="291"/>
                  </a:lnTo>
                  <a:lnTo>
                    <a:pt x="907" y="297"/>
                  </a:lnTo>
                  <a:lnTo>
                    <a:pt x="902" y="299"/>
                  </a:lnTo>
                  <a:lnTo>
                    <a:pt x="896" y="301"/>
                  </a:lnTo>
                  <a:lnTo>
                    <a:pt x="890" y="302"/>
                  </a:lnTo>
                  <a:lnTo>
                    <a:pt x="885" y="306"/>
                  </a:lnTo>
                  <a:lnTo>
                    <a:pt x="873" y="312"/>
                  </a:lnTo>
                  <a:lnTo>
                    <a:pt x="867" y="320"/>
                  </a:lnTo>
                  <a:lnTo>
                    <a:pt x="860" y="323"/>
                  </a:lnTo>
                  <a:lnTo>
                    <a:pt x="862" y="329"/>
                  </a:lnTo>
                  <a:lnTo>
                    <a:pt x="864" y="331"/>
                  </a:lnTo>
                  <a:lnTo>
                    <a:pt x="867" y="333"/>
                  </a:lnTo>
                  <a:lnTo>
                    <a:pt x="873" y="333"/>
                  </a:lnTo>
                  <a:lnTo>
                    <a:pt x="883" y="335"/>
                  </a:lnTo>
                  <a:lnTo>
                    <a:pt x="890" y="340"/>
                  </a:lnTo>
                  <a:lnTo>
                    <a:pt x="898" y="344"/>
                  </a:lnTo>
                  <a:lnTo>
                    <a:pt x="905" y="340"/>
                  </a:lnTo>
                  <a:lnTo>
                    <a:pt x="915" y="337"/>
                  </a:lnTo>
                  <a:lnTo>
                    <a:pt x="925" y="333"/>
                  </a:lnTo>
                  <a:lnTo>
                    <a:pt x="936" y="329"/>
                  </a:lnTo>
                  <a:lnTo>
                    <a:pt x="945" y="325"/>
                  </a:lnTo>
                  <a:lnTo>
                    <a:pt x="955" y="321"/>
                  </a:lnTo>
                  <a:lnTo>
                    <a:pt x="963" y="320"/>
                  </a:lnTo>
                  <a:lnTo>
                    <a:pt x="972" y="316"/>
                  </a:lnTo>
                  <a:lnTo>
                    <a:pt x="980" y="323"/>
                  </a:lnTo>
                  <a:lnTo>
                    <a:pt x="989" y="329"/>
                  </a:lnTo>
                  <a:lnTo>
                    <a:pt x="1001" y="333"/>
                  </a:lnTo>
                  <a:lnTo>
                    <a:pt x="1012" y="335"/>
                  </a:lnTo>
                  <a:lnTo>
                    <a:pt x="1021" y="335"/>
                  </a:lnTo>
                  <a:lnTo>
                    <a:pt x="1033" y="335"/>
                  </a:lnTo>
                  <a:lnTo>
                    <a:pt x="1044" y="335"/>
                  </a:lnTo>
                  <a:lnTo>
                    <a:pt x="1054" y="340"/>
                  </a:lnTo>
                  <a:lnTo>
                    <a:pt x="1048" y="344"/>
                  </a:lnTo>
                  <a:lnTo>
                    <a:pt x="1040" y="350"/>
                  </a:lnTo>
                  <a:lnTo>
                    <a:pt x="1033" y="354"/>
                  </a:lnTo>
                  <a:lnTo>
                    <a:pt x="1025" y="358"/>
                  </a:lnTo>
                  <a:lnTo>
                    <a:pt x="1016" y="361"/>
                  </a:lnTo>
                  <a:lnTo>
                    <a:pt x="1006" y="363"/>
                  </a:lnTo>
                  <a:lnTo>
                    <a:pt x="995" y="367"/>
                  </a:lnTo>
                  <a:lnTo>
                    <a:pt x="987" y="373"/>
                  </a:lnTo>
                  <a:lnTo>
                    <a:pt x="982" y="375"/>
                  </a:lnTo>
                  <a:lnTo>
                    <a:pt x="974" y="378"/>
                  </a:lnTo>
                  <a:lnTo>
                    <a:pt x="968" y="380"/>
                  </a:lnTo>
                  <a:lnTo>
                    <a:pt x="963" y="382"/>
                  </a:lnTo>
                  <a:lnTo>
                    <a:pt x="957" y="384"/>
                  </a:lnTo>
                  <a:lnTo>
                    <a:pt x="951" y="386"/>
                  </a:lnTo>
                  <a:lnTo>
                    <a:pt x="945" y="388"/>
                  </a:lnTo>
                  <a:lnTo>
                    <a:pt x="938" y="390"/>
                  </a:lnTo>
                  <a:lnTo>
                    <a:pt x="932" y="390"/>
                  </a:lnTo>
                  <a:lnTo>
                    <a:pt x="926" y="392"/>
                  </a:lnTo>
                  <a:lnTo>
                    <a:pt x="919" y="394"/>
                  </a:lnTo>
                  <a:lnTo>
                    <a:pt x="915" y="397"/>
                  </a:lnTo>
                  <a:lnTo>
                    <a:pt x="905" y="401"/>
                  </a:lnTo>
                  <a:lnTo>
                    <a:pt x="898" y="411"/>
                  </a:lnTo>
                  <a:lnTo>
                    <a:pt x="902" y="411"/>
                  </a:lnTo>
                  <a:lnTo>
                    <a:pt x="907" y="413"/>
                  </a:lnTo>
                  <a:lnTo>
                    <a:pt x="913" y="413"/>
                  </a:lnTo>
                  <a:lnTo>
                    <a:pt x="919" y="415"/>
                  </a:lnTo>
                  <a:lnTo>
                    <a:pt x="926" y="413"/>
                  </a:lnTo>
                  <a:lnTo>
                    <a:pt x="932" y="413"/>
                  </a:lnTo>
                  <a:lnTo>
                    <a:pt x="938" y="413"/>
                  </a:lnTo>
                  <a:lnTo>
                    <a:pt x="945" y="411"/>
                  </a:lnTo>
                  <a:lnTo>
                    <a:pt x="949" y="409"/>
                  </a:lnTo>
                  <a:lnTo>
                    <a:pt x="957" y="407"/>
                  </a:lnTo>
                  <a:lnTo>
                    <a:pt x="963" y="405"/>
                  </a:lnTo>
                  <a:lnTo>
                    <a:pt x="968" y="403"/>
                  </a:lnTo>
                  <a:lnTo>
                    <a:pt x="974" y="399"/>
                  </a:lnTo>
                  <a:lnTo>
                    <a:pt x="980" y="399"/>
                  </a:lnTo>
                  <a:lnTo>
                    <a:pt x="985" y="397"/>
                  </a:lnTo>
                  <a:lnTo>
                    <a:pt x="993" y="396"/>
                  </a:lnTo>
                  <a:lnTo>
                    <a:pt x="997" y="396"/>
                  </a:lnTo>
                  <a:lnTo>
                    <a:pt x="1004" y="396"/>
                  </a:lnTo>
                  <a:lnTo>
                    <a:pt x="1010" y="396"/>
                  </a:lnTo>
                  <a:lnTo>
                    <a:pt x="1016" y="394"/>
                  </a:lnTo>
                  <a:lnTo>
                    <a:pt x="1021" y="390"/>
                  </a:lnTo>
                  <a:lnTo>
                    <a:pt x="1027" y="388"/>
                  </a:lnTo>
                  <a:lnTo>
                    <a:pt x="1035" y="384"/>
                  </a:lnTo>
                  <a:lnTo>
                    <a:pt x="1040" y="382"/>
                  </a:lnTo>
                  <a:lnTo>
                    <a:pt x="1046" y="377"/>
                  </a:lnTo>
                  <a:lnTo>
                    <a:pt x="1052" y="375"/>
                  </a:lnTo>
                  <a:lnTo>
                    <a:pt x="1058" y="369"/>
                  </a:lnTo>
                  <a:lnTo>
                    <a:pt x="1063" y="367"/>
                  </a:lnTo>
                  <a:lnTo>
                    <a:pt x="1069" y="363"/>
                  </a:lnTo>
                  <a:lnTo>
                    <a:pt x="1075" y="361"/>
                  </a:lnTo>
                  <a:lnTo>
                    <a:pt x="1080" y="358"/>
                  </a:lnTo>
                  <a:lnTo>
                    <a:pt x="1086" y="358"/>
                  </a:lnTo>
                  <a:lnTo>
                    <a:pt x="1080" y="367"/>
                  </a:lnTo>
                  <a:lnTo>
                    <a:pt x="1075" y="375"/>
                  </a:lnTo>
                  <a:lnTo>
                    <a:pt x="1067" y="382"/>
                  </a:lnTo>
                  <a:lnTo>
                    <a:pt x="1060" y="390"/>
                  </a:lnTo>
                  <a:lnTo>
                    <a:pt x="1050" y="396"/>
                  </a:lnTo>
                  <a:lnTo>
                    <a:pt x="1042" y="401"/>
                  </a:lnTo>
                  <a:lnTo>
                    <a:pt x="1033" y="407"/>
                  </a:lnTo>
                  <a:lnTo>
                    <a:pt x="1025" y="413"/>
                  </a:lnTo>
                  <a:lnTo>
                    <a:pt x="1014" y="416"/>
                  </a:lnTo>
                  <a:lnTo>
                    <a:pt x="1004" y="422"/>
                  </a:lnTo>
                  <a:lnTo>
                    <a:pt x="995" y="426"/>
                  </a:lnTo>
                  <a:lnTo>
                    <a:pt x="985" y="432"/>
                  </a:lnTo>
                  <a:lnTo>
                    <a:pt x="974" y="437"/>
                  </a:lnTo>
                  <a:lnTo>
                    <a:pt x="964" y="443"/>
                  </a:lnTo>
                  <a:lnTo>
                    <a:pt x="957" y="451"/>
                  </a:lnTo>
                  <a:lnTo>
                    <a:pt x="949" y="456"/>
                  </a:lnTo>
                  <a:lnTo>
                    <a:pt x="959" y="453"/>
                  </a:lnTo>
                  <a:lnTo>
                    <a:pt x="970" y="451"/>
                  </a:lnTo>
                  <a:lnTo>
                    <a:pt x="980" y="451"/>
                  </a:lnTo>
                  <a:lnTo>
                    <a:pt x="989" y="454"/>
                  </a:lnTo>
                  <a:lnTo>
                    <a:pt x="999" y="456"/>
                  </a:lnTo>
                  <a:lnTo>
                    <a:pt x="1008" y="460"/>
                  </a:lnTo>
                  <a:lnTo>
                    <a:pt x="1018" y="460"/>
                  </a:lnTo>
                  <a:lnTo>
                    <a:pt x="1029" y="462"/>
                  </a:lnTo>
                  <a:lnTo>
                    <a:pt x="1039" y="453"/>
                  </a:lnTo>
                  <a:lnTo>
                    <a:pt x="1050" y="449"/>
                  </a:lnTo>
                  <a:lnTo>
                    <a:pt x="1058" y="447"/>
                  </a:lnTo>
                  <a:lnTo>
                    <a:pt x="1063" y="445"/>
                  </a:lnTo>
                  <a:lnTo>
                    <a:pt x="1069" y="445"/>
                  </a:lnTo>
                  <a:lnTo>
                    <a:pt x="1077" y="443"/>
                  </a:lnTo>
                  <a:lnTo>
                    <a:pt x="1071" y="449"/>
                  </a:lnTo>
                  <a:lnTo>
                    <a:pt x="1065" y="454"/>
                  </a:lnTo>
                  <a:lnTo>
                    <a:pt x="1058" y="460"/>
                  </a:lnTo>
                  <a:lnTo>
                    <a:pt x="1054" y="466"/>
                  </a:lnTo>
                  <a:lnTo>
                    <a:pt x="1046" y="470"/>
                  </a:lnTo>
                  <a:lnTo>
                    <a:pt x="1040" y="475"/>
                  </a:lnTo>
                  <a:lnTo>
                    <a:pt x="1035" y="479"/>
                  </a:lnTo>
                  <a:lnTo>
                    <a:pt x="1027" y="485"/>
                  </a:lnTo>
                  <a:lnTo>
                    <a:pt x="1020" y="489"/>
                  </a:lnTo>
                  <a:lnTo>
                    <a:pt x="1014" y="493"/>
                  </a:lnTo>
                  <a:lnTo>
                    <a:pt x="1008" y="496"/>
                  </a:lnTo>
                  <a:lnTo>
                    <a:pt x="1002" y="502"/>
                  </a:lnTo>
                  <a:lnTo>
                    <a:pt x="991" y="510"/>
                  </a:lnTo>
                  <a:lnTo>
                    <a:pt x="983" y="519"/>
                  </a:lnTo>
                  <a:lnTo>
                    <a:pt x="989" y="521"/>
                  </a:lnTo>
                  <a:lnTo>
                    <a:pt x="995" y="521"/>
                  </a:lnTo>
                  <a:lnTo>
                    <a:pt x="1001" y="521"/>
                  </a:lnTo>
                  <a:lnTo>
                    <a:pt x="1006" y="521"/>
                  </a:lnTo>
                  <a:lnTo>
                    <a:pt x="1012" y="519"/>
                  </a:lnTo>
                  <a:lnTo>
                    <a:pt x="1018" y="519"/>
                  </a:lnTo>
                  <a:lnTo>
                    <a:pt x="1023" y="515"/>
                  </a:lnTo>
                  <a:lnTo>
                    <a:pt x="1029" y="513"/>
                  </a:lnTo>
                  <a:lnTo>
                    <a:pt x="1039" y="506"/>
                  </a:lnTo>
                  <a:lnTo>
                    <a:pt x="1050" y="498"/>
                  </a:lnTo>
                  <a:lnTo>
                    <a:pt x="1061" y="493"/>
                  </a:lnTo>
                  <a:lnTo>
                    <a:pt x="1073" y="491"/>
                  </a:lnTo>
                  <a:lnTo>
                    <a:pt x="1069" y="496"/>
                  </a:lnTo>
                  <a:lnTo>
                    <a:pt x="1065" y="504"/>
                  </a:lnTo>
                  <a:lnTo>
                    <a:pt x="1056" y="510"/>
                  </a:lnTo>
                  <a:lnTo>
                    <a:pt x="1046" y="515"/>
                  </a:lnTo>
                  <a:lnTo>
                    <a:pt x="1037" y="519"/>
                  </a:lnTo>
                  <a:lnTo>
                    <a:pt x="1027" y="525"/>
                  </a:lnTo>
                  <a:lnTo>
                    <a:pt x="1023" y="532"/>
                  </a:lnTo>
                  <a:lnTo>
                    <a:pt x="1020" y="542"/>
                  </a:lnTo>
                  <a:lnTo>
                    <a:pt x="1027" y="540"/>
                  </a:lnTo>
                  <a:lnTo>
                    <a:pt x="1037" y="536"/>
                  </a:lnTo>
                  <a:lnTo>
                    <a:pt x="1044" y="532"/>
                  </a:lnTo>
                  <a:lnTo>
                    <a:pt x="1054" y="531"/>
                  </a:lnTo>
                  <a:lnTo>
                    <a:pt x="1060" y="527"/>
                  </a:lnTo>
                  <a:lnTo>
                    <a:pt x="1069" y="523"/>
                  </a:lnTo>
                  <a:lnTo>
                    <a:pt x="1077" y="519"/>
                  </a:lnTo>
                  <a:lnTo>
                    <a:pt x="1086" y="515"/>
                  </a:lnTo>
                  <a:lnTo>
                    <a:pt x="1094" y="512"/>
                  </a:lnTo>
                  <a:lnTo>
                    <a:pt x="1101" y="508"/>
                  </a:lnTo>
                  <a:lnTo>
                    <a:pt x="1109" y="504"/>
                  </a:lnTo>
                  <a:lnTo>
                    <a:pt x="1117" y="502"/>
                  </a:lnTo>
                  <a:lnTo>
                    <a:pt x="1126" y="496"/>
                  </a:lnTo>
                  <a:lnTo>
                    <a:pt x="1134" y="493"/>
                  </a:lnTo>
                  <a:lnTo>
                    <a:pt x="1143" y="489"/>
                  </a:lnTo>
                  <a:lnTo>
                    <a:pt x="1153" y="487"/>
                  </a:lnTo>
                  <a:lnTo>
                    <a:pt x="1147" y="494"/>
                  </a:lnTo>
                  <a:lnTo>
                    <a:pt x="1143" y="502"/>
                  </a:lnTo>
                  <a:lnTo>
                    <a:pt x="1137" y="510"/>
                  </a:lnTo>
                  <a:lnTo>
                    <a:pt x="1132" y="517"/>
                  </a:lnTo>
                  <a:lnTo>
                    <a:pt x="1122" y="525"/>
                  </a:lnTo>
                  <a:lnTo>
                    <a:pt x="1115" y="532"/>
                  </a:lnTo>
                  <a:lnTo>
                    <a:pt x="1107" y="540"/>
                  </a:lnTo>
                  <a:lnTo>
                    <a:pt x="1101" y="548"/>
                  </a:lnTo>
                  <a:lnTo>
                    <a:pt x="1092" y="553"/>
                  </a:lnTo>
                  <a:lnTo>
                    <a:pt x="1082" y="559"/>
                  </a:lnTo>
                  <a:lnTo>
                    <a:pt x="1073" y="565"/>
                  </a:lnTo>
                  <a:lnTo>
                    <a:pt x="1065" y="572"/>
                  </a:lnTo>
                  <a:lnTo>
                    <a:pt x="1056" y="576"/>
                  </a:lnTo>
                  <a:lnTo>
                    <a:pt x="1048" y="584"/>
                  </a:lnTo>
                  <a:lnTo>
                    <a:pt x="1040" y="589"/>
                  </a:lnTo>
                  <a:lnTo>
                    <a:pt x="1035" y="595"/>
                  </a:lnTo>
                  <a:lnTo>
                    <a:pt x="1023" y="595"/>
                  </a:lnTo>
                  <a:lnTo>
                    <a:pt x="1014" y="595"/>
                  </a:lnTo>
                  <a:lnTo>
                    <a:pt x="1002" y="595"/>
                  </a:lnTo>
                  <a:lnTo>
                    <a:pt x="993" y="595"/>
                  </a:lnTo>
                  <a:lnTo>
                    <a:pt x="983" y="595"/>
                  </a:lnTo>
                  <a:lnTo>
                    <a:pt x="974" y="595"/>
                  </a:lnTo>
                  <a:lnTo>
                    <a:pt x="963" y="595"/>
                  </a:lnTo>
                  <a:lnTo>
                    <a:pt x="953" y="595"/>
                  </a:lnTo>
                  <a:lnTo>
                    <a:pt x="951" y="589"/>
                  </a:lnTo>
                  <a:lnTo>
                    <a:pt x="945" y="586"/>
                  </a:lnTo>
                  <a:lnTo>
                    <a:pt x="940" y="586"/>
                  </a:lnTo>
                  <a:lnTo>
                    <a:pt x="934" y="586"/>
                  </a:lnTo>
                  <a:lnTo>
                    <a:pt x="928" y="586"/>
                  </a:lnTo>
                  <a:lnTo>
                    <a:pt x="923" y="586"/>
                  </a:lnTo>
                  <a:lnTo>
                    <a:pt x="915" y="586"/>
                  </a:lnTo>
                  <a:lnTo>
                    <a:pt x="907" y="586"/>
                  </a:lnTo>
                  <a:lnTo>
                    <a:pt x="902" y="586"/>
                  </a:lnTo>
                  <a:lnTo>
                    <a:pt x="896" y="588"/>
                  </a:lnTo>
                  <a:lnTo>
                    <a:pt x="890" y="586"/>
                  </a:lnTo>
                  <a:lnTo>
                    <a:pt x="883" y="586"/>
                  </a:lnTo>
                  <a:lnTo>
                    <a:pt x="877" y="586"/>
                  </a:lnTo>
                  <a:lnTo>
                    <a:pt x="873" y="586"/>
                  </a:lnTo>
                  <a:lnTo>
                    <a:pt x="881" y="584"/>
                  </a:lnTo>
                  <a:lnTo>
                    <a:pt x="886" y="582"/>
                  </a:lnTo>
                  <a:lnTo>
                    <a:pt x="892" y="580"/>
                  </a:lnTo>
                  <a:lnTo>
                    <a:pt x="894" y="578"/>
                  </a:lnTo>
                  <a:lnTo>
                    <a:pt x="896" y="574"/>
                  </a:lnTo>
                  <a:lnTo>
                    <a:pt x="894" y="570"/>
                  </a:lnTo>
                  <a:lnTo>
                    <a:pt x="888" y="567"/>
                  </a:lnTo>
                  <a:lnTo>
                    <a:pt x="881" y="565"/>
                  </a:lnTo>
                  <a:lnTo>
                    <a:pt x="869" y="567"/>
                  </a:lnTo>
                  <a:lnTo>
                    <a:pt x="860" y="570"/>
                  </a:lnTo>
                  <a:lnTo>
                    <a:pt x="852" y="570"/>
                  </a:lnTo>
                  <a:lnTo>
                    <a:pt x="845" y="570"/>
                  </a:lnTo>
                  <a:lnTo>
                    <a:pt x="837" y="570"/>
                  </a:lnTo>
                  <a:lnTo>
                    <a:pt x="831" y="570"/>
                  </a:lnTo>
                  <a:lnTo>
                    <a:pt x="826" y="569"/>
                  </a:lnTo>
                  <a:lnTo>
                    <a:pt x="818" y="569"/>
                  </a:lnTo>
                  <a:lnTo>
                    <a:pt x="812" y="569"/>
                  </a:lnTo>
                  <a:lnTo>
                    <a:pt x="807" y="569"/>
                  </a:lnTo>
                  <a:lnTo>
                    <a:pt x="799" y="569"/>
                  </a:lnTo>
                  <a:lnTo>
                    <a:pt x="793" y="569"/>
                  </a:lnTo>
                  <a:lnTo>
                    <a:pt x="786" y="569"/>
                  </a:lnTo>
                  <a:lnTo>
                    <a:pt x="780" y="569"/>
                  </a:lnTo>
                  <a:lnTo>
                    <a:pt x="774" y="569"/>
                  </a:lnTo>
                  <a:lnTo>
                    <a:pt x="767" y="569"/>
                  </a:lnTo>
                  <a:lnTo>
                    <a:pt x="761" y="570"/>
                  </a:lnTo>
                  <a:lnTo>
                    <a:pt x="755" y="570"/>
                  </a:lnTo>
                  <a:lnTo>
                    <a:pt x="759" y="563"/>
                  </a:lnTo>
                  <a:lnTo>
                    <a:pt x="765" y="561"/>
                  </a:lnTo>
                  <a:lnTo>
                    <a:pt x="772" y="559"/>
                  </a:lnTo>
                  <a:lnTo>
                    <a:pt x="780" y="561"/>
                  </a:lnTo>
                  <a:lnTo>
                    <a:pt x="782" y="553"/>
                  </a:lnTo>
                  <a:lnTo>
                    <a:pt x="788" y="551"/>
                  </a:lnTo>
                  <a:lnTo>
                    <a:pt x="795" y="550"/>
                  </a:lnTo>
                  <a:lnTo>
                    <a:pt x="805" y="550"/>
                  </a:lnTo>
                  <a:lnTo>
                    <a:pt x="812" y="550"/>
                  </a:lnTo>
                  <a:lnTo>
                    <a:pt x="820" y="548"/>
                  </a:lnTo>
                  <a:lnTo>
                    <a:pt x="822" y="546"/>
                  </a:lnTo>
                  <a:lnTo>
                    <a:pt x="826" y="542"/>
                  </a:lnTo>
                  <a:lnTo>
                    <a:pt x="826" y="538"/>
                  </a:lnTo>
                  <a:lnTo>
                    <a:pt x="828" y="532"/>
                  </a:lnTo>
                  <a:lnTo>
                    <a:pt x="814" y="536"/>
                  </a:lnTo>
                  <a:lnTo>
                    <a:pt x="799" y="538"/>
                  </a:lnTo>
                  <a:lnTo>
                    <a:pt x="786" y="540"/>
                  </a:lnTo>
                  <a:lnTo>
                    <a:pt x="774" y="544"/>
                  </a:lnTo>
                  <a:lnTo>
                    <a:pt x="761" y="546"/>
                  </a:lnTo>
                  <a:lnTo>
                    <a:pt x="748" y="550"/>
                  </a:lnTo>
                  <a:lnTo>
                    <a:pt x="732" y="551"/>
                  </a:lnTo>
                  <a:lnTo>
                    <a:pt x="721" y="555"/>
                  </a:lnTo>
                  <a:lnTo>
                    <a:pt x="708" y="557"/>
                  </a:lnTo>
                  <a:lnTo>
                    <a:pt x="694" y="559"/>
                  </a:lnTo>
                  <a:lnTo>
                    <a:pt x="681" y="561"/>
                  </a:lnTo>
                  <a:lnTo>
                    <a:pt x="668" y="565"/>
                  </a:lnTo>
                  <a:lnTo>
                    <a:pt x="655" y="565"/>
                  </a:lnTo>
                  <a:lnTo>
                    <a:pt x="641" y="569"/>
                  </a:lnTo>
                  <a:lnTo>
                    <a:pt x="628" y="569"/>
                  </a:lnTo>
                  <a:lnTo>
                    <a:pt x="615" y="570"/>
                  </a:lnTo>
                  <a:lnTo>
                    <a:pt x="622" y="563"/>
                  </a:lnTo>
                  <a:lnTo>
                    <a:pt x="630" y="559"/>
                  </a:lnTo>
                  <a:lnTo>
                    <a:pt x="639" y="551"/>
                  </a:lnTo>
                  <a:lnTo>
                    <a:pt x="649" y="550"/>
                  </a:lnTo>
                  <a:lnTo>
                    <a:pt x="658" y="546"/>
                  </a:lnTo>
                  <a:lnTo>
                    <a:pt x="668" y="542"/>
                  </a:lnTo>
                  <a:lnTo>
                    <a:pt x="677" y="538"/>
                  </a:lnTo>
                  <a:lnTo>
                    <a:pt x="689" y="536"/>
                  </a:lnTo>
                  <a:lnTo>
                    <a:pt x="698" y="532"/>
                  </a:lnTo>
                  <a:lnTo>
                    <a:pt x="708" y="529"/>
                  </a:lnTo>
                  <a:lnTo>
                    <a:pt x="717" y="527"/>
                  </a:lnTo>
                  <a:lnTo>
                    <a:pt x="727" y="523"/>
                  </a:lnTo>
                  <a:lnTo>
                    <a:pt x="736" y="519"/>
                  </a:lnTo>
                  <a:lnTo>
                    <a:pt x="746" y="515"/>
                  </a:lnTo>
                  <a:lnTo>
                    <a:pt x="755" y="510"/>
                  </a:lnTo>
                  <a:lnTo>
                    <a:pt x="765" y="506"/>
                  </a:lnTo>
                  <a:lnTo>
                    <a:pt x="770" y="498"/>
                  </a:lnTo>
                  <a:lnTo>
                    <a:pt x="772" y="494"/>
                  </a:lnTo>
                  <a:lnTo>
                    <a:pt x="770" y="489"/>
                  </a:lnTo>
                  <a:lnTo>
                    <a:pt x="765" y="487"/>
                  </a:lnTo>
                  <a:lnTo>
                    <a:pt x="757" y="485"/>
                  </a:lnTo>
                  <a:lnTo>
                    <a:pt x="750" y="487"/>
                  </a:lnTo>
                  <a:lnTo>
                    <a:pt x="742" y="489"/>
                  </a:lnTo>
                  <a:lnTo>
                    <a:pt x="738" y="496"/>
                  </a:lnTo>
                  <a:lnTo>
                    <a:pt x="729" y="498"/>
                  </a:lnTo>
                  <a:lnTo>
                    <a:pt x="719" y="502"/>
                  </a:lnTo>
                  <a:lnTo>
                    <a:pt x="710" y="504"/>
                  </a:lnTo>
                  <a:lnTo>
                    <a:pt x="700" y="506"/>
                  </a:lnTo>
                  <a:lnTo>
                    <a:pt x="691" y="508"/>
                  </a:lnTo>
                  <a:lnTo>
                    <a:pt x="681" y="510"/>
                  </a:lnTo>
                  <a:lnTo>
                    <a:pt x="672" y="510"/>
                  </a:lnTo>
                  <a:lnTo>
                    <a:pt x="662" y="513"/>
                  </a:lnTo>
                  <a:lnTo>
                    <a:pt x="653" y="513"/>
                  </a:lnTo>
                  <a:lnTo>
                    <a:pt x="643" y="513"/>
                  </a:lnTo>
                  <a:lnTo>
                    <a:pt x="634" y="515"/>
                  </a:lnTo>
                  <a:lnTo>
                    <a:pt x="624" y="515"/>
                  </a:lnTo>
                  <a:lnTo>
                    <a:pt x="615" y="515"/>
                  </a:lnTo>
                  <a:lnTo>
                    <a:pt x="605" y="517"/>
                  </a:lnTo>
                  <a:lnTo>
                    <a:pt x="596" y="517"/>
                  </a:lnTo>
                  <a:lnTo>
                    <a:pt x="586" y="519"/>
                  </a:lnTo>
                  <a:lnTo>
                    <a:pt x="594" y="513"/>
                  </a:lnTo>
                  <a:lnTo>
                    <a:pt x="603" y="510"/>
                  </a:lnTo>
                  <a:lnTo>
                    <a:pt x="613" y="506"/>
                  </a:lnTo>
                  <a:lnTo>
                    <a:pt x="624" y="506"/>
                  </a:lnTo>
                  <a:lnTo>
                    <a:pt x="634" y="502"/>
                  </a:lnTo>
                  <a:lnTo>
                    <a:pt x="645" y="500"/>
                  </a:lnTo>
                  <a:lnTo>
                    <a:pt x="656" y="494"/>
                  </a:lnTo>
                  <a:lnTo>
                    <a:pt x="666" y="487"/>
                  </a:lnTo>
                  <a:lnTo>
                    <a:pt x="674" y="485"/>
                  </a:lnTo>
                  <a:lnTo>
                    <a:pt x="681" y="481"/>
                  </a:lnTo>
                  <a:lnTo>
                    <a:pt x="689" y="477"/>
                  </a:lnTo>
                  <a:lnTo>
                    <a:pt x="698" y="477"/>
                  </a:lnTo>
                  <a:lnTo>
                    <a:pt x="698" y="470"/>
                  </a:lnTo>
                  <a:lnTo>
                    <a:pt x="704" y="464"/>
                  </a:lnTo>
                  <a:lnTo>
                    <a:pt x="710" y="456"/>
                  </a:lnTo>
                  <a:lnTo>
                    <a:pt x="713" y="449"/>
                  </a:lnTo>
                  <a:lnTo>
                    <a:pt x="704" y="451"/>
                  </a:lnTo>
                  <a:lnTo>
                    <a:pt x="696" y="453"/>
                  </a:lnTo>
                  <a:lnTo>
                    <a:pt x="689" y="454"/>
                  </a:lnTo>
                  <a:lnTo>
                    <a:pt x="681" y="458"/>
                  </a:lnTo>
                  <a:lnTo>
                    <a:pt x="674" y="460"/>
                  </a:lnTo>
                  <a:lnTo>
                    <a:pt x="666" y="462"/>
                  </a:lnTo>
                  <a:lnTo>
                    <a:pt x="658" y="464"/>
                  </a:lnTo>
                  <a:lnTo>
                    <a:pt x="651" y="468"/>
                  </a:lnTo>
                  <a:lnTo>
                    <a:pt x="643" y="468"/>
                  </a:lnTo>
                  <a:lnTo>
                    <a:pt x="634" y="472"/>
                  </a:lnTo>
                  <a:lnTo>
                    <a:pt x="626" y="472"/>
                  </a:lnTo>
                  <a:lnTo>
                    <a:pt x="618" y="474"/>
                  </a:lnTo>
                  <a:lnTo>
                    <a:pt x="611" y="475"/>
                  </a:lnTo>
                  <a:lnTo>
                    <a:pt x="601" y="475"/>
                  </a:lnTo>
                  <a:lnTo>
                    <a:pt x="594" y="475"/>
                  </a:lnTo>
                  <a:lnTo>
                    <a:pt x="586" y="477"/>
                  </a:lnTo>
                  <a:lnTo>
                    <a:pt x="592" y="472"/>
                  </a:lnTo>
                  <a:lnTo>
                    <a:pt x="597" y="466"/>
                  </a:lnTo>
                  <a:lnTo>
                    <a:pt x="605" y="460"/>
                  </a:lnTo>
                  <a:lnTo>
                    <a:pt x="615" y="454"/>
                  </a:lnTo>
                  <a:lnTo>
                    <a:pt x="624" y="451"/>
                  </a:lnTo>
                  <a:lnTo>
                    <a:pt x="634" y="445"/>
                  </a:lnTo>
                  <a:lnTo>
                    <a:pt x="643" y="441"/>
                  </a:lnTo>
                  <a:lnTo>
                    <a:pt x="653" y="439"/>
                  </a:lnTo>
                  <a:lnTo>
                    <a:pt x="651" y="430"/>
                  </a:lnTo>
                  <a:lnTo>
                    <a:pt x="651" y="424"/>
                  </a:lnTo>
                  <a:lnTo>
                    <a:pt x="647" y="422"/>
                  </a:lnTo>
                  <a:lnTo>
                    <a:pt x="643" y="420"/>
                  </a:lnTo>
                  <a:lnTo>
                    <a:pt x="637" y="420"/>
                  </a:lnTo>
                  <a:lnTo>
                    <a:pt x="632" y="420"/>
                  </a:lnTo>
                  <a:lnTo>
                    <a:pt x="626" y="422"/>
                  </a:lnTo>
                  <a:lnTo>
                    <a:pt x="620" y="424"/>
                  </a:lnTo>
                  <a:lnTo>
                    <a:pt x="611" y="428"/>
                  </a:lnTo>
                  <a:lnTo>
                    <a:pt x="603" y="430"/>
                  </a:lnTo>
                  <a:lnTo>
                    <a:pt x="597" y="434"/>
                  </a:lnTo>
                  <a:lnTo>
                    <a:pt x="590" y="437"/>
                  </a:lnTo>
                  <a:lnTo>
                    <a:pt x="582" y="441"/>
                  </a:lnTo>
                  <a:lnTo>
                    <a:pt x="577" y="443"/>
                  </a:lnTo>
                  <a:lnTo>
                    <a:pt x="569" y="445"/>
                  </a:lnTo>
                  <a:lnTo>
                    <a:pt x="567" y="449"/>
                  </a:lnTo>
                  <a:lnTo>
                    <a:pt x="561" y="449"/>
                  </a:lnTo>
                  <a:lnTo>
                    <a:pt x="554" y="451"/>
                  </a:lnTo>
                  <a:lnTo>
                    <a:pt x="548" y="453"/>
                  </a:lnTo>
                  <a:lnTo>
                    <a:pt x="542" y="454"/>
                  </a:lnTo>
                  <a:lnTo>
                    <a:pt x="537" y="456"/>
                  </a:lnTo>
                  <a:lnTo>
                    <a:pt x="531" y="460"/>
                  </a:lnTo>
                  <a:lnTo>
                    <a:pt x="525" y="462"/>
                  </a:lnTo>
                  <a:lnTo>
                    <a:pt x="520" y="466"/>
                  </a:lnTo>
                  <a:lnTo>
                    <a:pt x="520" y="460"/>
                  </a:lnTo>
                  <a:lnTo>
                    <a:pt x="523" y="454"/>
                  </a:lnTo>
                  <a:lnTo>
                    <a:pt x="525" y="449"/>
                  </a:lnTo>
                  <a:lnTo>
                    <a:pt x="529" y="445"/>
                  </a:lnTo>
                  <a:lnTo>
                    <a:pt x="537" y="435"/>
                  </a:lnTo>
                  <a:lnTo>
                    <a:pt x="546" y="430"/>
                  </a:lnTo>
                  <a:lnTo>
                    <a:pt x="556" y="420"/>
                  </a:lnTo>
                  <a:lnTo>
                    <a:pt x="563" y="413"/>
                  </a:lnTo>
                  <a:lnTo>
                    <a:pt x="569" y="405"/>
                  </a:lnTo>
                  <a:lnTo>
                    <a:pt x="573" y="396"/>
                  </a:lnTo>
                  <a:lnTo>
                    <a:pt x="559" y="399"/>
                  </a:lnTo>
                  <a:lnTo>
                    <a:pt x="546" y="405"/>
                  </a:lnTo>
                  <a:lnTo>
                    <a:pt x="535" y="411"/>
                  </a:lnTo>
                  <a:lnTo>
                    <a:pt x="523" y="418"/>
                  </a:lnTo>
                  <a:lnTo>
                    <a:pt x="512" y="424"/>
                  </a:lnTo>
                  <a:lnTo>
                    <a:pt x="500" y="432"/>
                  </a:lnTo>
                  <a:lnTo>
                    <a:pt x="489" y="439"/>
                  </a:lnTo>
                  <a:lnTo>
                    <a:pt x="480" y="447"/>
                  </a:lnTo>
                  <a:lnTo>
                    <a:pt x="466" y="453"/>
                  </a:lnTo>
                  <a:lnTo>
                    <a:pt x="455" y="460"/>
                  </a:lnTo>
                  <a:lnTo>
                    <a:pt x="443" y="468"/>
                  </a:lnTo>
                  <a:lnTo>
                    <a:pt x="432" y="475"/>
                  </a:lnTo>
                  <a:lnTo>
                    <a:pt x="421" y="479"/>
                  </a:lnTo>
                  <a:lnTo>
                    <a:pt x="409" y="487"/>
                  </a:lnTo>
                  <a:lnTo>
                    <a:pt x="396" y="491"/>
                  </a:lnTo>
                  <a:lnTo>
                    <a:pt x="383" y="496"/>
                  </a:lnTo>
                  <a:lnTo>
                    <a:pt x="362" y="498"/>
                  </a:lnTo>
                  <a:lnTo>
                    <a:pt x="343" y="502"/>
                  </a:lnTo>
                  <a:lnTo>
                    <a:pt x="322" y="506"/>
                  </a:lnTo>
                  <a:lnTo>
                    <a:pt x="303" y="513"/>
                  </a:lnTo>
                  <a:lnTo>
                    <a:pt x="284" y="517"/>
                  </a:lnTo>
                  <a:lnTo>
                    <a:pt x="265" y="525"/>
                  </a:lnTo>
                  <a:lnTo>
                    <a:pt x="246" y="531"/>
                  </a:lnTo>
                  <a:lnTo>
                    <a:pt x="229" y="540"/>
                  </a:lnTo>
                  <a:lnTo>
                    <a:pt x="210" y="546"/>
                  </a:lnTo>
                  <a:lnTo>
                    <a:pt x="191" y="553"/>
                  </a:lnTo>
                  <a:lnTo>
                    <a:pt x="173" y="561"/>
                  </a:lnTo>
                  <a:lnTo>
                    <a:pt x="156" y="569"/>
                  </a:lnTo>
                  <a:lnTo>
                    <a:pt x="137" y="574"/>
                  </a:lnTo>
                  <a:lnTo>
                    <a:pt x="120" y="582"/>
                  </a:lnTo>
                  <a:lnTo>
                    <a:pt x="103" y="589"/>
                  </a:lnTo>
                  <a:lnTo>
                    <a:pt x="86" y="595"/>
                  </a:lnTo>
                  <a:lnTo>
                    <a:pt x="75" y="595"/>
                  </a:lnTo>
                  <a:lnTo>
                    <a:pt x="63" y="595"/>
                  </a:lnTo>
                  <a:lnTo>
                    <a:pt x="52" y="595"/>
                  </a:lnTo>
                  <a:lnTo>
                    <a:pt x="42" y="595"/>
                  </a:lnTo>
                  <a:lnTo>
                    <a:pt x="31" y="595"/>
                  </a:lnTo>
                  <a:lnTo>
                    <a:pt x="21" y="595"/>
                  </a:lnTo>
                  <a:lnTo>
                    <a:pt x="10" y="595"/>
                  </a:lnTo>
                  <a:lnTo>
                    <a:pt x="0" y="595"/>
                  </a:lnTo>
                  <a:lnTo>
                    <a:pt x="10" y="580"/>
                  </a:lnTo>
                  <a:lnTo>
                    <a:pt x="19" y="565"/>
                  </a:lnTo>
                  <a:lnTo>
                    <a:pt x="31" y="550"/>
                  </a:lnTo>
                  <a:lnTo>
                    <a:pt x="42" y="536"/>
                  </a:lnTo>
                  <a:lnTo>
                    <a:pt x="56" y="523"/>
                  </a:lnTo>
                  <a:lnTo>
                    <a:pt x="69" y="510"/>
                  </a:lnTo>
                  <a:lnTo>
                    <a:pt x="82" y="498"/>
                  </a:lnTo>
                  <a:lnTo>
                    <a:pt x="95" y="487"/>
                  </a:lnTo>
                  <a:lnTo>
                    <a:pt x="111" y="475"/>
                  </a:lnTo>
                  <a:lnTo>
                    <a:pt x="124" y="466"/>
                  </a:lnTo>
                  <a:lnTo>
                    <a:pt x="139" y="454"/>
                  </a:lnTo>
                  <a:lnTo>
                    <a:pt x="154" y="447"/>
                  </a:lnTo>
                  <a:lnTo>
                    <a:pt x="170" y="437"/>
                  </a:lnTo>
                  <a:lnTo>
                    <a:pt x="185" y="432"/>
                  </a:lnTo>
                  <a:lnTo>
                    <a:pt x="202" y="424"/>
                  </a:lnTo>
                  <a:lnTo>
                    <a:pt x="217" y="420"/>
                  </a:lnTo>
                  <a:lnTo>
                    <a:pt x="229" y="413"/>
                  </a:lnTo>
                  <a:lnTo>
                    <a:pt x="242" y="405"/>
                  </a:lnTo>
                  <a:lnTo>
                    <a:pt x="251" y="397"/>
                  </a:lnTo>
                  <a:lnTo>
                    <a:pt x="263" y="388"/>
                  </a:lnTo>
                  <a:lnTo>
                    <a:pt x="272" y="378"/>
                  </a:lnTo>
                  <a:lnTo>
                    <a:pt x="282" y="369"/>
                  </a:lnTo>
                  <a:lnTo>
                    <a:pt x="289" y="358"/>
                  </a:lnTo>
                  <a:lnTo>
                    <a:pt x="297" y="348"/>
                  </a:lnTo>
                  <a:lnTo>
                    <a:pt x="303" y="335"/>
                  </a:lnTo>
                  <a:lnTo>
                    <a:pt x="308" y="323"/>
                  </a:lnTo>
                  <a:lnTo>
                    <a:pt x="310" y="310"/>
                  </a:lnTo>
                  <a:lnTo>
                    <a:pt x="314" y="299"/>
                  </a:lnTo>
                  <a:lnTo>
                    <a:pt x="314" y="285"/>
                  </a:lnTo>
                  <a:lnTo>
                    <a:pt x="314" y="272"/>
                  </a:lnTo>
                  <a:lnTo>
                    <a:pt x="310" y="259"/>
                  </a:lnTo>
                  <a:lnTo>
                    <a:pt x="308" y="245"/>
                  </a:lnTo>
                  <a:lnTo>
                    <a:pt x="303" y="234"/>
                  </a:lnTo>
                  <a:lnTo>
                    <a:pt x="301" y="224"/>
                  </a:lnTo>
                  <a:lnTo>
                    <a:pt x="299" y="213"/>
                  </a:lnTo>
                  <a:lnTo>
                    <a:pt x="299" y="204"/>
                  </a:lnTo>
                  <a:lnTo>
                    <a:pt x="295" y="194"/>
                  </a:lnTo>
                  <a:lnTo>
                    <a:pt x="293" y="185"/>
                  </a:lnTo>
                  <a:lnTo>
                    <a:pt x="289" y="173"/>
                  </a:lnTo>
                  <a:lnTo>
                    <a:pt x="284" y="164"/>
                  </a:lnTo>
                  <a:lnTo>
                    <a:pt x="278" y="147"/>
                  </a:lnTo>
                  <a:lnTo>
                    <a:pt x="276" y="131"/>
                  </a:lnTo>
                  <a:lnTo>
                    <a:pt x="276" y="116"/>
                  </a:lnTo>
                  <a:lnTo>
                    <a:pt x="280" y="103"/>
                  </a:lnTo>
                  <a:lnTo>
                    <a:pt x="284" y="86"/>
                  </a:lnTo>
                  <a:lnTo>
                    <a:pt x="293" y="74"/>
                  </a:lnTo>
                  <a:lnTo>
                    <a:pt x="301" y="61"/>
                  </a:lnTo>
                  <a:lnTo>
                    <a:pt x="314" y="51"/>
                  </a:lnTo>
                  <a:lnTo>
                    <a:pt x="326" y="40"/>
                  </a:lnTo>
                  <a:lnTo>
                    <a:pt x="339" y="32"/>
                  </a:lnTo>
                  <a:lnTo>
                    <a:pt x="354" y="23"/>
                  </a:lnTo>
                  <a:lnTo>
                    <a:pt x="369" y="17"/>
                  </a:lnTo>
                  <a:lnTo>
                    <a:pt x="383" y="12"/>
                  </a:lnTo>
                  <a:lnTo>
                    <a:pt x="400" y="8"/>
                  </a:lnTo>
                  <a:lnTo>
                    <a:pt x="415" y="4"/>
                  </a:lnTo>
                  <a:lnTo>
                    <a:pt x="430" y="4"/>
                  </a:lnTo>
                  <a:lnTo>
                    <a:pt x="430" y="4"/>
                  </a:lnTo>
                  <a:close/>
                </a:path>
              </a:pathLst>
            </a:custGeom>
            <a:solidFill>
              <a:srgbClr val="000000"/>
            </a:solidFill>
            <a:ln w="9525">
              <a:solidFill>
                <a:schemeClr val="tx2"/>
              </a:solidFill>
              <a:round/>
              <a:headEnd/>
              <a:tailEnd/>
            </a:ln>
          </p:spPr>
          <p:txBody>
            <a:bodyPr/>
            <a:lstStyle/>
            <a:p>
              <a:endParaRPr lang="es-AR"/>
            </a:p>
          </p:txBody>
        </p:sp>
        <p:sp>
          <p:nvSpPr>
            <p:cNvPr id="45130" name="Freeform 74"/>
            <p:cNvSpPr>
              <a:spLocks/>
            </p:cNvSpPr>
            <p:nvPr/>
          </p:nvSpPr>
          <p:spPr bwMode="auto">
            <a:xfrm>
              <a:off x="5090" y="3657"/>
              <a:ext cx="57" cy="14"/>
            </a:xfrm>
            <a:custGeom>
              <a:avLst/>
              <a:gdLst/>
              <a:ahLst/>
              <a:cxnLst>
                <a:cxn ang="0">
                  <a:pos x="44" y="0"/>
                </a:cxn>
                <a:cxn ang="0">
                  <a:pos x="52" y="0"/>
                </a:cxn>
                <a:cxn ang="0">
                  <a:pos x="61" y="2"/>
                </a:cxn>
                <a:cxn ang="0">
                  <a:pos x="71" y="2"/>
                </a:cxn>
                <a:cxn ang="0">
                  <a:pos x="80" y="2"/>
                </a:cxn>
                <a:cxn ang="0">
                  <a:pos x="88" y="2"/>
                </a:cxn>
                <a:cxn ang="0">
                  <a:pos x="97" y="2"/>
                </a:cxn>
                <a:cxn ang="0">
                  <a:pos x="105" y="0"/>
                </a:cxn>
                <a:cxn ang="0">
                  <a:pos x="115" y="0"/>
                </a:cxn>
                <a:cxn ang="0">
                  <a:pos x="109" y="2"/>
                </a:cxn>
                <a:cxn ang="0">
                  <a:pos x="103" y="6"/>
                </a:cxn>
                <a:cxn ang="0">
                  <a:pos x="97" y="10"/>
                </a:cxn>
                <a:cxn ang="0">
                  <a:pos x="90" y="13"/>
                </a:cxn>
                <a:cxn ang="0">
                  <a:pos x="82" y="15"/>
                </a:cxn>
                <a:cxn ang="0">
                  <a:pos x="75" y="19"/>
                </a:cxn>
                <a:cxn ang="0">
                  <a:pos x="67" y="21"/>
                </a:cxn>
                <a:cxn ang="0">
                  <a:pos x="59" y="25"/>
                </a:cxn>
                <a:cxn ang="0">
                  <a:pos x="52" y="25"/>
                </a:cxn>
                <a:cxn ang="0">
                  <a:pos x="44" y="27"/>
                </a:cxn>
                <a:cxn ang="0">
                  <a:pos x="35" y="27"/>
                </a:cxn>
                <a:cxn ang="0">
                  <a:pos x="29" y="29"/>
                </a:cxn>
                <a:cxn ang="0">
                  <a:pos x="21" y="25"/>
                </a:cxn>
                <a:cxn ang="0">
                  <a:pos x="14" y="25"/>
                </a:cxn>
                <a:cxn ang="0">
                  <a:pos x="6" y="21"/>
                </a:cxn>
                <a:cxn ang="0">
                  <a:pos x="0" y="19"/>
                </a:cxn>
                <a:cxn ang="0">
                  <a:pos x="2" y="10"/>
                </a:cxn>
                <a:cxn ang="0">
                  <a:pos x="6" y="8"/>
                </a:cxn>
                <a:cxn ang="0">
                  <a:pos x="14" y="4"/>
                </a:cxn>
                <a:cxn ang="0">
                  <a:pos x="21" y="4"/>
                </a:cxn>
                <a:cxn ang="0">
                  <a:pos x="27" y="4"/>
                </a:cxn>
                <a:cxn ang="0">
                  <a:pos x="33" y="4"/>
                </a:cxn>
                <a:cxn ang="0">
                  <a:pos x="38" y="2"/>
                </a:cxn>
                <a:cxn ang="0">
                  <a:pos x="44" y="0"/>
                </a:cxn>
                <a:cxn ang="0">
                  <a:pos x="44" y="0"/>
                </a:cxn>
              </a:cxnLst>
              <a:rect l="0" t="0" r="r" b="b"/>
              <a:pathLst>
                <a:path w="115" h="29">
                  <a:moveTo>
                    <a:pt x="44" y="0"/>
                  </a:moveTo>
                  <a:lnTo>
                    <a:pt x="52" y="0"/>
                  </a:lnTo>
                  <a:lnTo>
                    <a:pt x="61" y="2"/>
                  </a:lnTo>
                  <a:lnTo>
                    <a:pt x="71" y="2"/>
                  </a:lnTo>
                  <a:lnTo>
                    <a:pt x="80" y="2"/>
                  </a:lnTo>
                  <a:lnTo>
                    <a:pt x="88" y="2"/>
                  </a:lnTo>
                  <a:lnTo>
                    <a:pt x="97" y="2"/>
                  </a:lnTo>
                  <a:lnTo>
                    <a:pt x="105" y="0"/>
                  </a:lnTo>
                  <a:lnTo>
                    <a:pt x="115" y="0"/>
                  </a:lnTo>
                  <a:lnTo>
                    <a:pt x="109" y="2"/>
                  </a:lnTo>
                  <a:lnTo>
                    <a:pt x="103" y="6"/>
                  </a:lnTo>
                  <a:lnTo>
                    <a:pt x="97" y="10"/>
                  </a:lnTo>
                  <a:lnTo>
                    <a:pt x="90" y="13"/>
                  </a:lnTo>
                  <a:lnTo>
                    <a:pt x="82" y="15"/>
                  </a:lnTo>
                  <a:lnTo>
                    <a:pt x="75" y="19"/>
                  </a:lnTo>
                  <a:lnTo>
                    <a:pt x="67" y="21"/>
                  </a:lnTo>
                  <a:lnTo>
                    <a:pt x="59" y="25"/>
                  </a:lnTo>
                  <a:lnTo>
                    <a:pt x="52" y="25"/>
                  </a:lnTo>
                  <a:lnTo>
                    <a:pt x="44" y="27"/>
                  </a:lnTo>
                  <a:lnTo>
                    <a:pt x="35" y="27"/>
                  </a:lnTo>
                  <a:lnTo>
                    <a:pt x="29" y="29"/>
                  </a:lnTo>
                  <a:lnTo>
                    <a:pt x="21" y="25"/>
                  </a:lnTo>
                  <a:lnTo>
                    <a:pt x="14" y="25"/>
                  </a:lnTo>
                  <a:lnTo>
                    <a:pt x="6" y="21"/>
                  </a:lnTo>
                  <a:lnTo>
                    <a:pt x="0" y="19"/>
                  </a:lnTo>
                  <a:lnTo>
                    <a:pt x="2" y="10"/>
                  </a:lnTo>
                  <a:lnTo>
                    <a:pt x="6" y="8"/>
                  </a:lnTo>
                  <a:lnTo>
                    <a:pt x="14" y="4"/>
                  </a:lnTo>
                  <a:lnTo>
                    <a:pt x="21" y="4"/>
                  </a:lnTo>
                  <a:lnTo>
                    <a:pt x="27" y="4"/>
                  </a:lnTo>
                  <a:lnTo>
                    <a:pt x="33" y="4"/>
                  </a:lnTo>
                  <a:lnTo>
                    <a:pt x="38" y="2"/>
                  </a:lnTo>
                  <a:lnTo>
                    <a:pt x="44" y="0"/>
                  </a:lnTo>
                  <a:lnTo>
                    <a:pt x="44" y="0"/>
                  </a:lnTo>
                  <a:close/>
                </a:path>
              </a:pathLst>
            </a:custGeom>
            <a:solidFill>
              <a:srgbClr val="000000"/>
            </a:solidFill>
            <a:ln w="9525">
              <a:solidFill>
                <a:schemeClr val="tx2"/>
              </a:solidFill>
              <a:round/>
              <a:headEnd/>
              <a:tailEnd/>
            </a:ln>
          </p:spPr>
          <p:txBody>
            <a:bodyPr/>
            <a:lstStyle/>
            <a:p>
              <a:endParaRPr lang="es-AR"/>
            </a:p>
          </p:txBody>
        </p:sp>
        <p:sp>
          <p:nvSpPr>
            <p:cNvPr id="45131" name="Freeform 75"/>
            <p:cNvSpPr>
              <a:spLocks/>
            </p:cNvSpPr>
            <p:nvPr/>
          </p:nvSpPr>
          <p:spPr bwMode="auto">
            <a:xfrm>
              <a:off x="3901" y="3660"/>
              <a:ext cx="139" cy="79"/>
            </a:xfrm>
            <a:custGeom>
              <a:avLst/>
              <a:gdLst/>
              <a:ahLst/>
              <a:cxnLst>
                <a:cxn ang="0">
                  <a:pos x="102" y="4"/>
                </a:cxn>
                <a:cxn ang="0">
                  <a:pos x="112" y="2"/>
                </a:cxn>
                <a:cxn ang="0">
                  <a:pos x="125" y="0"/>
                </a:cxn>
                <a:cxn ang="0">
                  <a:pos x="135" y="0"/>
                </a:cxn>
                <a:cxn ang="0">
                  <a:pos x="146" y="0"/>
                </a:cxn>
                <a:cxn ang="0">
                  <a:pos x="156" y="0"/>
                </a:cxn>
                <a:cxn ang="0">
                  <a:pos x="167" y="2"/>
                </a:cxn>
                <a:cxn ang="0">
                  <a:pos x="178" y="2"/>
                </a:cxn>
                <a:cxn ang="0">
                  <a:pos x="190" y="4"/>
                </a:cxn>
                <a:cxn ang="0">
                  <a:pos x="199" y="6"/>
                </a:cxn>
                <a:cxn ang="0">
                  <a:pos x="211" y="7"/>
                </a:cxn>
                <a:cxn ang="0">
                  <a:pos x="220" y="11"/>
                </a:cxn>
                <a:cxn ang="0">
                  <a:pos x="232" y="13"/>
                </a:cxn>
                <a:cxn ang="0">
                  <a:pos x="241" y="17"/>
                </a:cxn>
                <a:cxn ang="0">
                  <a:pos x="253" y="21"/>
                </a:cxn>
                <a:cxn ang="0">
                  <a:pos x="262" y="25"/>
                </a:cxn>
                <a:cxn ang="0">
                  <a:pos x="274" y="30"/>
                </a:cxn>
                <a:cxn ang="0">
                  <a:pos x="274" y="25"/>
                </a:cxn>
                <a:cxn ang="0">
                  <a:pos x="277" y="23"/>
                </a:cxn>
                <a:cxn ang="0">
                  <a:pos x="277" y="38"/>
                </a:cxn>
                <a:cxn ang="0">
                  <a:pos x="275" y="55"/>
                </a:cxn>
                <a:cxn ang="0">
                  <a:pos x="270" y="70"/>
                </a:cxn>
                <a:cxn ang="0">
                  <a:pos x="264" y="83"/>
                </a:cxn>
                <a:cxn ang="0">
                  <a:pos x="255" y="97"/>
                </a:cxn>
                <a:cxn ang="0">
                  <a:pos x="243" y="110"/>
                </a:cxn>
                <a:cxn ang="0">
                  <a:pos x="230" y="122"/>
                </a:cxn>
                <a:cxn ang="0">
                  <a:pos x="218" y="131"/>
                </a:cxn>
                <a:cxn ang="0">
                  <a:pos x="203" y="139"/>
                </a:cxn>
                <a:cxn ang="0">
                  <a:pos x="186" y="146"/>
                </a:cxn>
                <a:cxn ang="0">
                  <a:pos x="171" y="152"/>
                </a:cxn>
                <a:cxn ang="0">
                  <a:pos x="154" y="156"/>
                </a:cxn>
                <a:cxn ang="0">
                  <a:pos x="137" y="158"/>
                </a:cxn>
                <a:cxn ang="0">
                  <a:pos x="118" y="158"/>
                </a:cxn>
                <a:cxn ang="0">
                  <a:pos x="101" y="156"/>
                </a:cxn>
                <a:cxn ang="0">
                  <a:pos x="85" y="154"/>
                </a:cxn>
                <a:cxn ang="0">
                  <a:pos x="72" y="154"/>
                </a:cxn>
                <a:cxn ang="0">
                  <a:pos x="61" y="154"/>
                </a:cxn>
                <a:cxn ang="0">
                  <a:pos x="51" y="152"/>
                </a:cxn>
                <a:cxn ang="0">
                  <a:pos x="42" y="148"/>
                </a:cxn>
                <a:cxn ang="0">
                  <a:pos x="32" y="144"/>
                </a:cxn>
                <a:cxn ang="0">
                  <a:pos x="23" y="139"/>
                </a:cxn>
                <a:cxn ang="0">
                  <a:pos x="17" y="131"/>
                </a:cxn>
                <a:cxn ang="0">
                  <a:pos x="11" y="125"/>
                </a:cxn>
                <a:cxn ang="0">
                  <a:pos x="5" y="116"/>
                </a:cxn>
                <a:cxn ang="0">
                  <a:pos x="2" y="108"/>
                </a:cxn>
                <a:cxn ang="0">
                  <a:pos x="0" y="99"/>
                </a:cxn>
                <a:cxn ang="0">
                  <a:pos x="2" y="91"/>
                </a:cxn>
                <a:cxn ang="0">
                  <a:pos x="4" y="82"/>
                </a:cxn>
                <a:cxn ang="0">
                  <a:pos x="7" y="72"/>
                </a:cxn>
                <a:cxn ang="0">
                  <a:pos x="13" y="63"/>
                </a:cxn>
                <a:cxn ang="0">
                  <a:pos x="23" y="55"/>
                </a:cxn>
                <a:cxn ang="0">
                  <a:pos x="32" y="47"/>
                </a:cxn>
                <a:cxn ang="0">
                  <a:pos x="43" y="40"/>
                </a:cxn>
                <a:cxn ang="0">
                  <a:pos x="53" y="30"/>
                </a:cxn>
                <a:cxn ang="0">
                  <a:pos x="62" y="25"/>
                </a:cxn>
                <a:cxn ang="0">
                  <a:pos x="72" y="17"/>
                </a:cxn>
                <a:cxn ang="0">
                  <a:pos x="83" y="11"/>
                </a:cxn>
                <a:cxn ang="0">
                  <a:pos x="91" y="6"/>
                </a:cxn>
                <a:cxn ang="0">
                  <a:pos x="102" y="4"/>
                </a:cxn>
                <a:cxn ang="0">
                  <a:pos x="102" y="4"/>
                </a:cxn>
              </a:cxnLst>
              <a:rect l="0" t="0" r="r" b="b"/>
              <a:pathLst>
                <a:path w="277" h="158">
                  <a:moveTo>
                    <a:pt x="102" y="4"/>
                  </a:moveTo>
                  <a:lnTo>
                    <a:pt x="112" y="2"/>
                  </a:lnTo>
                  <a:lnTo>
                    <a:pt x="125" y="0"/>
                  </a:lnTo>
                  <a:lnTo>
                    <a:pt x="135" y="0"/>
                  </a:lnTo>
                  <a:lnTo>
                    <a:pt x="146" y="0"/>
                  </a:lnTo>
                  <a:lnTo>
                    <a:pt x="156" y="0"/>
                  </a:lnTo>
                  <a:lnTo>
                    <a:pt x="167" y="2"/>
                  </a:lnTo>
                  <a:lnTo>
                    <a:pt x="178" y="2"/>
                  </a:lnTo>
                  <a:lnTo>
                    <a:pt x="190" y="4"/>
                  </a:lnTo>
                  <a:lnTo>
                    <a:pt x="199" y="6"/>
                  </a:lnTo>
                  <a:lnTo>
                    <a:pt x="211" y="7"/>
                  </a:lnTo>
                  <a:lnTo>
                    <a:pt x="220" y="11"/>
                  </a:lnTo>
                  <a:lnTo>
                    <a:pt x="232" y="13"/>
                  </a:lnTo>
                  <a:lnTo>
                    <a:pt x="241" y="17"/>
                  </a:lnTo>
                  <a:lnTo>
                    <a:pt x="253" y="21"/>
                  </a:lnTo>
                  <a:lnTo>
                    <a:pt x="262" y="25"/>
                  </a:lnTo>
                  <a:lnTo>
                    <a:pt x="274" y="30"/>
                  </a:lnTo>
                  <a:lnTo>
                    <a:pt x="274" y="25"/>
                  </a:lnTo>
                  <a:lnTo>
                    <a:pt x="277" y="23"/>
                  </a:lnTo>
                  <a:lnTo>
                    <a:pt x="277" y="38"/>
                  </a:lnTo>
                  <a:lnTo>
                    <a:pt x="275" y="55"/>
                  </a:lnTo>
                  <a:lnTo>
                    <a:pt x="270" y="70"/>
                  </a:lnTo>
                  <a:lnTo>
                    <a:pt x="264" y="83"/>
                  </a:lnTo>
                  <a:lnTo>
                    <a:pt x="255" y="97"/>
                  </a:lnTo>
                  <a:lnTo>
                    <a:pt x="243" y="110"/>
                  </a:lnTo>
                  <a:lnTo>
                    <a:pt x="230" y="122"/>
                  </a:lnTo>
                  <a:lnTo>
                    <a:pt x="218" y="131"/>
                  </a:lnTo>
                  <a:lnTo>
                    <a:pt x="203" y="139"/>
                  </a:lnTo>
                  <a:lnTo>
                    <a:pt x="186" y="146"/>
                  </a:lnTo>
                  <a:lnTo>
                    <a:pt x="171" y="152"/>
                  </a:lnTo>
                  <a:lnTo>
                    <a:pt x="154" y="156"/>
                  </a:lnTo>
                  <a:lnTo>
                    <a:pt x="137" y="158"/>
                  </a:lnTo>
                  <a:lnTo>
                    <a:pt x="118" y="158"/>
                  </a:lnTo>
                  <a:lnTo>
                    <a:pt x="101" y="156"/>
                  </a:lnTo>
                  <a:lnTo>
                    <a:pt x="85" y="154"/>
                  </a:lnTo>
                  <a:lnTo>
                    <a:pt x="72" y="154"/>
                  </a:lnTo>
                  <a:lnTo>
                    <a:pt x="61" y="154"/>
                  </a:lnTo>
                  <a:lnTo>
                    <a:pt x="51" y="152"/>
                  </a:lnTo>
                  <a:lnTo>
                    <a:pt x="42" y="148"/>
                  </a:lnTo>
                  <a:lnTo>
                    <a:pt x="32" y="144"/>
                  </a:lnTo>
                  <a:lnTo>
                    <a:pt x="23" y="139"/>
                  </a:lnTo>
                  <a:lnTo>
                    <a:pt x="17" y="131"/>
                  </a:lnTo>
                  <a:lnTo>
                    <a:pt x="11" y="125"/>
                  </a:lnTo>
                  <a:lnTo>
                    <a:pt x="5" y="116"/>
                  </a:lnTo>
                  <a:lnTo>
                    <a:pt x="2" y="108"/>
                  </a:lnTo>
                  <a:lnTo>
                    <a:pt x="0" y="99"/>
                  </a:lnTo>
                  <a:lnTo>
                    <a:pt x="2" y="91"/>
                  </a:lnTo>
                  <a:lnTo>
                    <a:pt x="4" y="82"/>
                  </a:lnTo>
                  <a:lnTo>
                    <a:pt x="7" y="72"/>
                  </a:lnTo>
                  <a:lnTo>
                    <a:pt x="13" y="63"/>
                  </a:lnTo>
                  <a:lnTo>
                    <a:pt x="23" y="55"/>
                  </a:lnTo>
                  <a:lnTo>
                    <a:pt x="32" y="47"/>
                  </a:lnTo>
                  <a:lnTo>
                    <a:pt x="43" y="40"/>
                  </a:lnTo>
                  <a:lnTo>
                    <a:pt x="53" y="30"/>
                  </a:lnTo>
                  <a:lnTo>
                    <a:pt x="62" y="25"/>
                  </a:lnTo>
                  <a:lnTo>
                    <a:pt x="72" y="17"/>
                  </a:lnTo>
                  <a:lnTo>
                    <a:pt x="83" y="11"/>
                  </a:lnTo>
                  <a:lnTo>
                    <a:pt x="91" y="6"/>
                  </a:lnTo>
                  <a:lnTo>
                    <a:pt x="102" y="4"/>
                  </a:lnTo>
                  <a:lnTo>
                    <a:pt x="102" y="4"/>
                  </a:lnTo>
                  <a:close/>
                </a:path>
              </a:pathLst>
            </a:custGeom>
            <a:solidFill>
              <a:srgbClr val="FFF2CC"/>
            </a:solidFill>
            <a:ln w="9525">
              <a:solidFill>
                <a:schemeClr val="tx2"/>
              </a:solidFill>
              <a:round/>
              <a:headEnd/>
              <a:tailEnd/>
            </a:ln>
          </p:spPr>
          <p:txBody>
            <a:bodyPr/>
            <a:lstStyle/>
            <a:p>
              <a:endParaRPr lang="es-AR"/>
            </a:p>
          </p:txBody>
        </p:sp>
        <p:sp>
          <p:nvSpPr>
            <p:cNvPr id="45132" name="Freeform 76"/>
            <p:cNvSpPr>
              <a:spLocks/>
            </p:cNvSpPr>
            <p:nvPr/>
          </p:nvSpPr>
          <p:spPr bwMode="auto">
            <a:xfrm>
              <a:off x="4439" y="3669"/>
              <a:ext cx="76" cy="82"/>
            </a:xfrm>
            <a:custGeom>
              <a:avLst/>
              <a:gdLst/>
              <a:ahLst/>
              <a:cxnLst>
                <a:cxn ang="0">
                  <a:pos x="46" y="0"/>
                </a:cxn>
                <a:cxn ang="0">
                  <a:pos x="63" y="0"/>
                </a:cxn>
                <a:cxn ang="0">
                  <a:pos x="78" y="7"/>
                </a:cxn>
                <a:cxn ang="0">
                  <a:pos x="95" y="15"/>
                </a:cxn>
                <a:cxn ang="0">
                  <a:pos x="108" y="26"/>
                </a:cxn>
                <a:cxn ang="0">
                  <a:pos x="122" y="40"/>
                </a:cxn>
                <a:cxn ang="0">
                  <a:pos x="135" y="53"/>
                </a:cxn>
                <a:cxn ang="0">
                  <a:pos x="146" y="66"/>
                </a:cxn>
                <a:cxn ang="0">
                  <a:pos x="152" y="84"/>
                </a:cxn>
                <a:cxn ang="0">
                  <a:pos x="148" y="104"/>
                </a:cxn>
                <a:cxn ang="0">
                  <a:pos x="137" y="120"/>
                </a:cxn>
                <a:cxn ang="0">
                  <a:pos x="125" y="123"/>
                </a:cxn>
                <a:cxn ang="0">
                  <a:pos x="114" y="123"/>
                </a:cxn>
                <a:cxn ang="0">
                  <a:pos x="108" y="131"/>
                </a:cxn>
                <a:cxn ang="0">
                  <a:pos x="101" y="148"/>
                </a:cxn>
                <a:cxn ang="0">
                  <a:pos x="91" y="160"/>
                </a:cxn>
                <a:cxn ang="0">
                  <a:pos x="78" y="163"/>
                </a:cxn>
                <a:cxn ang="0">
                  <a:pos x="63" y="161"/>
                </a:cxn>
                <a:cxn ang="0">
                  <a:pos x="46" y="156"/>
                </a:cxn>
                <a:cxn ang="0">
                  <a:pos x="32" y="144"/>
                </a:cxn>
                <a:cxn ang="0">
                  <a:pos x="21" y="129"/>
                </a:cxn>
                <a:cxn ang="0">
                  <a:pos x="17" y="116"/>
                </a:cxn>
                <a:cxn ang="0">
                  <a:pos x="8" y="104"/>
                </a:cxn>
                <a:cxn ang="0">
                  <a:pos x="9" y="95"/>
                </a:cxn>
                <a:cxn ang="0">
                  <a:pos x="19" y="99"/>
                </a:cxn>
                <a:cxn ang="0">
                  <a:pos x="34" y="108"/>
                </a:cxn>
                <a:cxn ang="0">
                  <a:pos x="51" y="118"/>
                </a:cxn>
                <a:cxn ang="0">
                  <a:pos x="65" y="127"/>
                </a:cxn>
                <a:cxn ang="0">
                  <a:pos x="76" y="129"/>
                </a:cxn>
                <a:cxn ang="0">
                  <a:pos x="78" y="118"/>
                </a:cxn>
                <a:cxn ang="0">
                  <a:pos x="67" y="95"/>
                </a:cxn>
                <a:cxn ang="0">
                  <a:pos x="51" y="78"/>
                </a:cxn>
                <a:cxn ang="0">
                  <a:pos x="34" y="66"/>
                </a:cxn>
                <a:cxn ang="0">
                  <a:pos x="21" y="63"/>
                </a:cxn>
                <a:cxn ang="0">
                  <a:pos x="9" y="63"/>
                </a:cxn>
                <a:cxn ang="0">
                  <a:pos x="4" y="64"/>
                </a:cxn>
                <a:cxn ang="0">
                  <a:pos x="6" y="59"/>
                </a:cxn>
                <a:cxn ang="0">
                  <a:pos x="19" y="51"/>
                </a:cxn>
                <a:cxn ang="0">
                  <a:pos x="32" y="47"/>
                </a:cxn>
                <a:cxn ang="0">
                  <a:pos x="47" y="47"/>
                </a:cxn>
                <a:cxn ang="0">
                  <a:pos x="63" y="49"/>
                </a:cxn>
                <a:cxn ang="0">
                  <a:pos x="76" y="55"/>
                </a:cxn>
                <a:cxn ang="0">
                  <a:pos x="86" y="64"/>
                </a:cxn>
                <a:cxn ang="0">
                  <a:pos x="95" y="80"/>
                </a:cxn>
                <a:cxn ang="0">
                  <a:pos x="106" y="80"/>
                </a:cxn>
                <a:cxn ang="0">
                  <a:pos x="101" y="59"/>
                </a:cxn>
                <a:cxn ang="0">
                  <a:pos x="86" y="42"/>
                </a:cxn>
                <a:cxn ang="0">
                  <a:pos x="74" y="32"/>
                </a:cxn>
                <a:cxn ang="0">
                  <a:pos x="61" y="26"/>
                </a:cxn>
                <a:cxn ang="0">
                  <a:pos x="47" y="23"/>
                </a:cxn>
                <a:cxn ang="0">
                  <a:pos x="36" y="26"/>
                </a:cxn>
                <a:cxn ang="0">
                  <a:pos x="25" y="28"/>
                </a:cxn>
                <a:cxn ang="0">
                  <a:pos x="11" y="30"/>
                </a:cxn>
                <a:cxn ang="0">
                  <a:pos x="2" y="28"/>
                </a:cxn>
                <a:cxn ang="0">
                  <a:pos x="2" y="19"/>
                </a:cxn>
                <a:cxn ang="0">
                  <a:pos x="11" y="11"/>
                </a:cxn>
                <a:cxn ang="0">
                  <a:pos x="23" y="6"/>
                </a:cxn>
                <a:cxn ang="0">
                  <a:pos x="32" y="4"/>
                </a:cxn>
                <a:cxn ang="0">
                  <a:pos x="38" y="4"/>
                </a:cxn>
              </a:cxnLst>
              <a:rect l="0" t="0" r="r" b="b"/>
              <a:pathLst>
                <a:path w="152" h="163">
                  <a:moveTo>
                    <a:pt x="38" y="4"/>
                  </a:moveTo>
                  <a:lnTo>
                    <a:pt x="46" y="0"/>
                  </a:lnTo>
                  <a:lnTo>
                    <a:pt x="55" y="0"/>
                  </a:lnTo>
                  <a:lnTo>
                    <a:pt x="63" y="0"/>
                  </a:lnTo>
                  <a:lnTo>
                    <a:pt x="72" y="4"/>
                  </a:lnTo>
                  <a:lnTo>
                    <a:pt x="78" y="7"/>
                  </a:lnTo>
                  <a:lnTo>
                    <a:pt x="87" y="11"/>
                  </a:lnTo>
                  <a:lnTo>
                    <a:pt x="95" y="15"/>
                  </a:lnTo>
                  <a:lnTo>
                    <a:pt x="103" y="21"/>
                  </a:lnTo>
                  <a:lnTo>
                    <a:pt x="108" y="26"/>
                  </a:lnTo>
                  <a:lnTo>
                    <a:pt x="116" y="32"/>
                  </a:lnTo>
                  <a:lnTo>
                    <a:pt x="122" y="40"/>
                  </a:lnTo>
                  <a:lnTo>
                    <a:pt x="129" y="47"/>
                  </a:lnTo>
                  <a:lnTo>
                    <a:pt x="135" y="53"/>
                  </a:lnTo>
                  <a:lnTo>
                    <a:pt x="141" y="61"/>
                  </a:lnTo>
                  <a:lnTo>
                    <a:pt x="146" y="66"/>
                  </a:lnTo>
                  <a:lnTo>
                    <a:pt x="152" y="74"/>
                  </a:lnTo>
                  <a:lnTo>
                    <a:pt x="152" y="84"/>
                  </a:lnTo>
                  <a:lnTo>
                    <a:pt x="150" y="95"/>
                  </a:lnTo>
                  <a:lnTo>
                    <a:pt x="148" y="104"/>
                  </a:lnTo>
                  <a:lnTo>
                    <a:pt x="144" y="114"/>
                  </a:lnTo>
                  <a:lnTo>
                    <a:pt x="137" y="120"/>
                  </a:lnTo>
                  <a:lnTo>
                    <a:pt x="129" y="125"/>
                  </a:lnTo>
                  <a:lnTo>
                    <a:pt x="125" y="123"/>
                  </a:lnTo>
                  <a:lnTo>
                    <a:pt x="120" y="123"/>
                  </a:lnTo>
                  <a:lnTo>
                    <a:pt x="114" y="123"/>
                  </a:lnTo>
                  <a:lnTo>
                    <a:pt x="108" y="120"/>
                  </a:lnTo>
                  <a:lnTo>
                    <a:pt x="108" y="131"/>
                  </a:lnTo>
                  <a:lnTo>
                    <a:pt x="106" y="141"/>
                  </a:lnTo>
                  <a:lnTo>
                    <a:pt x="101" y="148"/>
                  </a:lnTo>
                  <a:lnTo>
                    <a:pt x="97" y="156"/>
                  </a:lnTo>
                  <a:lnTo>
                    <a:pt x="91" y="160"/>
                  </a:lnTo>
                  <a:lnTo>
                    <a:pt x="86" y="161"/>
                  </a:lnTo>
                  <a:lnTo>
                    <a:pt x="78" y="163"/>
                  </a:lnTo>
                  <a:lnTo>
                    <a:pt x="70" y="163"/>
                  </a:lnTo>
                  <a:lnTo>
                    <a:pt x="63" y="161"/>
                  </a:lnTo>
                  <a:lnTo>
                    <a:pt x="53" y="160"/>
                  </a:lnTo>
                  <a:lnTo>
                    <a:pt x="46" y="156"/>
                  </a:lnTo>
                  <a:lnTo>
                    <a:pt x="40" y="152"/>
                  </a:lnTo>
                  <a:lnTo>
                    <a:pt x="32" y="144"/>
                  </a:lnTo>
                  <a:lnTo>
                    <a:pt x="27" y="137"/>
                  </a:lnTo>
                  <a:lnTo>
                    <a:pt x="21" y="129"/>
                  </a:lnTo>
                  <a:lnTo>
                    <a:pt x="19" y="120"/>
                  </a:lnTo>
                  <a:lnTo>
                    <a:pt x="17" y="116"/>
                  </a:lnTo>
                  <a:lnTo>
                    <a:pt x="9" y="116"/>
                  </a:lnTo>
                  <a:lnTo>
                    <a:pt x="8" y="104"/>
                  </a:lnTo>
                  <a:lnTo>
                    <a:pt x="8" y="99"/>
                  </a:lnTo>
                  <a:lnTo>
                    <a:pt x="9" y="95"/>
                  </a:lnTo>
                  <a:lnTo>
                    <a:pt x="13" y="97"/>
                  </a:lnTo>
                  <a:lnTo>
                    <a:pt x="19" y="99"/>
                  </a:lnTo>
                  <a:lnTo>
                    <a:pt x="28" y="103"/>
                  </a:lnTo>
                  <a:lnTo>
                    <a:pt x="34" y="108"/>
                  </a:lnTo>
                  <a:lnTo>
                    <a:pt x="44" y="114"/>
                  </a:lnTo>
                  <a:lnTo>
                    <a:pt x="51" y="118"/>
                  </a:lnTo>
                  <a:lnTo>
                    <a:pt x="59" y="123"/>
                  </a:lnTo>
                  <a:lnTo>
                    <a:pt x="65" y="127"/>
                  </a:lnTo>
                  <a:lnTo>
                    <a:pt x="72" y="129"/>
                  </a:lnTo>
                  <a:lnTo>
                    <a:pt x="76" y="129"/>
                  </a:lnTo>
                  <a:lnTo>
                    <a:pt x="78" y="125"/>
                  </a:lnTo>
                  <a:lnTo>
                    <a:pt x="78" y="118"/>
                  </a:lnTo>
                  <a:lnTo>
                    <a:pt x="76" y="106"/>
                  </a:lnTo>
                  <a:lnTo>
                    <a:pt x="67" y="95"/>
                  </a:lnTo>
                  <a:lnTo>
                    <a:pt x="57" y="85"/>
                  </a:lnTo>
                  <a:lnTo>
                    <a:pt x="51" y="78"/>
                  </a:lnTo>
                  <a:lnTo>
                    <a:pt x="44" y="72"/>
                  </a:lnTo>
                  <a:lnTo>
                    <a:pt x="34" y="66"/>
                  </a:lnTo>
                  <a:lnTo>
                    <a:pt x="25" y="63"/>
                  </a:lnTo>
                  <a:lnTo>
                    <a:pt x="21" y="63"/>
                  </a:lnTo>
                  <a:lnTo>
                    <a:pt x="15" y="63"/>
                  </a:lnTo>
                  <a:lnTo>
                    <a:pt x="9" y="63"/>
                  </a:lnTo>
                  <a:lnTo>
                    <a:pt x="6" y="64"/>
                  </a:lnTo>
                  <a:lnTo>
                    <a:pt x="4" y="64"/>
                  </a:lnTo>
                  <a:lnTo>
                    <a:pt x="0" y="64"/>
                  </a:lnTo>
                  <a:lnTo>
                    <a:pt x="6" y="59"/>
                  </a:lnTo>
                  <a:lnTo>
                    <a:pt x="11" y="55"/>
                  </a:lnTo>
                  <a:lnTo>
                    <a:pt x="19" y="51"/>
                  </a:lnTo>
                  <a:lnTo>
                    <a:pt x="27" y="49"/>
                  </a:lnTo>
                  <a:lnTo>
                    <a:pt x="32" y="47"/>
                  </a:lnTo>
                  <a:lnTo>
                    <a:pt x="42" y="47"/>
                  </a:lnTo>
                  <a:lnTo>
                    <a:pt x="47" y="47"/>
                  </a:lnTo>
                  <a:lnTo>
                    <a:pt x="55" y="49"/>
                  </a:lnTo>
                  <a:lnTo>
                    <a:pt x="63" y="49"/>
                  </a:lnTo>
                  <a:lnTo>
                    <a:pt x="68" y="53"/>
                  </a:lnTo>
                  <a:lnTo>
                    <a:pt x="76" y="55"/>
                  </a:lnTo>
                  <a:lnTo>
                    <a:pt x="82" y="61"/>
                  </a:lnTo>
                  <a:lnTo>
                    <a:pt x="86" y="64"/>
                  </a:lnTo>
                  <a:lnTo>
                    <a:pt x="91" y="72"/>
                  </a:lnTo>
                  <a:lnTo>
                    <a:pt x="95" y="80"/>
                  </a:lnTo>
                  <a:lnTo>
                    <a:pt x="99" y="87"/>
                  </a:lnTo>
                  <a:lnTo>
                    <a:pt x="106" y="80"/>
                  </a:lnTo>
                  <a:lnTo>
                    <a:pt x="106" y="70"/>
                  </a:lnTo>
                  <a:lnTo>
                    <a:pt x="101" y="59"/>
                  </a:lnTo>
                  <a:lnTo>
                    <a:pt x="91" y="47"/>
                  </a:lnTo>
                  <a:lnTo>
                    <a:pt x="86" y="42"/>
                  </a:lnTo>
                  <a:lnTo>
                    <a:pt x="80" y="36"/>
                  </a:lnTo>
                  <a:lnTo>
                    <a:pt x="74" y="32"/>
                  </a:lnTo>
                  <a:lnTo>
                    <a:pt x="67" y="28"/>
                  </a:lnTo>
                  <a:lnTo>
                    <a:pt x="61" y="26"/>
                  </a:lnTo>
                  <a:lnTo>
                    <a:pt x="53" y="23"/>
                  </a:lnTo>
                  <a:lnTo>
                    <a:pt x="47" y="23"/>
                  </a:lnTo>
                  <a:lnTo>
                    <a:pt x="42" y="26"/>
                  </a:lnTo>
                  <a:lnTo>
                    <a:pt x="36" y="26"/>
                  </a:lnTo>
                  <a:lnTo>
                    <a:pt x="30" y="28"/>
                  </a:lnTo>
                  <a:lnTo>
                    <a:pt x="25" y="28"/>
                  </a:lnTo>
                  <a:lnTo>
                    <a:pt x="21" y="30"/>
                  </a:lnTo>
                  <a:lnTo>
                    <a:pt x="11" y="30"/>
                  </a:lnTo>
                  <a:lnTo>
                    <a:pt x="6" y="30"/>
                  </a:lnTo>
                  <a:lnTo>
                    <a:pt x="2" y="28"/>
                  </a:lnTo>
                  <a:lnTo>
                    <a:pt x="2" y="23"/>
                  </a:lnTo>
                  <a:lnTo>
                    <a:pt x="2" y="19"/>
                  </a:lnTo>
                  <a:lnTo>
                    <a:pt x="8" y="17"/>
                  </a:lnTo>
                  <a:lnTo>
                    <a:pt x="11" y="11"/>
                  </a:lnTo>
                  <a:lnTo>
                    <a:pt x="19" y="7"/>
                  </a:lnTo>
                  <a:lnTo>
                    <a:pt x="23" y="6"/>
                  </a:lnTo>
                  <a:lnTo>
                    <a:pt x="28" y="6"/>
                  </a:lnTo>
                  <a:lnTo>
                    <a:pt x="32" y="4"/>
                  </a:lnTo>
                  <a:lnTo>
                    <a:pt x="38" y="4"/>
                  </a:lnTo>
                  <a:lnTo>
                    <a:pt x="38" y="4"/>
                  </a:lnTo>
                  <a:close/>
                </a:path>
              </a:pathLst>
            </a:custGeom>
            <a:solidFill>
              <a:srgbClr val="000000"/>
            </a:solidFill>
            <a:ln w="9525">
              <a:solidFill>
                <a:schemeClr val="tx2"/>
              </a:solidFill>
              <a:round/>
              <a:headEnd/>
              <a:tailEnd/>
            </a:ln>
          </p:spPr>
          <p:txBody>
            <a:bodyPr/>
            <a:lstStyle/>
            <a:p>
              <a:endParaRPr lang="es-AR"/>
            </a:p>
          </p:txBody>
        </p:sp>
        <p:sp>
          <p:nvSpPr>
            <p:cNvPr id="45133" name="Freeform 77"/>
            <p:cNvSpPr>
              <a:spLocks/>
            </p:cNvSpPr>
            <p:nvPr/>
          </p:nvSpPr>
          <p:spPr bwMode="auto">
            <a:xfrm>
              <a:off x="3960" y="3673"/>
              <a:ext cx="55" cy="38"/>
            </a:xfrm>
            <a:custGeom>
              <a:avLst/>
              <a:gdLst/>
              <a:ahLst/>
              <a:cxnLst>
                <a:cxn ang="0">
                  <a:pos x="85" y="0"/>
                </a:cxn>
                <a:cxn ang="0">
                  <a:pos x="95" y="0"/>
                </a:cxn>
                <a:cxn ang="0">
                  <a:pos x="102" y="4"/>
                </a:cxn>
                <a:cxn ang="0">
                  <a:pos x="108" y="8"/>
                </a:cxn>
                <a:cxn ang="0">
                  <a:pos x="110" y="14"/>
                </a:cxn>
                <a:cxn ang="0">
                  <a:pos x="110" y="18"/>
                </a:cxn>
                <a:cxn ang="0">
                  <a:pos x="108" y="23"/>
                </a:cxn>
                <a:cxn ang="0">
                  <a:pos x="104" y="31"/>
                </a:cxn>
                <a:cxn ang="0">
                  <a:pos x="100" y="37"/>
                </a:cxn>
                <a:cxn ang="0">
                  <a:pos x="93" y="42"/>
                </a:cxn>
                <a:cxn ang="0">
                  <a:pos x="85" y="46"/>
                </a:cxn>
                <a:cxn ang="0">
                  <a:pos x="78" y="52"/>
                </a:cxn>
                <a:cxn ang="0">
                  <a:pos x="68" y="57"/>
                </a:cxn>
                <a:cxn ang="0">
                  <a:pos x="59" y="59"/>
                </a:cxn>
                <a:cxn ang="0">
                  <a:pos x="51" y="63"/>
                </a:cxn>
                <a:cxn ang="0">
                  <a:pos x="43" y="65"/>
                </a:cxn>
                <a:cxn ang="0">
                  <a:pos x="38" y="67"/>
                </a:cxn>
                <a:cxn ang="0">
                  <a:pos x="26" y="69"/>
                </a:cxn>
                <a:cxn ang="0">
                  <a:pos x="19" y="73"/>
                </a:cxn>
                <a:cxn ang="0">
                  <a:pos x="9" y="75"/>
                </a:cxn>
                <a:cxn ang="0">
                  <a:pos x="0" y="77"/>
                </a:cxn>
                <a:cxn ang="0">
                  <a:pos x="3" y="73"/>
                </a:cxn>
                <a:cxn ang="0">
                  <a:pos x="11" y="69"/>
                </a:cxn>
                <a:cxn ang="0">
                  <a:pos x="17" y="65"/>
                </a:cxn>
                <a:cxn ang="0">
                  <a:pos x="22" y="61"/>
                </a:cxn>
                <a:cxn ang="0">
                  <a:pos x="30" y="57"/>
                </a:cxn>
                <a:cxn ang="0">
                  <a:pos x="36" y="54"/>
                </a:cxn>
                <a:cxn ang="0">
                  <a:pos x="41" y="48"/>
                </a:cxn>
                <a:cxn ang="0">
                  <a:pos x="49" y="44"/>
                </a:cxn>
                <a:cxn ang="0">
                  <a:pos x="55" y="38"/>
                </a:cxn>
                <a:cxn ang="0">
                  <a:pos x="60" y="33"/>
                </a:cxn>
                <a:cxn ang="0">
                  <a:pos x="66" y="29"/>
                </a:cxn>
                <a:cxn ang="0">
                  <a:pos x="70" y="23"/>
                </a:cxn>
                <a:cxn ang="0">
                  <a:pos x="74" y="16"/>
                </a:cxn>
                <a:cxn ang="0">
                  <a:pos x="78" y="12"/>
                </a:cxn>
                <a:cxn ang="0">
                  <a:pos x="81" y="4"/>
                </a:cxn>
                <a:cxn ang="0">
                  <a:pos x="85" y="0"/>
                </a:cxn>
                <a:cxn ang="0">
                  <a:pos x="85" y="0"/>
                </a:cxn>
              </a:cxnLst>
              <a:rect l="0" t="0" r="r" b="b"/>
              <a:pathLst>
                <a:path w="110" h="77">
                  <a:moveTo>
                    <a:pt x="85" y="0"/>
                  </a:moveTo>
                  <a:lnTo>
                    <a:pt x="95" y="0"/>
                  </a:lnTo>
                  <a:lnTo>
                    <a:pt x="102" y="4"/>
                  </a:lnTo>
                  <a:lnTo>
                    <a:pt x="108" y="8"/>
                  </a:lnTo>
                  <a:lnTo>
                    <a:pt x="110" y="14"/>
                  </a:lnTo>
                  <a:lnTo>
                    <a:pt x="110" y="18"/>
                  </a:lnTo>
                  <a:lnTo>
                    <a:pt x="108" y="23"/>
                  </a:lnTo>
                  <a:lnTo>
                    <a:pt x="104" y="31"/>
                  </a:lnTo>
                  <a:lnTo>
                    <a:pt x="100" y="37"/>
                  </a:lnTo>
                  <a:lnTo>
                    <a:pt x="93" y="42"/>
                  </a:lnTo>
                  <a:lnTo>
                    <a:pt x="85" y="46"/>
                  </a:lnTo>
                  <a:lnTo>
                    <a:pt x="78" y="52"/>
                  </a:lnTo>
                  <a:lnTo>
                    <a:pt x="68" y="57"/>
                  </a:lnTo>
                  <a:lnTo>
                    <a:pt x="59" y="59"/>
                  </a:lnTo>
                  <a:lnTo>
                    <a:pt x="51" y="63"/>
                  </a:lnTo>
                  <a:lnTo>
                    <a:pt x="43" y="65"/>
                  </a:lnTo>
                  <a:lnTo>
                    <a:pt x="38" y="67"/>
                  </a:lnTo>
                  <a:lnTo>
                    <a:pt x="26" y="69"/>
                  </a:lnTo>
                  <a:lnTo>
                    <a:pt x="19" y="73"/>
                  </a:lnTo>
                  <a:lnTo>
                    <a:pt x="9" y="75"/>
                  </a:lnTo>
                  <a:lnTo>
                    <a:pt x="0" y="77"/>
                  </a:lnTo>
                  <a:lnTo>
                    <a:pt x="3" y="73"/>
                  </a:lnTo>
                  <a:lnTo>
                    <a:pt x="11" y="69"/>
                  </a:lnTo>
                  <a:lnTo>
                    <a:pt x="17" y="65"/>
                  </a:lnTo>
                  <a:lnTo>
                    <a:pt x="22" y="61"/>
                  </a:lnTo>
                  <a:lnTo>
                    <a:pt x="30" y="57"/>
                  </a:lnTo>
                  <a:lnTo>
                    <a:pt x="36" y="54"/>
                  </a:lnTo>
                  <a:lnTo>
                    <a:pt x="41" y="48"/>
                  </a:lnTo>
                  <a:lnTo>
                    <a:pt x="49" y="44"/>
                  </a:lnTo>
                  <a:lnTo>
                    <a:pt x="55" y="38"/>
                  </a:lnTo>
                  <a:lnTo>
                    <a:pt x="60" y="33"/>
                  </a:lnTo>
                  <a:lnTo>
                    <a:pt x="66" y="29"/>
                  </a:lnTo>
                  <a:lnTo>
                    <a:pt x="70" y="23"/>
                  </a:lnTo>
                  <a:lnTo>
                    <a:pt x="74" y="16"/>
                  </a:lnTo>
                  <a:lnTo>
                    <a:pt x="78" y="12"/>
                  </a:lnTo>
                  <a:lnTo>
                    <a:pt x="81" y="4"/>
                  </a:lnTo>
                  <a:lnTo>
                    <a:pt x="85" y="0"/>
                  </a:lnTo>
                  <a:lnTo>
                    <a:pt x="85" y="0"/>
                  </a:lnTo>
                  <a:close/>
                </a:path>
              </a:pathLst>
            </a:custGeom>
            <a:solidFill>
              <a:srgbClr val="000000"/>
            </a:solidFill>
            <a:ln w="9525">
              <a:solidFill>
                <a:schemeClr val="tx2"/>
              </a:solidFill>
              <a:round/>
              <a:headEnd/>
              <a:tailEnd/>
            </a:ln>
          </p:spPr>
          <p:txBody>
            <a:bodyPr/>
            <a:lstStyle/>
            <a:p>
              <a:endParaRPr lang="es-AR"/>
            </a:p>
          </p:txBody>
        </p:sp>
        <p:sp>
          <p:nvSpPr>
            <p:cNvPr id="45134" name="Freeform 78"/>
            <p:cNvSpPr>
              <a:spLocks/>
            </p:cNvSpPr>
            <p:nvPr/>
          </p:nvSpPr>
          <p:spPr bwMode="auto">
            <a:xfrm>
              <a:off x="3915" y="3678"/>
              <a:ext cx="68" cy="41"/>
            </a:xfrm>
            <a:custGeom>
              <a:avLst/>
              <a:gdLst/>
              <a:ahLst/>
              <a:cxnLst>
                <a:cxn ang="0">
                  <a:pos x="128" y="0"/>
                </a:cxn>
                <a:cxn ang="0">
                  <a:pos x="133" y="4"/>
                </a:cxn>
                <a:cxn ang="0">
                  <a:pos x="130" y="13"/>
                </a:cxn>
                <a:cxn ang="0">
                  <a:pos x="116" y="23"/>
                </a:cxn>
                <a:cxn ang="0">
                  <a:pos x="103" y="27"/>
                </a:cxn>
                <a:cxn ang="0">
                  <a:pos x="92" y="28"/>
                </a:cxn>
                <a:cxn ang="0">
                  <a:pos x="78" y="28"/>
                </a:cxn>
                <a:cxn ang="0">
                  <a:pos x="69" y="30"/>
                </a:cxn>
                <a:cxn ang="0">
                  <a:pos x="55" y="36"/>
                </a:cxn>
                <a:cxn ang="0">
                  <a:pos x="48" y="49"/>
                </a:cxn>
                <a:cxn ang="0">
                  <a:pos x="46" y="63"/>
                </a:cxn>
                <a:cxn ang="0">
                  <a:pos x="52" y="67"/>
                </a:cxn>
                <a:cxn ang="0">
                  <a:pos x="63" y="57"/>
                </a:cxn>
                <a:cxn ang="0">
                  <a:pos x="74" y="49"/>
                </a:cxn>
                <a:cxn ang="0">
                  <a:pos x="88" y="44"/>
                </a:cxn>
                <a:cxn ang="0">
                  <a:pos x="88" y="46"/>
                </a:cxn>
                <a:cxn ang="0">
                  <a:pos x="76" y="55"/>
                </a:cxn>
                <a:cxn ang="0">
                  <a:pos x="65" y="65"/>
                </a:cxn>
                <a:cxn ang="0">
                  <a:pos x="54" y="72"/>
                </a:cxn>
                <a:cxn ang="0">
                  <a:pos x="42" y="76"/>
                </a:cxn>
                <a:cxn ang="0">
                  <a:pos x="29" y="80"/>
                </a:cxn>
                <a:cxn ang="0">
                  <a:pos x="17" y="80"/>
                </a:cxn>
                <a:cxn ang="0">
                  <a:pos x="6" y="78"/>
                </a:cxn>
                <a:cxn ang="0">
                  <a:pos x="0" y="68"/>
                </a:cxn>
                <a:cxn ang="0">
                  <a:pos x="6" y="55"/>
                </a:cxn>
                <a:cxn ang="0">
                  <a:pos x="14" y="42"/>
                </a:cxn>
                <a:cxn ang="0">
                  <a:pos x="23" y="30"/>
                </a:cxn>
                <a:cxn ang="0">
                  <a:pos x="34" y="21"/>
                </a:cxn>
                <a:cxn ang="0">
                  <a:pos x="48" y="13"/>
                </a:cxn>
                <a:cxn ang="0">
                  <a:pos x="59" y="9"/>
                </a:cxn>
                <a:cxn ang="0">
                  <a:pos x="73" y="8"/>
                </a:cxn>
                <a:cxn ang="0">
                  <a:pos x="90" y="4"/>
                </a:cxn>
                <a:cxn ang="0">
                  <a:pos x="112" y="0"/>
                </a:cxn>
                <a:cxn ang="0">
                  <a:pos x="124" y="0"/>
                </a:cxn>
              </a:cxnLst>
              <a:rect l="0" t="0" r="r" b="b"/>
              <a:pathLst>
                <a:path w="135" h="82">
                  <a:moveTo>
                    <a:pt x="124" y="0"/>
                  </a:moveTo>
                  <a:lnTo>
                    <a:pt x="128" y="0"/>
                  </a:lnTo>
                  <a:lnTo>
                    <a:pt x="133" y="2"/>
                  </a:lnTo>
                  <a:lnTo>
                    <a:pt x="133" y="4"/>
                  </a:lnTo>
                  <a:lnTo>
                    <a:pt x="135" y="8"/>
                  </a:lnTo>
                  <a:lnTo>
                    <a:pt x="130" y="13"/>
                  </a:lnTo>
                  <a:lnTo>
                    <a:pt x="122" y="21"/>
                  </a:lnTo>
                  <a:lnTo>
                    <a:pt x="116" y="23"/>
                  </a:lnTo>
                  <a:lnTo>
                    <a:pt x="111" y="25"/>
                  </a:lnTo>
                  <a:lnTo>
                    <a:pt x="103" y="27"/>
                  </a:lnTo>
                  <a:lnTo>
                    <a:pt x="97" y="28"/>
                  </a:lnTo>
                  <a:lnTo>
                    <a:pt x="92" y="28"/>
                  </a:lnTo>
                  <a:lnTo>
                    <a:pt x="84" y="30"/>
                  </a:lnTo>
                  <a:lnTo>
                    <a:pt x="78" y="28"/>
                  </a:lnTo>
                  <a:lnTo>
                    <a:pt x="74" y="28"/>
                  </a:lnTo>
                  <a:lnTo>
                    <a:pt x="69" y="30"/>
                  </a:lnTo>
                  <a:lnTo>
                    <a:pt x="61" y="34"/>
                  </a:lnTo>
                  <a:lnTo>
                    <a:pt x="55" y="36"/>
                  </a:lnTo>
                  <a:lnTo>
                    <a:pt x="52" y="44"/>
                  </a:lnTo>
                  <a:lnTo>
                    <a:pt x="48" y="49"/>
                  </a:lnTo>
                  <a:lnTo>
                    <a:pt x="46" y="55"/>
                  </a:lnTo>
                  <a:lnTo>
                    <a:pt x="46" y="63"/>
                  </a:lnTo>
                  <a:lnTo>
                    <a:pt x="48" y="70"/>
                  </a:lnTo>
                  <a:lnTo>
                    <a:pt x="52" y="67"/>
                  </a:lnTo>
                  <a:lnTo>
                    <a:pt x="57" y="63"/>
                  </a:lnTo>
                  <a:lnTo>
                    <a:pt x="63" y="57"/>
                  </a:lnTo>
                  <a:lnTo>
                    <a:pt x="69" y="55"/>
                  </a:lnTo>
                  <a:lnTo>
                    <a:pt x="74" y="49"/>
                  </a:lnTo>
                  <a:lnTo>
                    <a:pt x="80" y="46"/>
                  </a:lnTo>
                  <a:lnTo>
                    <a:pt x="88" y="44"/>
                  </a:lnTo>
                  <a:lnTo>
                    <a:pt x="93" y="42"/>
                  </a:lnTo>
                  <a:lnTo>
                    <a:pt x="88" y="46"/>
                  </a:lnTo>
                  <a:lnTo>
                    <a:pt x="82" y="51"/>
                  </a:lnTo>
                  <a:lnTo>
                    <a:pt x="76" y="55"/>
                  </a:lnTo>
                  <a:lnTo>
                    <a:pt x="71" y="61"/>
                  </a:lnTo>
                  <a:lnTo>
                    <a:pt x="65" y="65"/>
                  </a:lnTo>
                  <a:lnTo>
                    <a:pt x="59" y="68"/>
                  </a:lnTo>
                  <a:lnTo>
                    <a:pt x="54" y="72"/>
                  </a:lnTo>
                  <a:lnTo>
                    <a:pt x="48" y="76"/>
                  </a:lnTo>
                  <a:lnTo>
                    <a:pt x="42" y="76"/>
                  </a:lnTo>
                  <a:lnTo>
                    <a:pt x="36" y="78"/>
                  </a:lnTo>
                  <a:lnTo>
                    <a:pt x="29" y="80"/>
                  </a:lnTo>
                  <a:lnTo>
                    <a:pt x="25" y="82"/>
                  </a:lnTo>
                  <a:lnTo>
                    <a:pt x="17" y="80"/>
                  </a:lnTo>
                  <a:lnTo>
                    <a:pt x="12" y="80"/>
                  </a:lnTo>
                  <a:lnTo>
                    <a:pt x="6" y="78"/>
                  </a:lnTo>
                  <a:lnTo>
                    <a:pt x="0" y="76"/>
                  </a:lnTo>
                  <a:lnTo>
                    <a:pt x="0" y="68"/>
                  </a:lnTo>
                  <a:lnTo>
                    <a:pt x="4" y="61"/>
                  </a:lnTo>
                  <a:lnTo>
                    <a:pt x="6" y="55"/>
                  </a:lnTo>
                  <a:lnTo>
                    <a:pt x="10" y="47"/>
                  </a:lnTo>
                  <a:lnTo>
                    <a:pt x="14" y="42"/>
                  </a:lnTo>
                  <a:lnTo>
                    <a:pt x="17" y="36"/>
                  </a:lnTo>
                  <a:lnTo>
                    <a:pt x="23" y="30"/>
                  </a:lnTo>
                  <a:lnTo>
                    <a:pt x="29" y="27"/>
                  </a:lnTo>
                  <a:lnTo>
                    <a:pt x="34" y="21"/>
                  </a:lnTo>
                  <a:lnTo>
                    <a:pt x="40" y="17"/>
                  </a:lnTo>
                  <a:lnTo>
                    <a:pt x="48" y="13"/>
                  </a:lnTo>
                  <a:lnTo>
                    <a:pt x="54" y="11"/>
                  </a:lnTo>
                  <a:lnTo>
                    <a:pt x="59" y="9"/>
                  </a:lnTo>
                  <a:lnTo>
                    <a:pt x="67" y="9"/>
                  </a:lnTo>
                  <a:lnTo>
                    <a:pt x="73" y="8"/>
                  </a:lnTo>
                  <a:lnTo>
                    <a:pt x="80" y="9"/>
                  </a:lnTo>
                  <a:lnTo>
                    <a:pt x="90" y="4"/>
                  </a:lnTo>
                  <a:lnTo>
                    <a:pt x="101" y="2"/>
                  </a:lnTo>
                  <a:lnTo>
                    <a:pt x="112" y="0"/>
                  </a:lnTo>
                  <a:lnTo>
                    <a:pt x="124" y="0"/>
                  </a:lnTo>
                  <a:lnTo>
                    <a:pt x="124" y="0"/>
                  </a:lnTo>
                  <a:close/>
                </a:path>
              </a:pathLst>
            </a:custGeom>
            <a:solidFill>
              <a:srgbClr val="000000"/>
            </a:solidFill>
            <a:ln w="9525">
              <a:solidFill>
                <a:schemeClr val="tx2"/>
              </a:solidFill>
              <a:round/>
              <a:headEnd/>
              <a:tailEnd/>
            </a:ln>
          </p:spPr>
          <p:txBody>
            <a:bodyPr/>
            <a:lstStyle/>
            <a:p>
              <a:endParaRPr lang="es-AR"/>
            </a:p>
          </p:txBody>
        </p:sp>
        <p:sp>
          <p:nvSpPr>
            <p:cNvPr id="45135" name="Freeform 79"/>
            <p:cNvSpPr>
              <a:spLocks/>
            </p:cNvSpPr>
            <p:nvPr/>
          </p:nvSpPr>
          <p:spPr bwMode="auto">
            <a:xfrm>
              <a:off x="5103" y="3680"/>
              <a:ext cx="40" cy="8"/>
            </a:xfrm>
            <a:custGeom>
              <a:avLst/>
              <a:gdLst/>
              <a:ahLst/>
              <a:cxnLst>
                <a:cxn ang="0">
                  <a:pos x="71" y="0"/>
                </a:cxn>
                <a:cxn ang="0">
                  <a:pos x="72" y="2"/>
                </a:cxn>
                <a:cxn ang="0">
                  <a:pos x="80" y="5"/>
                </a:cxn>
                <a:cxn ang="0">
                  <a:pos x="74" y="5"/>
                </a:cxn>
                <a:cxn ang="0">
                  <a:pos x="71" y="7"/>
                </a:cxn>
                <a:cxn ang="0">
                  <a:pos x="65" y="9"/>
                </a:cxn>
                <a:cxn ang="0">
                  <a:pos x="61" y="11"/>
                </a:cxn>
                <a:cxn ang="0">
                  <a:pos x="53" y="13"/>
                </a:cxn>
                <a:cxn ang="0">
                  <a:pos x="48" y="15"/>
                </a:cxn>
                <a:cxn ang="0">
                  <a:pos x="42" y="15"/>
                </a:cxn>
                <a:cxn ang="0">
                  <a:pos x="36" y="17"/>
                </a:cxn>
                <a:cxn ang="0">
                  <a:pos x="31" y="17"/>
                </a:cxn>
                <a:cxn ang="0">
                  <a:pos x="23" y="17"/>
                </a:cxn>
                <a:cxn ang="0">
                  <a:pos x="17" y="17"/>
                </a:cxn>
                <a:cxn ang="0">
                  <a:pos x="13" y="15"/>
                </a:cxn>
                <a:cxn ang="0">
                  <a:pos x="4" y="11"/>
                </a:cxn>
                <a:cxn ang="0">
                  <a:pos x="0" y="5"/>
                </a:cxn>
                <a:cxn ang="0">
                  <a:pos x="8" y="5"/>
                </a:cxn>
                <a:cxn ang="0">
                  <a:pos x="15" y="7"/>
                </a:cxn>
                <a:cxn ang="0">
                  <a:pos x="25" y="7"/>
                </a:cxn>
                <a:cxn ang="0">
                  <a:pos x="34" y="7"/>
                </a:cxn>
                <a:cxn ang="0">
                  <a:pos x="44" y="5"/>
                </a:cxn>
                <a:cxn ang="0">
                  <a:pos x="52" y="5"/>
                </a:cxn>
                <a:cxn ang="0">
                  <a:pos x="61" y="2"/>
                </a:cxn>
                <a:cxn ang="0">
                  <a:pos x="71" y="0"/>
                </a:cxn>
                <a:cxn ang="0">
                  <a:pos x="71" y="0"/>
                </a:cxn>
              </a:cxnLst>
              <a:rect l="0" t="0" r="r" b="b"/>
              <a:pathLst>
                <a:path w="80" h="17">
                  <a:moveTo>
                    <a:pt x="71" y="0"/>
                  </a:moveTo>
                  <a:lnTo>
                    <a:pt x="72" y="2"/>
                  </a:lnTo>
                  <a:lnTo>
                    <a:pt x="80" y="5"/>
                  </a:lnTo>
                  <a:lnTo>
                    <a:pt x="74" y="5"/>
                  </a:lnTo>
                  <a:lnTo>
                    <a:pt x="71" y="7"/>
                  </a:lnTo>
                  <a:lnTo>
                    <a:pt x="65" y="9"/>
                  </a:lnTo>
                  <a:lnTo>
                    <a:pt x="61" y="11"/>
                  </a:lnTo>
                  <a:lnTo>
                    <a:pt x="53" y="13"/>
                  </a:lnTo>
                  <a:lnTo>
                    <a:pt x="48" y="15"/>
                  </a:lnTo>
                  <a:lnTo>
                    <a:pt x="42" y="15"/>
                  </a:lnTo>
                  <a:lnTo>
                    <a:pt x="36" y="17"/>
                  </a:lnTo>
                  <a:lnTo>
                    <a:pt x="31" y="17"/>
                  </a:lnTo>
                  <a:lnTo>
                    <a:pt x="23" y="17"/>
                  </a:lnTo>
                  <a:lnTo>
                    <a:pt x="17" y="17"/>
                  </a:lnTo>
                  <a:lnTo>
                    <a:pt x="13" y="15"/>
                  </a:lnTo>
                  <a:lnTo>
                    <a:pt x="4" y="11"/>
                  </a:lnTo>
                  <a:lnTo>
                    <a:pt x="0" y="5"/>
                  </a:lnTo>
                  <a:lnTo>
                    <a:pt x="8" y="5"/>
                  </a:lnTo>
                  <a:lnTo>
                    <a:pt x="15" y="7"/>
                  </a:lnTo>
                  <a:lnTo>
                    <a:pt x="25" y="7"/>
                  </a:lnTo>
                  <a:lnTo>
                    <a:pt x="34" y="7"/>
                  </a:lnTo>
                  <a:lnTo>
                    <a:pt x="44" y="5"/>
                  </a:lnTo>
                  <a:lnTo>
                    <a:pt x="52" y="5"/>
                  </a:lnTo>
                  <a:lnTo>
                    <a:pt x="61" y="2"/>
                  </a:lnTo>
                  <a:lnTo>
                    <a:pt x="71" y="0"/>
                  </a:lnTo>
                  <a:lnTo>
                    <a:pt x="71" y="0"/>
                  </a:lnTo>
                  <a:close/>
                </a:path>
              </a:pathLst>
            </a:custGeom>
            <a:solidFill>
              <a:srgbClr val="000000"/>
            </a:solidFill>
            <a:ln w="9525">
              <a:solidFill>
                <a:schemeClr val="tx2"/>
              </a:solidFill>
              <a:round/>
              <a:headEnd/>
              <a:tailEnd/>
            </a:ln>
          </p:spPr>
          <p:txBody>
            <a:bodyPr/>
            <a:lstStyle/>
            <a:p>
              <a:endParaRPr lang="es-AR"/>
            </a:p>
          </p:txBody>
        </p:sp>
        <p:sp>
          <p:nvSpPr>
            <p:cNvPr id="45136" name="Freeform 80"/>
            <p:cNvSpPr>
              <a:spLocks/>
            </p:cNvSpPr>
            <p:nvPr/>
          </p:nvSpPr>
          <p:spPr bwMode="auto">
            <a:xfrm>
              <a:off x="4550" y="3685"/>
              <a:ext cx="81" cy="38"/>
            </a:xfrm>
            <a:custGeom>
              <a:avLst/>
              <a:gdLst/>
              <a:ahLst/>
              <a:cxnLst>
                <a:cxn ang="0">
                  <a:pos x="156" y="0"/>
                </a:cxn>
                <a:cxn ang="0">
                  <a:pos x="160" y="0"/>
                </a:cxn>
                <a:cxn ang="0">
                  <a:pos x="162" y="2"/>
                </a:cxn>
                <a:cxn ang="0">
                  <a:pos x="162" y="4"/>
                </a:cxn>
                <a:cxn ang="0">
                  <a:pos x="162" y="8"/>
                </a:cxn>
                <a:cxn ang="0">
                  <a:pos x="156" y="12"/>
                </a:cxn>
                <a:cxn ang="0">
                  <a:pos x="147" y="19"/>
                </a:cxn>
                <a:cxn ang="0">
                  <a:pos x="139" y="21"/>
                </a:cxn>
                <a:cxn ang="0">
                  <a:pos x="134" y="23"/>
                </a:cxn>
                <a:cxn ang="0">
                  <a:pos x="128" y="25"/>
                </a:cxn>
                <a:cxn ang="0">
                  <a:pos x="122" y="27"/>
                </a:cxn>
                <a:cxn ang="0">
                  <a:pos x="116" y="29"/>
                </a:cxn>
                <a:cxn ang="0">
                  <a:pos x="111" y="29"/>
                </a:cxn>
                <a:cxn ang="0">
                  <a:pos x="105" y="29"/>
                </a:cxn>
                <a:cxn ang="0">
                  <a:pos x="103" y="29"/>
                </a:cxn>
                <a:cxn ang="0">
                  <a:pos x="94" y="34"/>
                </a:cxn>
                <a:cxn ang="0">
                  <a:pos x="82" y="42"/>
                </a:cxn>
                <a:cxn ang="0">
                  <a:pos x="75" y="44"/>
                </a:cxn>
                <a:cxn ang="0">
                  <a:pos x="69" y="50"/>
                </a:cxn>
                <a:cxn ang="0">
                  <a:pos x="63" y="54"/>
                </a:cxn>
                <a:cxn ang="0">
                  <a:pos x="56" y="57"/>
                </a:cxn>
                <a:cxn ang="0">
                  <a:pos x="50" y="61"/>
                </a:cxn>
                <a:cxn ang="0">
                  <a:pos x="42" y="65"/>
                </a:cxn>
                <a:cxn ang="0">
                  <a:pos x="35" y="67"/>
                </a:cxn>
                <a:cxn ang="0">
                  <a:pos x="29" y="71"/>
                </a:cxn>
                <a:cxn ang="0">
                  <a:pos x="21" y="73"/>
                </a:cxn>
                <a:cxn ang="0">
                  <a:pos x="14" y="74"/>
                </a:cxn>
                <a:cxn ang="0">
                  <a:pos x="6" y="76"/>
                </a:cxn>
                <a:cxn ang="0">
                  <a:pos x="0" y="76"/>
                </a:cxn>
                <a:cxn ang="0">
                  <a:pos x="6" y="67"/>
                </a:cxn>
                <a:cxn ang="0">
                  <a:pos x="16" y="61"/>
                </a:cxn>
                <a:cxn ang="0">
                  <a:pos x="21" y="54"/>
                </a:cxn>
                <a:cxn ang="0">
                  <a:pos x="31" y="48"/>
                </a:cxn>
                <a:cxn ang="0">
                  <a:pos x="40" y="42"/>
                </a:cxn>
                <a:cxn ang="0">
                  <a:pos x="50" y="34"/>
                </a:cxn>
                <a:cxn ang="0">
                  <a:pos x="59" y="31"/>
                </a:cxn>
                <a:cxn ang="0">
                  <a:pos x="71" y="25"/>
                </a:cxn>
                <a:cxn ang="0">
                  <a:pos x="80" y="21"/>
                </a:cxn>
                <a:cxn ang="0">
                  <a:pos x="90" y="17"/>
                </a:cxn>
                <a:cxn ang="0">
                  <a:pos x="101" y="14"/>
                </a:cxn>
                <a:cxn ang="0">
                  <a:pos x="113" y="10"/>
                </a:cxn>
                <a:cxn ang="0">
                  <a:pos x="122" y="8"/>
                </a:cxn>
                <a:cxn ang="0">
                  <a:pos x="134" y="4"/>
                </a:cxn>
                <a:cxn ang="0">
                  <a:pos x="145" y="2"/>
                </a:cxn>
                <a:cxn ang="0">
                  <a:pos x="156" y="0"/>
                </a:cxn>
                <a:cxn ang="0">
                  <a:pos x="156" y="0"/>
                </a:cxn>
              </a:cxnLst>
              <a:rect l="0" t="0" r="r" b="b"/>
              <a:pathLst>
                <a:path w="162" h="76">
                  <a:moveTo>
                    <a:pt x="156" y="0"/>
                  </a:moveTo>
                  <a:lnTo>
                    <a:pt x="160" y="0"/>
                  </a:lnTo>
                  <a:lnTo>
                    <a:pt x="162" y="2"/>
                  </a:lnTo>
                  <a:lnTo>
                    <a:pt x="162" y="4"/>
                  </a:lnTo>
                  <a:lnTo>
                    <a:pt x="162" y="8"/>
                  </a:lnTo>
                  <a:lnTo>
                    <a:pt x="156" y="12"/>
                  </a:lnTo>
                  <a:lnTo>
                    <a:pt x="147" y="19"/>
                  </a:lnTo>
                  <a:lnTo>
                    <a:pt x="139" y="21"/>
                  </a:lnTo>
                  <a:lnTo>
                    <a:pt x="134" y="23"/>
                  </a:lnTo>
                  <a:lnTo>
                    <a:pt x="128" y="25"/>
                  </a:lnTo>
                  <a:lnTo>
                    <a:pt x="122" y="27"/>
                  </a:lnTo>
                  <a:lnTo>
                    <a:pt x="116" y="29"/>
                  </a:lnTo>
                  <a:lnTo>
                    <a:pt x="111" y="29"/>
                  </a:lnTo>
                  <a:lnTo>
                    <a:pt x="105" y="29"/>
                  </a:lnTo>
                  <a:lnTo>
                    <a:pt x="103" y="29"/>
                  </a:lnTo>
                  <a:lnTo>
                    <a:pt x="94" y="34"/>
                  </a:lnTo>
                  <a:lnTo>
                    <a:pt x="82" y="42"/>
                  </a:lnTo>
                  <a:lnTo>
                    <a:pt x="75" y="44"/>
                  </a:lnTo>
                  <a:lnTo>
                    <a:pt x="69" y="50"/>
                  </a:lnTo>
                  <a:lnTo>
                    <a:pt x="63" y="54"/>
                  </a:lnTo>
                  <a:lnTo>
                    <a:pt x="56" y="57"/>
                  </a:lnTo>
                  <a:lnTo>
                    <a:pt x="50" y="61"/>
                  </a:lnTo>
                  <a:lnTo>
                    <a:pt x="42" y="65"/>
                  </a:lnTo>
                  <a:lnTo>
                    <a:pt x="35" y="67"/>
                  </a:lnTo>
                  <a:lnTo>
                    <a:pt x="29" y="71"/>
                  </a:lnTo>
                  <a:lnTo>
                    <a:pt x="21" y="73"/>
                  </a:lnTo>
                  <a:lnTo>
                    <a:pt x="14" y="74"/>
                  </a:lnTo>
                  <a:lnTo>
                    <a:pt x="6" y="76"/>
                  </a:lnTo>
                  <a:lnTo>
                    <a:pt x="0" y="76"/>
                  </a:lnTo>
                  <a:lnTo>
                    <a:pt x="6" y="67"/>
                  </a:lnTo>
                  <a:lnTo>
                    <a:pt x="16" y="61"/>
                  </a:lnTo>
                  <a:lnTo>
                    <a:pt x="21" y="54"/>
                  </a:lnTo>
                  <a:lnTo>
                    <a:pt x="31" y="48"/>
                  </a:lnTo>
                  <a:lnTo>
                    <a:pt x="40" y="42"/>
                  </a:lnTo>
                  <a:lnTo>
                    <a:pt x="50" y="34"/>
                  </a:lnTo>
                  <a:lnTo>
                    <a:pt x="59" y="31"/>
                  </a:lnTo>
                  <a:lnTo>
                    <a:pt x="71" y="25"/>
                  </a:lnTo>
                  <a:lnTo>
                    <a:pt x="80" y="21"/>
                  </a:lnTo>
                  <a:lnTo>
                    <a:pt x="90" y="17"/>
                  </a:lnTo>
                  <a:lnTo>
                    <a:pt x="101" y="14"/>
                  </a:lnTo>
                  <a:lnTo>
                    <a:pt x="113" y="10"/>
                  </a:lnTo>
                  <a:lnTo>
                    <a:pt x="122" y="8"/>
                  </a:lnTo>
                  <a:lnTo>
                    <a:pt x="134" y="4"/>
                  </a:lnTo>
                  <a:lnTo>
                    <a:pt x="145" y="2"/>
                  </a:lnTo>
                  <a:lnTo>
                    <a:pt x="156" y="0"/>
                  </a:lnTo>
                  <a:lnTo>
                    <a:pt x="156" y="0"/>
                  </a:lnTo>
                  <a:close/>
                </a:path>
              </a:pathLst>
            </a:custGeom>
            <a:solidFill>
              <a:srgbClr val="D99966"/>
            </a:solidFill>
            <a:ln w="9525">
              <a:solidFill>
                <a:schemeClr val="tx2"/>
              </a:solidFill>
              <a:round/>
              <a:headEnd/>
              <a:tailEnd/>
            </a:ln>
          </p:spPr>
          <p:txBody>
            <a:bodyPr/>
            <a:lstStyle/>
            <a:p>
              <a:endParaRPr lang="es-AR"/>
            </a:p>
          </p:txBody>
        </p:sp>
        <p:sp>
          <p:nvSpPr>
            <p:cNvPr id="45137" name="Freeform 81"/>
            <p:cNvSpPr>
              <a:spLocks/>
            </p:cNvSpPr>
            <p:nvPr/>
          </p:nvSpPr>
          <p:spPr bwMode="auto">
            <a:xfrm>
              <a:off x="4071" y="3694"/>
              <a:ext cx="14" cy="8"/>
            </a:xfrm>
            <a:custGeom>
              <a:avLst/>
              <a:gdLst/>
              <a:ahLst/>
              <a:cxnLst>
                <a:cxn ang="0">
                  <a:pos x="6" y="0"/>
                </a:cxn>
                <a:cxn ang="0">
                  <a:pos x="12" y="0"/>
                </a:cxn>
                <a:cxn ang="0">
                  <a:pos x="17" y="0"/>
                </a:cxn>
                <a:cxn ang="0">
                  <a:pos x="23" y="0"/>
                </a:cxn>
                <a:cxn ang="0">
                  <a:pos x="29" y="0"/>
                </a:cxn>
                <a:cxn ang="0">
                  <a:pos x="29" y="4"/>
                </a:cxn>
                <a:cxn ang="0">
                  <a:pos x="29" y="6"/>
                </a:cxn>
                <a:cxn ang="0">
                  <a:pos x="25" y="10"/>
                </a:cxn>
                <a:cxn ang="0">
                  <a:pos x="19" y="12"/>
                </a:cxn>
                <a:cxn ang="0">
                  <a:pos x="13" y="14"/>
                </a:cxn>
                <a:cxn ang="0">
                  <a:pos x="10" y="15"/>
                </a:cxn>
                <a:cxn ang="0">
                  <a:pos x="2" y="14"/>
                </a:cxn>
                <a:cxn ang="0">
                  <a:pos x="0" y="12"/>
                </a:cxn>
                <a:cxn ang="0">
                  <a:pos x="0" y="6"/>
                </a:cxn>
                <a:cxn ang="0">
                  <a:pos x="6" y="0"/>
                </a:cxn>
                <a:cxn ang="0">
                  <a:pos x="6" y="0"/>
                </a:cxn>
              </a:cxnLst>
              <a:rect l="0" t="0" r="r" b="b"/>
              <a:pathLst>
                <a:path w="29" h="15">
                  <a:moveTo>
                    <a:pt x="6" y="0"/>
                  </a:moveTo>
                  <a:lnTo>
                    <a:pt x="12" y="0"/>
                  </a:lnTo>
                  <a:lnTo>
                    <a:pt x="17" y="0"/>
                  </a:lnTo>
                  <a:lnTo>
                    <a:pt x="23" y="0"/>
                  </a:lnTo>
                  <a:lnTo>
                    <a:pt x="29" y="0"/>
                  </a:lnTo>
                  <a:lnTo>
                    <a:pt x="29" y="4"/>
                  </a:lnTo>
                  <a:lnTo>
                    <a:pt x="29" y="6"/>
                  </a:lnTo>
                  <a:lnTo>
                    <a:pt x="25" y="10"/>
                  </a:lnTo>
                  <a:lnTo>
                    <a:pt x="19" y="12"/>
                  </a:lnTo>
                  <a:lnTo>
                    <a:pt x="13" y="14"/>
                  </a:lnTo>
                  <a:lnTo>
                    <a:pt x="10" y="15"/>
                  </a:lnTo>
                  <a:lnTo>
                    <a:pt x="2" y="14"/>
                  </a:lnTo>
                  <a:lnTo>
                    <a:pt x="0" y="12"/>
                  </a:lnTo>
                  <a:lnTo>
                    <a:pt x="0" y="6"/>
                  </a:lnTo>
                  <a:lnTo>
                    <a:pt x="6" y="0"/>
                  </a:lnTo>
                  <a:lnTo>
                    <a:pt x="6" y="0"/>
                  </a:lnTo>
                  <a:close/>
                </a:path>
              </a:pathLst>
            </a:custGeom>
            <a:solidFill>
              <a:srgbClr val="000000"/>
            </a:solidFill>
            <a:ln w="9525">
              <a:solidFill>
                <a:schemeClr val="tx2"/>
              </a:solidFill>
              <a:round/>
              <a:headEnd/>
              <a:tailEnd/>
            </a:ln>
          </p:spPr>
          <p:txBody>
            <a:bodyPr/>
            <a:lstStyle/>
            <a:p>
              <a:endParaRPr lang="es-AR"/>
            </a:p>
          </p:txBody>
        </p:sp>
        <p:sp>
          <p:nvSpPr>
            <p:cNvPr id="45138" name="Freeform 82"/>
            <p:cNvSpPr>
              <a:spLocks/>
            </p:cNvSpPr>
            <p:nvPr/>
          </p:nvSpPr>
          <p:spPr bwMode="auto">
            <a:xfrm>
              <a:off x="4948" y="3699"/>
              <a:ext cx="53" cy="116"/>
            </a:xfrm>
            <a:custGeom>
              <a:avLst/>
              <a:gdLst/>
              <a:ahLst/>
              <a:cxnLst>
                <a:cxn ang="0">
                  <a:pos x="34" y="0"/>
                </a:cxn>
                <a:cxn ang="0">
                  <a:pos x="53" y="4"/>
                </a:cxn>
                <a:cxn ang="0">
                  <a:pos x="72" y="11"/>
                </a:cxn>
                <a:cxn ang="0">
                  <a:pos x="86" y="25"/>
                </a:cxn>
                <a:cxn ang="0">
                  <a:pos x="95" y="34"/>
                </a:cxn>
                <a:cxn ang="0">
                  <a:pos x="101" y="44"/>
                </a:cxn>
                <a:cxn ang="0">
                  <a:pos x="93" y="45"/>
                </a:cxn>
                <a:cxn ang="0">
                  <a:pos x="82" y="40"/>
                </a:cxn>
                <a:cxn ang="0">
                  <a:pos x="69" y="36"/>
                </a:cxn>
                <a:cxn ang="0">
                  <a:pos x="55" y="32"/>
                </a:cxn>
                <a:cxn ang="0">
                  <a:pos x="53" y="38"/>
                </a:cxn>
                <a:cxn ang="0">
                  <a:pos x="67" y="53"/>
                </a:cxn>
                <a:cxn ang="0">
                  <a:pos x="84" y="68"/>
                </a:cxn>
                <a:cxn ang="0">
                  <a:pos x="99" y="85"/>
                </a:cxn>
                <a:cxn ang="0">
                  <a:pos x="97" y="93"/>
                </a:cxn>
                <a:cxn ang="0">
                  <a:pos x="82" y="85"/>
                </a:cxn>
                <a:cxn ang="0">
                  <a:pos x="69" y="74"/>
                </a:cxn>
                <a:cxn ang="0">
                  <a:pos x="53" y="66"/>
                </a:cxn>
                <a:cxn ang="0">
                  <a:pos x="48" y="76"/>
                </a:cxn>
                <a:cxn ang="0">
                  <a:pos x="61" y="95"/>
                </a:cxn>
                <a:cxn ang="0">
                  <a:pos x="78" y="116"/>
                </a:cxn>
                <a:cxn ang="0">
                  <a:pos x="84" y="137"/>
                </a:cxn>
                <a:cxn ang="0">
                  <a:pos x="80" y="140"/>
                </a:cxn>
                <a:cxn ang="0">
                  <a:pos x="71" y="127"/>
                </a:cxn>
                <a:cxn ang="0">
                  <a:pos x="61" y="114"/>
                </a:cxn>
                <a:cxn ang="0">
                  <a:pos x="50" y="104"/>
                </a:cxn>
                <a:cxn ang="0">
                  <a:pos x="46" y="110"/>
                </a:cxn>
                <a:cxn ang="0">
                  <a:pos x="52" y="131"/>
                </a:cxn>
                <a:cxn ang="0">
                  <a:pos x="61" y="152"/>
                </a:cxn>
                <a:cxn ang="0">
                  <a:pos x="78" y="167"/>
                </a:cxn>
                <a:cxn ang="0">
                  <a:pos x="88" y="180"/>
                </a:cxn>
                <a:cxn ang="0">
                  <a:pos x="76" y="182"/>
                </a:cxn>
                <a:cxn ang="0">
                  <a:pos x="55" y="173"/>
                </a:cxn>
                <a:cxn ang="0">
                  <a:pos x="46" y="173"/>
                </a:cxn>
                <a:cxn ang="0">
                  <a:pos x="53" y="190"/>
                </a:cxn>
                <a:cxn ang="0">
                  <a:pos x="67" y="205"/>
                </a:cxn>
                <a:cxn ang="0">
                  <a:pos x="78" y="222"/>
                </a:cxn>
                <a:cxn ang="0">
                  <a:pos x="67" y="222"/>
                </a:cxn>
                <a:cxn ang="0">
                  <a:pos x="38" y="199"/>
                </a:cxn>
                <a:cxn ang="0">
                  <a:pos x="21" y="171"/>
                </a:cxn>
                <a:cxn ang="0">
                  <a:pos x="8" y="140"/>
                </a:cxn>
                <a:cxn ang="0">
                  <a:pos x="2" y="108"/>
                </a:cxn>
                <a:cxn ang="0">
                  <a:pos x="0" y="74"/>
                </a:cxn>
                <a:cxn ang="0">
                  <a:pos x="6" y="42"/>
                </a:cxn>
                <a:cxn ang="0">
                  <a:pos x="17" y="13"/>
                </a:cxn>
                <a:cxn ang="0">
                  <a:pos x="27" y="0"/>
                </a:cxn>
              </a:cxnLst>
              <a:rect l="0" t="0" r="r" b="b"/>
              <a:pathLst>
                <a:path w="107" h="232">
                  <a:moveTo>
                    <a:pt x="27" y="0"/>
                  </a:moveTo>
                  <a:lnTo>
                    <a:pt x="34" y="0"/>
                  </a:lnTo>
                  <a:lnTo>
                    <a:pt x="44" y="2"/>
                  </a:lnTo>
                  <a:lnTo>
                    <a:pt x="53" y="4"/>
                  </a:lnTo>
                  <a:lnTo>
                    <a:pt x="65" y="7"/>
                  </a:lnTo>
                  <a:lnTo>
                    <a:pt x="72" y="11"/>
                  </a:lnTo>
                  <a:lnTo>
                    <a:pt x="80" y="17"/>
                  </a:lnTo>
                  <a:lnTo>
                    <a:pt x="86" y="25"/>
                  </a:lnTo>
                  <a:lnTo>
                    <a:pt x="91" y="34"/>
                  </a:lnTo>
                  <a:lnTo>
                    <a:pt x="95" y="34"/>
                  </a:lnTo>
                  <a:lnTo>
                    <a:pt x="99" y="38"/>
                  </a:lnTo>
                  <a:lnTo>
                    <a:pt x="101" y="44"/>
                  </a:lnTo>
                  <a:lnTo>
                    <a:pt x="101" y="47"/>
                  </a:lnTo>
                  <a:lnTo>
                    <a:pt x="93" y="45"/>
                  </a:lnTo>
                  <a:lnTo>
                    <a:pt x="88" y="44"/>
                  </a:lnTo>
                  <a:lnTo>
                    <a:pt x="82" y="40"/>
                  </a:lnTo>
                  <a:lnTo>
                    <a:pt x="76" y="40"/>
                  </a:lnTo>
                  <a:lnTo>
                    <a:pt x="69" y="36"/>
                  </a:lnTo>
                  <a:lnTo>
                    <a:pt x="61" y="34"/>
                  </a:lnTo>
                  <a:lnTo>
                    <a:pt x="55" y="32"/>
                  </a:lnTo>
                  <a:lnTo>
                    <a:pt x="50" y="28"/>
                  </a:lnTo>
                  <a:lnTo>
                    <a:pt x="53" y="38"/>
                  </a:lnTo>
                  <a:lnTo>
                    <a:pt x="59" y="45"/>
                  </a:lnTo>
                  <a:lnTo>
                    <a:pt x="67" y="53"/>
                  </a:lnTo>
                  <a:lnTo>
                    <a:pt x="76" y="61"/>
                  </a:lnTo>
                  <a:lnTo>
                    <a:pt x="84" y="68"/>
                  </a:lnTo>
                  <a:lnTo>
                    <a:pt x="91" y="76"/>
                  </a:lnTo>
                  <a:lnTo>
                    <a:pt x="99" y="85"/>
                  </a:lnTo>
                  <a:lnTo>
                    <a:pt x="107" y="95"/>
                  </a:lnTo>
                  <a:lnTo>
                    <a:pt x="97" y="93"/>
                  </a:lnTo>
                  <a:lnTo>
                    <a:pt x="90" y="89"/>
                  </a:lnTo>
                  <a:lnTo>
                    <a:pt x="82" y="85"/>
                  </a:lnTo>
                  <a:lnTo>
                    <a:pt x="76" y="80"/>
                  </a:lnTo>
                  <a:lnTo>
                    <a:pt x="69" y="74"/>
                  </a:lnTo>
                  <a:lnTo>
                    <a:pt x="61" y="70"/>
                  </a:lnTo>
                  <a:lnTo>
                    <a:pt x="53" y="66"/>
                  </a:lnTo>
                  <a:lnTo>
                    <a:pt x="46" y="66"/>
                  </a:lnTo>
                  <a:lnTo>
                    <a:pt x="48" y="76"/>
                  </a:lnTo>
                  <a:lnTo>
                    <a:pt x="55" y="85"/>
                  </a:lnTo>
                  <a:lnTo>
                    <a:pt x="61" y="95"/>
                  </a:lnTo>
                  <a:lnTo>
                    <a:pt x="71" y="106"/>
                  </a:lnTo>
                  <a:lnTo>
                    <a:pt x="78" y="116"/>
                  </a:lnTo>
                  <a:lnTo>
                    <a:pt x="82" y="125"/>
                  </a:lnTo>
                  <a:lnTo>
                    <a:pt x="84" y="137"/>
                  </a:lnTo>
                  <a:lnTo>
                    <a:pt x="82" y="146"/>
                  </a:lnTo>
                  <a:lnTo>
                    <a:pt x="80" y="140"/>
                  </a:lnTo>
                  <a:lnTo>
                    <a:pt x="76" y="133"/>
                  </a:lnTo>
                  <a:lnTo>
                    <a:pt x="71" y="127"/>
                  </a:lnTo>
                  <a:lnTo>
                    <a:pt x="67" y="121"/>
                  </a:lnTo>
                  <a:lnTo>
                    <a:pt x="61" y="114"/>
                  </a:lnTo>
                  <a:lnTo>
                    <a:pt x="55" y="110"/>
                  </a:lnTo>
                  <a:lnTo>
                    <a:pt x="50" y="104"/>
                  </a:lnTo>
                  <a:lnTo>
                    <a:pt x="46" y="99"/>
                  </a:lnTo>
                  <a:lnTo>
                    <a:pt x="46" y="110"/>
                  </a:lnTo>
                  <a:lnTo>
                    <a:pt x="50" y="120"/>
                  </a:lnTo>
                  <a:lnTo>
                    <a:pt x="52" y="131"/>
                  </a:lnTo>
                  <a:lnTo>
                    <a:pt x="57" y="142"/>
                  </a:lnTo>
                  <a:lnTo>
                    <a:pt x="61" y="152"/>
                  </a:lnTo>
                  <a:lnTo>
                    <a:pt x="69" y="161"/>
                  </a:lnTo>
                  <a:lnTo>
                    <a:pt x="78" y="167"/>
                  </a:lnTo>
                  <a:lnTo>
                    <a:pt x="88" y="175"/>
                  </a:lnTo>
                  <a:lnTo>
                    <a:pt x="88" y="180"/>
                  </a:lnTo>
                  <a:lnTo>
                    <a:pt x="88" y="184"/>
                  </a:lnTo>
                  <a:lnTo>
                    <a:pt x="76" y="182"/>
                  </a:lnTo>
                  <a:lnTo>
                    <a:pt x="67" y="178"/>
                  </a:lnTo>
                  <a:lnTo>
                    <a:pt x="55" y="173"/>
                  </a:lnTo>
                  <a:lnTo>
                    <a:pt x="46" y="165"/>
                  </a:lnTo>
                  <a:lnTo>
                    <a:pt x="46" y="173"/>
                  </a:lnTo>
                  <a:lnTo>
                    <a:pt x="50" y="180"/>
                  </a:lnTo>
                  <a:lnTo>
                    <a:pt x="53" y="190"/>
                  </a:lnTo>
                  <a:lnTo>
                    <a:pt x="59" y="198"/>
                  </a:lnTo>
                  <a:lnTo>
                    <a:pt x="67" y="205"/>
                  </a:lnTo>
                  <a:lnTo>
                    <a:pt x="72" y="215"/>
                  </a:lnTo>
                  <a:lnTo>
                    <a:pt x="78" y="222"/>
                  </a:lnTo>
                  <a:lnTo>
                    <a:pt x="82" y="232"/>
                  </a:lnTo>
                  <a:lnTo>
                    <a:pt x="67" y="222"/>
                  </a:lnTo>
                  <a:lnTo>
                    <a:pt x="52" y="211"/>
                  </a:lnTo>
                  <a:lnTo>
                    <a:pt x="38" y="199"/>
                  </a:lnTo>
                  <a:lnTo>
                    <a:pt x="31" y="186"/>
                  </a:lnTo>
                  <a:lnTo>
                    <a:pt x="21" y="171"/>
                  </a:lnTo>
                  <a:lnTo>
                    <a:pt x="14" y="156"/>
                  </a:lnTo>
                  <a:lnTo>
                    <a:pt x="8" y="140"/>
                  </a:lnTo>
                  <a:lnTo>
                    <a:pt x="4" y="125"/>
                  </a:lnTo>
                  <a:lnTo>
                    <a:pt x="2" y="108"/>
                  </a:lnTo>
                  <a:lnTo>
                    <a:pt x="0" y="91"/>
                  </a:lnTo>
                  <a:lnTo>
                    <a:pt x="0" y="74"/>
                  </a:lnTo>
                  <a:lnTo>
                    <a:pt x="4" y="57"/>
                  </a:lnTo>
                  <a:lnTo>
                    <a:pt x="6" y="42"/>
                  </a:lnTo>
                  <a:lnTo>
                    <a:pt x="12" y="26"/>
                  </a:lnTo>
                  <a:lnTo>
                    <a:pt x="17" y="13"/>
                  </a:lnTo>
                  <a:lnTo>
                    <a:pt x="27" y="0"/>
                  </a:lnTo>
                  <a:lnTo>
                    <a:pt x="27" y="0"/>
                  </a:lnTo>
                  <a:close/>
                </a:path>
              </a:pathLst>
            </a:custGeom>
            <a:solidFill>
              <a:srgbClr val="FFB5A8"/>
            </a:solidFill>
            <a:ln w="9525">
              <a:solidFill>
                <a:schemeClr val="tx2"/>
              </a:solidFill>
              <a:round/>
              <a:headEnd/>
              <a:tailEnd/>
            </a:ln>
          </p:spPr>
          <p:txBody>
            <a:bodyPr/>
            <a:lstStyle/>
            <a:p>
              <a:endParaRPr lang="es-AR"/>
            </a:p>
          </p:txBody>
        </p:sp>
        <p:sp>
          <p:nvSpPr>
            <p:cNvPr id="45139" name="Freeform 83"/>
            <p:cNvSpPr>
              <a:spLocks/>
            </p:cNvSpPr>
            <p:nvPr/>
          </p:nvSpPr>
          <p:spPr bwMode="auto">
            <a:xfrm>
              <a:off x="4090" y="3702"/>
              <a:ext cx="50" cy="23"/>
            </a:xfrm>
            <a:custGeom>
              <a:avLst/>
              <a:gdLst/>
              <a:ahLst/>
              <a:cxnLst>
                <a:cxn ang="0">
                  <a:pos x="84" y="0"/>
                </a:cxn>
                <a:cxn ang="0">
                  <a:pos x="91" y="0"/>
                </a:cxn>
                <a:cxn ang="0">
                  <a:pos x="97" y="2"/>
                </a:cxn>
                <a:cxn ang="0">
                  <a:pos x="99" y="6"/>
                </a:cxn>
                <a:cxn ang="0">
                  <a:pos x="101" y="10"/>
                </a:cxn>
                <a:cxn ang="0">
                  <a:pos x="97" y="12"/>
                </a:cxn>
                <a:cxn ang="0">
                  <a:pos x="93" y="18"/>
                </a:cxn>
                <a:cxn ang="0">
                  <a:pos x="89" y="21"/>
                </a:cxn>
                <a:cxn ang="0">
                  <a:pos x="84" y="25"/>
                </a:cxn>
                <a:cxn ang="0">
                  <a:pos x="74" y="29"/>
                </a:cxn>
                <a:cxn ang="0">
                  <a:pos x="69" y="31"/>
                </a:cxn>
                <a:cxn ang="0">
                  <a:pos x="61" y="35"/>
                </a:cxn>
                <a:cxn ang="0">
                  <a:pos x="53" y="39"/>
                </a:cxn>
                <a:cxn ang="0">
                  <a:pos x="46" y="40"/>
                </a:cxn>
                <a:cxn ang="0">
                  <a:pos x="40" y="44"/>
                </a:cxn>
                <a:cxn ang="0">
                  <a:pos x="34" y="44"/>
                </a:cxn>
                <a:cxn ang="0">
                  <a:pos x="32" y="46"/>
                </a:cxn>
                <a:cxn ang="0">
                  <a:pos x="27" y="46"/>
                </a:cxn>
                <a:cxn ang="0">
                  <a:pos x="21" y="44"/>
                </a:cxn>
                <a:cxn ang="0">
                  <a:pos x="15" y="42"/>
                </a:cxn>
                <a:cxn ang="0">
                  <a:pos x="10" y="40"/>
                </a:cxn>
                <a:cxn ang="0">
                  <a:pos x="2" y="33"/>
                </a:cxn>
                <a:cxn ang="0">
                  <a:pos x="0" y="23"/>
                </a:cxn>
                <a:cxn ang="0">
                  <a:pos x="8" y="20"/>
                </a:cxn>
                <a:cxn ang="0">
                  <a:pos x="19" y="18"/>
                </a:cxn>
                <a:cxn ang="0">
                  <a:pos x="25" y="16"/>
                </a:cxn>
                <a:cxn ang="0">
                  <a:pos x="31" y="16"/>
                </a:cxn>
                <a:cxn ang="0">
                  <a:pos x="36" y="16"/>
                </a:cxn>
                <a:cxn ang="0">
                  <a:pos x="42" y="16"/>
                </a:cxn>
                <a:cxn ang="0">
                  <a:pos x="53" y="12"/>
                </a:cxn>
                <a:cxn ang="0">
                  <a:pos x="63" y="10"/>
                </a:cxn>
                <a:cxn ang="0">
                  <a:pos x="74" y="6"/>
                </a:cxn>
                <a:cxn ang="0">
                  <a:pos x="84" y="0"/>
                </a:cxn>
                <a:cxn ang="0">
                  <a:pos x="84" y="0"/>
                </a:cxn>
              </a:cxnLst>
              <a:rect l="0" t="0" r="r" b="b"/>
              <a:pathLst>
                <a:path w="101" h="46">
                  <a:moveTo>
                    <a:pt x="84" y="0"/>
                  </a:moveTo>
                  <a:lnTo>
                    <a:pt x="91" y="0"/>
                  </a:lnTo>
                  <a:lnTo>
                    <a:pt x="97" y="2"/>
                  </a:lnTo>
                  <a:lnTo>
                    <a:pt x="99" y="6"/>
                  </a:lnTo>
                  <a:lnTo>
                    <a:pt x="101" y="10"/>
                  </a:lnTo>
                  <a:lnTo>
                    <a:pt x="97" y="12"/>
                  </a:lnTo>
                  <a:lnTo>
                    <a:pt x="93" y="18"/>
                  </a:lnTo>
                  <a:lnTo>
                    <a:pt x="89" y="21"/>
                  </a:lnTo>
                  <a:lnTo>
                    <a:pt x="84" y="25"/>
                  </a:lnTo>
                  <a:lnTo>
                    <a:pt x="74" y="29"/>
                  </a:lnTo>
                  <a:lnTo>
                    <a:pt x="69" y="31"/>
                  </a:lnTo>
                  <a:lnTo>
                    <a:pt x="61" y="35"/>
                  </a:lnTo>
                  <a:lnTo>
                    <a:pt x="53" y="39"/>
                  </a:lnTo>
                  <a:lnTo>
                    <a:pt x="46" y="40"/>
                  </a:lnTo>
                  <a:lnTo>
                    <a:pt x="40" y="44"/>
                  </a:lnTo>
                  <a:lnTo>
                    <a:pt x="34" y="44"/>
                  </a:lnTo>
                  <a:lnTo>
                    <a:pt x="32" y="46"/>
                  </a:lnTo>
                  <a:lnTo>
                    <a:pt x="27" y="46"/>
                  </a:lnTo>
                  <a:lnTo>
                    <a:pt x="21" y="44"/>
                  </a:lnTo>
                  <a:lnTo>
                    <a:pt x="15" y="42"/>
                  </a:lnTo>
                  <a:lnTo>
                    <a:pt x="10" y="40"/>
                  </a:lnTo>
                  <a:lnTo>
                    <a:pt x="2" y="33"/>
                  </a:lnTo>
                  <a:lnTo>
                    <a:pt x="0" y="23"/>
                  </a:lnTo>
                  <a:lnTo>
                    <a:pt x="8" y="20"/>
                  </a:lnTo>
                  <a:lnTo>
                    <a:pt x="19" y="18"/>
                  </a:lnTo>
                  <a:lnTo>
                    <a:pt x="25" y="16"/>
                  </a:lnTo>
                  <a:lnTo>
                    <a:pt x="31" y="16"/>
                  </a:lnTo>
                  <a:lnTo>
                    <a:pt x="36" y="16"/>
                  </a:lnTo>
                  <a:lnTo>
                    <a:pt x="42" y="16"/>
                  </a:lnTo>
                  <a:lnTo>
                    <a:pt x="53" y="12"/>
                  </a:lnTo>
                  <a:lnTo>
                    <a:pt x="63" y="10"/>
                  </a:lnTo>
                  <a:lnTo>
                    <a:pt x="74" y="6"/>
                  </a:lnTo>
                  <a:lnTo>
                    <a:pt x="84" y="0"/>
                  </a:lnTo>
                  <a:lnTo>
                    <a:pt x="84" y="0"/>
                  </a:lnTo>
                  <a:close/>
                </a:path>
              </a:pathLst>
            </a:custGeom>
            <a:solidFill>
              <a:srgbClr val="000000"/>
            </a:solidFill>
            <a:ln w="9525">
              <a:solidFill>
                <a:schemeClr val="tx2"/>
              </a:solidFill>
              <a:round/>
              <a:headEnd/>
              <a:tailEnd/>
            </a:ln>
          </p:spPr>
          <p:txBody>
            <a:bodyPr/>
            <a:lstStyle/>
            <a:p>
              <a:endParaRPr lang="es-AR"/>
            </a:p>
          </p:txBody>
        </p:sp>
        <p:sp>
          <p:nvSpPr>
            <p:cNvPr id="45140" name="Freeform 84"/>
            <p:cNvSpPr>
              <a:spLocks/>
            </p:cNvSpPr>
            <p:nvPr/>
          </p:nvSpPr>
          <p:spPr bwMode="auto">
            <a:xfrm>
              <a:off x="4805" y="3703"/>
              <a:ext cx="132" cy="62"/>
            </a:xfrm>
            <a:custGeom>
              <a:avLst/>
              <a:gdLst/>
              <a:ahLst/>
              <a:cxnLst>
                <a:cxn ang="0">
                  <a:pos x="103" y="2"/>
                </a:cxn>
                <a:cxn ang="0">
                  <a:pos x="114" y="0"/>
                </a:cxn>
                <a:cxn ang="0">
                  <a:pos x="126" y="0"/>
                </a:cxn>
                <a:cxn ang="0">
                  <a:pos x="139" y="0"/>
                </a:cxn>
                <a:cxn ang="0">
                  <a:pos x="154" y="0"/>
                </a:cxn>
                <a:cxn ang="0">
                  <a:pos x="167" y="0"/>
                </a:cxn>
                <a:cxn ang="0">
                  <a:pos x="181" y="2"/>
                </a:cxn>
                <a:cxn ang="0">
                  <a:pos x="194" y="4"/>
                </a:cxn>
                <a:cxn ang="0">
                  <a:pos x="209" y="8"/>
                </a:cxn>
                <a:cxn ang="0">
                  <a:pos x="221" y="12"/>
                </a:cxn>
                <a:cxn ang="0">
                  <a:pos x="232" y="18"/>
                </a:cxn>
                <a:cxn ang="0">
                  <a:pos x="241" y="25"/>
                </a:cxn>
                <a:cxn ang="0">
                  <a:pos x="251" y="33"/>
                </a:cxn>
                <a:cxn ang="0">
                  <a:pos x="255" y="42"/>
                </a:cxn>
                <a:cxn ang="0">
                  <a:pos x="261" y="54"/>
                </a:cxn>
                <a:cxn ang="0">
                  <a:pos x="264" y="67"/>
                </a:cxn>
                <a:cxn ang="0">
                  <a:pos x="264" y="82"/>
                </a:cxn>
                <a:cxn ang="0">
                  <a:pos x="249" y="95"/>
                </a:cxn>
                <a:cxn ang="0">
                  <a:pos x="234" y="105"/>
                </a:cxn>
                <a:cxn ang="0">
                  <a:pos x="217" y="113"/>
                </a:cxn>
                <a:cxn ang="0">
                  <a:pos x="202" y="118"/>
                </a:cxn>
                <a:cxn ang="0">
                  <a:pos x="183" y="122"/>
                </a:cxn>
                <a:cxn ang="0">
                  <a:pos x="165" y="126"/>
                </a:cxn>
                <a:cxn ang="0">
                  <a:pos x="146" y="126"/>
                </a:cxn>
                <a:cxn ang="0">
                  <a:pos x="129" y="124"/>
                </a:cxn>
                <a:cxn ang="0">
                  <a:pos x="110" y="120"/>
                </a:cxn>
                <a:cxn ang="0">
                  <a:pos x="91" y="116"/>
                </a:cxn>
                <a:cxn ang="0">
                  <a:pos x="74" y="109"/>
                </a:cxn>
                <a:cxn ang="0">
                  <a:pos x="57" y="103"/>
                </a:cxn>
                <a:cxn ang="0">
                  <a:pos x="42" y="94"/>
                </a:cxn>
                <a:cxn ang="0">
                  <a:pos x="27" y="84"/>
                </a:cxn>
                <a:cxn ang="0">
                  <a:pos x="11" y="75"/>
                </a:cxn>
                <a:cxn ang="0">
                  <a:pos x="0" y="63"/>
                </a:cxn>
                <a:cxn ang="0">
                  <a:pos x="0" y="54"/>
                </a:cxn>
                <a:cxn ang="0">
                  <a:pos x="2" y="46"/>
                </a:cxn>
                <a:cxn ang="0">
                  <a:pos x="4" y="38"/>
                </a:cxn>
                <a:cxn ang="0">
                  <a:pos x="10" y="33"/>
                </a:cxn>
                <a:cxn ang="0">
                  <a:pos x="15" y="27"/>
                </a:cxn>
                <a:cxn ang="0">
                  <a:pos x="21" y="23"/>
                </a:cxn>
                <a:cxn ang="0">
                  <a:pos x="29" y="19"/>
                </a:cxn>
                <a:cxn ang="0">
                  <a:pos x="36" y="18"/>
                </a:cxn>
                <a:cxn ang="0">
                  <a:pos x="44" y="14"/>
                </a:cxn>
                <a:cxn ang="0">
                  <a:pos x="53" y="10"/>
                </a:cxn>
                <a:cxn ang="0">
                  <a:pos x="61" y="8"/>
                </a:cxn>
                <a:cxn ang="0">
                  <a:pos x="70" y="8"/>
                </a:cxn>
                <a:cxn ang="0">
                  <a:pos x="80" y="6"/>
                </a:cxn>
                <a:cxn ang="0">
                  <a:pos x="87" y="4"/>
                </a:cxn>
                <a:cxn ang="0">
                  <a:pos x="95" y="4"/>
                </a:cxn>
                <a:cxn ang="0">
                  <a:pos x="103" y="2"/>
                </a:cxn>
                <a:cxn ang="0">
                  <a:pos x="103" y="2"/>
                </a:cxn>
              </a:cxnLst>
              <a:rect l="0" t="0" r="r" b="b"/>
              <a:pathLst>
                <a:path w="264" h="126">
                  <a:moveTo>
                    <a:pt x="103" y="2"/>
                  </a:moveTo>
                  <a:lnTo>
                    <a:pt x="114" y="0"/>
                  </a:lnTo>
                  <a:lnTo>
                    <a:pt x="126" y="0"/>
                  </a:lnTo>
                  <a:lnTo>
                    <a:pt x="139" y="0"/>
                  </a:lnTo>
                  <a:lnTo>
                    <a:pt x="154" y="0"/>
                  </a:lnTo>
                  <a:lnTo>
                    <a:pt x="167" y="0"/>
                  </a:lnTo>
                  <a:lnTo>
                    <a:pt x="181" y="2"/>
                  </a:lnTo>
                  <a:lnTo>
                    <a:pt x="194" y="4"/>
                  </a:lnTo>
                  <a:lnTo>
                    <a:pt x="209" y="8"/>
                  </a:lnTo>
                  <a:lnTo>
                    <a:pt x="221" y="12"/>
                  </a:lnTo>
                  <a:lnTo>
                    <a:pt x="232" y="18"/>
                  </a:lnTo>
                  <a:lnTo>
                    <a:pt x="241" y="25"/>
                  </a:lnTo>
                  <a:lnTo>
                    <a:pt x="251" y="33"/>
                  </a:lnTo>
                  <a:lnTo>
                    <a:pt x="255" y="42"/>
                  </a:lnTo>
                  <a:lnTo>
                    <a:pt x="261" y="54"/>
                  </a:lnTo>
                  <a:lnTo>
                    <a:pt x="264" y="67"/>
                  </a:lnTo>
                  <a:lnTo>
                    <a:pt x="264" y="82"/>
                  </a:lnTo>
                  <a:lnTo>
                    <a:pt x="249" y="95"/>
                  </a:lnTo>
                  <a:lnTo>
                    <a:pt x="234" y="105"/>
                  </a:lnTo>
                  <a:lnTo>
                    <a:pt x="217" y="113"/>
                  </a:lnTo>
                  <a:lnTo>
                    <a:pt x="202" y="118"/>
                  </a:lnTo>
                  <a:lnTo>
                    <a:pt x="183" y="122"/>
                  </a:lnTo>
                  <a:lnTo>
                    <a:pt x="165" y="126"/>
                  </a:lnTo>
                  <a:lnTo>
                    <a:pt x="146" y="126"/>
                  </a:lnTo>
                  <a:lnTo>
                    <a:pt x="129" y="124"/>
                  </a:lnTo>
                  <a:lnTo>
                    <a:pt x="110" y="120"/>
                  </a:lnTo>
                  <a:lnTo>
                    <a:pt x="91" y="116"/>
                  </a:lnTo>
                  <a:lnTo>
                    <a:pt x="74" y="109"/>
                  </a:lnTo>
                  <a:lnTo>
                    <a:pt x="57" y="103"/>
                  </a:lnTo>
                  <a:lnTo>
                    <a:pt x="42" y="94"/>
                  </a:lnTo>
                  <a:lnTo>
                    <a:pt x="27" y="84"/>
                  </a:lnTo>
                  <a:lnTo>
                    <a:pt x="11" y="75"/>
                  </a:lnTo>
                  <a:lnTo>
                    <a:pt x="0" y="63"/>
                  </a:lnTo>
                  <a:lnTo>
                    <a:pt x="0" y="54"/>
                  </a:lnTo>
                  <a:lnTo>
                    <a:pt x="2" y="46"/>
                  </a:lnTo>
                  <a:lnTo>
                    <a:pt x="4" y="38"/>
                  </a:lnTo>
                  <a:lnTo>
                    <a:pt x="10" y="33"/>
                  </a:lnTo>
                  <a:lnTo>
                    <a:pt x="15" y="27"/>
                  </a:lnTo>
                  <a:lnTo>
                    <a:pt x="21" y="23"/>
                  </a:lnTo>
                  <a:lnTo>
                    <a:pt x="29" y="19"/>
                  </a:lnTo>
                  <a:lnTo>
                    <a:pt x="36" y="18"/>
                  </a:lnTo>
                  <a:lnTo>
                    <a:pt x="44" y="14"/>
                  </a:lnTo>
                  <a:lnTo>
                    <a:pt x="53" y="10"/>
                  </a:lnTo>
                  <a:lnTo>
                    <a:pt x="61" y="8"/>
                  </a:lnTo>
                  <a:lnTo>
                    <a:pt x="70" y="8"/>
                  </a:lnTo>
                  <a:lnTo>
                    <a:pt x="80" y="6"/>
                  </a:lnTo>
                  <a:lnTo>
                    <a:pt x="87" y="4"/>
                  </a:lnTo>
                  <a:lnTo>
                    <a:pt x="95" y="4"/>
                  </a:lnTo>
                  <a:lnTo>
                    <a:pt x="103" y="2"/>
                  </a:lnTo>
                  <a:lnTo>
                    <a:pt x="103" y="2"/>
                  </a:lnTo>
                  <a:close/>
                </a:path>
              </a:pathLst>
            </a:custGeom>
            <a:solidFill>
              <a:srgbClr val="FFF2CC"/>
            </a:solidFill>
            <a:ln w="9525">
              <a:solidFill>
                <a:schemeClr val="tx2"/>
              </a:solidFill>
              <a:round/>
              <a:headEnd/>
              <a:tailEnd/>
            </a:ln>
          </p:spPr>
          <p:txBody>
            <a:bodyPr/>
            <a:lstStyle/>
            <a:p>
              <a:endParaRPr lang="es-AR"/>
            </a:p>
          </p:txBody>
        </p:sp>
        <p:sp>
          <p:nvSpPr>
            <p:cNvPr id="45141" name="Freeform 85"/>
            <p:cNvSpPr>
              <a:spLocks/>
            </p:cNvSpPr>
            <p:nvPr/>
          </p:nvSpPr>
          <p:spPr bwMode="auto">
            <a:xfrm>
              <a:off x="5103" y="3707"/>
              <a:ext cx="193" cy="122"/>
            </a:xfrm>
            <a:custGeom>
              <a:avLst/>
              <a:gdLst/>
              <a:ahLst/>
              <a:cxnLst>
                <a:cxn ang="0">
                  <a:pos x="42" y="10"/>
                </a:cxn>
                <a:cxn ang="0">
                  <a:pos x="101" y="15"/>
                </a:cxn>
                <a:cxn ang="0">
                  <a:pos x="164" y="17"/>
                </a:cxn>
                <a:cxn ang="0">
                  <a:pos x="225" y="21"/>
                </a:cxn>
                <a:cxn ang="0">
                  <a:pos x="264" y="21"/>
                </a:cxn>
                <a:cxn ang="0">
                  <a:pos x="299" y="29"/>
                </a:cxn>
                <a:cxn ang="0">
                  <a:pos x="306" y="53"/>
                </a:cxn>
                <a:cxn ang="0">
                  <a:pos x="299" y="84"/>
                </a:cxn>
                <a:cxn ang="0">
                  <a:pos x="310" y="103"/>
                </a:cxn>
                <a:cxn ang="0">
                  <a:pos x="339" y="122"/>
                </a:cxn>
                <a:cxn ang="0">
                  <a:pos x="367" y="146"/>
                </a:cxn>
                <a:cxn ang="0">
                  <a:pos x="384" y="177"/>
                </a:cxn>
                <a:cxn ang="0">
                  <a:pos x="358" y="169"/>
                </a:cxn>
                <a:cxn ang="0">
                  <a:pos x="327" y="154"/>
                </a:cxn>
                <a:cxn ang="0">
                  <a:pos x="325" y="171"/>
                </a:cxn>
                <a:cxn ang="0">
                  <a:pos x="354" y="194"/>
                </a:cxn>
                <a:cxn ang="0">
                  <a:pos x="375" y="226"/>
                </a:cxn>
                <a:cxn ang="0">
                  <a:pos x="380" y="245"/>
                </a:cxn>
                <a:cxn ang="0">
                  <a:pos x="350" y="228"/>
                </a:cxn>
                <a:cxn ang="0">
                  <a:pos x="306" y="209"/>
                </a:cxn>
                <a:cxn ang="0">
                  <a:pos x="263" y="194"/>
                </a:cxn>
                <a:cxn ang="0">
                  <a:pos x="221" y="177"/>
                </a:cxn>
                <a:cxn ang="0">
                  <a:pos x="194" y="160"/>
                </a:cxn>
                <a:cxn ang="0">
                  <a:pos x="171" y="139"/>
                </a:cxn>
                <a:cxn ang="0">
                  <a:pos x="194" y="127"/>
                </a:cxn>
                <a:cxn ang="0">
                  <a:pos x="232" y="127"/>
                </a:cxn>
                <a:cxn ang="0">
                  <a:pos x="247" y="125"/>
                </a:cxn>
                <a:cxn ang="0">
                  <a:pos x="219" y="114"/>
                </a:cxn>
                <a:cxn ang="0">
                  <a:pos x="190" y="110"/>
                </a:cxn>
                <a:cxn ang="0">
                  <a:pos x="152" y="108"/>
                </a:cxn>
                <a:cxn ang="0">
                  <a:pos x="112" y="110"/>
                </a:cxn>
                <a:cxn ang="0">
                  <a:pos x="126" y="103"/>
                </a:cxn>
                <a:cxn ang="0">
                  <a:pos x="162" y="95"/>
                </a:cxn>
                <a:cxn ang="0">
                  <a:pos x="198" y="87"/>
                </a:cxn>
                <a:cxn ang="0">
                  <a:pos x="236" y="84"/>
                </a:cxn>
                <a:cxn ang="0">
                  <a:pos x="207" y="70"/>
                </a:cxn>
                <a:cxn ang="0">
                  <a:pos x="154" y="72"/>
                </a:cxn>
                <a:cxn ang="0">
                  <a:pos x="101" y="84"/>
                </a:cxn>
                <a:cxn ang="0">
                  <a:pos x="50" y="89"/>
                </a:cxn>
                <a:cxn ang="0">
                  <a:pos x="42" y="74"/>
                </a:cxn>
                <a:cxn ang="0">
                  <a:pos x="63" y="67"/>
                </a:cxn>
                <a:cxn ang="0">
                  <a:pos x="90" y="63"/>
                </a:cxn>
                <a:cxn ang="0">
                  <a:pos x="112" y="55"/>
                </a:cxn>
                <a:cxn ang="0">
                  <a:pos x="139" y="51"/>
                </a:cxn>
                <a:cxn ang="0">
                  <a:pos x="122" y="44"/>
                </a:cxn>
                <a:cxn ang="0">
                  <a:pos x="88" y="42"/>
                </a:cxn>
                <a:cxn ang="0">
                  <a:pos x="52" y="48"/>
                </a:cxn>
                <a:cxn ang="0">
                  <a:pos x="19" y="61"/>
                </a:cxn>
                <a:cxn ang="0">
                  <a:pos x="8" y="38"/>
                </a:cxn>
                <a:cxn ang="0">
                  <a:pos x="0" y="6"/>
                </a:cxn>
              </a:cxnLst>
              <a:rect l="0" t="0" r="r" b="b"/>
              <a:pathLst>
                <a:path w="386" h="245">
                  <a:moveTo>
                    <a:pt x="0" y="0"/>
                  </a:moveTo>
                  <a:lnTo>
                    <a:pt x="13" y="2"/>
                  </a:lnTo>
                  <a:lnTo>
                    <a:pt x="29" y="8"/>
                  </a:lnTo>
                  <a:lnTo>
                    <a:pt x="42" y="10"/>
                  </a:lnTo>
                  <a:lnTo>
                    <a:pt x="57" y="11"/>
                  </a:lnTo>
                  <a:lnTo>
                    <a:pt x="72" y="13"/>
                  </a:lnTo>
                  <a:lnTo>
                    <a:pt x="86" y="13"/>
                  </a:lnTo>
                  <a:lnTo>
                    <a:pt x="101" y="15"/>
                  </a:lnTo>
                  <a:lnTo>
                    <a:pt x="118" y="17"/>
                  </a:lnTo>
                  <a:lnTo>
                    <a:pt x="131" y="17"/>
                  </a:lnTo>
                  <a:lnTo>
                    <a:pt x="147" y="17"/>
                  </a:lnTo>
                  <a:lnTo>
                    <a:pt x="164" y="17"/>
                  </a:lnTo>
                  <a:lnTo>
                    <a:pt x="179" y="17"/>
                  </a:lnTo>
                  <a:lnTo>
                    <a:pt x="194" y="17"/>
                  </a:lnTo>
                  <a:lnTo>
                    <a:pt x="209" y="19"/>
                  </a:lnTo>
                  <a:lnTo>
                    <a:pt x="225" y="21"/>
                  </a:lnTo>
                  <a:lnTo>
                    <a:pt x="240" y="23"/>
                  </a:lnTo>
                  <a:lnTo>
                    <a:pt x="249" y="23"/>
                  </a:lnTo>
                  <a:lnTo>
                    <a:pt x="257" y="23"/>
                  </a:lnTo>
                  <a:lnTo>
                    <a:pt x="264" y="21"/>
                  </a:lnTo>
                  <a:lnTo>
                    <a:pt x="274" y="23"/>
                  </a:lnTo>
                  <a:lnTo>
                    <a:pt x="282" y="23"/>
                  </a:lnTo>
                  <a:lnTo>
                    <a:pt x="291" y="25"/>
                  </a:lnTo>
                  <a:lnTo>
                    <a:pt x="299" y="29"/>
                  </a:lnTo>
                  <a:lnTo>
                    <a:pt x="306" y="32"/>
                  </a:lnTo>
                  <a:lnTo>
                    <a:pt x="304" y="40"/>
                  </a:lnTo>
                  <a:lnTo>
                    <a:pt x="306" y="48"/>
                  </a:lnTo>
                  <a:lnTo>
                    <a:pt x="306" y="53"/>
                  </a:lnTo>
                  <a:lnTo>
                    <a:pt x="308" y="63"/>
                  </a:lnTo>
                  <a:lnTo>
                    <a:pt x="306" y="70"/>
                  </a:lnTo>
                  <a:lnTo>
                    <a:pt x="304" y="76"/>
                  </a:lnTo>
                  <a:lnTo>
                    <a:pt x="299" y="84"/>
                  </a:lnTo>
                  <a:lnTo>
                    <a:pt x="293" y="89"/>
                  </a:lnTo>
                  <a:lnTo>
                    <a:pt x="297" y="93"/>
                  </a:lnTo>
                  <a:lnTo>
                    <a:pt x="302" y="99"/>
                  </a:lnTo>
                  <a:lnTo>
                    <a:pt x="310" y="103"/>
                  </a:lnTo>
                  <a:lnTo>
                    <a:pt x="318" y="108"/>
                  </a:lnTo>
                  <a:lnTo>
                    <a:pt x="325" y="112"/>
                  </a:lnTo>
                  <a:lnTo>
                    <a:pt x="331" y="118"/>
                  </a:lnTo>
                  <a:lnTo>
                    <a:pt x="339" y="122"/>
                  </a:lnTo>
                  <a:lnTo>
                    <a:pt x="348" y="129"/>
                  </a:lnTo>
                  <a:lnTo>
                    <a:pt x="354" y="133"/>
                  </a:lnTo>
                  <a:lnTo>
                    <a:pt x="361" y="141"/>
                  </a:lnTo>
                  <a:lnTo>
                    <a:pt x="367" y="146"/>
                  </a:lnTo>
                  <a:lnTo>
                    <a:pt x="373" y="154"/>
                  </a:lnTo>
                  <a:lnTo>
                    <a:pt x="377" y="162"/>
                  </a:lnTo>
                  <a:lnTo>
                    <a:pt x="382" y="169"/>
                  </a:lnTo>
                  <a:lnTo>
                    <a:pt x="384" y="177"/>
                  </a:lnTo>
                  <a:lnTo>
                    <a:pt x="386" y="188"/>
                  </a:lnTo>
                  <a:lnTo>
                    <a:pt x="375" y="184"/>
                  </a:lnTo>
                  <a:lnTo>
                    <a:pt x="365" y="177"/>
                  </a:lnTo>
                  <a:lnTo>
                    <a:pt x="358" y="169"/>
                  </a:lnTo>
                  <a:lnTo>
                    <a:pt x="350" y="162"/>
                  </a:lnTo>
                  <a:lnTo>
                    <a:pt x="341" y="156"/>
                  </a:lnTo>
                  <a:lnTo>
                    <a:pt x="333" y="154"/>
                  </a:lnTo>
                  <a:lnTo>
                    <a:pt x="327" y="154"/>
                  </a:lnTo>
                  <a:lnTo>
                    <a:pt x="323" y="156"/>
                  </a:lnTo>
                  <a:lnTo>
                    <a:pt x="320" y="160"/>
                  </a:lnTo>
                  <a:lnTo>
                    <a:pt x="316" y="165"/>
                  </a:lnTo>
                  <a:lnTo>
                    <a:pt x="325" y="171"/>
                  </a:lnTo>
                  <a:lnTo>
                    <a:pt x="337" y="181"/>
                  </a:lnTo>
                  <a:lnTo>
                    <a:pt x="342" y="184"/>
                  </a:lnTo>
                  <a:lnTo>
                    <a:pt x="348" y="190"/>
                  </a:lnTo>
                  <a:lnTo>
                    <a:pt x="354" y="194"/>
                  </a:lnTo>
                  <a:lnTo>
                    <a:pt x="360" y="200"/>
                  </a:lnTo>
                  <a:lnTo>
                    <a:pt x="367" y="209"/>
                  </a:lnTo>
                  <a:lnTo>
                    <a:pt x="373" y="221"/>
                  </a:lnTo>
                  <a:lnTo>
                    <a:pt x="375" y="226"/>
                  </a:lnTo>
                  <a:lnTo>
                    <a:pt x="377" y="234"/>
                  </a:lnTo>
                  <a:lnTo>
                    <a:pt x="377" y="240"/>
                  </a:lnTo>
                  <a:lnTo>
                    <a:pt x="377" y="245"/>
                  </a:lnTo>
                  <a:lnTo>
                    <a:pt x="380" y="245"/>
                  </a:lnTo>
                  <a:lnTo>
                    <a:pt x="382" y="245"/>
                  </a:lnTo>
                  <a:lnTo>
                    <a:pt x="371" y="240"/>
                  </a:lnTo>
                  <a:lnTo>
                    <a:pt x="361" y="234"/>
                  </a:lnTo>
                  <a:lnTo>
                    <a:pt x="350" y="228"/>
                  </a:lnTo>
                  <a:lnTo>
                    <a:pt x="341" y="222"/>
                  </a:lnTo>
                  <a:lnTo>
                    <a:pt x="329" y="217"/>
                  </a:lnTo>
                  <a:lnTo>
                    <a:pt x="318" y="213"/>
                  </a:lnTo>
                  <a:lnTo>
                    <a:pt x="306" y="209"/>
                  </a:lnTo>
                  <a:lnTo>
                    <a:pt x="297" y="205"/>
                  </a:lnTo>
                  <a:lnTo>
                    <a:pt x="285" y="202"/>
                  </a:lnTo>
                  <a:lnTo>
                    <a:pt x="274" y="198"/>
                  </a:lnTo>
                  <a:lnTo>
                    <a:pt x="263" y="194"/>
                  </a:lnTo>
                  <a:lnTo>
                    <a:pt x="253" y="190"/>
                  </a:lnTo>
                  <a:lnTo>
                    <a:pt x="242" y="186"/>
                  </a:lnTo>
                  <a:lnTo>
                    <a:pt x="230" y="183"/>
                  </a:lnTo>
                  <a:lnTo>
                    <a:pt x="221" y="177"/>
                  </a:lnTo>
                  <a:lnTo>
                    <a:pt x="211" y="175"/>
                  </a:lnTo>
                  <a:lnTo>
                    <a:pt x="206" y="171"/>
                  </a:lnTo>
                  <a:lnTo>
                    <a:pt x="198" y="165"/>
                  </a:lnTo>
                  <a:lnTo>
                    <a:pt x="194" y="160"/>
                  </a:lnTo>
                  <a:lnTo>
                    <a:pt x="188" y="154"/>
                  </a:lnTo>
                  <a:lnTo>
                    <a:pt x="183" y="148"/>
                  </a:lnTo>
                  <a:lnTo>
                    <a:pt x="177" y="143"/>
                  </a:lnTo>
                  <a:lnTo>
                    <a:pt x="171" y="139"/>
                  </a:lnTo>
                  <a:lnTo>
                    <a:pt x="166" y="137"/>
                  </a:lnTo>
                  <a:lnTo>
                    <a:pt x="173" y="131"/>
                  </a:lnTo>
                  <a:lnTo>
                    <a:pt x="183" y="129"/>
                  </a:lnTo>
                  <a:lnTo>
                    <a:pt x="194" y="127"/>
                  </a:lnTo>
                  <a:lnTo>
                    <a:pt x="206" y="127"/>
                  </a:lnTo>
                  <a:lnTo>
                    <a:pt x="215" y="127"/>
                  </a:lnTo>
                  <a:lnTo>
                    <a:pt x="226" y="127"/>
                  </a:lnTo>
                  <a:lnTo>
                    <a:pt x="232" y="127"/>
                  </a:lnTo>
                  <a:lnTo>
                    <a:pt x="238" y="129"/>
                  </a:lnTo>
                  <a:lnTo>
                    <a:pt x="244" y="129"/>
                  </a:lnTo>
                  <a:lnTo>
                    <a:pt x="249" y="131"/>
                  </a:lnTo>
                  <a:lnTo>
                    <a:pt x="247" y="125"/>
                  </a:lnTo>
                  <a:lnTo>
                    <a:pt x="244" y="120"/>
                  </a:lnTo>
                  <a:lnTo>
                    <a:pt x="236" y="118"/>
                  </a:lnTo>
                  <a:lnTo>
                    <a:pt x="226" y="116"/>
                  </a:lnTo>
                  <a:lnTo>
                    <a:pt x="219" y="114"/>
                  </a:lnTo>
                  <a:lnTo>
                    <a:pt x="213" y="114"/>
                  </a:lnTo>
                  <a:lnTo>
                    <a:pt x="207" y="112"/>
                  </a:lnTo>
                  <a:lnTo>
                    <a:pt x="202" y="112"/>
                  </a:lnTo>
                  <a:lnTo>
                    <a:pt x="190" y="110"/>
                  </a:lnTo>
                  <a:lnTo>
                    <a:pt x="185" y="108"/>
                  </a:lnTo>
                  <a:lnTo>
                    <a:pt x="173" y="108"/>
                  </a:lnTo>
                  <a:lnTo>
                    <a:pt x="164" y="108"/>
                  </a:lnTo>
                  <a:lnTo>
                    <a:pt x="152" y="108"/>
                  </a:lnTo>
                  <a:lnTo>
                    <a:pt x="143" y="110"/>
                  </a:lnTo>
                  <a:lnTo>
                    <a:pt x="133" y="110"/>
                  </a:lnTo>
                  <a:lnTo>
                    <a:pt x="124" y="110"/>
                  </a:lnTo>
                  <a:lnTo>
                    <a:pt x="112" y="110"/>
                  </a:lnTo>
                  <a:lnTo>
                    <a:pt x="105" y="114"/>
                  </a:lnTo>
                  <a:lnTo>
                    <a:pt x="110" y="108"/>
                  </a:lnTo>
                  <a:lnTo>
                    <a:pt x="118" y="106"/>
                  </a:lnTo>
                  <a:lnTo>
                    <a:pt x="126" y="103"/>
                  </a:lnTo>
                  <a:lnTo>
                    <a:pt x="133" y="101"/>
                  </a:lnTo>
                  <a:lnTo>
                    <a:pt x="143" y="97"/>
                  </a:lnTo>
                  <a:lnTo>
                    <a:pt x="152" y="97"/>
                  </a:lnTo>
                  <a:lnTo>
                    <a:pt x="162" y="95"/>
                  </a:lnTo>
                  <a:lnTo>
                    <a:pt x="171" y="93"/>
                  </a:lnTo>
                  <a:lnTo>
                    <a:pt x="179" y="91"/>
                  </a:lnTo>
                  <a:lnTo>
                    <a:pt x="188" y="89"/>
                  </a:lnTo>
                  <a:lnTo>
                    <a:pt x="198" y="87"/>
                  </a:lnTo>
                  <a:lnTo>
                    <a:pt x="207" y="87"/>
                  </a:lnTo>
                  <a:lnTo>
                    <a:pt x="217" y="86"/>
                  </a:lnTo>
                  <a:lnTo>
                    <a:pt x="226" y="86"/>
                  </a:lnTo>
                  <a:lnTo>
                    <a:pt x="236" y="84"/>
                  </a:lnTo>
                  <a:lnTo>
                    <a:pt x="245" y="84"/>
                  </a:lnTo>
                  <a:lnTo>
                    <a:pt x="232" y="76"/>
                  </a:lnTo>
                  <a:lnTo>
                    <a:pt x="221" y="74"/>
                  </a:lnTo>
                  <a:lnTo>
                    <a:pt x="207" y="70"/>
                  </a:lnTo>
                  <a:lnTo>
                    <a:pt x="196" y="70"/>
                  </a:lnTo>
                  <a:lnTo>
                    <a:pt x="183" y="70"/>
                  </a:lnTo>
                  <a:lnTo>
                    <a:pt x="167" y="70"/>
                  </a:lnTo>
                  <a:lnTo>
                    <a:pt x="154" y="72"/>
                  </a:lnTo>
                  <a:lnTo>
                    <a:pt x="143" y="76"/>
                  </a:lnTo>
                  <a:lnTo>
                    <a:pt x="128" y="78"/>
                  </a:lnTo>
                  <a:lnTo>
                    <a:pt x="116" y="82"/>
                  </a:lnTo>
                  <a:lnTo>
                    <a:pt x="101" y="84"/>
                  </a:lnTo>
                  <a:lnTo>
                    <a:pt x="88" y="86"/>
                  </a:lnTo>
                  <a:lnTo>
                    <a:pt x="74" y="87"/>
                  </a:lnTo>
                  <a:lnTo>
                    <a:pt x="63" y="89"/>
                  </a:lnTo>
                  <a:lnTo>
                    <a:pt x="50" y="89"/>
                  </a:lnTo>
                  <a:lnTo>
                    <a:pt x="38" y="89"/>
                  </a:lnTo>
                  <a:lnTo>
                    <a:pt x="38" y="84"/>
                  </a:lnTo>
                  <a:lnTo>
                    <a:pt x="40" y="78"/>
                  </a:lnTo>
                  <a:lnTo>
                    <a:pt x="42" y="74"/>
                  </a:lnTo>
                  <a:lnTo>
                    <a:pt x="46" y="72"/>
                  </a:lnTo>
                  <a:lnTo>
                    <a:pt x="50" y="68"/>
                  </a:lnTo>
                  <a:lnTo>
                    <a:pt x="55" y="67"/>
                  </a:lnTo>
                  <a:lnTo>
                    <a:pt x="63" y="67"/>
                  </a:lnTo>
                  <a:lnTo>
                    <a:pt x="69" y="67"/>
                  </a:lnTo>
                  <a:lnTo>
                    <a:pt x="76" y="65"/>
                  </a:lnTo>
                  <a:lnTo>
                    <a:pt x="82" y="65"/>
                  </a:lnTo>
                  <a:lnTo>
                    <a:pt x="90" y="63"/>
                  </a:lnTo>
                  <a:lnTo>
                    <a:pt x="97" y="63"/>
                  </a:lnTo>
                  <a:lnTo>
                    <a:pt x="101" y="61"/>
                  </a:lnTo>
                  <a:lnTo>
                    <a:pt x="109" y="59"/>
                  </a:lnTo>
                  <a:lnTo>
                    <a:pt x="112" y="55"/>
                  </a:lnTo>
                  <a:lnTo>
                    <a:pt x="118" y="51"/>
                  </a:lnTo>
                  <a:lnTo>
                    <a:pt x="126" y="53"/>
                  </a:lnTo>
                  <a:lnTo>
                    <a:pt x="133" y="53"/>
                  </a:lnTo>
                  <a:lnTo>
                    <a:pt x="139" y="51"/>
                  </a:lnTo>
                  <a:lnTo>
                    <a:pt x="145" y="51"/>
                  </a:lnTo>
                  <a:lnTo>
                    <a:pt x="137" y="49"/>
                  </a:lnTo>
                  <a:lnTo>
                    <a:pt x="129" y="46"/>
                  </a:lnTo>
                  <a:lnTo>
                    <a:pt x="122" y="44"/>
                  </a:lnTo>
                  <a:lnTo>
                    <a:pt x="112" y="44"/>
                  </a:lnTo>
                  <a:lnTo>
                    <a:pt x="105" y="42"/>
                  </a:lnTo>
                  <a:lnTo>
                    <a:pt x="95" y="42"/>
                  </a:lnTo>
                  <a:lnTo>
                    <a:pt x="88" y="42"/>
                  </a:lnTo>
                  <a:lnTo>
                    <a:pt x="78" y="44"/>
                  </a:lnTo>
                  <a:lnTo>
                    <a:pt x="69" y="44"/>
                  </a:lnTo>
                  <a:lnTo>
                    <a:pt x="61" y="46"/>
                  </a:lnTo>
                  <a:lnTo>
                    <a:pt x="52" y="48"/>
                  </a:lnTo>
                  <a:lnTo>
                    <a:pt x="44" y="51"/>
                  </a:lnTo>
                  <a:lnTo>
                    <a:pt x="34" y="53"/>
                  </a:lnTo>
                  <a:lnTo>
                    <a:pt x="29" y="57"/>
                  </a:lnTo>
                  <a:lnTo>
                    <a:pt x="19" y="61"/>
                  </a:lnTo>
                  <a:lnTo>
                    <a:pt x="13" y="65"/>
                  </a:lnTo>
                  <a:lnTo>
                    <a:pt x="12" y="55"/>
                  </a:lnTo>
                  <a:lnTo>
                    <a:pt x="10" y="48"/>
                  </a:lnTo>
                  <a:lnTo>
                    <a:pt x="8" y="38"/>
                  </a:lnTo>
                  <a:lnTo>
                    <a:pt x="6" y="30"/>
                  </a:lnTo>
                  <a:lnTo>
                    <a:pt x="2" y="21"/>
                  </a:lnTo>
                  <a:lnTo>
                    <a:pt x="0" y="13"/>
                  </a:lnTo>
                  <a:lnTo>
                    <a:pt x="0" y="6"/>
                  </a:lnTo>
                  <a:lnTo>
                    <a:pt x="0" y="0"/>
                  </a:lnTo>
                  <a:lnTo>
                    <a:pt x="0" y="0"/>
                  </a:lnTo>
                  <a:close/>
                </a:path>
              </a:pathLst>
            </a:custGeom>
            <a:solidFill>
              <a:srgbClr val="000000"/>
            </a:solidFill>
            <a:ln w="9525">
              <a:solidFill>
                <a:schemeClr val="tx2"/>
              </a:solidFill>
              <a:round/>
              <a:headEnd/>
              <a:tailEnd/>
            </a:ln>
          </p:spPr>
          <p:txBody>
            <a:bodyPr/>
            <a:lstStyle/>
            <a:p>
              <a:endParaRPr lang="es-AR"/>
            </a:p>
          </p:txBody>
        </p:sp>
        <p:sp>
          <p:nvSpPr>
            <p:cNvPr id="45142" name="Freeform 86"/>
            <p:cNvSpPr>
              <a:spLocks/>
            </p:cNvSpPr>
            <p:nvPr/>
          </p:nvSpPr>
          <p:spPr bwMode="auto">
            <a:xfrm>
              <a:off x="4442" y="3707"/>
              <a:ext cx="16" cy="6"/>
            </a:xfrm>
            <a:custGeom>
              <a:avLst/>
              <a:gdLst/>
              <a:ahLst/>
              <a:cxnLst>
                <a:cxn ang="0">
                  <a:pos x="0" y="0"/>
                </a:cxn>
                <a:cxn ang="0">
                  <a:pos x="7" y="0"/>
                </a:cxn>
                <a:cxn ang="0">
                  <a:pos x="17" y="2"/>
                </a:cxn>
                <a:cxn ang="0">
                  <a:pos x="24" y="6"/>
                </a:cxn>
                <a:cxn ang="0">
                  <a:pos x="32" y="13"/>
                </a:cxn>
                <a:cxn ang="0">
                  <a:pos x="26" y="11"/>
                </a:cxn>
                <a:cxn ang="0">
                  <a:pos x="22" y="11"/>
                </a:cxn>
                <a:cxn ang="0">
                  <a:pos x="15" y="11"/>
                </a:cxn>
                <a:cxn ang="0">
                  <a:pos x="9" y="11"/>
                </a:cxn>
                <a:cxn ang="0">
                  <a:pos x="0" y="8"/>
                </a:cxn>
                <a:cxn ang="0">
                  <a:pos x="0" y="0"/>
                </a:cxn>
                <a:cxn ang="0">
                  <a:pos x="0" y="0"/>
                </a:cxn>
              </a:cxnLst>
              <a:rect l="0" t="0" r="r" b="b"/>
              <a:pathLst>
                <a:path w="32" h="13">
                  <a:moveTo>
                    <a:pt x="0" y="0"/>
                  </a:moveTo>
                  <a:lnTo>
                    <a:pt x="7" y="0"/>
                  </a:lnTo>
                  <a:lnTo>
                    <a:pt x="17" y="2"/>
                  </a:lnTo>
                  <a:lnTo>
                    <a:pt x="24" y="6"/>
                  </a:lnTo>
                  <a:lnTo>
                    <a:pt x="32" y="13"/>
                  </a:lnTo>
                  <a:lnTo>
                    <a:pt x="26" y="11"/>
                  </a:lnTo>
                  <a:lnTo>
                    <a:pt x="22" y="11"/>
                  </a:lnTo>
                  <a:lnTo>
                    <a:pt x="15" y="11"/>
                  </a:lnTo>
                  <a:lnTo>
                    <a:pt x="9" y="11"/>
                  </a:lnTo>
                  <a:lnTo>
                    <a:pt x="0" y="8"/>
                  </a:lnTo>
                  <a:lnTo>
                    <a:pt x="0" y="0"/>
                  </a:lnTo>
                  <a:lnTo>
                    <a:pt x="0" y="0"/>
                  </a:lnTo>
                  <a:close/>
                </a:path>
              </a:pathLst>
            </a:custGeom>
            <a:solidFill>
              <a:srgbClr val="000000"/>
            </a:solidFill>
            <a:ln w="9525">
              <a:solidFill>
                <a:schemeClr val="tx2"/>
              </a:solidFill>
              <a:round/>
              <a:headEnd/>
              <a:tailEnd/>
            </a:ln>
          </p:spPr>
          <p:txBody>
            <a:bodyPr/>
            <a:lstStyle/>
            <a:p>
              <a:endParaRPr lang="es-AR"/>
            </a:p>
          </p:txBody>
        </p:sp>
        <p:sp>
          <p:nvSpPr>
            <p:cNvPr id="45143" name="Freeform 87"/>
            <p:cNvSpPr>
              <a:spLocks/>
            </p:cNvSpPr>
            <p:nvPr/>
          </p:nvSpPr>
          <p:spPr bwMode="auto">
            <a:xfrm>
              <a:off x="4823" y="3716"/>
              <a:ext cx="109" cy="34"/>
            </a:xfrm>
            <a:custGeom>
              <a:avLst/>
              <a:gdLst/>
              <a:ahLst/>
              <a:cxnLst>
                <a:cxn ang="0">
                  <a:pos x="93" y="0"/>
                </a:cxn>
                <a:cxn ang="0">
                  <a:pos x="110" y="0"/>
                </a:cxn>
                <a:cxn ang="0">
                  <a:pos x="129" y="0"/>
                </a:cxn>
                <a:cxn ang="0">
                  <a:pos x="148" y="2"/>
                </a:cxn>
                <a:cxn ang="0">
                  <a:pos x="167" y="4"/>
                </a:cxn>
                <a:cxn ang="0">
                  <a:pos x="185" y="10"/>
                </a:cxn>
                <a:cxn ang="0">
                  <a:pos x="200" y="15"/>
                </a:cxn>
                <a:cxn ang="0">
                  <a:pos x="211" y="29"/>
                </a:cxn>
                <a:cxn ang="0">
                  <a:pos x="211" y="40"/>
                </a:cxn>
                <a:cxn ang="0">
                  <a:pos x="196" y="53"/>
                </a:cxn>
                <a:cxn ang="0">
                  <a:pos x="181" y="63"/>
                </a:cxn>
                <a:cxn ang="0">
                  <a:pos x="169" y="61"/>
                </a:cxn>
                <a:cxn ang="0">
                  <a:pos x="154" y="57"/>
                </a:cxn>
                <a:cxn ang="0">
                  <a:pos x="133" y="63"/>
                </a:cxn>
                <a:cxn ang="0">
                  <a:pos x="110" y="67"/>
                </a:cxn>
                <a:cxn ang="0">
                  <a:pos x="90" y="68"/>
                </a:cxn>
                <a:cxn ang="0">
                  <a:pos x="69" y="67"/>
                </a:cxn>
                <a:cxn ang="0">
                  <a:pos x="48" y="65"/>
                </a:cxn>
                <a:cxn ang="0">
                  <a:pos x="29" y="59"/>
                </a:cxn>
                <a:cxn ang="0">
                  <a:pos x="10" y="51"/>
                </a:cxn>
                <a:cxn ang="0">
                  <a:pos x="0" y="38"/>
                </a:cxn>
                <a:cxn ang="0">
                  <a:pos x="4" y="27"/>
                </a:cxn>
                <a:cxn ang="0">
                  <a:pos x="15" y="17"/>
                </a:cxn>
                <a:cxn ang="0">
                  <a:pos x="36" y="19"/>
                </a:cxn>
                <a:cxn ang="0">
                  <a:pos x="53" y="32"/>
                </a:cxn>
                <a:cxn ang="0">
                  <a:pos x="63" y="46"/>
                </a:cxn>
                <a:cxn ang="0">
                  <a:pos x="74" y="49"/>
                </a:cxn>
                <a:cxn ang="0">
                  <a:pos x="88" y="51"/>
                </a:cxn>
                <a:cxn ang="0">
                  <a:pos x="101" y="51"/>
                </a:cxn>
                <a:cxn ang="0">
                  <a:pos x="114" y="49"/>
                </a:cxn>
                <a:cxn ang="0">
                  <a:pos x="129" y="48"/>
                </a:cxn>
                <a:cxn ang="0">
                  <a:pos x="143" y="48"/>
                </a:cxn>
                <a:cxn ang="0">
                  <a:pos x="158" y="48"/>
                </a:cxn>
                <a:cxn ang="0">
                  <a:pos x="164" y="46"/>
                </a:cxn>
                <a:cxn ang="0">
                  <a:pos x="158" y="34"/>
                </a:cxn>
                <a:cxn ang="0">
                  <a:pos x="150" y="27"/>
                </a:cxn>
                <a:cxn ang="0">
                  <a:pos x="139" y="21"/>
                </a:cxn>
                <a:cxn ang="0">
                  <a:pos x="126" y="15"/>
                </a:cxn>
                <a:cxn ang="0">
                  <a:pos x="112" y="11"/>
                </a:cxn>
                <a:cxn ang="0">
                  <a:pos x="99" y="8"/>
                </a:cxn>
                <a:cxn ang="0">
                  <a:pos x="86" y="6"/>
                </a:cxn>
                <a:cxn ang="0">
                  <a:pos x="82" y="0"/>
                </a:cxn>
                <a:cxn ang="0">
                  <a:pos x="86" y="0"/>
                </a:cxn>
              </a:cxnLst>
              <a:rect l="0" t="0" r="r" b="b"/>
              <a:pathLst>
                <a:path w="219" h="68">
                  <a:moveTo>
                    <a:pt x="86" y="0"/>
                  </a:moveTo>
                  <a:lnTo>
                    <a:pt x="93" y="0"/>
                  </a:lnTo>
                  <a:lnTo>
                    <a:pt x="101" y="0"/>
                  </a:lnTo>
                  <a:lnTo>
                    <a:pt x="110" y="0"/>
                  </a:lnTo>
                  <a:lnTo>
                    <a:pt x="120" y="0"/>
                  </a:lnTo>
                  <a:lnTo>
                    <a:pt x="129" y="0"/>
                  </a:lnTo>
                  <a:lnTo>
                    <a:pt x="139" y="2"/>
                  </a:lnTo>
                  <a:lnTo>
                    <a:pt x="148" y="2"/>
                  </a:lnTo>
                  <a:lnTo>
                    <a:pt x="160" y="4"/>
                  </a:lnTo>
                  <a:lnTo>
                    <a:pt x="167" y="4"/>
                  </a:lnTo>
                  <a:lnTo>
                    <a:pt x="177" y="6"/>
                  </a:lnTo>
                  <a:lnTo>
                    <a:pt x="185" y="10"/>
                  </a:lnTo>
                  <a:lnTo>
                    <a:pt x="194" y="13"/>
                  </a:lnTo>
                  <a:lnTo>
                    <a:pt x="200" y="15"/>
                  </a:lnTo>
                  <a:lnTo>
                    <a:pt x="207" y="23"/>
                  </a:lnTo>
                  <a:lnTo>
                    <a:pt x="211" y="29"/>
                  </a:lnTo>
                  <a:lnTo>
                    <a:pt x="219" y="36"/>
                  </a:lnTo>
                  <a:lnTo>
                    <a:pt x="211" y="40"/>
                  </a:lnTo>
                  <a:lnTo>
                    <a:pt x="205" y="46"/>
                  </a:lnTo>
                  <a:lnTo>
                    <a:pt x="196" y="53"/>
                  </a:lnTo>
                  <a:lnTo>
                    <a:pt x="188" y="59"/>
                  </a:lnTo>
                  <a:lnTo>
                    <a:pt x="181" y="63"/>
                  </a:lnTo>
                  <a:lnTo>
                    <a:pt x="173" y="63"/>
                  </a:lnTo>
                  <a:lnTo>
                    <a:pt x="169" y="61"/>
                  </a:lnTo>
                  <a:lnTo>
                    <a:pt x="166" y="55"/>
                  </a:lnTo>
                  <a:lnTo>
                    <a:pt x="154" y="57"/>
                  </a:lnTo>
                  <a:lnTo>
                    <a:pt x="145" y="61"/>
                  </a:lnTo>
                  <a:lnTo>
                    <a:pt x="133" y="63"/>
                  </a:lnTo>
                  <a:lnTo>
                    <a:pt x="122" y="67"/>
                  </a:lnTo>
                  <a:lnTo>
                    <a:pt x="110" y="67"/>
                  </a:lnTo>
                  <a:lnTo>
                    <a:pt x="101" y="68"/>
                  </a:lnTo>
                  <a:lnTo>
                    <a:pt x="90" y="68"/>
                  </a:lnTo>
                  <a:lnTo>
                    <a:pt x="80" y="68"/>
                  </a:lnTo>
                  <a:lnTo>
                    <a:pt x="69" y="67"/>
                  </a:lnTo>
                  <a:lnTo>
                    <a:pt x="57" y="67"/>
                  </a:lnTo>
                  <a:lnTo>
                    <a:pt x="48" y="65"/>
                  </a:lnTo>
                  <a:lnTo>
                    <a:pt x="38" y="63"/>
                  </a:lnTo>
                  <a:lnTo>
                    <a:pt x="29" y="59"/>
                  </a:lnTo>
                  <a:lnTo>
                    <a:pt x="19" y="55"/>
                  </a:lnTo>
                  <a:lnTo>
                    <a:pt x="10" y="51"/>
                  </a:lnTo>
                  <a:lnTo>
                    <a:pt x="2" y="46"/>
                  </a:lnTo>
                  <a:lnTo>
                    <a:pt x="0" y="38"/>
                  </a:lnTo>
                  <a:lnTo>
                    <a:pt x="2" y="32"/>
                  </a:lnTo>
                  <a:lnTo>
                    <a:pt x="4" y="27"/>
                  </a:lnTo>
                  <a:lnTo>
                    <a:pt x="8" y="23"/>
                  </a:lnTo>
                  <a:lnTo>
                    <a:pt x="15" y="17"/>
                  </a:lnTo>
                  <a:lnTo>
                    <a:pt x="25" y="17"/>
                  </a:lnTo>
                  <a:lnTo>
                    <a:pt x="36" y="19"/>
                  </a:lnTo>
                  <a:lnTo>
                    <a:pt x="46" y="25"/>
                  </a:lnTo>
                  <a:lnTo>
                    <a:pt x="53" y="32"/>
                  </a:lnTo>
                  <a:lnTo>
                    <a:pt x="57" y="42"/>
                  </a:lnTo>
                  <a:lnTo>
                    <a:pt x="63" y="46"/>
                  </a:lnTo>
                  <a:lnTo>
                    <a:pt x="69" y="48"/>
                  </a:lnTo>
                  <a:lnTo>
                    <a:pt x="74" y="49"/>
                  </a:lnTo>
                  <a:lnTo>
                    <a:pt x="80" y="51"/>
                  </a:lnTo>
                  <a:lnTo>
                    <a:pt x="88" y="51"/>
                  </a:lnTo>
                  <a:lnTo>
                    <a:pt x="93" y="51"/>
                  </a:lnTo>
                  <a:lnTo>
                    <a:pt x="101" y="51"/>
                  </a:lnTo>
                  <a:lnTo>
                    <a:pt x="109" y="51"/>
                  </a:lnTo>
                  <a:lnTo>
                    <a:pt x="114" y="49"/>
                  </a:lnTo>
                  <a:lnTo>
                    <a:pt x="122" y="49"/>
                  </a:lnTo>
                  <a:lnTo>
                    <a:pt x="129" y="48"/>
                  </a:lnTo>
                  <a:lnTo>
                    <a:pt x="137" y="48"/>
                  </a:lnTo>
                  <a:lnTo>
                    <a:pt x="143" y="48"/>
                  </a:lnTo>
                  <a:lnTo>
                    <a:pt x="152" y="48"/>
                  </a:lnTo>
                  <a:lnTo>
                    <a:pt x="158" y="48"/>
                  </a:lnTo>
                  <a:lnTo>
                    <a:pt x="166" y="51"/>
                  </a:lnTo>
                  <a:lnTo>
                    <a:pt x="164" y="46"/>
                  </a:lnTo>
                  <a:lnTo>
                    <a:pt x="162" y="40"/>
                  </a:lnTo>
                  <a:lnTo>
                    <a:pt x="158" y="34"/>
                  </a:lnTo>
                  <a:lnTo>
                    <a:pt x="154" y="30"/>
                  </a:lnTo>
                  <a:lnTo>
                    <a:pt x="150" y="27"/>
                  </a:lnTo>
                  <a:lnTo>
                    <a:pt x="145" y="23"/>
                  </a:lnTo>
                  <a:lnTo>
                    <a:pt x="139" y="21"/>
                  </a:lnTo>
                  <a:lnTo>
                    <a:pt x="133" y="17"/>
                  </a:lnTo>
                  <a:lnTo>
                    <a:pt x="126" y="15"/>
                  </a:lnTo>
                  <a:lnTo>
                    <a:pt x="118" y="13"/>
                  </a:lnTo>
                  <a:lnTo>
                    <a:pt x="112" y="11"/>
                  </a:lnTo>
                  <a:lnTo>
                    <a:pt x="107" y="10"/>
                  </a:lnTo>
                  <a:lnTo>
                    <a:pt x="99" y="8"/>
                  </a:lnTo>
                  <a:lnTo>
                    <a:pt x="93" y="6"/>
                  </a:lnTo>
                  <a:lnTo>
                    <a:pt x="86" y="6"/>
                  </a:lnTo>
                  <a:lnTo>
                    <a:pt x="82" y="4"/>
                  </a:lnTo>
                  <a:lnTo>
                    <a:pt x="82" y="0"/>
                  </a:lnTo>
                  <a:lnTo>
                    <a:pt x="86" y="0"/>
                  </a:lnTo>
                  <a:lnTo>
                    <a:pt x="86" y="0"/>
                  </a:lnTo>
                  <a:close/>
                </a:path>
              </a:pathLst>
            </a:custGeom>
            <a:solidFill>
              <a:srgbClr val="000000"/>
            </a:solidFill>
            <a:ln w="9525">
              <a:solidFill>
                <a:schemeClr val="tx2"/>
              </a:solidFill>
              <a:round/>
              <a:headEnd/>
              <a:tailEnd/>
            </a:ln>
          </p:spPr>
          <p:txBody>
            <a:bodyPr/>
            <a:lstStyle/>
            <a:p>
              <a:endParaRPr lang="es-AR"/>
            </a:p>
          </p:txBody>
        </p:sp>
        <p:sp>
          <p:nvSpPr>
            <p:cNvPr id="45144" name="Freeform 88"/>
            <p:cNvSpPr>
              <a:spLocks/>
            </p:cNvSpPr>
            <p:nvPr/>
          </p:nvSpPr>
          <p:spPr bwMode="auto">
            <a:xfrm>
              <a:off x="5019" y="3716"/>
              <a:ext cx="84" cy="127"/>
            </a:xfrm>
            <a:custGeom>
              <a:avLst/>
              <a:gdLst/>
              <a:ahLst/>
              <a:cxnLst>
                <a:cxn ang="0">
                  <a:pos x="23" y="10"/>
                </a:cxn>
                <a:cxn ang="0">
                  <a:pos x="44" y="32"/>
                </a:cxn>
                <a:cxn ang="0">
                  <a:pos x="59" y="59"/>
                </a:cxn>
                <a:cxn ang="0">
                  <a:pos x="70" y="91"/>
                </a:cxn>
                <a:cxn ang="0">
                  <a:pos x="82" y="122"/>
                </a:cxn>
                <a:cxn ang="0">
                  <a:pos x="93" y="154"/>
                </a:cxn>
                <a:cxn ang="0">
                  <a:pos x="108" y="184"/>
                </a:cxn>
                <a:cxn ang="0">
                  <a:pos x="129" y="213"/>
                </a:cxn>
                <a:cxn ang="0">
                  <a:pos x="148" y="232"/>
                </a:cxn>
                <a:cxn ang="0">
                  <a:pos x="163" y="241"/>
                </a:cxn>
                <a:cxn ang="0">
                  <a:pos x="163" y="251"/>
                </a:cxn>
                <a:cxn ang="0">
                  <a:pos x="154" y="247"/>
                </a:cxn>
                <a:cxn ang="0">
                  <a:pos x="148" y="249"/>
                </a:cxn>
                <a:cxn ang="0">
                  <a:pos x="150" y="255"/>
                </a:cxn>
                <a:cxn ang="0">
                  <a:pos x="142" y="247"/>
                </a:cxn>
                <a:cxn ang="0">
                  <a:pos x="131" y="240"/>
                </a:cxn>
                <a:cxn ang="0">
                  <a:pos x="120" y="236"/>
                </a:cxn>
                <a:cxn ang="0">
                  <a:pos x="106" y="232"/>
                </a:cxn>
                <a:cxn ang="0">
                  <a:pos x="91" y="221"/>
                </a:cxn>
                <a:cxn ang="0">
                  <a:pos x="74" y="207"/>
                </a:cxn>
                <a:cxn ang="0">
                  <a:pos x="55" y="192"/>
                </a:cxn>
                <a:cxn ang="0">
                  <a:pos x="38" y="177"/>
                </a:cxn>
                <a:cxn ang="0">
                  <a:pos x="23" y="162"/>
                </a:cxn>
                <a:cxn ang="0">
                  <a:pos x="11" y="143"/>
                </a:cxn>
                <a:cxn ang="0">
                  <a:pos x="6" y="124"/>
                </a:cxn>
                <a:cxn ang="0">
                  <a:pos x="6" y="101"/>
                </a:cxn>
                <a:cxn ang="0">
                  <a:pos x="11" y="84"/>
                </a:cxn>
                <a:cxn ang="0">
                  <a:pos x="9" y="70"/>
                </a:cxn>
                <a:cxn ang="0">
                  <a:pos x="6" y="57"/>
                </a:cxn>
                <a:cxn ang="0">
                  <a:pos x="4" y="46"/>
                </a:cxn>
                <a:cxn ang="0">
                  <a:pos x="0" y="29"/>
                </a:cxn>
                <a:cxn ang="0">
                  <a:pos x="4" y="8"/>
                </a:cxn>
                <a:cxn ang="0">
                  <a:pos x="11" y="0"/>
                </a:cxn>
              </a:cxnLst>
              <a:rect l="0" t="0" r="r" b="b"/>
              <a:pathLst>
                <a:path w="167" h="255">
                  <a:moveTo>
                    <a:pt x="11" y="0"/>
                  </a:moveTo>
                  <a:lnTo>
                    <a:pt x="23" y="10"/>
                  </a:lnTo>
                  <a:lnTo>
                    <a:pt x="34" y="21"/>
                  </a:lnTo>
                  <a:lnTo>
                    <a:pt x="44" y="32"/>
                  </a:lnTo>
                  <a:lnTo>
                    <a:pt x="53" y="46"/>
                  </a:lnTo>
                  <a:lnTo>
                    <a:pt x="59" y="59"/>
                  </a:lnTo>
                  <a:lnTo>
                    <a:pt x="64" y="76"/>
                  </a:lnTo>
                  <a:lnTo>
                    <a:pt x="70" y="91"/>
                  </a:lnTo>
                  <a:lnTo>
                    <a:pt x="76" y="106"/>
                  </a:lnTo>
                  <a:lnTo>
                    <a:pt x="82" y="122"/>
                  </a:lnTo>
                  <a:lnTo>
                    <a:pt x="87" y="139"/>
                  </a:lnTo>
                  <a:lnTo>
                    <a:pt x="93" y="154"/>
                  </a:lnTo>
                  <a:lnTo>
                    <a:pt x="101" y="169"/>
                  </a:lnTo>
                  <a:lnTo>
                    <a:pt x="108" y="184"/>
                  </a:lnTo>
                  <a:lnTo>
                    <a:pt x="118" y="200"/>
                  </a:lnTo>
                  <a:lnTo>
                    <a:pt x="129" y="213"/>
                  </a:lnTo>
                  <a:lnTo>
                    <a:pt x="142" y="226"/>
                  </a:lnTo>
                  <a:lnTo>
                    <a:pt x="148" y="232"/>
                  </a:lnTo>
                  <a:lnTo>
                    <a:pt x="156" y="238"/>
                  </a:lnTo>
                  <a:lnTo>
                    <a:pt x="163" y="241"/>
                  </a:lnTo>
                  <a:lnTo>
                    <a:pt x="167" y="249"/>
                  </a:lnTo>
                  <a:lnTo>
                    <a:pt x="163" y="251"/>
                  </a:lnTo>
                  <a:lnTo>
                    <a:pt x="158" y="249"/>
                  </a:lnTo>
                  <a:lnTo>
                    <a:pt x="154" y="247"/>
                  </a:lnTo>
                  <a:lnTo>
                    <a:pt x="148" y="245"/>
                  </a:lnTo>
                  <a:lnTo>
                    <a:pt x="148" y="249"/>
                  </a:lnTo>
                  <a:lnTo>
                    <a:pt x="152" y="255"/>
                  </a:lnTo>
                  <a:lnTo>
                    <a:pt x="150" y="255"/>
                  </a:lnTo>
                  <a:lnTo>
                    <a:pt x="148" y="255"/>
                  </a:lnTo>
                  <a:lnTo>
                    <a:pt x="142" y="247"/>
                  </a:lnTo>
                  <a:lnTo>
                    <a:pt x="137" y="243"/>
                  </a:lnTo>
                  <a:lnTo>
                    <a:pt x="131" y="240"/>
                  </a:lnTo>
                  <a:lnTo>
                    <a:pt x="125" y="240"/>
                  </a:lnTo>
                  <a:lnTo>
                    <a:pt x="120" y="236"/>
                  </a:lnTo>
                  <a:lnTo>
                    <a:pt x="112" y="236"/>
                  </a:lnTo>
                  <a:lnTo>
                    <a:pt x="106" y="232"/>
                  </a:lnTo>
                  <a:lnTo>
                    <a:pt x="101" y="230"/>
                  </a:lnTo>
                  <a:lnTo>
                    <a:pt x="91" y="221"/>
                  </a:lnTo>
                  <a:lnTo>
                    <a:pt x="82" y="215"/>
                  </a:lnTo>
                  <a:lnTo>
                    <a:pt x="74" y="207"/>
                  </a:lnTo>
                  <a:lnTo>
                    <a:pt x="64" y="200"/>
                  </a:lnTo>
                  <a:lnTo>
                    <a:pt x="55" y="192"/>
                  </a:lnTo>
                  <a:lnTo>
                    <a:pt x="45" y="184"/>
                  </a:lnTo>
                  <a:lnTo>
                    <a:pt x="38" y="177"/>
                  </a:lnTo>
                  <a:lnTo>
                    <a:pt x="30" y="171"/>
                  </a:lnTo>
                  <a:lnTo>
                    <a:pt x="23" y="162"/>
                  </a:lnTo>
                  <a:lnTo>
                    <a:pt x="17" y="152"/>
                  </a:lnTo>
                  <a:lnTo>
                    <a:pt x="11" y="143"/>
                  </a:lnTo>
                  <a:lnTo>
                    <a:pt x="9" y="133"/>
                  </a:lnTo>
                  <a:lnTo>
                    <a:pt x="6" y="124"/>
                  </a:lnTo>
                  <a:lnTo>
                    <a:pt x="6" y="112"/>
                  </a:lnTo>
                  <a:lnTo>
                    <a:pt x="6" y="101"/>
                  </a:lnTo>
                  <a:lnTo>
                    <a:pt x="11" y="89"/>
                  </a:lnTo>
                  <a:lnTo>
                    <a:pt x="11" y="84"/>
                  </a:lnTo>
                  <a:lnTo>
                    <a:pt x="11" y="76"/>
                  </a:lnTo>
                  <a:lnTo>
                    <a:pt x="9" y="70"/>
                  </a:lnTo>
                  <a:lnTo>
                    <a:pt x="9" y="65"/>
                  </a:lnTo>
                  <a:lnTo>
                    <a:pt x="6" y="57"/>
                  </a:lnTo>
                  <a:lnTo>
                    <a:pt x="6" y="51"/>
                  </a:lnTo>
                  <a:lnTo>
                    <a:pt x="4" y="46"/>
                  </a:lnTo>
                  <a:lnTo>
                    <a:pt x="4" y="40"/>
                  </a:lnTo>
                  <a:lnTo>
                    <a:pt x="0" y="29"/>
                  </a:lnTo>
                  <a:lnTo>
                    <a:pt x="2" y="17"/>
                  </a:lnTo>
                  <a:lnTo>
                    <a:pt x="4" y="8"/>
                  </a:lnTo>
                  <a:lnTo>
                    <a:pt x="11" y="0"/>
                  </a:lnTo>
                  <a:lnTo>
                    <a:pt x="11" y="0"/>
                  </a:lnTo>
                  <a:close/>
                </a:path>
              </a:pathLst>
            </a:custGeom>
            <a:solidFill>
              <a:srgbClr val="FFB5A8"/>
            </a:solidFill>
            <a:ln w="9525">
              <a:solidFill>
                <a:schemeClr val="tx2"/>
              </a:solidFill>
              <a:round/>
              <a:headEnd/>
              <a:tailEnd/>
            </a:ln>
          </p:spPr>
          <p:txBody>
            <a:bodyPr/>
            <a:lstStyle/>
            <a:p>
              <a:endParaRPr lang="es-AR"/>
            </a:p>
          </p:txBody>
        </p:sp>
        <p:sp>
          <p:nvSpPr>
            <p:cNvPr id="45145" name="Freeform 89"/>
            <p:cNvSpPr>
              <a:spLocks/>
            </p:cNvSpPr>
            <p:nvPr/>
          </p:nvSpPr>
          <p:spPr bwMode="auto">
            <a:xfrm>
              <a:off x="4729" y="3723"/>
              <a:ext cx="40" cy="42"/>
            </a:xfrm>
            <a:custGeom>
              <a:avLst/>
              <a:gdLst/>
              <a:ahLst/>
              <a:cxnLst>
                <a:cxn ang="0">
                  <a:pos x="80" y="0"/>
                </a:cxn>
                <a:cxn ang="0">
                  <a:pos x="80" y="8"/>
                </a:cxn>
                <a:cxn ang="0">
                  <a:pos x="80" y="17"/>
                </a:cxn>
                <a:cxn ang="0">
                  <a:pos x="78" y="23"/>
                </a:cxn>
                <a:cxn ang="0">
                  <a:pos x="76" y="31"/>
                </a:cxn>
                <a:cxn ang="0">
                  <a:pos x="70" y="36"/>
                </a:cxn>
                <a:cxn ang="0">
                  <a:pos x="66" y="42"/>
                </a:cxn>
                <a:cxn ang="0">
                  <a:pos x="61" y="48"/>
                </a:cxn>
                <a:cxn ang="0">
                  <a:pos x="55" y="54"/>
                </a:cxn>
                <a:cxn ang="0">
                  <a:pos x="47" y="57"/>
                </a:cxn>
                <a:cxn ang="0">
                  <a:pos x="42" y="61"/>
                </a:cxn>
                <a:cxn ang="0">
                  <a:pos x="34" y="65"/>
                </a:cxn>
                <a:cxn ang="0">
                  <a:pos x="28" y="71"/>
                </a:cxn>
                <a:cxn ang="0">
                  <a:pos x="21" y="74"/>
                </a:cxn>
                <a:cxn ang="0">
                  <a:pos x="13" y="78"/>
                </a:cxn>
                <a:cxn ang="0">
                  <a:pos x="8" y="82"/>
                </a:cxn>
                <a:cxn ang="0">
                  <a:pos x="0" y="86"/>
                </a:cxn>
                <a:cxn ang="0">
                  <a:pos x="4" y="76"/>
                </a:cxn>
                <a:cxn ang="0">
                  <a:pos x="8" y="71"/>
                </a:cxn>
                <a:cxn ang="0">
                  <a:pos x="11" y="63"/>
                </a:cxn>
                <a:cxn ang="0">
                  <a:pos x="17" y="57"/>
                </a:cxn>
                <a:cxn ang="0">
                  <a:pos x="21" y="54"/>
                </a:cxn>
                <a:cxn ang="0">
                  <a:pos x="27" y="50"/>
                </a:cxn>
                <a:cxn ang="0">
                  <a:pos x="32" y="44"/>
                </a:cxn>
                <a:cxn ang="0">
                  <a:pos x="40" y="40"/>
                </a:cxn>
                <a:cxn ang="0">
                  <a:pos x="49" y="33"/>
                </a:cxn>
                <a:cxn ang="0">
                  <a:pos x="61" y="23"/>
                </a:cxn>
                <a:cxn ang="0">
                  <a:pos x="65" y="19"/>
                </a:cxn>
                <a:cxn ang="0">
                  <a:pos x="70" y="14"/>
                </a:cxn>
                <a:cxn ang="0">
                  <a:pos x="76" y="8"/>
                </a:cxn>
                <a:cxn ang="0">
                  <a:pos x="80" y="0"/>
                </a:cxn>
                <a:cxn ang="0">
                  <a:pos x="80" y="0"/>
                </a:cxn>
              </a:cxnLst>
              <a:rect l="0" t="0" r="r" b="b"/>
              <a:pathLst>
                <a:path w="80" h="86">
                  <a:moveTo>
                    <a:pt x="80" y="0"/>
                  </a:moveTo>
                  <a:lnTo>
                    <a:pt x="80" y="8"/>
                  </a:lnTo>
                  <a:lnTo>
                    <a:pt x="80" y="17"/>
                  </a:lnTo>
                  <a:lnTo>
                    <a:pt x="78" y="23"/>
                  </a:lnTo>
                  <a:lnTo>
                    <a:pt x="76" y="31"/>
                  </a:lnTo>
                  <a:lnTo>
                    <a:pt x="70" y="36"/>
                  </a:lnTo>
                  <a:lnTo>
                    <a:pt x="66" y="42"/>
                  </a:lnTo>
                  <a:lnTo>
                    <a:pt x="61" y="48"/>
                  </a:lnTo>
                  <a:lnTo>
                    <a:pt x="55" y="54"/>
                  </a:lnTo>
                  <a:lnTo>
                    <a:pt x="47" y="57"/>
                  </a:lnTo>
                  <a:lnTo>
                    <a:pt x="42" y="61"/>
                  </a:lnTo>
                  <a:lnTo>
                    <a:pt x="34" y="65"/>
                  </a:lnTo>
                  <a:lnTo>
                    <a:pt x="28" y="71"/>
                  </a:lnTo>
                  <a:lnTo>
                    <a:pt x="21" y="74"/>
                  </a:lnTo>
                  <a:lnTo>
                    <a:pt x="13" y="78"/>
                  </a:lnTo>
                  <a:lnTo>
                    <a:pt x="8" y="82"/>
                  </a:lnTo>
                  <a:lnTo>
                    <a:pt x="0" y="86"/>
                  </a:lnTo>
                  <a:lnTo>
                    <a:pt x="4" y="76"/>
                  </a:lnTo>
                  <a:lnTo>
                    <a:pt x="8" y="71"/>
                  </a:lnTo>
                  <a:lnTo>
                    <a:pt x="11" y="63"/>
                  </a:lnTo>
                  <a:lnTo>
                    <a:pt x="17" y="57"/>
                  </a:lnTo>
                  <a:lnTo>
                    <a:pt x="21" y="54"/>
                  </a:lnTo>
                  <a:lnTo>
                    <a:pt x="27" y="50"/>
                  </a:lnTo>
                  <a:lnTo>
                    <a:pt x="32" y="44"/>
                  </a:lnTo>
                  <a:lnTo>
                    <a:pt x="40" y="40"/>
                  </a:lnTo>
                  <a:lnTo>
                    <a:pt x="49" y="33"/>
                  </a:lnTo>
                  <a:lnTo>
                    <a:pt x="61" y="23"/>
                  </a:lnTo>
                  <a:lnTo>
                    <a:pt x="65" y="19"/>
                  </a:lnTo>
                  <a:lnTo>
                    <a:pt x="70" y="14"/>
                  </a:lnTo>
                  <a:lnTo>
                    <a:pt x="76" y="8"/>
                  </a:lnTo>
                  <a:lnTo>
                    <a:pt x="80" y="0"/>
                  </a:lnTo>
                  <a:lnTo>
                    <a:pt x="80" y="0"/>
                  </a:lnTo>
                  <a:close/>
                </a:path>
              </a:pathLst>
            </a:custGeom>
            <a:solidFill>
              <a:srgbClr val="000000"/>
            </a:solidFill>
            <a:ln w="9525">
              <a:solidFill>
                <a:schemeClr val="tx2"/>
              </a:solidFill>
              <a:round/>
              <a:headEnd/>
              <a:tailEnd/>
            </a:ln>
          </p:spPr>
          <p:txBody>
            <a:bodyPr/>
            <a:lstStyle/>
            <a:p>
              <a:endParaRPr lang="es-AR"/>
            </a:p>
          </p:txBody>
        </p:sp>
        <p:sp>
          <p:nvSpPr>
            <p:cNvPr id="45146" name="Freeform 90"/>
            <p:cNvSpPr>
              <a:spLocks/>
            </p:cNvSpPr>
            <p:nvPr/>
          </p:nvSpPr>
          <p:spPr bwMode="auto">
            <a:xfrm>
              <a:off x="4015" y="3739"/>
              <a:ext cx="238" cy="194"/>
            </a:xfrm>
            <a:custGeom>
              <a:avLst/>
              <a:gdLst/>
              <a:ahLst/>
              <a:cxnLst>
                <a:cxn ang="0">
                  <a:pos x="47" y="9"/>
                </a:cxn>
                <a:cxn ang="0">
                  <a:pos x="46" y="40"/>
                </a:cxn>
                <a:cxn ang="0">
                  <a:pos x="49" y="72"/>
                </a:cxn>
                <a:cxn ang="0">
                  <a:pos x="59" y="45"/>
                </a:cxn>
                <a:cxn ang="0">
                  <a:pos x="66" y="57"/>
                </a:cxn>
                <a:cxn ang="0">
                  <a:pos x="66" y="74"/>
                </a:cxn>
                <a:cxn ang="0">
                  <a:pos x="70" y="100"/>
                </a:cxn>
                <a:cxn ang="0">
                  <a:pos x="82" y="114"/>
                </a:cxn>
                <a:cxn ang="0">
                  <a:pos x="84" y="100"/>
                </a:cxn>
                <a:cxn ang="0">
                  <a:pos x="82" y="74"/>
                </a:cxn>
                <a:cxn ang="0">
                  <a:pos x="97" y="62"/>
                </a:cxn>
                <a:cxn ang="0">
                  <a:pos x="97" y="93"/>
                </a:cxn>
                <a:cxn ang="0">
                  <a:pos x="104" y="121"/>
                </a:cxn>
                <a:cxn ang="0">
                  <a:pos x="118" y="131"/>
                </a:cxn>
                <a:cxn ang="0">
                  <a:pos x="118" y="106"/>
                </a:cxn>
                <a:cxn ang="0">
                  <a:pos x="127" y="87"/>
                </a:cxn>
                <a:cxn ang="0">
                  <a:pos x="133" y="100"/>
                </a:cxn>
                <a:cxn ang="0">
                  <a:pos x="133" y="121"/>
                </a:cxn>
                <a:cxn ang="0">
                  <a:pos x="141" y="140"/>
                </a:cxn>
                <a:cxn ang="0">
                  <a:pos x="162" y="159"/>
                </a:cxn>
                <a:cxn ang="0">
                  <a:pos x="182" y="165"/>
                </a:cxn>
                <a:cxn ang="0">
                  <a:pos x="222" y="176"/>
                </a:cxn>
                <a:cxn ang="0">
                  <a:pos x="264" y="192"/>
                </a:cxn>
                <a:cxn ang="0">
                  <a:pos x="302" y="211"/>
                </a:cxn>
                <a:cxn ang="0">
                  <a:pos x="336" y="239"/>
                </a:cxn>
                <a:cxn ang="0">
                  <a:pos x="355" y="277"/>
                </a:cxn>
                <a:cxn ang="0">
                  <a:pos x="373" y="308"/>
                </a:cxn>
                <a:cxn ang="0">
                  <a:pos x="390" y="327"/>
                </a:cxn>
                <a:cxn ang="0">
                  <a:pos x="411" y="342"/>
                </a:cxn>
                <a:cxn ang="0">
                  <a:pos x="432" y="355"/>
                </a:cxn>
                <a:cxn ang="0">
                  <a:pos x="454" y="367"/>
                </a:cxn>
                <a:cxn ang="0">
                  <a:pos x="473" y="380"/>
                </a:cxn>
                <a:cxn ang="0">
                  <a:pos x="449" y="386"/>
                </a:cxn>
                <a:cxn ang="0">
                  <a:pos x="411" y="374"/>
                </a:cxn>
                <a:cxn ang="0">
                  <a:pos x="382" y="357"/>
                </a:cxn>
                <a:cxn ang="0">
                  <a:pos x="352" y="332"/>
                </a:cxn>
                <a:cxn ang="0">
                  <a:pos x="331" y="302"/>
                </a:cxn>
                <a:cxn ang="0">
                  <a:pos x="314" y="270"/>
                </a:cxn>
                <a:cxn ang="0">
                  <a:pos x="297" y="252"/>
                </a:cxn>
                <a:cxn ang="0">
                  <a:pos x="276" y="239"/>
                </a:cxn>
                <a:cxn ang="0">
                  <a:pos x="255" y="230"/>
                </a:cxn>
                <a:cxn ang="0">
                  <a:pos x="232" y="222"/>
                </a:cxn>
                <a:cxn ang="0">
                  <a:pos x="211" y="213"/>
                </a:cxn>
                <a:cxn ang="0">
                  <a:pos x="207" y="226"/>
                </a:cxn>
                <a:cxn ang="0">
                  <a:pos x="198" y="235"/>
                </a:cxn>
                <a:cxn ang="0">
                  <a:pos x="182" y="222"/>
                </a:cxn>
                <a:cxn ang="0">
                  <a:pos x="150" y="194"/>
                </a:cxn>
                <a:cxn ang="0">
                  <a:pos x="101" y="167"/>
                </a:cxn>
                <a:cxn ang="0">
                  <a:pos x="57" y="138"/>
                </a:cxn>
                <a:cxn ang="0">
                  <a:pos x="19" y="100"/>
                </a:cxn>
                <a:cxn ang="0">
                  <a:pos x="0" y="57"/>
                </a:cxn>
                <a:cxn ang="0">
                  <a:pos x="8" y="26"/>
                </a:cxn>
                <a:cxn ang="0">
                  <a:pos x="23" y="43"/>
                </a:cxn>
                <a:cxn ang="0">
                  <a:pos x="25" y="24"/>
                </a:cxn>
                <a:cxn ang="0">
                  <a:pos x="27" y="9"/>
                </a:cxn>
                <a:cxn ang="0">
                  <a:pos x="36" y="0"/>
                </a:cxn>
              </a:cxnLst>
              <a:rect l="0" t="0" r="r" b="b"/>
              <a:pathLst>
                <a:path w="475" h="387">
                  <a:moveTo>
                    <a:pt x="36" y="0"/>
                  </a:moveTo>
                  <a:lnTo>
                    <a:pt x="44" y="3"/>
                  </a:lnTo>
                  <a:lnTo>
                    <a:pt x="47" y="9"/>
                  </a:lnTo>
                  <a:lnTo>
                    <a:pt x="47" y="19"/>
                  </a:lnTo>
                  <a:lnTo>
                    <a:pt x="47" y="28"/>
                  </a:lnTo>
                  <a:lnTo>
                    <a:pt x="46" y="40"/>
                  </a:lnTo>
                  <a:lnTo>
                    <a:pt x="46" y="51"/>
                  </a:lnTo>
                  <a:lnTo>
                    <a:pt x="46" y="60"/>
                  </a:lnTo>
                  <a:lnTo>
                    <a:pt x="49" y="72"/>
                  </a:lnTo>
                  <a:lnTo>
                    <a:pt x="53" y="62"/>
                  </a:lnTo>
                  <a:lnTo>
                    <a:pt x="57" y="55"/>
                  </a:lnTo>
                  <a:lnTo>
                    <a:pt x="59" y="45"/>
                  </a:lnTo>
                  <a:lnTo>
                    <a:pt x="59" y="40"/>
                  </a:lnTo>
                  <a:lnTo>
                    <a:pt x="65" y="47"/>
                  </a:lnTo>
                  <a:lnTo>
                    <a:pt x="66" y="57"/>
                  </a:lnTo>
                  <a:lnTo>
                    <a:pt x="66" y="62"/>
                  </a:lnTo>
                  <a:lnTo>
                    <a:pt x="66" y="68"/>
                  </a:lnTo>
                  <a:lnTo>
                    <a:pt x="66" y="74"/>
                  </a:lnTo>
                  <a:lnTo>
                    <a:pt x="68" y="81"/>
                  </a:lnTo>
                  <a:lnTo>
                    <a:pt x="68" y="91"/>
                  </a:lnTo>
                  <a:lnTo>
                    <a:pt x="70" y="100"/>
                  </a:lnTo>
                  <a:lnTo>
                    <a:pt x="72" y="106"/>
                  </a:lnTo>
                  <a:lnTo>
                    <a:pt x="78" y="110"/>
                  </a:lnTo>
                  <a:lnTo>
                    <a:pt x="82" y="114"/>
                  </a:lnTo>
                  <a:lnTo>
                    <a:pt x="87" y="119"/>
                  </a:lnTo>
                  <a:lnTo>
                    <a:pt x="85" y="110"/>
                  </a:lnTo>
                  <a:lnTo>
                    <a:pt x="84" y="100"/>
                  </a:lnTo>
                  <a:lnTo>
                    <a:pt x="82" y="93"/>
                  </a:lnTo>
                  <a:lnTo>
                    <a:pt x="82" y="83"/>
                  </a:lnTo>
                  <a:lnTo>
                    <a:pt x="82" y="74"/>
                  </a:lnTo>
                  <a:lnTo>
                    <a:pt x="85" y="66"/>
                  </a:lnTo>
                  <a:lnTo>
                    <a:pt x="89" y="62"/>
                  </a:lnTo>
                  <a:lnTo>
                    <a:pt x="97" y="62"/>
                  </a:lnTo>
                  <a:lnTo>
                    <a:pt x="97" y="72"/>
                  </a:lnTo>
                  <a:lnTo>
                    <a:pt x="97" y="83"/>
                  </a:lnTo>
                  <a:lnTo>
                    <a:pt x="97" y="93"/>
                  </a:lnTo>
                  <a:lnTo>
                    <a:pt x="99" y="104"/>
                  </a:lnTo>
                  <a:lnTo>
                    <a:pt x="101" y="112"/>
                  </a:lnTo>
                  <a:lnTo>
                    <a:pt x="104" y="121"/>
                  </a:lnTo>
                  <a:lnTo>
                    <a:pt x="110" y="129"/>
                  </a:lnTo>
                  <a:lnTo>
                    <a:pt x="118" y="138"/>
                  </a:lnTo>
                  <a:lnTo>
                    <a:pt x="118" y="131"/>
                  </a:lnTo>
                  <a:lnTo>
                    <a:pt x="118" y="123"/>
                  </a:lnTo>
                  <a:lnTo>
                    <a:pt x="118" y="114"/>
                  </a:lnTo>
                  <a:lnTo>
                    <a:pt x="118" y="106"/>
                  </a:lnTo>
                  <a:lnTo>
                    <a:pt x="120" y="97"/>
                  </a:lnTo>
                  <a:lnTo>
                    <a:pt x="122" y="91"/>
                  </a:lnTo>
                  <a:lnTo>
                    <a:pt x="127" y="87"/>
                  </a:lnTo>
                  <a:lnTo>
                    <a:pt x="135" y="85"/>
                  </a:lnTo>
                  <a:lnTo>
                    <a:pt x="133" y="93"/>
                  </a:lnTo>
                  <a:lnTo>
                    <a:pt x="133" y="100"/>
                  </a:lnTo>
                  <a:lnTo>
                    <a:pt x="133" y="108"/>
                  </a:lnTo>
                  <a:lnTo>
                    <a:pt x="133" y="116"/>
                  </a:lnTo>
                  <a:lnTo>
                    <a:pt x="133" y="121"/>
                  </a:lnTo>
                  <a:lnTo>
                    <a:pt x="135" y="127"/>
                  </a:lnTo>
                  <a:lnTo>
                    <a:pt x="137" y="133"/>
                  </a:lnTo>
                  <a:lnTo>
                    <a:pt x="141" y="140"/>
                  </a:lnTo>
                  <a:lnTo>
                    <a:pt x="146" y="150"/>
                  </a:lnTo>
                  <a:lnTo>
                    <a:pt x="156" y="157"/>
                  </a:lnTo>
                  <a:lnTo>
                    <a:pt x="162" y="159"/>
                  </a:lnTo>
                  <a:lnTo>
                    <a:pt x="167" y="163"/>
                  </a:lnTo>
                  <a:lnTo>
                    <a:pt x="173" y="163"/>
                  </a:lnTo>
                  <a:lnTo>
                    <a:pt x="182" y="165"/>
                  </a:lnTo>
                  <a:lnTo>
                    <a:pt x="196" y="169"/>
                  </a:lnTo>
                  <a:lnTo>
                    <a:pt x="209" y="173"/>
                  </a:lnTo>
                  <a:lnTo>
                    <a:pt x="222" y="176"/>
                  </a:lnTo>
                  <a:lnTo>
                    <a:pt x="236" y="182"/>
                  </a:lnTo>
                  <a:lnTo>
                    <a:pt x="251" y="186"/>
                  </a:lnTo>
                  <a:lnTo>
                    <a:pt x="264" y="192"/>
                  </a:lnTo>
                  <a:lnTo>
                    <a:pt x="278" y="197"/>
                  </a:lnTo>
                  <a:lnTo>
                    <a:pt x="291" y="205"/>
                  </a:lnTo>
                  <a:lnTo>
                    <a:pt x="302" y="211"/>
                  </a:lnTo>
                  <a:lnTo>
                    <a:pt x="314" y="220"/>
                  </a:lnTo>
                  <a:lnTo>
                    <a:pt x="325" y="228"/>
                  </a:lnTo>
                  <a:lnTo>
                    <a:pt x="336" y="239"/>
                  </a:lnTo>
                  <a:lnTo>
                    <a:pt x="342" y="251"/>
                  </a:lnTo>
                  <a:lnTo>
                    <a:pt x="350" y="264"/>
                  </a:lnTo>
                  <a:lnTo>
                    <a:pt x="355" y="277"/>
                  </a:lnTo>
                  <a:lnTo>
                    <a:pt x="361" y="294"/>
                  </a:lnTo>
                  <a:lnTo>
                    <a:pt x="367" y="300"/>
                  </a:lnTo>
                  <a:lnTo>
                    <a:pt x="373" y="308"/>
                  </a:lnTo>
                  <a:lnTo>
                    <a:pt x="378" y="313"/>
                  </a:lnTo>
                  <a:lnTo>
                    <a:pt x="384" y="321"/>
                  </a:lnTo>
                  <a:lnTo>
                    <a:pt x="390" y="327"/>
                  </a:lnTo>
                  <a:lnTo>
                    <a:pt x="397" y="332"/>
                  </a:lnTo>
                  <a:lnTo>
                    <a:pt x="403" y="336"/>
                  </a:lnTo>
                  <a:lnTo>
                    <a:pt x="411" y="342"/>
                  </a:lnTo>
                  <a:lnTo>
                    <a:pt x="416" y="346"/>
                  </a:lnTo>
                  <a:lnTo>
                    <a:pt x="424" y="349"/>
                  </a:lnTo>
                  <a:lnTo>
                    <a:pt x="432" y="355"/>
                  </a:lnTo>
                  <a:lnTo>
                    <a:pt x="439" y="359"/>
                  </a:lnTo>
                  <a:lnTo>
                    <a:pt x="445" y="363"/>
                  </a:lnTo>
                  <a:lnTo>
                    <a:pt x="454" y="367"/>
                  </a:lnTo>
                  <a:lnTo>
                    <a:pt x="462" y="370"/>
                  </a:lnTo>
                  <a:lnTo>
                    <a:pt x="471" y="374"/>
                  </a:lnTo>
                  <a:lnTo>
                    <a:pt x="473" y="380"/>
                  </a:lnTo>
                  <a:lnTo>
                    <a:pt x="475" y="387"/>
                  </a:lnTo>
                  <a:lnTo>
                    <a:pt x="462" y="387"/>
                  </a:lnTo>
                  <a:lnTo>
                    <a:pt x="449" y="386"/>
                  </a:lnTo>
                  <a:lnTo>
                    <a:pt x="435" y="382"/>
                  </a:lnTo>
                  <a:lnTo>
                    <a:pt x="424" y="380"/>
                  </a:lnTo>
                  <a:lnTo>
                    <a:pt x="411" y="374"/>
                  </a:lnTo>
                  <a:lnTo>
                    <a:pt x="401" y="370"/>
                  </a:lnTo>
                  <a:lnTo>
                    <a:pt x="390" y="365"/>
                  </a:lnTo>
                  <a:lnTo>
                    <a:pt x="382" y="357"/>
                  </a:lnTo>
                  <a:lnTo>
                    <a:pt x="371" y="349"/>
                  </a:lnTo>
                  <a:lnTo>
                    <a:pt x="361" y="342"/>
                  </a:lnTo>
                  <a:lnTo>
                    <a:pt x="352" y="332"/>
                  </a:lnTo>
                  <a:lnTo>
                    <a:pt x="344" y="323"/>
                  </a:lnTo>
                  <a:lnTo>
                    <a:pt x="336" y="311"/>
                  </a:lnTo>
                  <a:lnTo>
                    <a:pt x="331" y="302"/>
                  </a:lnTo>
                  <a:lnTo>
                    <a:pt x="323" y="291"/>
                  </a:lnTo>
                  <a:lnTo>
                    <a:pt x="319" y="279"/>
                  </a:lnTo>
                  <a:lnTo>
                    <a:pt x="314" y="270"/>
                  </a:lnTo>
                  <a:lnTo>
                    <a:pt x="308" y="264"/>
                  </a:lnTo>
                  <a:lnTo>
                    <a:pt x="302" y="258"/>
                  </a:lnTo>
                  <a:lnTo>
                    <a:pt x="297" y="252"/>
                  </a:lnTo>
                  <a:lnTo>
                    <a:pt x="289" y="247"/>
                  </a:lnTo>
                  <a:lnTo>
                    <a:pt x="283" y="243"/>
                  </a:lnTo>
                  <a:lnTo>
                    <a:pt x="276" y="239"/>
                  </a:lnTo>
                  <a:lnTo>
                    <a:pt x="270" y="237"/>
                  </a:lnTo>
                  <a:lnTo>
                    <a:pt x="262" y="233"/>
                  </a:lnTo>
                  <a:lnTo>
                    <a:pt x="255" y="230"/>
                  </a:lnTo>
                  <a:lnTo>
                    <a:pt x="247" y="228"/>
                  </a:lnTo>
                  <a:lnTo>
                    <a:pt x="239" y="224"/>
                  </a:lnTo>
                  <a:lnTo>
                    <a:pt x="232" y="222"/>
                  </a:lnTo>
                  <a:lnTo>
                    <a:pt x="224" y="218"/>
                  </a:lnTo>
                  <a:lnTo>
                    <a:pt x="217" y="214"/>
                  </a:lnTo>
                  <a:lnTo>
                    <a:pt x="211" y="213"/>
                  </a:lnTo>
                  <a:lnTo>
                    <a:pt x="209" y="218"/>
                  </a:lnTo>
                  <a:lnTo>
                    <a:pt x="207" y="224"/>
                  </a:lnTo>
                  <a:lnTo>
                    <a:pt x="207" y="226"/>
                  </a:lnTo>
                  <a:lnTo>
                    <a:pt x="205" y="230"/>
                  </a:lnTo>
                  <a:lnTo>
                    <a:pt x="201" y="235"/>
                  </a:lnTo>
                  <a:lnTo>
                    <a:pt x="198" y="235"/>
                  </a:lnTo>
                  <a:lnTo>
                    <a:pt x="192" y="233"/>
                  </a:lnTo>
                  <a:lnTo>
                    <a:pt x="188" y="230"/>
                  </a:lnTo>
                  <a:lnTo>
                    <a:pt x="182" y="222"/>
                  </a:lnTo>
                  <a:lnTo>
                    <a:pt x="177" y="213"/>
                  </a:lnTo>
                  <a:lnTo>
                    <a:pt x="163" y="203"/>
                  </a:lnTo>
                  <a:lnTo>
                    <a:pt x="150" y="194"/>
                  </a:lnTo>
                  <a:lnTo>
                    <a:pt x="133" y="184"/>
                  </a:lnTo>
                  <a:lnTo>
                    <a:pt x="118" y="176"/>
                  </a:lnTo>
                  <a:lnTo>
                    <a:pt x="101" y="167"/>
                  </a:lnTo>
                  <a:lnTo>
                    <a:pt x="85" y="157"/>
                  </a:lnTo>
                  <a:lnTo>
                    <a:pt x="70" y="148"/>
                  </a:lnTo>
                  <a:lnTo>
                    <a:pt x="57" y="138"/>
                  </a:lnTo>
                  <a:lnTo>
                    <a:pt x="42" y="125"/>
                  </a:lnTo>
                  <a:lnTo>
                    <a:pt x="30" y="114"/>
                  </a:lnTo>
                  <a:lnTo>
                    <a:pt x="19" y="100"/>
                  </a:lnTo>
                  <a:lnTo>
                    <a:pt x="11" y="87"/>
                  </a:lnTo>
                  <a:lnTo>
                    <a:pt x="4" y="72"/>
                  </a:lnTo>
                  <a:lnTo>
                    <a:pt x="0" y="57"/>
                  </a:lnTo>
                  <a:lnTo>
                    <a:pt x="0" y="41"/>
                  </a:lnTo>
                  <a:lnTo>
                    <a:pt x="4" y="24"/>
                  </a:lnTo>
                  <a:lnTo>
                    <a:pt x="8" y="26"/>
                  </a:lnTo>
                  <a:lnTo>
                    <a:pt x="13" y="32"/>
                  </a:lnTo>
                  <a:lnTo>
                    <a:pt x="15" y="38"/>
                  </a:lnTo>
                  <a:lnTo>
                    <a:pt x="23" y="43"/>
                  </a:lnTo>
                  <a:lnTo>
                    <a:pt x="23" y="38"/>
                  </a:lnTo>
                  <a:lnTo>
                    <a:pt x="25" y="32"/>
                  </a:lnTo>
                  <a:lnTo>
                    <a:pt x="25" y="24"/>
                  </a:lnTo>
                  <a:lnTo>
                    <a:pt x="25" y="21"/>
                  </a:lnTo>
                  <a:lnTo>
                    <a:pt x="25" y="13"/>
                  </a:lnTo>
                  <a:lnTo>
                    <a:pt x="27" y="9"/>
                  </a:lnTo>
                  <a:lnTo>
                    <a:pt x="30" y="3"/>
                  </a:lnTo>
                  <a:lnTo>
                    <a:pt x="36" y="0"/>
                  </a:lnTo>
                  <a:lnTo>
                    <a:pt x="36" y="0"/>
                  </a:lnTo>
                  <a:close/>
                </a:path>
              </a:pathLst>
            </a:custGeom>
            <a:solidFill>
              <a:srgbClr val="F59E91"/>
            </a:solidFill>
            <a:ln w="9525">
              <a:solidFill>
                <a:schemeClr val="tx2"/>
              </a:solidFill>
              <a:round/>
              <a:headEnd/>
              <a:tailEnd/>
            </a:ln>
          </p:spPr>
          <p:txBody>
            <a:bodyPr/>
            <a:lstStyle/>
            <a:p>
              <a:endParaRPr lang="es-AR"/>
            </a:p>
          </p:txBody>
        </p:sp>
        <p:sp>
          <p:nvSpPr>
            <p:cNvPr id="45147" name="Freeform 91"/>
            <p:cNvSpPr>
              <a:spLocks/>
            </p:cNvSpPr>
            <p:nvPr/>
          </p:nvSpPr>
          <p:spPr bwMode="auto">
            <a:xfrm>
              <a:off x="5271" y="3739"/>
              <a:ext cx="27" cy="41"/>
            </a:xfrm>
            <a:custGeom>
              <a:avLst/>
              <a:gdLst/>
              <a:ahLst/>
              <a:cxnLst>
                <a:cxn ang="0">
                  <a:pos x="7" y="0"/>
                </a:cxn>
                <a:cxn ang="0">
                  <a:pos x="13" y="9"/>
                </a:cxn>
                <a:cxn ang="0">
                  <a:pos x="21" y="21"/>
                </a:cxn>
                <a:cxn ang="0">
                  <a:pos x="28" y="30"/>
                </a:cxn>
                <a:cxn ang="0">
                  <a:pos x="36" y="40"/>
                </a:cxn>
                <a:cxn ang="0">
                  <a:pos x="40" y="49"/>
                </a:cxn>
                <a:cxn ang="0">
                  <a:pos x="47" y="57"/>
                </a:cxn>
                <a:cxn ang="0">
                  <a:pos x="49" y="62"/>
                </a:cxn>
                <a:cxn ang="0">
                  <a:pos x="51" y="68"/>
                </a:cxn>
                <a:cxn ang="0">
                  <a:pos x="51" y="74"/>
                </a:cxn>
                <a:cxn ang="0">
                  <a:pos x="55" y="81"/>
                </a:cxn>
                <a:cxn ang="0">
                  <a:pos x="47" y="68"/>
                </a:cxn>
                <a:cxn ang="0">
                  <a:pos x="38" y="60"/>
                </a:cxn>
                <a:cxn ang="0">
                  <a:pos x="32" y="55"/>
                </a:cxn>
                <a:cxn ang="0">
                  <a:pos x="26" y="51"/>
                </a:cxn>
                <a:cxn ang="0">
                  <a:pos x="21" y="45"/>
                </a:cxn>
                <a:cxn ang="0">
                  <a:pos x="17" y="41"/>
                </a:cxn>
                <a:cxn ang="0">
                  <a:pos x="5" y="32"/>
                </a:cxn>
                <a:cxn ang="0">
                  <a:pos x="2" y="22"/>
                </a:cxn>
                <a:cxn ang="0">
                  <a:pos x="0" y="17"/>
                </a:cxn>
                <a:cxn ang="0">
                  <a:pos x="0" y="11"/>
                </a:cxn>
                <a:cxn ang="0">
                  <a:pos x="2" y="5"/>
                </a:cxn>
                <a:cxn ang="0">
                  <a:pos x="7" y="0"/>
                </a:cxn>
                <a:cxn ang="0">
                  <a:pos x="7" y="0"/>
                </a:cxn>
              </a:cxnLst>
              <a:rect l="0" t="0" r="r" b="b"/>
              <a:pathLst>
                <a:path w="55" h="81">
                  <a:moveTo>
                    <a:pt x="7" y="0"/>
                  </a:moveTo>
                  <a:lnTo>
                    <a:pt x="13" y="9"/>
                  </a:lnTo>
                  <a:lnTo>
                    <a:pt x="21" y="21"/>
                  </a:lnTo>
                  <a:lnTo>
                    <a:pt x="28" y="30"/>
                  </a:lnTo>
                  <a:lnTo>
                    <a:pt x="36" y="40"/>
                  </a:lnTo>
                  <a:lnTo>
                    <a:pt x="40" y="49"/>
                  </a:lnTo>
                  <a:lnTo>
                    <a:pt x="47" y="57"/>
                  </a:lnTo>
                  <a:lnTo>
                    <a:pt x="49" y="62"/>
                  </a:lnTo>
                  <a:lnTo>
                    <a:pt x="51" y="68"/>
                  </a:lnTo>
                  <a:lnTo>
                    <a:pt x="51" y="74"/>
                  </a:lnTo>
                  <a:lnTo>
                    <a:pt x="55" y="81"/>
                  </a:lnTo>
                  <a:lnTo>
                    <a:pt x="47" y="68"/>
                  </a:lnTo>
                  <a:lnTo>
                    <a:pt x="38" y="60"/>
                  </a:lnTo>
                  <a:lnTo>
                    <a:pt x="32" y="55"/>
                  </a:lnTo>
                  <a:lnTo>
                    <a:pt x="26" y="51"/>
                  </a:lnTo>
                  <a:lnTo>
                    <a:pt x="21" y="45"/>
                  </a:lnTo>
                  <a:lnTo>
                    <a:pt x="17" y="41"/>
                  </a:lnTo>
                  <a:lnTo>
                    <a:pt x="5" y="32"/>
                  </a:lnTo>
                  <a:lnTo>
                    <a:pt x="2" y="22"/>
                  </a:lnTo>
                  <a:lnTo>
                    <a:pt x="0" y="17"/>
                  </a:lnTo>
                  <a:lnTo>
                    <a:pt x="0" y="11"/>
                  </a:lnTo>
                  <a:lnTo>
                    <a:pt x="2" y="5"/>
                  </a:lnTo>
                  <a:lnTo>
                    <a:pt x="7" y="0"/>
                  </a:lnTo>
                  <a:lnTo>
                    <a:pt x="7" y="0"/>
                  </a:lnTo>
                  <a:close/>
                </a:path>
              </a:pathLst>
            </a:custGeom>
            <a:solidFill>
              <a:srgbClr val="000000"/>
            </a:solidFill>
            <a:ln w="9525">
              <a:solidFill>
                <a:schemeClr val="tx2"/>
              </a:solidFill>
              <a:round/>
              <a:headEnd/>
              <a:tailEnd/>
            </a:ln>
          </p:spPr>
          <p:txBody>
            <a:bodyPr/>
            <a:lstStyle/>
            <a:p>
              <a:endParaRPr lang="es-AR"/>
            </a:p>
          </p:txBody>
        </p:sp>
        <p:sp>
          <p:nvSpPr>
            <p:cNvPr id="45148" name="Freeform 92"/>
            <p:cNvSpPr>
              <a:spLocks/>
            </p:cNvSpPr>
            <p:nvPr/>
          </p:nvSpPr>
          <p:spPr bwMode="auto">
            <a:xfrm>
              <a:off x="3798" y="3747"/>
              <a:ext cx="200" cy="176"/>
            </a:xfrm>
            <a:custGeom>
              <a:avLst/>
              <a:gdLst/>
              <a:ahLst/>
              <a:cxnLst>
                <a:cxn ang="0">
                  <a:pos x="251" y="0"/>
                </a:cxn>
                <a:cxn ang="0">
                  <a:pos x="284" y="2"/>
                </a:cxn>
                <a:cxn ang="0">
                  <a:pos x="316" y="4"/>
                </a:cxn>
                <a:cxn ang="0">
                  <a:pos x="348" y="5"/>
                </a:cxn>
                <a:cxn ang="0">
                  <a:pos x="335" y="21"/>
                </a:cxn>
                <a:cxn ang="0">
                  <a:pos x="297" y="23"/>
                </a:cxn>
                <a:cxn ang="0">
                  <a:pos x="307" y="30"/>
                </a:cxn>
                <a:cxn ang="0">
                  <a:pos x="335" y="34"/>
                </a:cxn>
                <a:cxn ang="0">
                  <a:pos x="360" y="38"/>
                </a:cxn>
                <a:cxn ang="0">
                  <a:pos x="375" y="53"/>
                </a:cxn>
                <a:cxn ang="0">
                  <a:pos x="343" y="57"/>
                </a:cxn>
                <a:cxn ang="0">
                  <a:pos x="305" y="59"/>
                </a:cxn>
                <a:cxn ang="0">
                  <a:pos x="314" y="70"/>
                </a:cxn>
                <a:cxn ang="0">
                  <a:pos x="343" y="80"/>
                </a:cxn>
                <a:cxn ang="0">
                  <a:pos x="369" y="91"/>
                </a:cxn>
                <a:cxn ang="0">
                  <a:pos x="394" y="106"/>
                </a:cxn>
                <a:cxn ang="0">
                  <a:pos x="388" y="114"/>
                </a:cxn>
                <a:cxn ang="0">
                  <a:pos x="360" y="108"/>
                </a:cxn>
                <a:cxn ang="0">
                  <a:pos x="318" y="104"/>
                </a:cxn>
                <a:cxn ang="0">
                  <a:pos x="324" y="121"/>
                </a:cxn>
                <a:cxn ang="0">
                  <a:pos x="358" y="131"/>
                </a:cxn>
                <a:cxn ang="0">
                  <a:pos x="335" y="142"/>
                </a:cxn>
                <a:cxn ang="0">
                  <a:pos x="307" y="135"/>
                </a:cxn>
                <a:cxn ang="0">
                  <a:pos x="286" y="140"/>
                </a:cxn>
                <a:cxn ang="0">
                  <a:pos x="316" y="156"/>
                </a:cxn>
                <a:cxn ang="0">
                  <a:pos x="337" y="163"/>
                </a:cxn>
                <a:cxn ang="0">
                  <a:pos x="329" y="180"/>
                </a:cxn>
                <a:cxn ang="0">
                  <a:pos x="295" y="188"/>
                </a:cxn>
                <a:cxn ang="0">
                  <a:pos x="286" y="207"/>
                </a:cxn>
                <a:cxn ang="0">
                  <a:pos x="314" y="211"/>
                </a:cxn>
                <a:cxn ang="0">
                  <a:pos x="305" y="230"/>
                </a:cxn>
                <a:cxn ang="0">
                  <a:pos x="278" y="232"/>
                </a:cxn>
                <a:cxn ang="0">
                  <a:pos x="259" y="241"/>
                </a:cxn>
                <a:cxn ang="0">
                  <a:pos x="257" y="262"/>
                </a:cxn>
                <a:cxn ang="0">
                  <a:pos x="229" y="274"/>
                </a:cxn>
                <a:cxn ang="0">
                  <a:pos x="191" y="275"/>
                </a:cxn>
                <a:cxn ang="0">
                  <a:pos x="162" y="283"/>
                </a:cxn>
                <a:cxn ang="0">
                  <a:pos x="120" y="294"/>
                </a:cxn>
                <a:cxn ang="0">
                  <a:pos x="80" y="310"/>
                </a:cxn>
                <a:cxn ang="0">
                  <a:pos x="42" y="329"/>
                </a:cxn>
                <a:cxn ang="0">
                  <a:pos x="8" y="348"/>
                </a:cxn>
                <a:cxn ang="0">
                  <a:pos x="2" y="346"/>
                </a:cxn>
                <a:cxn ang="0">
                  <a:pos x="19" y="321"/>
                </a:cxn>
                <a:cxn ang="0">
                  <a:pos x="40" y="298"/>
                </a:cxn>
                <a:cxn ang="0">
                  <a:pos x="86" y="270"/>
                </a:cxn>
                <a:cxn ang="0">
                  <a:pos x="162" y="222"/>
                </a:cxn>
                <a:cxn ang="0">
                  <a:pos x="225" y="165"/>
                </a:cxn>
                <a:cxn ang="0">
                  <a:pos x="248" y="87"/>
                </a:cxn>
                <a:cxn ang="0">
                  <a:pos x="232" y="21"/>
                </a:cxn>
              </a:cxnLst>
              <a:rect l="0" t="0" r="r" b="b"/>
              <a:pathLst>
                <a:path w="400" h="351">
                  <a:moveTo>
                    <a:pt x="229" y="2"/>
                  </a:moveTo>
                  <a:lnTo>
                    <a:pt x="236" y="2"/>
                  </a:lnTo>
                  <a:lnTo>
                    <a:pt x="246" y="0"/>
                  </a:lnTo>
                  <a:lnTo>
                    <a:pt x="251" y="0"/>
                  </a:lnTo>
                  <a:lnTo>
                    <a:pt x="261" y="2"/>
                  </a:lnTo>
                  <a:lnTo>
                    <a:pt x="268" y="2"/>
                  </a:lnTo>
                  <a:lnTo>
                    <a:pt x="276" y="2"/>
                  </a:lnTo>
                  <a:lnTo>
                    <a:pt x="284" y="2"/>
                  </a:lnTo>
                  <a:lnTo>
                    <a:pt x="293" y="4"/>
                  </a:lnTo>
                  <a:lnTo>
                    <a:pt x="301" y="4"/>
                  </a:lnTo>
                  <a:lnTo>
                    <a:pt x="308" y="4"/>
                  </a:lnTo>
                  <a:lnTo>
                    <a:pt x="316" y="4"/>
                  </a:lnTo>
                  <a:lnTo>
                    <a:pt x="326" y="5"/>
                  </a:lnTo>
                  <a:lnTo>
                    <a:pt x="333" y="5"/>
                  </a:lnTo>
                  <a:lnTo>
                    <a:pt x="341" y="5"/>
                  </a:lnTo>
                  <a:lnTo>
                    <a:pt x="348" y="5"/>
                  </a:lnTo>
                  <a:lnTo>
                    <a:pt x="358" y="7"/>
                  </a:lnTo>
                  <a:lnTo>
                    <a:pt x="350" y="15"/>
                  </a:lnTo>
                  <a:lnTo>
                    <a:pt x="345" y="19"/>
                  </a:lnTo>
                  <a:lnTo>
                    <a:pt x="335" y="21"/>
                  </a:lnTo>
                  <a:lnTo>
                    <a:pt x="327" y="23"/>
                  </a:lnTo>
                  <a:lnTo>
                    <a:pt x="316" y="21"/>
                  </a:lnTo>
                  <a:lnTo>
                    <a:pt x="307" y="21"/>
                  </a:lnTo>
                  <a:lnTo>
                    <a:pt x="297" y="23"/>
                  </a:lnTo>
                  <a:lnTo>
                    <a:pt x="291" y="26"/>
                  </a:lnTo>
                  <a:lnTo>
                    <a:pt x="293" y="26"/>
                  </a:lnTo>
                  <a:lnTo>
                    <a:pt x="301" y="28"/>
                  </a:lnTo>
                  <a:lnTo>
                    <a:pt x="307" y="30"/>
                  </a:lnTo>
                  <a:lnTo>
                    <a:pt x="314" y="32"/>
                  </a:lnTo>
                  <a:lnTo>
                    <a:pt x="320" y="32"/>
                  </a:lnTo>
                  <a:lnTo>
                    <a:pt x="327" y="34"/>
                  </a:lnTo>
                  <a:lnTo>
                    <a:pt x="335" y="34"/>
                  </a:lnTo>
                  <a:lnTo>
                    <a:pt x="343" y="36"/>
                  </a:lnTo>
                  <a:lnTo>
                    <a:pt x="348" y="36"/>
                  </a:lnTo>
                  <a:lnTo>
                    <a:pt x="354" y="36"/>
                  </a:lnTo>
                  <a:lnTo>
                    <a:pt x="360" y="38"/>
                  </a:lnTo>
                  <a:lnTo>
                    <a:pt x="365" y="42"/>
                  </a:lnTo>
                  <a:lnTo>
                    <a:pt x="369" y="43"/>
                  </a:lnTo>
                  <a:lnTo>
                    <a:pt x="373" y="47"/>
                  </a:lnTo>
                  <a:lnTo>
                    <a:pt x="375" y="53"/>
                  </a:lnTo>
                  <a:lnTo>
                    <a:pt x="377" y="59"/>
                  </a:lnTo>
                  <a:lnTo>
                    <a:pt x="365" y="59"/>
                  </a:lnTo>
                  <a:lnTo>
                    <a:pt x="354" y="59"/>
                  </a:lnTo>
                  <a:lnTo>
                    <a:pt x="343" y="57"/>
                  </a:lnTo>
                  <a:lnTo>
                    <a:pt x="333" y="57"/>
                  </a:lnTo>
                  <a:lnTo>
                    <a:pt x="324" y="57"/>
                  </a:lnTo>
                  <a:lnTo>
                    <a:pt x="314" y="57"/>
                  </a:lnTo>
                  <a:lnTo>
                    <a:pt x="305" y="59"/>
                  </a:lnTo>
                  <a:lnTo>
                    <a:pt x="295" y="64"/>
                  </a:lnTo>
                  <a:lnTo>
                    <a:pt x="301" y="66"/>
                  </a:lnTo>
                  <a:lnTo>
                    <a:pt x="307" y="68"/>
                  </a:lnTo>
                  <a:lnTo>
                    <a:pt x="314" y="70"/>
                  </a:lnTo>
                  <a:lnTo>
                    <a:pt x="322" y="72"/>
                  </a:lnTo>
                  <a:lnTo>
                    <a:pt x="327" y="76"/>
                  </a:lnTo>
                  <a:lnTo>
                    <a:pt x="335" y="78"/>
                  </a:lnTo>
                  <a:lnTo>
                    <a:pt x="343" y="80"/>
                  </a:lnTo>
                  <a:lnTo>
                    <a:pt x="350" y="83"/>
                  </a:lnTo>
                  <a:lnTo>
                    <a:pt x="356" y="85"/>
                  </a:lnTo>
                  <a:lnTo>
                    <a:pt x="364" y="89"/>
                  </a:lnTo>
                  <a:lnTo>
                    <a:pt x="369" y="91"/>
                  </a:lnTo>
                  <a:lnTo>
                    <a:pt x="377" y="95"/>
                  </a:lnTo>
                  <a:lnTo>
                    <a:pt x="383" y="99"/>
                  </a:lnTo>
                  <a:lnTo>
                    <a:pt x="388" y="102"/>
                  </a:lnTo>
                  <a:lnTo>
                    <a:pt x="394" y="106"/>
                  </a:lnTo>
                  <a:lnTo>
                    <a:pt x="400" y="112"/>
                  </a:lnTo>
                  <a:lnTo>
                    <a:pt x="394" y="114"/>
                  </a:lnTo>
                  <a:lnTo>
                    <a:pt x="394" y="116"/>
                  </a:lnTo>
                  <a:lnTo>
                    <a:pt x="388" y="114"/>
                  </a:lnTo>
                  <a:lnTo>
                    <a:pt x="383" y="114"/>
                  </a:lnTo>
                  <a:lnTo>
                    <a:pt x="377" y="112"/>
                  </a:lnTo>
                  <a:lnTo>
                    <a:pt x="371" y="112"/>
                  </a:lnTo>
                  <a:lnTo>
                    <a:pt x="360" y="108"/>
                  </a:lnTo>
                  <a:lnTo>
                    <a:pt x="350" y="108"/>
                  </a:lnTo>
                  <a:lnTo>
                    <a:pt x="339" y="104"/>
                  </a:lnTo>
                  <a:lnTo>
                    <a:pt x="327" y="104"/>
                  </a:lnTo>
                  <a:lnTo>
                    <a:pt x="318" y="104"/>
                  </a:lnTo>
                  <a:lnTo>
                    <a:pt x="308" y="106"/>
                  </a:lnTo>
                  <a:lnTo>
                    <a:pt x="312" y="112"/>
                  </a:lnTo>
                  <a:lnTo>
                    <a:pt x="316" y="120"/>
                  </a:lnTo>
                  <a:lnTo>
                    <a:pt x="324" y="121"/>
                  </a:lnTo>
                  <a:lnTo>
                    <a:pt x="333" y="125"/>
                  </a:lnTo>
                  <a:lnTo>
                    <a:pt x="341" y="125"/>
                  </a:lnTo>
                  <a:lnTo>
                    <a:pt x="350" y="129"/>
                  </a:lnTo>
                  <a:lnTo>
                    <a:pt x="358" y="131"/>
                  </a:lnTo>
                  <a:lnTo>
                    <a:pt x="367" y="135"/>
                  </a:lnTo>
                  <a:lnTo>
                    <a:pt x="356" y="140"/>
                  </a:lnTo>
                  <a:lnTo>
                    <a:pt x="346" y="142"/>
                  </a:lnTo>
                  <a:lnTo>
                    <a:pt x="335" y="142"/>
                  </a:lnTo>
                  <a:lnTo>
                    <a:pt x="326" y="142"/>
                  </a:lnTo>
                  <a:lnTo>
                    <a:pt x="318" y="140"/>
                  </a:lnTo>
                  <a:lnTo>
                    <a:pt x="314" y="137"/>
                  </a:lnTo>
                  <a:lnTo>
                    <a:pt x="307" y="135"/>
                  </a:lnTo>
                  <a:lnTo>
                    <a:pt x="303" y="135"/>
                  </a:lnTo>
                  <a:lnTo>
                    <a:pt x="291" y="133"/>
                  </a:lnTo>
                  <a:lnTo>
                    <a:pt x="282" y="135"/>
                  </a:lnTo>
                  <a:lnTo>
                    <a:pt x="286" y="140"/>
                  </a:lnTo>
                  <a:lnTo>
                    <a:pt x="297" y="148"/>
                  </a:lnTo>
                  <a:lnTo>
                    <a:pt x="303" y="150"/>
                  </a:lnTo>
                  <a:lnTo>
                    <a:pt x="308" y="154"/>
                  </a:lnTo>
                  <a:lnTo>
                    <a:pt x="316" y="156"/>
                  </a:lnTo>
                  <a:lnTo>
                    <a:pt x="324" y="158"/>
                  </a:lnTo>
                  <a:lnTo>
                    <a:pt x="327" y="159"/>
                  </a:lnTo>
                  <a:lnTo>
                    <a:pt x="333" y="161"/>
                  </a:lnTo>
                  <a:lnTo>
                    <a:pt x="337" y="163"/>
                  </a:lnTo>
                  <a:lnTo>
                    <a:pt x="343" y="167"/>
                  </a:lnTo>
                  <a:lnTo>
                    <a:pt x="343" y="173"/>
                  </a:lnTo>
                  <a:lnTo>
                    <a:pt x="337" y="182"/>
                  </a:lnTo>
                  <a:lnTo>
                    <a:pt x="329" y="180"/>
                  </a:lnTo>
                  <a:lnTo>
                    <a:pt x="322" y="180"/>
                  </a:lnTo>
                  <a:lnTo>
                    <a:pt x="312" y="180"/>
                  </a:lnTo>
                  <a:lnTo>
                    <a:pt x="305" y="184"/>
                  </a:lnTo>
                  <a:lnTo>
                    <a:pt x="295" y="188"/>
                  </a:lnTo>
                  <a:lnTo>
                    <a:pt x="289" y="192"/>
                  </a:lnTo>
                  <a:lnTo>
                    <a:pt x="282" y="197"/>
                  </a:lnTo>
                  <a:lnTo>
                    <a:pt x="276" y="205"/>
                  </a:lnTo>
                  <a:lnTo>
                    <a:pt x="286" y="207"/>
                  </a:lnTo>
                  <a:lnTo>
                    <a:pt x="297" y="207"/>
                  </a:lnTo>
                  <a:lnTo>
                    <a:pt x="305" y="205"/>
                  </a:lnTo>
                  <a:lnTo>
                    <a:pt x="314" y="205"/>
                  </a:lnTo>
                  <a:lnTo>
                    <a:pt x="314" y="211"/>
                  </a:lnTo>
                  <a:lnTo>
                    <a:pt x="314" y="216"/>
                  </a:lnTo>
                  <a:lnTo>
                    <a:pt x="312" y="220"/>
                  </a:lnTo>
                  <a:lnTo>
                    <a:pt x="312" y="224"/>
                  </a:lnTo>
                  <a:lnTo>
                    <a:pt x="305" y="230"/>
                  </a:lnTo>
                  <a:lnTo>
                    <a:pt x="295" y="232"/>
                  </a:lnTo>
                  <a:lnTo>
                    <a:pt x="289" y="232"/>
                  </a:lnTo>
                  <a:lnTo>
                    <a:pt x="284" y="232"/>
                  </a:lnTo>
                  <a:lnTo>
                    <a:pt x="278" y="232"/>
                  </a:lnTo>
                  <a:lnTo>
                    <a:pt x="272" y="232"/>
                  </a:lnTo>
                  <a:lnTo>
                    <a:pt x="261" y="232"/>
                  </a:lnTo>
                  <a:lnTo>
                    <a:pt x="253" y="234"/>
                  </a:lnTo>
                  <a:lnTo>
                    <a:pt x="259" y="241"/>
                  </a:lnTo>
                  <a:lnTo>
                    <a:pt x="261" y="249"/>
                  </a:lnTo>
                  <a:lnTo>
                    <a:pt x="261" y="253"/>
                  </a:lnTo>
                  <a:lnTo>
                    <a:pt x="261" y="260"/>
                  </a:lnTo>
                  <a:lnTo>
                    <a:pt x="257" y="262"/>
                  </a:lnTo>
                  <a:lnTo>
                    <a:pt x="251" y="266"/>
                  </a:lnTo>
                  <a:lnTo>
                    <a:pt x="244" y="268"/>
                  </a:lnTo>
                  <a:lnTo>
                    <a:pt x="238" y="272"/>
                  </a:lnTo>
                  <a:lnTo>
                    <a:pt x="229" y="274"/>
                  </a:lnTo>
                  <a:lnTo>
                    <a:pt x="219" y="274"/>
                  </a:lnTo>
                  <a:lnTo>
                    <a:pt x="210" y="275"/>
                  </a:lnTo>
                  <a:lnTo>
                    <a:pt x="200" y="275"/>
                  </a:lnTo>
                  <a:lnTo>
                    <a:pt x="191" y="275"/>
                  </a:lnTo>
                  <a:lnTo>
                    <a:pt x="183" y="277"/>
                  </a:lnTo>
                  <a:lnTo>
                    <a:pt x="177" y="277"/>
                  </a:lnTo>
                  <a:lnTo>
                    <a:pt x="173" y="281"/>
                  </a:lnTo>
                  <a:lnTo>
                    <a:pt x="162" y="283"/>
                  </a:lnTo>
                  <a:lnTo>
                    <a:pt x="151" y="285"/>
                  </a:lnTo>
                  <a:lnTo>
                    <a:pt x="139" y="287"/>
                  </a:lnTo>
                  <a:lnTo>
                    <a:pt x="130" y="291"/>
                  </a:lnTo>
                  <a:lnTo>
                    <a:pt x="120" y="294"/>
                  </a:lnTo>
                  <a:lnTo>
                    <a:pt x="109" y="296"/>
                  </a:lnTo>
                  <a:lnTo>
                    <a:pt x="99" y="302"/>
                  </a:lnTo>
                  <a:lnTo>
                    <a:pt x="92" y="306"/>
                  </a:lnTo>
                  <a:lnTo>
                    <a:pt x="80" y="310"/>
                  </a:lnTo>
                  <a:lnTo>
                    <a:pt x="71" y="315"/>
                  </a:lnTo>
                  <a:lnTo>
                    <a:pt x="61" y="319"/>
                  </a:lnTo>
                  <a:lnTo>
                    <a:pt x="52" y="325"/>
                  </a:lnTo>
                  <a:lnTo>
                    <a:pt x="42" y="329"/>
                  </a:lnTo>
                  <a:lnTo>
                    <a:pt x="33" y="332"/>
                  </a:lnTo>
                  <a:lnTo>
                    <a:pt x="25" y="338"/>
                  </a:lnTo>
                  <a:lnTo>
                    <a:pt x="17" y="342"/>
                  </a:lnTo>
                  <a:lnTo>
                    <a:pt x="8" y="348"/>
                  </a:lnTo>
                  <a:lnTo>
                    <a:pt x="4" y="351"/>
                  </a:lnTo>
                  <a:lnTo>
                    <a:pt x="0" y="351"/>
                  </a:lnTo>
                  <a:lnTo>
                    <a:pt x="0" y="350"/>
                  </a:lnTo>
                  <a:lnTo>
                    <a:pt x="2" y="346"/>
                  </a:lnTo>
                  <a:lnTo>
                    <a:pt x="6" y="340"/>
                  </a:lnTo>
                  <a:lnTo>
                    <a:pt x="10" y="336"/>
                  </a:lnTo>
                  <a:lnTo>
                    <a:pt x="14" y="329"/>
                  </a:lnTo>
                  <a:lnTo>
                    <a:pt x="19" y="321"/>
                  </a:lnTo>
                  <a:lnTo>
                    <a:pt x="25" y="315"/>
                  </a:lnTo>
                  <a:lnTo>
                    <a:pt x="31" y="310"/>
                  </a:lnTo>
                  <a:lnTo>
                    <a:pt x="37" y="304"/>
                  </a:lnTo>
                  <a:lnTo>
                    <a:pt x="40" y="298"/>
                  </a:lnTo>
                  <a:lnTo>
                    <a:pt x="44" y="293"/>
                  </a:lnTo>
                  <a:lnTo>
                    <a:pt x="50" y="291"/>
                  </a:lnTo>
                  <a:lnTo>
                    <a:pt x="67" y="279"/>
                  </a:lnTo>
                  <a:lnTo>
                    <a:pt x="86" y="270"/>
                  </a:lnTo>
                  <a:lnTo>
                    <a:pt x="105" y="258"/>
                  </a:lnTo>
                  <a:lnTo>
                    <a:pt x="126" y="249"/>
                  </a:lnTo>
                  <a:lnTo>
                    <a:pt x="145" y="235"/>
                  </a:lnTo>
                  <a:lnTo>
                    <a:pt x="162" y="222"/>
                  </a:lnTo>
                  <a:lnTo>
                    <a:pt x="181" y="209"/>
                  </a:lnTo>
                  <a:lnTo>
                    <a:pt x="196" y="197"/>
                  </a:lnTo>
                  <a:lnTo>
                    <a:pt x="211" y="180"/>
                  </a:lnTo>
                  <a:lnTo>
                    <a:pt x="225" y="165"/>
                  </a:lnTo>
                  <a:lnTo>
                    <a:pt x="234" y="146"/>
                  </a:lnTo>
                  <a:lnTo>
                    <a:pt x="242" y="129"/>
                  </a:lnTo>
                  <a:lnTo>
                    <a:pt x="246" y="108"/>
                  </a:lnTo>
                  <a:lnTo>
                    <a:pt x="248" y="87"/>
                  </a:lnTo>
                  <a:lnTo>
                    <a:pt x="244" y="64"/>
                  </a:lnTo>
                  <a:lnTo>
                    <a:pt x="238" y="40"/>
                  </a:lnTo>
                  <a:lnTo>
                    <a:pt x="236" y="28"/>
                  </a:lnTo>
                  <a:lnTo>
                    <a:pt x="232" y="21"/>
                  </a:lnTo>
                  <a:lnTo>
                    <a:pt x="229" y="9"/>
                  </a:lnTo>
                  <a:lnTo>
                    <a:pt x="229" y="2"/>
                  </a:lnTo>
                  <a:lnTo>
                    <a:pt x="229" y="2"/>
                  </a:lnTo>
                  <a:close/>
                </a:path>
              </a:pathLst>
            </a:custGeom>
            <a:solidFill>
              <a:srgbClr val="F59E91"/>
            </a:solidFill>
            <a:ln w="9525">
              <a:solidFill>
                <a:schemeClr val="tx2"/>
              </a:solidFill>
              <a:round/>
              <a:headEnd/>
              <a:tailEnd/>
            </a:ln>
          </p:spPr>
          <p:txBody>
            <a:bodyPr/>
            <a:lstStyle/>
            <a:p>
              <a:endParaRPr lang="es-AR"/>
            </a:p>
          </p:txBody>
        </p:sp>
        <p:sp>
          <p:nvSpPr>
            <p:cNvPr id="45149" name="Freeform 93"/>
            <p:cNvSpPr>
              <a:spLocks/>
            </p:cNvSpPr>
            <p:nvPr/>
          </p:nvSpPr>
          <p:spPr bwMode="auto">
            <a:xfrm>
              <a:off x="4587" y="3748"/>
              <a:ext cx="105" cy="36"/>
            </a:xfrm>
            <a:custGeom>
              <a:avLst/>
              <a:gdLst/>
              <a:ahLst/>
              <a:cxnLst>
                <a:cxn ang="0">
                  <a:pos x="209" y="0"/>
                </a:cxn>
                <a:cxn ang="0">
                  <a:pos x="207" y="9"/>
                </a:cxn>
                <a:cxn ang="0">
                  <a:pos x="203" y="21"/>
                </a:cxn>
                <a:cxn ang="0">
                  <a:pos x="195" y="28"/>
                </a:cxn>
                <a:cxn ang="0">
                  <a:pos x="188" y="36"/>
                </a:cxn>
                <a:cxn ang="0">
                  <a:pos x="182" y="38"/>
                </a:cxn>
                <a:cxn ang="0">
                  <a:pos x="176" y="41"/>
                </a:cxn>
                <a:cxn ang="0">
                  <a:pos x="171" y="43"/>
                </a:cxn>
                <a:cxn ang="0">
                  <a:pos x="165" y="45"/>
                </a:cxn>
                <a:cxn ang="0">
                  <a:pos x="159" y="47"/>
                </a:cxn>
                <a:cxn ang="0">
                  <a:pos x="154" y="47"/>
                </a:cxn>
                <a:cxn ang="0">
                  <a:pos x="148" y="47"/>
                </a:cxn>
                <a:cxn ang="0">
                  <a:pos x="142" y="47"/>
                </a:cxn>
                <a:cxn ang="0">
                  <a:pos x="133" y="47"/>
                </a:cxn>
                <a:cxn ang="0">
                  <a:pos x="123" y="49"/>
                </a:cxn>
                <a:cxn ang="0">
                  <a:pos x="116" y="49"/>
                </a:cxn>
                <a:cxn ang="0">
                  <a:pos x="106" y="51"/>
                </a:cxn>
                <a:cxn ang="0">
                  <a:pos x="97" y="51"/>
                </a:cxn>
                <a:cxn ang="0">
                  <a:pos x="87" y="53"/>
                </a:cxn>
                <a:cxn ang="0">
                  <a:pos x="79" y="53"/>
                </a:cxn>
                <a:cxn ang="0">
                  <a:pos x="72" y="55"/>
                </a:cxn>
                <a:cxn ang="0">
                  <a:pos x="62" y="57"/>
                </a:cxn>
                <a:cxn ang="0">
                  <a:pos x="53" y="59"/>
                </a:cxn>
                <a:cxn ang="0">
                  <a:pos x="43" y="59"/>
                </a:cxn>
                <a:cxn ang="0">
                  <a:pos x="36" y="62"/>
                </a:cxn>
                <a:cxn ang="0">
                  <a:pos x="26" y="64"/>
                </a:cxn>
                <a:cxn ang="0">
                  <a:pos x="17" y="66"/>
                </a:cxn>
                <a:cxn ang="0">
                  <a:pos x="9" y="68"/>
                </a:cxn>
                <a:cxn ang="0">
                  <a:pos x="0" y="72"/>
                </a:cxn>
                <a:cxn ang="0">
                  <a:pos x="7" y="66"/>
                </a:cxn>
                <a:cxn ang="0">
                  <a:pos x="15" y="62"/>
                </a:cxn>
                <a:cxn ang="0">
                  <a:pos x="20" y="57"/>
                </a:cxn>
                <a:cxn ang="0">
                  <a:pos x="28" y="55"/>
                </a:cxn>
                <a:cxn ang="0">
                  <a:pos x="36" y="49"/>
                </a:cxn>
                <a:cxn ang="0">
                  <a:pos x="43" y="47"/>
                </a:cxn>
                <a:cxn ang="0">
                  <a:pos x="51" y="43"/>
                </a:cxn>
                <a:cxn ang="0">
                  <a:pos x="60" y="41"/>
                </a:cxn>
                <a:cxn ang="0">
                  <a:pos x="66" y="38"/>
                </a:cxn>
                <a:cxn ang="0">
                  <a:pos x="76" y="34"/>
                </a:cxn>
                <a:cxn ang="0">
                  <a:pos x="83" y="32"/>
                </a:cxn>
                <a:cxn ang="0">
                  <a:pos x="91" y="32"/>
                </a:cxn>
                <a:cxn ang="0">
                  <a:pos x="98" y="30"/>
                </a:cxn>
                <a:cxn ang="0">
                  <a:pos x="106" y="30"/>
                </a:cxn>
                <a:cxn ang="0">
                  <a:pos x="114" y="30"/>
                </a:cxn>
                <a:cxn ang="0">
                  <a:pos x="123" y="30"/>
                </a:cxn>
                <a:cxn ang="0">
                  <a:pos x="129" y="22"/>
                </a:cxn>
                <a:cxn ang="0">
                  <a:pos x="135" y="21"/>
                </a:cxn>
                <a:cxn ang="0">
                  <a:pos x="140" y="17"/>
                </a:cxn>
                <a:cxn ang="0">
                  <a:pos x="148" y="15"/>
                </a:cxn>
                <a:cxn ang="0">
                  <a:pos x="154" y="15"/>
                </a:cxn>
                <a:cxn ang="0">
                  <a:pos x="161" y="15"/>
                </a:cxn>
                <a:cxn ang="0">
                  <a:pos x="167" y="15"/>
                </a:cxn>
                <a:cxn ang="0">
                  <a:pos x="175" y="15"/>
                </a:cxn>
                <a:cxn ang="0">
                  <a:pos x="175" y="21"/>
                </a:cxn>
                <a:cxn ang="0">
                  <a:pos x="176" y="24"/>
                </a:cxn>
                <a:cxn ang="0">
                  <a:pos x="180" y="24"/>
                </a:cxn>
                <a:cxn ang="0">
                  <a:pos x="186" y="21"/>
                </a:cxn>
                <a:cxn ang="0">
                  <a:pos x="192" y="15"/>
                </a:cxn>
                <a:cxn ang="0">
                  <a:pos x="197" y="11"/>
                </a:cxn>
                <a:cxn ang="0">
                  <a:pos x="203" y="3"/>
                </a:cxn>
                <a:cxn ang="0">
                  <a:pos x="209" y="0"/>
                </a:cxn>
                <a:cxn ang="0">
                  <a:pos x="209" y="0"/>
                </a:cxn>
              </a:cxnLst>
              <a:rect l="0" t="0" r="r" b="b"/>
              <a:pathLst>
                <a:path w="209" h="72">
                  <a:moveTo>
                    <a:pt x="209" y="0"/>
                  </a:moveTo>
                  <a:lnTo>
                    <a:pt x="207" y="9"/>
                  </a:lnTo>
                  <a:lnTo>
                    <a:pt x="203" y="21"/>
                  </a:lnTo>
                  <a:lnTo>
                    <a:pt x="195" y="28"/>
                  </a:lnTo>
                  <a:lnTo>
                    <a:pt x="188" y="36"/>
                  </a:lnTo>
                  <a:lnTo>
                    <a:pt x="182" y="38"/>
                  </a:lnTo>
                  <a:lnTo>
                    <a:pt x="176" y="41"/>
                  </a:lnTo>
                  <a:lnTo>
                    <a:pt x="171" y="43"/>
                  </a:lnTo>
                  <a:lnTo>
                    <a:pt x="165" y="45"/>
                  </a:lnTo>
                  <a:lnTo>
                    <a:pt x="159" y="47"/>
                  </a:lnTo>
                  <a:lnTo>
                    <a:pt x="154" y="47"/>
                  </a:lnTo>
                  <a:lnTo>
                    <a:pt x="148" y="47"/>
                  </a:lnTo>
                  <a:lnTo>
                    <a:pt x="142" y="47"/>
                  </a:lnTo>
                  <a:lnTo>
                    <a:pt x="133" y="47"/>
                  </a:lnTo>
                  <a:lnTo>
                    <a:pt x="123" y="49"/>
                  </a:lnTo>
                  <a:lnTo>
                    <a:pt x="116" y="49"/>
                  </a:lnTo>
                  <a:lnTo>
                    <a:pt x="106" y="51"/>
                  </a:lnTo>
                  <a:lnTo>
                    <a:pt x="97" y="51"/>
                  </a:lnTo>
                  <a:lnTo>
                    <a:pt x="87" y="53"/>
                  </a:lnTo>
                  <a:lnTo>
                    <a:pt x="79" y="53"/>
                  </a:lnTo>
                  <a:lnTo>
                    <a:pt x="72" y="55"/>
                  </a:lnTo>
                  <a:lnTo>
                    <a:pt x="62" y="57"/>
                  </a:lnTo>
                  <a:lnTo>
                    <a:pt x="53" y="59"/>
                  </a:lnTo>
                  <a:lnTo>
                    <a:pt x="43" y="59"/>
                  </a:lnTo>
                  <a:lnTo>
                    <a:pt x="36" y="62"/>
                  </a:lnTo>
                  <a:lnTo>
                    <a:pt x="26" y="64"/>
                  </a:lnTo>
                  <a:lnTo>
                    <a:pt x="17" y="66"/>
                  </a:lnTo>
                  <a:lnTo>
                    <a:pt x="9" y="68"/>
                  </a:lnTo>
                  <a:lnTo>
                    <a:pt x="0" y="72"/>
                  </a:lnTo>
                  <a:lnTo>
                    <a:pt x="7" y="66"/>
                  </a:lnTo>
                  <a:lnTo>
                    <a:pt x="15" y="62"/>
                  </a:lnTo>
                  <a:lnTo>
                    <a:pt x="20" y="57"/>
                  </a:lnTo>
                  <a:lnTo>
                    <a:pt x="28" y="55"/>
                  </a:lnTo>
                  <a:lnTo>
                    <a:pt x="36" y="49"/>
                  </a:lnTo>
                  <a:lnTo>
                    <a:pt x="43" y="47"/>
                  </a:lnTo>
                  <a:lnTo>
                    <a:pt x="51" y="43"/>
                  </a:lnTo>
                  <a:lnTo>
                    <a:pt x="60" y="41"/>
                  </a:lnTo>
                  <a:lnTo>
                    <a:pt x="66" y="38"/>
                  </a:lnTo>
                  <a:lnTo>
                    <a:pt x="76" y="34"/>
                  </a:lnTo>
                  <a:lnTo>
                    <a:pt x="83" y="32"/>
                  </a:lnTo>
                  <a:lnTo>
                    <a:pt x="91" y="32"/>
                  </a:lnTo>
                  <a:lnTo>
                    <a:pt x="98" y="30"/>
                  </a:lnTo>
                  <a:lnTo>
                    <a:pt x="106" y="30"/>
                  </a:lnTo>
                  <a:lnTo>
                    <a:pt x="114" y="30"/>
                  </a:lnTo>
                  <a:lnTo>
                    <a:pt x="123" y="30"/>
                  </a:lnTo>
                  <a:lnTo>
                    <a:pt x="129" y="22"/>
                  </a:lnTo>
                  <a:lnTo>
                    <a:pt x="135" y="21"/>
                  </a:lnTo>
                  <a:lnTo>
                    <a:pt x="140" y="17"/>
                  </a:lnTo>
                  <a:lnTo>
                    <a:pt x="148" y="15"/>
                  </a:lnTo>
                  <a:lnTo>
                    <a:pt x="154" y="15"/>
                  </a:lnTo>
                  <a:lnTo>
                    <a:pt x="161" y="15"/>
                  </a:lnTo>
                  <a:lnTo>
                    <a:pt x="167" y="15"/>
                  </a:lnTo>
                  <a:lnTo>
                    <a:pt x="175" y="15"/>
                  </a:lnTo>
                  <a:lnTo>
                    <a:pt x="175" y="21"/>
                  </a:lnTo>
                  <a:lnTo>
                    <a:pt x="176" y="24"/>
                  </a:lnTo>
                  <a:lnTo>
                    <a:pt x="180" y="24"/>
                  </a:lnTo>
                  <a:lnTo>
                    <a:pt x="186" y="21"/>
                  </a:lnTo>
                  <a:lnTo>
                    <a:pt x="192" y="15"/>
                  </a:lnTo>
                  <a:lnTo>
                    <a:pt x="197" y="11"/>
                  </a:lnTo>
                  <a:lnTo>
                    <a:pt x="203" y="3"/>
                  </a:lnTo>
                  <a:lnTo>
                    <a:pt x="209" y="0"/>
                  </a:lnTo>
                  <a:lnTo>
                    <a:pt x="209" y="0"/>
                  </a:lnTo>
                  <a:close/>
                </a:path>
              </a:pathLst>
            </a:custGeom>
            <a:solidFill>
              <a:srgbClr val="000000"/>
            </a:solidFill>
            <a:ln w="9525">
              <a:solidFill>
                <a:schemeClr val="tx2"/>
              </a:solidFill>
              <a:round/>
              <a:headEnd/>
              <a:tailEnd/>
            </a:ln>
          </p:spPr>
          <p:txBody>
            <a:bodyPr/>
            <a:lstStyle/>
            <a:p>
              <a:endParaRPr lang="es-AR"/>
            </a:p>
          </p:txBody>
        </p:sp>
        <p:sp>
          <p:nvSpPr>
            <p:cNvPr id="45150" name="Freeform 94"/>
            <p:cNvSpPr>
              <a:spLocks/>
            </p:cNvSpPr>
            <p:nvPr/>
          </p:nvSpPr>
          <p:spPr bwMode="auto">
            <a:xfrm>
              <a:off x="4672" y="3756"/>
              <a:ext cx="305" cy="162"/>
            </a:xfrm>
            <a:custGeom>
              <a:avLst/>
              <a:gdLst/>
              <a:ahLst/>
              <a:cxnLst>
                <a:cxn ang="0">
                  <a:pos x="287" y="0"/>
                </a:cxn>
                <a:cxn ang="0">
                  <a:pos x="327" y="11"/>
                </a:cxn>
                <a:cxn ang="0">
                  <a:pos x="361" y="34"/>
                </a:cxn>
                <a:cxn ang="0">
                  <a:pos x="388" y="68"/>
                </a:cxn>
                <a:cxn ang="0">
                  <a:pos x="403" y="101"/>
                </a:cxn>
                <a:cxn ang="0">
                  <a:pos x="418" y="131"/>
                </a:cxn>
                <a:cxn ang="0">
                  <a:pos x="431" y="161"/>
                </a:cxn>
                <a:cxn ang="0">
                  <a:pos x="449" y="192"/>
                </a:cxn>
                <a:cxn ang="0">
                  <a:pos x="452" y="180"/>
                </a:cxn>
                <a:cxn ang="0">
                  <a:pos x="452" y="158"/>
                </a:cxn>
                <a:cxn ang="0">
                  <a:pos x="460" y="146"/>
                </a:cxn>
                <a:cxn ang="0">
                  <a:pos x="471" y="173"/>
                </a:cxn>
                <a:cxn ang="0">
                  <a:pos x="485" y="209"/>
                </a:cxn>
                <a:cxn ang="0">
                  <a:pos x="502" y="224"/>
                </a:cxn>
                <a:cxn ang="0">
                  <a:pos x="496" y="190"/>
                </a:cxn>
                <a:cxn ang="0">
                  <a:pos x="511" y="184"/>
                </a:cxn>
                <a:cxn ang="0">
                  <a:pos x="515" y="211"/>
                </a:cxn>
                <a:cxn ang="0">
                  <a:pos x="523" y="236"/>
                </a:cxn>
                <a:cxn ang="0">
                  <a:pos x="536" y="258"/>
                </a:cxn>
                <a:cxn ang="0">
                  <a:pos x="549" y="262"/>
                </a:cxn>
                <a:cxn ang="0">
                  <a:pos x="534" y="234"/>
                </a:cxn>
                <a:cxn ang="0">
                  <a:pos x="553" y="239"/>
                </a:cxn>
                <a:cxn ang="0">
                  <a:pos x="570" y="266"/>
                </a:cxn>
                <a:cxn ang="0">
                  <a:pos x="585" y="293"/>
                </a:cxn>
                <a:cxn ang="0">
                  <a:pos x="604" y="319"/>
                </a:cxn>
                <a:cxn ang="0">
                  <a:pos x="540" y="300"/>
                </a:cxn>
                <a:cxn ang="0">
                  <a:pos x="456" y="239"/>
                </a:cxn>
                <a:cxn ang="0">
                  <a:pos x="378" y="171"/>
                </a:cxn>
                <a:cxn ang="0">
                  <a:pos x="293" y="116"/>
                </a:cxn>
                <a:cxn ang="0">
                  <a:pos x="255" y="103"/>
                </a:cxn>
                <a:cxn ang="0">
                  <a:pos x="276" y="127"/>
                </a:cxn>
                <a:cxn ang="0">
                  <a:pos x="310" y="158"/>
                </a:cxn>
                <a:cxn ang="0">
                  <a:pos x="298" y="163"/>
                </a:cxn>
                <a:cxn ang="0">
                  <a:pos x="264" y="148"/>
                </a:cxn>
                <a:cxn ang="0">
                  <a:pos x="239" y="137"/>
                </a:cxn>
                <a:cxn ang="0">
                  <a:pos x="226" y="146"/>
                </a:cxn>
                <a:cxn ang="0">
                  <a:pos x="258" y="175"/>
                </a:cxn>
                <a:cxn ang="0">
                  <a:pos x="279" y="201"/>
                </a:cxn>
                <a:cxn ang="0">
                  <a:pos x="257" y="196"/>
                </a:cxn>
                <a:cxn ang="0">
                  <a:pos x="228" y="179"/>
                </a:cxn>
                <a:cxn ang="0">
                  <a:pos x="215" y="186"/>
                </a:cxn>
                <a:cxn ang="0">
                  <a:pos x="234" y="224"/>
                </a:cxn>
                <a:cxn ang="0">
                  <a:pos x="215" y="224"/>
                </a:cxn>
                <a:cxn ang="0">
                  <a:pos x="190" y="209"/>
                </a:cxn>
                <a:cxn ang="0">
                  <a:pos x="173" y="203"/>
                </a:cxn>
                <a:cxn ang="0">
                  <a:pos x="180" y="222"/>
                </a:cxn>
                <a:cxn ang="0">
                  <a:pos x="184" y="249"/>
                </a:cxn>
                <a:cxn ang="0">
                  <a:pos x="146" y="251"/>
                </a:cxn>
                <a:cxn ang="0">
                  <a:pos x="112" y="257"/>
                </a:cxn>
                <a:cxn ang="0">
                  <a:pos x="76" y="268"/>
                </a:cxn>
                <a:cxn ang="0">
                  <a:pos x="47" y="285"/>
                </a:cxn>
                <a:cxn ang="0">
                  <a:pos x="26" y="293"/>
                </a:cxn>
                <a:cxn ang="0">
                  <a:pos x="2" y="298"/>
                </a:cxn>
                <a:cxn ang="0">
                  <a:pos x="7" y="285"/>
                </a:cxn>
                <a:cxn ang="0">
                  <a:pos x="72" y="239"/>
                </a:cxn>
                <a:cxn ang="0">
                  <a:pos x="146" y="180"/>
                </a:cxn>
                <a:cxn ang="0">
                  <a:pos x="203" y="108"/>
                </a:cxn>
                <a:cxn ang="0">
                  <a:pos x="239" y="26"/>
                </a:cxn>
                <a:cxn ang="0">
                  <a:pos x="257" y="0"/>
                </a:cxn>
              </a:cxnLst>
              <a:rect l="0" t="0" r="r" b="b"/>
              <a:pathLst>
                <a:path w="610" h="325">
                  <a:moveTo>
                    <a:pt x="257" y="0"/>
                  </a:moveTo>
                  <a:lnTo>
                    <a:pt x="266" y="0"/>
                  </a:lnTo>
                  <a:lnTo>
                    <a:pt x="277" y="0"/>
                  </a:lnTo>
                  <a:lnTo>
                    <a:pt x="287" y="0"/>
                  </a:lnTo>
                  <a:lnTo>
                    <a:pt x="298" y="4"/>
                  </a:lnTo>
                  <a:lnTo>
                    <a:pt x="308" y="6"/>
                  </a:lnTo>
                  <a:lnTo>
                    <a:pt x="319" y="9"/>
                  </a:lnTo>
                  <a:lnTo>
                    <a:pt x="327" y="11"/>
                  </a:lnTo>
                  <a:lnTo>
                    <a:pt x="338" y="19"/>
                  </a:lnTo>
                  <a:lnTo>
                    <a:pt x="346" y="23"/>
                  </a:lnTo>
                  <a:lnTo>
                    <a:pt x="353" y="28"/>
                  </a:lnTo>
                  <a:lnTo>
                    <a:pt x="361" y="34"/>
                  </a:lnTo>
                  <a:lnTo>
                    <a:pt x="369" y="42"/>
                  </a:lnTo>
                  <a:lnTo>
                    <a:pt x="376" y="49"/>
                  </a:lnTo>
                  <a:lnTo>
                    <a:pt x="382" y="59"/>
                  </a:lnTo>
                  <a:lnTo>
                    <a:pt x="388" y="68"/>
                  </a:lnTo>
                  <a:lnTo>
                    <a:pt x="393" y="80"/>
                  </a:lnTo>
                  <a:lnTo>
                    <a:pt x="397" y="85"/>
                  </a:lnTo>
                  <a:lnTo>
                    <a:pt x="401" y="93"/>
                  </a:lnTo>
                  <a:lnTo>
                    <a:pt x="403" y="101"/>
                  </a:lnTo>
                  <a:lnTo>
                    <a:pt x="409" y="108"/>
                  </a:lnTo>
                  <a:lnTo>
                    <a:pt x="411" y="116"/>
                  </a:lnTo>
                  <a:lnTo>
                    <a:pt x="414" y="125"/>
                  </a:lnTo>
                  <a:lnTo>
                    <a:pt x="418" y="131"/>
                  </a:lnTo>
                  <a:lnTo>
                    <a:pt x="422" y="141"/>
                  </a:lnTo>
                  <a:lnTo>
                    <a:pt x="426" y="148"/>
                  </a:lnTo>
                  <a:lnTo>
                    <a:pt x="430" y="156"/>
                  </a:lnTo>
                  <a:lnTo>
                    <a:pt x="431" y="161"/>
                  </a:lnTo>
                  <a:lnTo>
                    <a:pt x="435" y="171"/>
                  </a:lnTo>
                  <a:lnTo>
                    <a:pt x="439" y="179"/>
                  </a:lnTo>
                  <a:lnTo>
                    <a:pt x="445" y="184"/>
                  </a:lnTo>
                  <a:lnTo>
                    <a:pt x="449" y="192"/>
                  </a:lnTo>
                  <a:lnTo>
                    <a:pt x="454" y="199"/>
                  </a:lnTo>
                  <a:lnTo>
                    <a:pt x="452" y="192"/>
                  </a:lnTo>
                  <a:lnTo>
                    <a:pt x="452" y="188"/>
                  </a:lnTo>
                  <a:lnTo>
                    <a:pt x="452" y="180"/>
                  </a:lnTo>
                  <a:lnTo>
                    <a:pt x="452" y="175"/>
                  </a:lnTo>
                  <a:lnTo>
                    <a:pt x="452" y="169"/>
                  </a:lnTo>
                  <a:lnTo>
                    <a:pt x="452" y="163"/>
                  </a:lnTo>
                  <a:lnTo>
                    <a:pt x="452" y="158"/>
                  </a:lnTo>
                  <a:lnTo>
                    <a:pt x="454" y="152"/>
                  </a:lnTo>
                  <a:lnTo>
                    <a:pt x="456" y="146"/>
                  </a:lnTo>
                  <a:lnTo>
                    <a:pt x="460" y="144"/>
                  </a:lnTo>
                  <a:lnTo>
                    <a:pt x="460" y="146"/>
                  </a:lnTo>
                  <a:lnTo>
                    <a:pt x="462" y="150"/>
                  </a:lnTo>
                  <a:lnTo>
                    <a:pt x="466" y="156"/>
                  </a:lnTo>
                  <a:lnTo>
                    <a:pt x="468" y="165"/>
                  </a:lnTo>
                  <a:lnTo>
                    <a:pt x="471" y="173"/>
                  </a:lnTo>
                  <a:lnTo>
                    <a:pt x="475" y="182"/>
                  </a:lnTo>
                  <a:lnTo>
                    <a:pt x="479" y="192"/>
                  </a:lnTo>
                  <a:lnTo>
                    <a:pt x="483" y="201"/>
                  </a:lnTo>
                  <a:lnTo>
                    <a:pt x="485" y="209"/>
                  </a:lnTo>
                  <a:lnTo>
                    <a:pt x="488" y="217"/>
                  </a:lnTo>
                  <a:lnTo>
                    <a:pt x="494" y="224"/>
                  </a:lnTo>
                  <a:lnTo>
                    <a:pt x="502" y="232"/>
                  </a:lnTo>
                  <a:lnTo>
                    <a:pt x="502" y="224"/>
                  </a:lnTo>
                  <a:lnTo>
                    <a:pt x="500" y="217"/>
                  </a:lnTo>
                  <a:lnTo>
                    <a:pt x="498" y="207"/>
                  </a:lnTo>
                  <a:lnTo>
                    <a:pt x="498" y="199"/>
                  </a:lnTo>
                  <a:lnTo>
                    <a:pt x="496" y="190"/>
                  </a:lnTo>
                  <a:lnTo>
                    <a:pt x="498" y="184"/>
                  </a:lnTo>
                  <a:lnTo>
                    <a:pt x="502" y="180"/>
                  </a:lnTo>
                  <a:lnTo>
                    <a:pt x="511" y="179"/>
                  </a:lnTo>
                  <a:lnTo>
                    <a:pt x="511" y="184"/>
                  </a:lnTo>
                  <a:lnTo>
                    <a:pt x="511" y="192"/>
                  </a:lnTo>
                  <a:lnTo>
                    <a:pt x="513" y="198"/>
                  </a:lnTo>
                  <a:lnTo>
                    <a:pt x="513" y="205"/>
                  </a:lnTo>
                  <a:lnTo>
                    <a:pt x="515" y="211"/>
                  </a:lnTo>
                  <a:lnTo>
                    <a:pt x="517" y="217"/>
                  </a:lnTo>
                  <a:lnTo>
                    <a:pt x="519" y="224"/>
                  </a:lnTo>
                  <a:lnTo>
                    <a:pt x="521" y="232"/>
                  </a:lnTo>
                  <a:lnTo>
                    <a:pt x="523" y="236"/>
                  </a:lnTo>
                  <a:lnTo>
                    <a:pt x="527" y="243"/>
                  </a:lnTo>
                  <a:lnTo>
                    <a:pt x="528" y="249"/>
                  </a:lnTo>
                  <a:lnTo>
                    <a:pt x="532" y="255"/>
                  </a:lnTo>
                  <a:lnTo>
                    <a:pt x="536" y="258"/>
                  </a:lnTo>
                  <a:lnTo>
                    <a:pt x="542" y="264"/>
                  </a:lnTo>
                  <a:lnTo>
                    <a:pt x="547" y="268"/>
                  </a:lnTo>
                  <a:lnTo>
                    <a:pt x="553" y="274"/>
                  </a:lnTo>
                  <a:lnTo>
                    <a:pt x="549" y="262"/>
                  </a:lnTo>
                  <a:lnTo>
                    <a:pt x="542" y="251"/>
                  </a:lnTo>
                  <a:lnTo>
                    <a:pt x="540" y="245"/>
                  </a:lnTo>
                  <a:lnTo>
                    <a:pt x="538" y="239"/>
                  </a:lnTo>
                  <a:lnTo>
                    <a:pt x="534" y="234"/>
                  </a:lnTo>
                  <a:lnTo>
                    <a:pt x="534" y="226"/>
                  </a:lnTo>
                  <a:lnTo>
                    <a:pt x="542" y="230"/>
                  </a:lnTo>
                  <a:lnTo>
                    <a:pt x="547" y="234"/>
                  </a:lnTo>
                  <a:lnTo>
                    <a:pt x="553" y="239"/>
                  </a:lnTo>
                  <a:lnTo>
                    <a:pt x="557" y="245"/>
                  </a:lnTo>
                  <a:lnTo>
                    <a:pt x="563" y="251"/>
                  </a:lnTo>
                  <a:lnTo>
                    <a:pt x="566" y="258"/>
                  </a:lnTo>
                  <a:lnTo>
                    <a:pt x="570" y="266"/>
                  </a:lnTo>
                  <a:lnTo>
                    <a:pt x="576" y="272"/>
                  </a:lnTo>
                  <a:lnTo>
                    <a:pt x="578" y="279"/>
                  </a:lnTo>
                  <a:lnTo>
                    <a:pt x="584" y="287"/>
                  </a:lnTo>
                  <a:lnTo>
                    <a:pt x="585" y="293"/>
                  </a:lnTo>
                  <a:lnTo>
                    <a:pt x="591" y="300"/>
                  </a:lnTo>
                  <a:lnTo>
                    <a:pt x="595" y="308"/>
                  </a:lnTo>
                  <a:lnTo>
                    <a:pt x="599" y="314"/>
                  </a:lnTo>
                  <a:lnTo>
                    <a:pt x="604" y="319"/>
                  </a:lnTo>
                  <a:lnTo>
                    <a:pt x="610" y="325"/>
                  </a:lnTo>
                  <a:lnTo>
                    <a:pt x="585" y="319"/>
                  </a:lnTo>
                  <a:lnTo>
                    <a:pt x="563" y="312"/>
                  </a:lnTo>
                  <a:lnTo>
                    <a:pt x="540" y="300"/>
                  </a:lnTo>
                  <a:lnTo>
                    <a:pt x="519" y="289"/>
                  </a:lnTo>
                  <a:lnTo>
                    <a:pt x="498" y="272"/>
                  </a:lnTo>
                  <a:lnTo>
                    <a:pt x="477" y="258"/>
                  </a:lnTo>
                  <a:lnTo>
                    <a:pt x="456" y="239"/>
                  </a:lnTo>
                  <a:lnTo>
                    <a:pt x="437" y="224"/>
                  </a:lnTo>
                  <a:lnTo>
                    <a:pt x="418" y="205"/>
                  </a:lnTo>
                  <a:lnTo>
                    <a:pt x="399" y="188"/>
                  </a:lnTo>
                  <a:lnTo>
                    <a:pt x="378" y="171"/>
                  </a:lnTo>
                  <a:lnTo>
                    <a:pt x="357" y="156"/>
                  </a:lnTo>
                  <a:lnTo>
                    <a:pt x="336" y="139"/>
                  </a:lnTo>
                  <a:lnTo>
                    <a:pt x="315" y="127"/>
                  </a:lnTo>
                  <a:lnTo>
                    <a:pt x="293" y="116"/>
                  </a:lnTo>
                  <a:lnTo>
                    <a:pt x="270" y="108"/>
                  </a:lnTo>
                  <a:lnTo>
                    <a:pt x="266" y="106"/>
                  </a:lnTo>
                  <a:lnTo>
                    <a:pt x="260" y="104"/>
                  </a:lnTo>
                  <a:lnTo>
                    <a:pt x="255" y="103"/>
                  </a:lnTo>
                  <a:lnTo>
                    <a:pt x="251" y="104"/>
                  </a:lnTo>
                  <a:lnTo>
                    <a:pt x="258" y="112"/>
                  </a:lnTo>
                  <a:lnTo>
                    <a:pt x="266" y="120"/>
                  </a:lnTo>
                  <a:lnTo>
                    <a:pt x="276" y="127"/>
                  </a:lnTo>
                  <a:lnTo>
                    <a:pt x="285" y="137"/>
                  </a:lnTo>
                  <a:lnTo>
                    <a:pt x="293" y="144"/>
                  </a:lnTo>
                  <a:lnTo>
                    <a:pt x="300" y="150"/>
                  </a:lnTo>
                  <a:lnTo>
                    <a:pt x="310" y="158"/>
                  </a:lnTo>
                  <a:lnTo>
                    <a:pt x="317" y="165"/>
                  </a:lnTo>
                  <a:lnTo>
                    <a:pt x="312" y="165"/>
                  </a:lnTo>
                  <a:lnTo>
                    <a:pt x="304" y="165"/>
                  </a:lnTo>
                  <a:lnTo>
                    <a:pt x="298" y="163"/>
                  </a:lnTo>
                  <a:lnTo>
                    <a:pt x="293" y="163"/>
                  </a:lnTo>
                  <a:lnTo>
                    <a:pt x="281" y="158"/>
                  </a:lnTo>
                  <a:lnTo>
                    <a:pt x="270" y="152"/>
                  </a:lnTo>
                  <a:lnTo>
                    <a:pt x="264" y="148"/>
                  </a:lnTo>
                  <a:lnTo>
                    <a:pt x="258" y="146"/>
                  </a:lnTo>
                  <a:lnTo>
                    <a:pt x="251" y="142"/>
                  </a:lnTo>
                  <a:lnTo>
                    <a:pt x="247" y="141"/>
                  </a:lnTo>
                  <a:lnTo>
                    <a:pt x="239" y="137"/>
                  </a:lnTo>
                  <a:lnTo>
                    <a:pt x="236" y="137"/>
                  </a:lnTo>
                  <a:lnTo>
                    <a:pt x="228" y="137"/>
                  </a:lnTo>
                  <a:lnTo>
                    <a:pt x="224" y="137"/>
                  </a:lnTo>
                  <a:lnTo>
                    <a:pt x="226" y="146"/>
                  </a:lnTo>
                  <a:lnTo>
                    <a:pt x="234" y="156"/>
                  </a:lnTo>
                  <a:lnTo>
                    <a:pt x="239" y="163"/>
                  </a:lnTo>
                  <a:lnTo>
                    <a:pt x="249" y="171"/>
                  </a:lnTo>
                  <a:lnTo>
                    <a:pt x="258" y="175"/>
                  </a:lnTo>
                  <a:lnTo>
                    <a:pt x="268" y="182"/>
                  </a:lnTo>
                  <a:lnTo>
                    <a:pt x="276" y="190"/>
                  </a:lnTo>
                  <a:lnTo>
                    <a:pt x="285" y="199"/>
                  </a:lnTo>
                  <a:lnTo>
                    <a:pt x="279" y="201"/>
                  </a:lnTo>
                  <a:lnTo>
                    <a:pt x="274" y="203"/>
                  </a:lnTo>
                  <a:lnTo>
                    <a:pt x="268" y="201"/>
                  </a:lnTo>
                  <a:lnTo>
                    <a:pt x="264" y="201"/>
                  </a:lnTo>
                  <a:lnTo>
                    <a:pt x="257" y="196"/>
                  </a:lnTo>
                  <a:lnTo>
                    <a:pt x="251" y="194"/>
                  </a:lnTo>
                  <a:lnTo>
                    <a:pt x="245" y="190"/>
                  </a:lnTo>
                  <a:lnTo>
                    <a:pt x="239" y="186"/>
                  </a:lnTo>
                  <a:lnTo>
                    <a:pt x="228" y="179"/>
                  </a:lnTo>
                  <a:lnTo>
                    <a:pt x="220" y="173"/>
                  </a:lnTo>
                  <a:lnTo>
                    <a:pt x="213" y="171"/>
                  </a:lnTo>
                  <a:lnTo>
                    <a:pt x="209" y="179"/>
                  </a:lnTo>
                  <a:lnTo>
                    <a:pt x="215" y="186"/>
                  </a:lnTo>
                  <a:lnTo>
                    <a:pt x="222" y="196"/>
                  </a:lnTo>
                  <a:lnTo>
                    <a:pt x="226" y="207"/>
                  </a:lnTo>
                  <a:lnTo>
                    <a:pt x="232" y="217"/>
                  </a:lnTo>
                  <a:lnTo>
                    <a:pt x="234" y="224"/>
                  </a:lnTo>
                  <a:lnTo>
                    <a:pt x="230" y="228"/>
                  </a:lnTo>
                  <a:lnTo>
                    <a:pt x="226" y="228"/>
                  </a:lnTo>
                  <a:lnTo>
                    <a:pt x="222" y="228"/>
                  </a:lnTo>
                  <a:lnTo>
                    <a:pt x="215" y="224"/>
                  </a:lnTo>
                  <a:lnTo>
                    <a:pt x="209" y="222"/>
                  </a:lnTo>
                  <a:lnTo>
                    <a:pt x="203" y="218"/>
                  </a:lnTo>
                  <a:lnTo>
                    <a:pt x="196" y="215"/>
                  </a:lnTo>
                  <a:lnTo>
                    <a:pt x="190" y="209"/>
                  </a:lnTo>
                  <a:lnTo>
                    <a:pt x="184" y="205"/>
                  </a:lnTo>
                  <a:lnTo>
                    <a:pt x="179" y="201"/>
                  </a:lnTo>
                  <a:lnTo>
                    <a:pt x="175" y="203"/>
                  </a:lnTo>
                  <a:lnTo>
                    <a:pt x="173" y="203"/>
                  </a:lnTo>
                  <a:lnTo>
                    <a:pt x="171" y="207"/>
                  </a:lnTo>
                  <a:lnTo>
                    <a:pt x="171" y="211"/>
                  </a:lnTo>
                  <a:lnTo>
                    <a:pt x="171" y="217"/>
                  </a:lnTo>
                  <a:lnTo>
                    <a:pt x="180" y="222"/>
                  </a:lnTo>
                  <a:lnTo>
                    <a:pt x="186" y="232"/>
                  </a:lnTo>
                  <a:lnTo>
                    <a:pt x="190" y="239"/>
                  </a:lnTo>
                  <a:lnTo>
                    <a:pt x="194" y="249"/>
                  </a:lnTo>
                  <a:lnTo>
                    <a:pt x="184" y="249"/>
                  </a:lnTo>
                  <a:lnTo>
                    <a:pt x="175" y="249"/>
                  </a:lnTo>
                  <a:lnTo>
                    <a:pt x="165" y="249"/>
                  </a:lnTo>
                  <a:lnTo>
                    <a:pt x="156" y="251"/>
                  </a:lnTo>
                  <a:lnTo>
                    <a:pt x="146" y="251"/>
                  </a:lnTo>
                  <a:lnTo>
                    <a:pt x="137" y="251"/>
                  </a:lnTo>
                  <a:lnTo>
                    <a:pt x="129" y="253"/>
                  </a:lnTo>
                  <a:lnTo>
                    <a:pt x="122" y="255"/>
                  </a:lnTo>
                  <a:lnTo>
                    <a:pt x="112" y="257"/>
                  </a:lnTo>
                  <a:lnTo>
                    <a:pt x="102" y="258"/>
                  </a:lnTo>
                  <a:lnTo>
                    <a:pt x="93" y="260"/>
                  </a:lnTo>
                  <a:lnTo>
                    <a:pt x="85" y="266"/>
                  </a:lnTo>
                  <a:lnTo>
                    <a:pt x="76" y="268"/>
                  </a:lnTo>
                  <a:lnTo>
                    <a:pt x="68" y="272"/>
                  </a:lnTo>
                  <a:lnTo>
                    <a:pt x="61" y="277"/>
                  </a:lnTo>
                  <a:lnTo>
                    <a:pt x="53" y="283"/>
                  </a:lnTo>
                  <a:lnTo>
                    <a:pt x="47" y="285"/>
                  </a:lnTo>
                  <a:lnTo>
                    <a:pt x="44" y="287"/>
                  </a:lnTo>
                  <a:lnTo>
                    <a:pt x="38" y="289"/>
                  </a:lnTo>
                  <a:lnTo>
                    <a:pt x="32" y="291"/>
                  </a:lnTo>
                  <a:lnTo>
                    <a:pt x="26" y="293"/>
                  </a:lnTo>
                  <a:lnTo>
                    <a:pt x="21" y="295"/>
                  </a:lnTo>
                  <a:lnTo>
                    <a:pt x="15" y="296"/>
                  </a:lnTo>
                  <a:lnTo>
                    <a:pt x="9" y="298"/>
                  </a:lnTo>
                  <a:lnTo>
                    <a:pt x="2" y="298"/>
                  </a:lnTo>
                  <a:lnTo>
                    <a:pt x="0" y="296"/>
                  </a:lnTo>
                  <a:lnTo>
                    <a:pt x="0" y="293"/>
                  </a:lnTo>
                  <a:lnTo>
                    <a:pt x="4" y="289"/>
                  </a:lnTo>
                  <a:lnTo>
                    <a:pt x="7" y="285"/>
                  </a:lnTo>
                  <a:lnTo>
                    <a:pt x="15" y="279"/>
                  </a:lnTo>
                  <a:lnTo>
                    <a:pt x="34" y="266"/>
                  </a:lnTo>
                  <a:lnTo>
                    <a:pt x="55" y="255"/>
                  </a:lnTo>
                  <a:lnTo>
                    <a:pt x="72" y="239"/>
                  </a:lnTo>
                  <a:lnTo>
                    <a:pt x="93" y="226"/>
                  </a:lnTo>
                  <a:lnTo>
                    <a:pt x="110" y="211"/>
                  </a:lnTo>
                  <a:lnTo>
                    <a:pt x="129" y="196"/>
                  </a:lnTo>
                  <a:lnTo>
                    <a:pt x="146" y="180"/>
                  </a:lnTo>
                  <a:lnTo>
                    <a:pt x="161" y="163"/>
                  </a:lnTo>
                  <a:lnTo>
                    <a:pt x="177" y="146"/>
                  </a:lnTo>
                  <a:lnTo>
                    <a:pt x="192" y="129"/>
                  </a:lnTo>
                  <a:lnTo>
                    <a:pt x="203" y="108"/>
                  </a:lnTo>
                  <a:lnTo>
                    <a:pt x="217" y="91"/>
                  </a:lnTo>
                  <a:lnTo>
                    <a:pt x="226" y="70"/>
                  </a:lnTo>
                  <a:lnTo>
                    <a:pt x="234" y="49"/>
                  </a:lnTo>
                  <a:lnTo>
                    <a:pt x="239" y="26"/>
                  </a:lnTo>
                  <a:lnTo>
                    <a:pt x="247" y="6"/>
                  </a:lnTo>
                  <a:lnTo>
                    <a:pt x="251" y="0"/>
                  </a:lnTo>
                  <a:lnTo>
                    <a:pt x="257" y="0"/>
                  </a:lnTo>
                  <a:lnTo>
                    <a:pt x="257" y="0"/>
                  </a:lnTo>
                  <a:close/>
                </a:path>
              </a:pathLst>
            </a:custGeom>
            <a:solidFill>
              <a:srgbClr val="F59E91"/>
            </a:solidFill>
            <a:ln w="9525">
              <a:solidFill>
                <a:schemeClr val="tx2"/>
              </a:solidFill>
              <a:round/>
              <a:headEnd/>
              <a:tailEnd/>
            </a:ln>
          </p:spPr>
          <p:txBody>
            <a:bodyPr/>
            <a:lstStyle/>
            <a:p>
              <a:endParaRPr lang="es-AR"/>
            </a:p>
          </p:txBody>
        </p:sp>
        <p:sp>
          <p:nvSpPr>
            <p:cNvPr id="45151" name="Freeform 95"/>
            <p:cNvSpPr>
              <a:spLocks/>
            </p:cNvSpPr>
            <p:nvPr/>
          </p:nvSpPr>
          <p:spPr bwMode="auto">
            <a:xfrm>
              <a:off x="4078" y="3756"/>
              <a:ext cx="92" cy="73"/>
            </a:xfrm>
            <a:custGeom>
              <a:avLst/>
              <a:gdLst/>
              <a:ahLst/>
              <a:cxnLst>
                <a:cxn ang="0">
                  <a:pos x="0" y="0"/>
                </a:cxn>
                <a:cxn ang="0">
                  <a:pos x="10" y="4"/>
                </a:cxn>
                <a:cxn ang="0">
                  <a:pos x="21" y="9"/>
                </a:cxn>
                <a:cxn ang="0">
                  <a:pos x="31" y="17"/>
                </a:cxn>
                <a:cxn ang="0">
                  <a:pos x="40" y="26"/>
                </a:cxn>
                <a:cxn ang="0">
                  <a:pos x="48" y="34"/>
                </a:cxn>
                <a:cxn ang="0">
                  <a:pos x="56" y="44"/>
                </a:cxn>
                <a:cxn ang="0">
                  <a:pos x="63" y="53"/>
                </a:cxn>
                <a:cxn ang="0">
                  <a:pos x="73" y="64"/>
                </a:cxn>
                <a:cxn ang="0">
                  <a:pos x="80" y="72"/>
                </a:cxn>
                <a:cxn ang="0">
                  <a:pos x="88" y="82"/>
                </a:cxn>
                <a:cxn ang="0">
                  <a:pos x="97" y="91"/>
                </a:cxn>
                <a:cxn ang="0">
                  <a:pos x="107" y="99"/>
                </a:cxn>
                <a:cxn ang="0">
                  <a:pos x="116" y="106"/>
                </a:cxn>
                <a:cxn ang="0">
                  <a:pos x="128" y="114"/>
                </a:cxn>
                <a:cxn ang="0">
                  <a:pos x="139" y="118"/>
                </a:cxn>
                <a:cxn ang="0">
                  <a:pos x="153" y="123"/>
                </a:cxn>
                <a:cxn ang="0">
                  <a:pos x="158" y="127"/>
                </a:cxn>
                <a:cxn ang="0">
                  <a:pos x="166" y="133"/>
                </a:cxn>
                <a:cxn ang="0">
                  <a:pos x="173" y="137"/>
                </a:cxn>
                <a:cxn ang="0">
                  <a:pos x="185" y="141"/>
                </a:cxn>
                <a:cxn ang="0">
                  <a:pos x="185" y="146"/>
                </a:cxn>
                <a:cxn ang="0">
                  <a:pos x="185" y="146"/>
                </a:cxn>
                <a:cxn ang="0">
                  <a:pos x="172" y="142"/>
                </a:cxn>
                <a:cxn ang="0">
                  <a:pos x="160" y="139"/>
                </a:cxn>
                <a:cxn ang="0">
                  <a:pos x="147" y="135"/>
                </a:cxn>
                <a:cxn ang="0">
                  <a:pos x="135" y="129"/>
                </a:cxn>
                <a:cxn ang="0">
                  <a:pos x="122" y="123"/>
                </a:cxn>
                <a:cxn ang="0">
                  <a:pos x="113" y="118"/>
                </a:cxn>
                <a:cxn ang="0">
                  <a:pos x="101" y="110"/>
                </a:cxn>
                <a:cxn ang="0">
                  <a:pos x="92" y="104"/>
                </a:cxn>
                <a:cxn ang="0">
                  <a:pos x="80" y="95"/>
                </a:cxn>
                <a:cxn ang="0">
                  <a:pos x="71" y="85"/>
                </a:cxn>
                <a:cxn ang="0">
                  <a:pos x="61" y="76"/>
                </a:cxn>
                <a:cxn ang="0">
                  <a:pos x="52" y="66"/>
                </a:cxn>
                <a:cxn ang="0">
                  <a:pos x="42" y="55"/>
                </a:cxn>
                <a:cxn ang="0">
                  <a:pos x="35" y="45"/>
                </a:cxn>
                <a:cxn ang="0">
                  <a:pos x="27" y="34"/>
                </a:cxn>
                <a:cxn ang="0">
                  <a:pos x="19" y="23"/>
                </a:cxn>
                <a:cxn ang="0">
                  <a:pos x="12" y="17"/>
                </a:cxn>
                <a:cxn ang="0">
                  <a:pos x="6" y="11"/>
                </a:cxn>
                <a:cxn ang="0">
                  <a:pos x="0" y="6"/>
                </a:cxn>
                <a:cxn ang="0">
                  <a:pos x="0" y="0"/>
                </a:cxn>
                <a:cxn ang="0">
                  <a:pos x="0" y="0"/>
                </a:cxn>
              </a:cxnLst>
              <a:rect l="0" t="0" r="r" b="b"/>
              <a:pathLst>
                <a:path w="185" h="146">
                  <a:moveTo>
                    <a:pt x="0" y="0"/>
                  </a:moveTo>
                  <a:lnTo>
                    <a:pt x="10" y="4"/>
                  </a:lnTo>
                  <a:lnTo>
                    <a:pt x="21" y="9"/>
                  </a:lnTo>
                  <a:lnTo>
                    <a:pt x="31" y="17"/>
                  </a:lnTo>
                  <a:lnTo>
                    <a:pt x="40" y="26"/>
                  </a:lnTo>
                  <a:lnTo>
                    <a:pt x="48" y="34"/>
                  </a:lnTo>
                  <a:lnTo>
                    <a:pt x="56" y="44"/>
                  </a:lnTo>
                  <a:lnTo>
                    <a:pt x="63" y="53"/>
                  </a:lnTo>
                  <a:lnTo>
                    <a:pt x="73" y="64"/>
                  </a:lnTo>
                  <a:lnTo>
                    <a:pt x="80" y="72"/>
                  </a:lnTo>
                  <a:lnTo>
                    <a:pt x="88" y="82"/>
                  </a:lnTo>
                  <a:lnTo>
                    <a:pt x="97" y="91"/>
                  </a:lnTo>
                  <a:lnTo>
                    <a:pt x="107" y="99"/>
                  </a:lnTo>
                  <a:lnTo>
                    <a:pt x="116" y="106"/>
                  </a:lnTo>
                  <a:lnTo>
                    <a:pt x="128" y="114"/>
                  </a:lnTo>
                  <a:lnTo>
                    <a:pt x="139" y="118"/>
                  </a:lnTo>
                  <a:lnTo>
                    <a:pt x="153" y="123"/>
                  </a:lnTo>
                  <a:lnTo>
                    <a:pt x="158" y="127"/>
                  </a:lnTo>
                  <a:lnTo>
                    <a:pt x="166" y="133"/>
                  </a:lnTo>
                  <a:lnTo>
                    <a:pt x="173" y="137"/>
                  </a:lnTo>
                  <a:lnTo>
                    <a:pt x="185" y="141"/>
                  </a:lnTo>
                  <a:lnTo>
                    <a:pt x="185" y="146"/>
                  </a:lnTo>
                  <a:lnTo>
                    <a:pt x="185" y="146"/>
                  </a:lnTo>
                  <a:lnTo>
                    <a:pt x="172" y="142"/>
                  </a:lnTo>
                  <a:lnTo>
                    <a:pt x="160" y="139"/>
                  </a:lnTo>
                  <a:lnTo>
                    <a:pt x="147" y="135"/>
                  </a:lnTo>
                  <a:lnTo>
                    <a:pt x="135" y="129"/>
                  </a:lnTo>
                  <a:lnTo>
                    <a:pt x="122" y="123"/>
                  </a:lnTo>
                  <a:lnTo>
                    <a:pt x="113" y="118"/>
                  </a:lnTo>
                  <a:lnTo>
                    <a:pt x="101" y="110"/>
                  </a:lnTo>
                  <a:lnTo>
                    <a:pt x="92" y="104"/>
                  </a:lnTo>
                  <a:lnTo>
                    <a:pt x="80" y="95"/>
                  </a:lnTo>
                  <a:lnTo>
                    <a:pt x="71" y="85"/>
                  </a:lnTo>
                  <a:lnTo>
                    <a:pt x="61" y="76"/>
                  </a:lnTo>
                  <a:lnTo>
                    <a:pt x="52" y="66"/>
                  </a:lnTo>
                  <a:lnTo>
                    <a:pt x="42" y="55"/>
                  </a:lnTo>
                  <a:lnTo>
                    <a:pt x="35" y="45"/>
                  </a:lnTo>
                  <a:lnTo>
                    <a:pt x="27" y="34"/>
                  </a:lnTo>
                  <a:lnTo>
                    <a:pt x="19" y="23"/>
                  </a:lnTo>
                  <a:lnTo>
                    <a:pt x="12" y="17"/>
                  </a:lnTo>
                  <a:lnTo>
                    <a:pt x="6" y="11"/>
                  </a:lnTo>
                  <a:lnTo>
                    <a:pt x="0" y="6"/>
                  </a:lnTo>
                  <a:lnTo>
                    <a:pt x="0" y="0"/>
                  </a:lnTo>
                  <a:lnTo>
                    <a:pt x="0" y="0"/>
                  </a:lnTo>
                  <a:close/>
                </a:path>
              </a:pathLst>
            </a:custGeom>
            <a:solidFill>
              <a:srgbClr val="F59E91"/>
            </a:solidFill>
            <a:ln w="9525">
              <a:solidFill>
                <a:schemeClr val="tx2"/>
              </a:solidFill>
              <a:round/>
              <a:headEnd/>
              <a:tailEnd/>
            </a:ln>
          </p:spPr>
          <p:txBody>
            <a:bodyPr/>
            <a:lstStyle/>
            <a:p>
              <a:endParaRPr lang="es-AR"/>
            </a:p>
          </p:txBody>
        </p:sp>
        <p:sp>
          <p:nvSpPr>
            <p:cNvPr id="45152" name="Freeform 96"/>
            <p:cNvSpPr>
              <a:spLocks/>
            </p:cNvSpPr>
            <p:nvPr/>
          </p:nvSpPr>
          <p:spPr bwMode="auto">
            <a:xfrm>
              <a:off x="4503" y="3765"/>
              <a:ext cx="213" cy="158"/>
            </a:xfrm>
            <a:custGeom>
              <a:avLst/>
              <a:gdLst/>
              <a:ahLst/>
              <a:cxnLst>
                <a:cxn ang="0">
                  <a:pos x="421" y="13"/>
                </a:cxn>
                <a:cxn ang="0">
                  <a:pos x="400" y="32"/>
                </a:cxn>
                <a:cxn ang="0">
                  <a:pos x="402" y="51"/>
                </a:cxn>
                <a:cxn ang="0">
                  <a:pos x="373" y="78"/>
                </a:cxn>
                <a:cxn ang="0">
                  <a:pos x="343" y="99"/>
                </a:cxn>
                <a:cxn ang="0">
                  <a:pos x="310" y="118"/>
                </a:cxn>
                <a:cxn ang="0">
                  <a:pos x="278" y="135"/>
                </a:cxn>
                <a:cxn ang="0">
                  <a:pos x="248" y="152"/>
                </a:cxn>
                <a:cxn ang="0">
                  <a:pos x="253" y="160"/>
                </a:cxn>
                <a:cxn ang="0">
                  <a:pos x="274" y="154"/>
                </a:cxn>
                <a:cxn ang="0">
                  <a:pos x="299" y="150"/>
                </a:cxn>
                <a:cxn ang="0">
                  <a:pos x="295" y="167"/>
                </a:cxn>
                <a:cxn ang="0">
                  <a:pos x="280" y="177"/>
                </a:cxn>
                <a:cxn ang="0">
                  <a:pos x="259" y="182"/>
                </a:cxn>
                <a:cxn ang="0">
                  <a:pos x="240" y="188"/>
                </a:cxn>
                <a:cxn ang="0">
                  <a:pos x="223" y="194"/>
                </a:cxn>
                <a:cxn ang="0">
                  <a:pos x="192" y="201"/>
                </a:cxn>
                <a:cxn ang="0">
                  <a:pos x="179" y="211"/>
                </a:cxn>
                <a:cxn ang="0">
                  <a:pos x="189" y="220"/>
                </a:cxn>
                <a:cxn ang="0">
                  <a:pos x="208" y="220"/>
                </a:cxn>
                <a:cxn ang="0">
                  <a:pos x="229" y="215"/>
                </a:cxn>
                <a:cxn ang="0">
                  <a:pos x="230" y="224"/>
                </a:cxn>
                <a:cxn ang="0">
                  <a:pos x="185" y="241"/>
                </a:cxn>
                <a:cxn ang="0">
                  <a:pos x="137" y="258"/>
                </a:cxn>
                <a:cxn ang="0">
                  <a:pos x="90" y="274"/>
                </a:cxn>
                <a:cxn ang="0">
                  <a:pos x="44" y="293"/>
                </a:cxn>
                <a:cxn ang="0">
                  <a:pos x="0" y="315"/>
                </a:cxn>
                <a:cxn ang="0">
                  <a:pos x="23" y="291"/>
                </a:cxn>
                <a:cxn ang="0">
                  <a:pos x="52" y="266"/>
                </a:cxn>
                <a:cxn ang="0">
                  <a:pos x="80" y="241"/>
                </a:cxn>
                <a:cxn ang="0">
                  <a:pos x="109" y="220"/>
                </a:cxn>
                <a:cxn ang="0">
                  <a:pos x="133" y="199"/>
                </a:cxn>
                <a:cxn ang="0">
                  <a:pos x="156" y="175"/>
                </a:cxn>
                <a:cxn ang="0">
                  <a:pos x="181" y="154"/>
                </a:cxn>
                <a:cxn ang="0">
                  <a:pos x="198" y="131"/>
                </a:cxn>
                <a:cxn ang="0">
                  <a:pos x="204" y="106"/>
                </a:cxn>
                <a:cxn ang="0">
                  <a:pos x="213" y="84"/>
                </a:cxn>
                <a:cxn ang="0">
                  <a:pos x="227" y="61"/>
                </a:cxn>
                <a:cxn ang="0">
                  <a:pos x="246" y="45"/>
                </a:cxn>
                <a:cxn ang="0">
                  <a:pos x="268" y="38"/>
                </a:cxn>
                <a:cxn ang="0">
                  <a:pos x="301" y="34"/>
                </a:cxn>
                <a:cxn ang="0">
                  <a:pos x="324" y="40"/>
                </a:cxn>
                <a:cxn ang="0">
                  <a:pos x="320" y="51"/>
                </a:cxn>
                <a:cxn ang="0">
                  <a:pos x="299" y="65"/>
                </a:cxn>
                <a:cxn ang="0">
                  <a:pos x="278" y="78"/>
                </a:cxn>
                <a:cxn ang="0">
                  <a:pos x="259" y="95"/>
                </a:cxn>
                <a:cxn ang="0">
                  <a:pos x="278" y="97"/>
                </a:cxn>
                <a:cxn ang="0">
                  <a:pos x="312" y="84"/>
                </a:cxn>
                <a:cxn ang="0">
                  <a:pos x="345" y="65"/>
                </a:cxn>
                <a:cxn ang="0">
                  <a:pos x="375" y="42"/>
                </a:cxn>
                <a:cxn ang="0">
                  <a:pos x="405" y="15"/>
                </a:cxn>
                <a:cxn ang="0">
                  <a:pos x="426" y="0"/>
                </a:cxn>
              </a:cxnLst>
              <a:rect l="0" t="0" r="r" b="b"/>
              <a:pathLst>
                <a:path w="426" h="315">
                  <a:moveTo>
                    <a:pt x="426" y="0"/>
                  </a:moveTo>
                  <a:lnTo>
                    <a:pt x="424" y="7"/>
                  </a:lnTo>
                  <a:lnTo>
                    <a:pt x="421" y="13"/>
                  </a:lnTo>
                  <a:lnTo>
                    <a:pt x="413" y="21"/>
                  </a:lnTo>
                  <a:lnTo>
                    <a:pt x="407" y="26"/>
                  </a:lnTo>
                  <a:lnTo>
                    <a:pt x="400" y="32"/>
                  </a:lnTo>
                  <a:lnTo>
                    <a:pt x="396" y="38"/>
                  </a:lnTo>
                  <a:lnTo>
                    <a:pt x="396" y="44"/>
                  </a:lnTo>
                  <a:lnTo>
                    <a:pt x="402" y="51"/>
                  </a:lnTo>
                  <a:lnTo>
                    <a:pt x="392" y="61"/>
                  </a:lnTo>
                  <a:lnTo>
                    <a:pt x="384" y="70"/>
                  </a:lnTo>
                  <a:lnTo>
                    <a:pt x="373" y="78"/>
                  </a:lnTo>
                  <a:lnTo>
                    <a:pt x="364" y="87"/>
                  </a:lnTo>
                  <a:lnTo>
                    <a:pt x="352" y="93"/>
                  </a:lnTo>
                  <a:lnTo>
                    <a:pt x="343" y="99"/>
                  </a:lnTo>
                  <a:lnTo>
                    <a:pt x="331" y="106"/>
                  </a:lnTo>
                  <a:lnTo>
                    <a:pt x="322" y="112"/>
                  </a:lnTo>
                  <a:lnTo>
                    <a:pt x="310" y="118"/>
                  </a:lnTo>
                  <a:lnTo>
                    <a:pt x="299" y="123"/>
                  </a:lnTo>
                  <a:lnTo>
                    <a:pt x="287" y="129"/>
                  </a:lnTo>
                  <a:lnTo>
                    <a:pt x="278" y="135"/>
                  </a:lnTo>
                  <a:lnTo>
                    <a:pt x="267" y="141"/>
                  </a:lnTo>
                  <a:lnTo>
                    <a:pt x="257" y="146"/>
                  </a:lnTo>
                  <a:lnTo>
                    <a:pt x="248" y="152"/>
                  </a:lnTo>
                  <a:lnTo>
                    <a:pt x="242" y="160"/>
                  </a:lnTo>
                  <a:lnTo>
                    <a:pt x="248" y="160"/>
                  </a:lnTo>
                  <a:lnTo>
                    <a:pt x="253" y="160"/>
                  </a:lnTo>
                  <a:lnTo>
                    <a:pt x="259" y="158"/>
                  </a:lnTo>
                  <a:lnTo>
                    <a:pt x="267" y="156"/>
                  </a:lnTo>
                  <a:lnTo>
                    <a:pt x="274" y="154"/>
                  </a:lnTo>
                  <a:lnTo>
                    <a:pt x="280" y="152"/>
                  </a:lnTo>
                  <a:lnTo>
                    <a:pt x="289" y="150"/>
                  </a:lnTo>
                  <a:lnTo>
                    <a:pt x="299" y="150"/>
                  </a:lnTo>
                  <a:lnTo>
                    <a:pt x="301" y="158"/>
                  </a:lnTo>
                  <a:lnTo>
                    <a:pt x="299" y="165"/>
                  </a:lnTo>
                  <a:lnTo>
                    <a:pt x="295" y="167"/>
                  </a:lnTo>
                  <a:lnTo>
                    <a:pt x="291" y="171"/>
                  </a:lnTo>
                  <a:lnTo>
                    <a:pt x="286" y="173"/>
                  </a:lnTo>
                  <a:lnTo>
                    <a:pt x="280" y="177"/>
                  </a:lnTo>
                  <a:lnTo>
                    <a:pt x="274" y="179"/>
                  </a:lnTo>
                  <a:lnTo>
                    <a:pt x="267" y="180"/>
                  </a:lnTo>
                  <a:lnTo>
                    <a:pt x="259" y="182"/>
                  </a:lnTo>
                  <a:lnTo>
                    <a:pt x="253" y="184"/>
                  </a:lnTo>
                  <a:lnTo>
                    <a:pt x="246" y="186"/>
                  </a:lnTo>
                  <a:lnTo>
                    <a:pt x="240" y="188"/>
                  </a:lnTo>
                  <a:lnTo>
                    <a:pt x="234" y="190"/>
                  </a:lnTo>
                  <a:lnTo>
                    <a:pt x="232" y="194"/>
                  </a:lnTo>
                  <a:lnTo>
                    <a:pt x="223" y="194"/>
                  </a:lnTo>
                  <a:lnTo>
                    <a:pt x="213" y="196"/>
                  </a:lnTo>
                  <a:lnTo>
                    <a:pt x="202" y="198"/>
                  </a:lnTo>
                  <a:lnTo>
                    <a:pt x="192" y="201"/>
                  </a:lnTo>
                  <a:lnTo>
                    <a:pt x="185" y="205"/>
                  </a:lnTo>
                  <a:lnTo>
                    <a:pt x="179" y="209"/>
                  </a:lnTo>
                  <a:lnTo>
                    <a:pt x="179" y="211"/>
                  </a:lnTo>
                  <a:lnTo>
                    <a:pt x="179" y="215"/>
                  </a:lnTo>
                  <a:lnTo>
                    <a:pt x="183" y="217"/>
                  </a:lnTo>
                  <a:lnTo>
                    <a:pt x="189" y="220"/>
                  </a:lnTo>
                  <a:lnTo>
                    <a:pt x="196" y="220"/>
                  </a:lnTo>
                  <a:lnTo>
                    <a:pt x="202" y="220"/>
                  </a:lnTo>
                  <a:lnTo>
                    <a:pt x="208" y="220"/>
                  </a:lnTo>
                  <a:lnTo>
                    <a:pt x="215" y="218"/>
                  </a:lnTo>
                  <a:lnTo>
                    <a:pt x="221" y="217"/>
                  </a:lnTo>
                  <a:lnTo>
                    <a:pt x="229" y="215"/>
                  </a:lnTo>
                  <a:lnTo>
                    <a:pt x="236" y="215"/>
                  </a:lnTo>
                  <a:lnTo>
                    <a:pt x="246" y="217"/>
                  </a:lnTo>
                  <a:lnTo>
                    <a:pt x="230" y="224"/>
                  </a:lnTo>
                  <a:lnTo>
                    <a:pt x="215" y="230"/>
                  </a:lnTo>
                  <a:lnTo>
                    <a:pt x="200" y="236"/>
                  </a:lnTo>
                  <a:lnTo>
                    <a:pt x="185" y="241"/>
                  </a:lnTo>
                  <a:lnTo>
                    <a:pt x="168" y="247"/>
                  </a:lnTo>
                  <a:lnTo>
                    <a:pt x="152" y="253"/>
                  </a:lnTo>
                  <a:lnTo>
                    <a:pt x="137" y="258"/>
                  </a:lnTo>
                  <a:lnTo>
                    <a:pt x="122" y="264"/>
                  </a:lnTo>
                  <a:lnTo>
                    <a:pt x="105" y="270"/>
                  </a:lnTo>
                  <a:lnTo>
                    <a:pt x="90" y="274"/>
                  </a:lnTo>
                  <a:lnTo>
                    <a:pt x="73" y="281"/>
                  </a:lnTo>
                  <a:lnTo>
                    <a:pt x="59" y="287"/>
                  </a:lnTo>
                  <a:lnTo>
                    <a:pt x="44" y="293"/>
                  </a:lnTo>
                  <a:lnTo>
                    <a:pt x="29" y="300"/>
                  </a:lnTo>
                  <a:lnTo>
                    <a:pt x="14" y="306"/>
                  </a:lnTo>
                  <a:lnTo>
                    <a:pt x="0" y="315"/>
                  </a:lnTo>
                  <a:lnTo>
                    <a:pt x="6" y="306"/>
                  </a:lnTo>
                  <a:lnTo>
                    <a:pt x="16" y="300"/>
                  </a:lnTo>
                  <a:lnTo>
                    <a:pt x="23" y="291"/>
                  </a:lnTo>
                  <a:lnTo>
                    <a:pt x="33" y="283"/>
                  </a:lnTo>
                  <a:lnTo>
                    <a:pt x="42" y="274"/>
                  </a:lnTo>
                  <a:lnTo>
                    <a:pt x="52" y="266"/>
                  </a:lnTo>
                  <a:lnTo>
                    <a:pt x="61" y="258"/>
                  </a:lnTo>
                  <a:lnTo>
                    <a:pt x="71" y="251"/>
                  </a:lnTo>
                  <a:lnTo>
                    <a:pt x="80" y="241"/>
                  </a:lnTo>
                  <a:lnTo>
                    <a:pt x="90" y="236"/>
                  </a:lnTo>
                  <a:lnTo>
                    <a:pt x="99" y="226"/>
                  </a:lnTo>
                  <a:lnTo>
                    <a:pt x="109" y="220"/>
                  </a:lnTo>
                  <a:lnTo>
                    <a:pt x="116" y="213"/>
                  </a:lnTo>
                  <a:lnTo>
                    <a:pt x="126" y="205"/>
                  </a:lnTo>
                  <a:lnTo>
                    <a:pt x="133" y="199"/>
                  </a:lnTo>
                  <a:lnTo>
                    <a:pt x="143" y="194"/>
                  </a:lnTo>
                  <a:lnTo>
                    <a:pt x="147" y="182"/>
                  </a:lnTo>
                  <a:lnTo>
                    <a:pt x="156" y="175"/>
                  </a:lnTo>
                  <a:lnTo>
                    <a:pt x="164" y="169"/>
                  </a:lnTo>
                  <a:lnTo>
                    <a:pt x="173" y="161"/>
                  </a:lnTo>
                  <a:lnTo>
                    <a:pt x="181" y="154"/>
                  </a:lnTo>
                  <a:lnTo>
                    <a:pt x="189" y="148"/>
                  </a:lnTo>
                  <a:lnTo>
                    <a:pt x="196" y="141"/>
                  </a:lnTo>
                  <a:lnTo>
                    <a:pt x="198" y="131"/>
                  </a:lnTo>
                  <a:lnTo>
                    <a:pt x="200" y="122"/>
                  </a:lnTo>
                  <a:lnTo>
                    <a:pt x="202" y="114"/>
                  </a:lnTo>
                  <a:lnTo>
                    <a:pt x="204" y="106"/>
                  </a:lnTo>
                  <a:lnTo>
                    <a:pt x="208" y="99"/>
                  </a:lnTo>
                  <a:lnTo>
                    <a:pt x="210" y="89"/>
                  </a:lnTo>
                  <a:lnTo>
                    <a:pt x="213" y="84"/>
                  </a:lnTo>
                  <a:lnTo>
                    <a:pt x="217" y="74"/>
                  </a:lnTo>
                  <a:lnTo>
                    <a:pt x="223" y="68"/>
                  </a:lnTo>
                  <a:lnTo>
                    <a:pt x="227" y="61"/>
                  </a:lnTo>
                  <a:lnTo>
                    <a:pt x="232" y="55"/>
                  </a:lnTo>
                  <a:lnTo>
                    <a:pt x="238" y="49"/>
                  </a:lnTo>
                  <a:lnTo>
                    <a:pt x="246" y="45"/>
                  </a:lnTo>
                  <a:lnTo>
                    <a:pt x="251" y="42"/>
                  </a:lnTo>
                  <a:lnTo>
                    <a:pt x="259" y="40"/>
                  </a:lnTo>
                  <a:lnTo>
                    <a:pt x="268" y="38"/>
                  </a:lnTo>
                  <a:lnTo>
                    <a:pt x="278" y="38"/>
                  </a:lnTo>
                  <a:lnTo>
                    <a:pt x="289" y="34"/>
                  </a:lnTo>
                  <a:lnTo>
                    <a:pt x="301" y="34"/>
                  </a:lnTo>
                  <a:lnTo>
                    <a:pt x="310" y="34"/>
                  </a:lnTo>
                  <a:lnTo>
                    <a:pt x="320" y="36"/>
                  </a:lnTo>
                  <a:lnTo>
                    <a:pt x="324" y="40"/>
                  </a:lnTo>
                  <a:lnTo>
                    <a:pt x="324" y="44"/>
                  </a:lnTo>
                  <a:lnTo>
                    <a:pt x="322" y="45"/>
                  </a:lnTo>
                  <a:lnTo>
                    <a:pt x="320" y="51"/>
                  </a:lnTo>
                  <a:lnTo>
                    <a:pt x="314" y="55"/>
                  </a:lnTo>
                  <a:lnTo>
                    <a:pt x="308" y="61"/>
                  </a:lnTo>
                  <a:lnTo>
                    <a:pt x="299" y="65"/>
                  </a:lnTo>
                  <a:lnTo>
                    <a:pt x="291" y="68"/>
                  </a:lnTo>
                  <a:lnTo>
                    <a:pt x="284" y="74"/>
                  </a:lnTo>
                  <a:lnTo>
                    <a:pt x="278" y="78"/>
                  </a:lnTo>
                  <a:lnTo>
                    <a:pt x="270" y="82"/>
                  </a:lnTo>
                  <a:lnTo>
                    <a:pt x="265" y="87"/>
                  </a:lnTo>
                  <a:lnTo>
                    <a:pt x="259" y="95"/>
                  </a:lnTo>
                  <a:lnTo>
                    <a:pt x="255" y="104"/>
                  </a:lnTo>
                  <a:lnTo>
                    <a:pt x="267" y="101"/>
                  </a:lnTo>
                  <a:lnTo>
                    <a:pt x="278" y="97"/>
                  </a:lnTo>
                  <a:lnTo>
                    <a:pt x="289" y="93"/>
                  </a:lnTo>
                  <a:lnTo>
                    <a:pt x="301" y="89"/>
                  </a:lnTo>
                  <a:lnTo>
                    <a:pt x="312" y="84"/>
                  </a:lnTo>
                  <a:lnTo>
                    <a:pt x="324" y="78"/>
                  </a:lnTo>
                  <a:lnTo>
                    <a:pt x="333" y="72"/>
                  </a:lnTo>
                  <a:lnTo>
                    <a:pt x="345" y="65"/>
                  </a:lnTo>
                  <a:lnTo>
                    <a:pt x="354" y="57"/>
                  </a:lnTo>
                  <a:lnTo>
                    <a:pt x="365" y="49"/>
                  </a:lnTo>
                  <a:lnTo>
                    <a:pt x="375" y="42"/>
                  </a:lnTo>
                  <a:lnTo>
                    <a:pt x="386" y="34"/>
                  </a:lnTo>
                  <a:lnTo>
                    <a:pt x="396" y="25"/>
                  </a:lnTo>
                  <a:lnTo>
                    <a:pt x="405" y="15"/>
                  </a:lnTo>
                  <a:lnTo>
                    <a:pt x="415" y="7"/>
                  </a:lnTo>
                  <a:lnTo>
                    <a:pt x="426" y="0"/>
                  </a:lnTo>
                  <a:lnTo>
                    <a:pt x="426" y="0"/>
                  </a:lnTo>
                  <a:close/>
                </a:path>
              </a:pathLst>
            </a:custGeom>
            <a:solidFill>
              <a:srgbClr val="000000"/>
            </a:solidFill>
            <a:ln w="9525">
              <a:solidFill>
                <a:schemeClr val="tx2"/>
              </a:solidFill>
              <a:round/>
              <a:headEnd/>
              <a:tailEnd/>
            </a:ln>
          </p:spPr>
          <p:txBody>
            <a:bodyPr/>
            <a:lstStyle/>
            <a:p>
              <a:endParaRPr lang="es-AR"/>
            </a:p>
          </p:txBody>
        </p:sp>
        <p:sp>
          <p:nvSpPr>
            <p:cNvPr id="45153" name="Freeform 97"/>
            <p:cNvSpPr>
              <a:spLocks/>
            </p:cNvSpPr>
            <p:nvPr/>
          </p:nvSpPr>
          <p:spPr bwMode="auto">
            <a:xfrm>
              <a:off x="5090" y="3780"/>
              <a:ext cx="102" cy="44"/>
            </a:xfrm>
            <a:custGeom>
              <a:avLst/>
              <a:gdLst/>
              <a:ahLst/>
              <a:cxnLst>
                <a:cxn ang="0">
                  <a:pos x="16" y="0"/>
                </a:cxn>
                <a:cxn ang="0">
                  <a:pos x="25" y="4"/>
                </a:cxn>
                <a:cxn ang="0">
                  <a:pos x="38" y="8"/>
                </a:cxn>
                <a:cxn ang="0">
                  <a:pos x="50" y="14"/>
                </a:cxn>
                <a:cxn ang="0">
                  <a:pos x="63" y="17"/>
                </a:cxn>
                <a:cxn ang="0">
                  <a:pos x="77" y="19"/>
                </a:cxn>
                <a:cxn ang="0">
                  <a:pos x="88" y="23"/>
                </a:cxn>
                <a:cxn ang="0">
                  <a:pos x="101" y="27"/>
                </a:cxn>
                <a:cxn ang="0">
                  <a:pos x="115" y="31"/>
                </a:cxn>
                <a:cxn ang="0">
                  <a:pos x="126" y="35"/>
                </a:cxn>
                <a:cxn ang="0">
                  <a:pos x="137" y="40"/>
                </a:cxn>
                <a:cxn ang="0">
                  <a:pos x="149" y="46"/>
                </a:cxn>
                <a:cxn ang="0">
                  <a:pos x="162" y="52"/>
                </a:cxn>
                <a:cxn ang="0">
                  <a:pos x="172" y="57"/>
                </a:cxn>
                <a:cxn ang="0">
                  <a:pos x="185" y="65"/>
                </a:cxn>
                <a:cxn ang="0">
                  <a:pos x="192" y="75"/>
                </a:cxn>
                <a:cxn ang="0">
                  <a:pos x="204" y="84"/>
                </a:cxn>
                <a:cxn ang="0">
                  <a:pos x="204" y="88"/>
                </a:cxn>
                <a:cxn ang="0">
                  <a:pos x="204" y="90"/>
                </a:cxn>
                <a:cxn ang="0">
                  <a:pos x="192" y="84"/>
                </a:cxn>
                <a:cxn ang="0">
                  <a:pos x="181" y="80"/>
                </a:cxn>
                <a:cxn ang="0">
                  <a:pos x="170" y="78"/>
                </a:cxn>
                <a:cxn ang="0">
                  <a:pos x="160" y="76"/>
                </a:cxn>
                <a:cxn ang="0">
                  <a:pos x="149" y="73"/>
                </a:cxn>
                <a:cxn ang="0">
                  <a:pos x="137" y="71"/>
                </a:cxn>
                <a:cxn ang="0">
                  <a:pos x="126" y="69"/>
                </a:cxn>
                <a:cxn ang="0">
                  <a:pos x="115" y="69"/>
                </a:cxn>
                <a:cxn ang="0">
                  <a:pos x="103" y="67"/>
                </a:cxn>
                <a:cxn ang="0">
                  <a:pos x="92" y="67"/>
                </a:cxn>
                <a:cxn ang="0">
                  <a:pos x="80" y="65"/>
                </a:cxn>
                <a:cxn ang="0">
                  <a:pos x="69" y="65"/>
                </a:cxn>
                <a:cxn ang="0">
                  <a:pos x="57" y="65"/>
                </a:cxn>
                <a:cxn ang="0">
                  <a:pos x="46" y="63"/>
                </a:cxn>
                <a:cxn ang="0">
                  <a:pos x="35" y="61"/>
                </a:cxn>
                <a:cxn ang="0">
                  <a:pos x="25" y="61"/>
                </a:cxn>
                <a:cxn ang="0">
                  <a:pos x="19" y="52"/>
                </a:cxn>
                <a:cxn ang="0">
                  <a:pos x="14" y="44"/>
                </a:cxn>
                <a:cxn ang="0">
                  <a:pos x="8" y="35"/>
                </a:cxn>
                <a:cxn ang="0">
                  <a:pos x="4" y="27"/>
                </a:cxn>
                <a:cxn ang="0">
                  <a:pos x="0" y="17"/>
                </a:cxn>
                <a:cxn ang="0">
                  <a:pos x="0" y="12"/>
                </a:cxn>
                <a:cxn ang="0">
                  <a:pos x="2" y="8"/>
                </a:cxn>
                <a:cxn ang="0">
                  <a:pos x="4" y="4"/>
                </a:cxn>
                <a:cxn ang="0">
                  <a:pos x="10" y="2"/>
                </a:cxn>
                <a:cxn ang="0">
                  <a:pos x="16" y="0"/>
                </a:cxn>
                <a:cxn ang="0">
                  <a:pos x="16" y="0"/>
                </a:cxn>
              </a:cxnLst>
              <a:rect l="0" t="0" r="r" b="b"/>
              <a:pathLst>
                <a:path w="204" h="90">
                  <a:moveTo>
                    <a:pt x="16" y="0"/>
                  </a:moveTo>
                  <a:lnTo>
                    <a:pt x="25" y="4"/>
                  </a:lnTo>
                  <a:lnTo>
                    <a:pt x="38" y="8"/>
                  </a:lnTo>
                  <a:lnTo>
                    <a:pt x="50" y="14"/>
                  </a:lnTo>
                  <a:lnTo>
                    <a:pt x="63" y="17"/>
                  </a:lnTo>
                  <a:lnTo>
                    <a:pt x="77" y="19"/>
                  </a:lnTo>
                  <a:lnTo>
                    <a:pt x="88" y="23"/>
                  </a:lnTo>
                  <a:lnTo>
                    <a:pt x="101" y="27"/>
                  </a:lnTo>
                  <a:lnTo>
                    <a:pt x="115" y="31"/>
                  </a:lnTo>
                  <a:lnTo>
                    <a:pt x="126" y="35"/>
                  </a:lnTo>
                  <a:lnTo>
                    <a:pt x="137" y="40"/>
                  </a:lnTo>
                  <a:lnTo>
                    <a:pt x="149" y="46"/>
                  </a:lnTo>
                  <a:lnTo>
                    <a:pt x="162" y="52"/>
                  </a:lnTo>
                  <a:lnTo>
                    <a:pt x="172" y="57"/>
                  </a:lnTo>
                  <a:lnTo>
                    <a:pt x="185" y="65"/>
                  </a:lnTo>
                  <a:lnTo>
                    <a:pt x="192" y="75"/>
                  </a:lnTo>
                  <a:lnTo>
                    <a:pt x="204" y="84"/>
                  </a:lnTo>
                  <a:lnTo>
                    <a:pt x="204" y="88"/>
                  </a:lnTo>
                  <a:lnTo>
                    <a:pt x="204" y="90"/>
                  </a:lnTo>
                  <a:lnTo>
                    <a:pt x="192" y="84"/>
                  </a:lnTo>
                  <a:lnTo>
                    <a:pt x="181" y="80"/>
                  </a:lnTo>
                  <a:lnTo>
                    <a:pt x="170" y="78"/>
                  </a:lnTo>
                  <a:lnTo>
                    <a:pt x="160" y="76"/>
                  </a:lnTo>
                  <a:lnTo>
                    <a:pt x="149" y="73"/>
                  </a:lnTo>
                  <a:lnTo>
                    <a:pt x="137" y="71"/>
                  </a:lnTo>
                  <a:lnTo>
                    <a:pt x="126" y="69"/>
                  </a:lnTo>
                  <a:lnTo>
                    <a:pt x="115" y="69"/>
                  </a:lnTo>
                  <a:lnTo>
                    <a:pt x="103" y="67"/>
                  </a:lnTo>
                  <a:lnTo>
                    <a:pt x="92" y="67"/>
                  </a:lnTo>
                  <a:lnTo>
                    <a:pt x="80" y="65"/>
                  </a:lnTo>
                  <a:lnTo>
                    <a:pt x="69" y="65"/>
                  </a:lnTo>
                  <a:lnTo>
                    <a:pt x="57" y="65"/>
                  </a:lnTo>
                  <a:lnTo>
                    <a:pt x="46" y="63"/>
                  </a:lnTo>
                  <a:lnTo>
                    <a:pt x="35" y="61"/>
                  </a:lnTo>
                  <a:lnTo>
                    <a:pt x="25" y="61"/>
                  </a:lnTo>
                  <a:lnTo>
                    <a:pt x="19" y="52"/>
                  </a:lnTo>
                  <a:lnTo>
                    <a:pt x="14" y="44"/>
                  </a:lnTo>
                  <a:lnTo>
                    <a:pt x="8" y="35"/>
                  </a:lnTo>
                  <a:lnTo>
                    <a:pt x="4" y="27"/>
                  </a:lnTo>
                  <a:lnTo>
                    <a:pt x="0" y="17"/>
                  </a:lnTo>
                  <a:lnTo>
                    <a:pt x="0" y="12"/>
                  </a:lnTo>
                  <a:lnTo>
                    <a:pt x="2" y="8"/>
                  </a:lnTo>
                  <a:lnTo>
                    <a:pt x="4" y="4"/>
                  </a:lnTo>
                  <a:lnTo>
                    <a:pt x="10" y="2"/>
                  </a:lnTo>
                  <a:lnTo>
                    <a:pt x="16" y="0"/>
                  </a:lnTo>
                  <a:lnTo>
                    <a:pt x="16" y="0"/>
                  </a:lnTo>
                  <a:close/>
                </a:path>
              </a:pathLst>
            </a:custGeom>
            <a:solidFill>
              <a:srgbClr val="FFB5A8"/>
            </a:solidFill>
            <a:ln w="9525">
              <a:solidFill>
                <a:schemeClr val="tx2"/>
              </a:solidFill>
              <a:round/>
              <a:headEnd/>
              <a:tailEnd/>
            </a:ln>
          </p:spPr>
          <p:txBody>
            <a:bodyPr/>
            <a:lstStyle/>
            <a:p>
              <a:endParaRPr lang="es-AR"/>
            </a:p>
          </p:txBody>
        </p:sp>
        <p:sp>
          <p:nvSpPr>
            <p:cNvPr id="45154" name="Freeform 98"/>
            <p:cNvSpPr>
              <a:spLocks/>
            </p:cNvSpPr>
            <p:nvPr/>
          </p:nvSpPr>
          <p:spPr bwMode="auto">
            <a:xfrm>
              <a:off x="4307" y="3815"/>
              <a:ext cx="267" cy="122"/>
            </a:xfrm>
            <a:custGeom>
              <a:avLst/>
              <a:gdLst/>
              <a:ahLst/>
              <a:cxnLst>
                <a:cxn ang="0">
                  <a:pos x="500" y="47"/>
                </a:cxn>
                <a:cxn ang="0">
                  <a:pos x="443" y="110"/>
                </a:cxn>
                <a:cxn ang="0">
                  <a:pos x="378" y="169"/>
                </a:cxn>
                <a:cxn ang="0">
                  <a:pos x="310" y="216"/>
                </a:cxn>
                <a:cxn ang="0">
                  <a:pos x="308" y="199"/>
                </a:cxn>
                <a:cxn ang="0">
                  <a:pos x="331" y="165"/>
                </a:cxn>
                <a:cxn ang="0">
                  <a:pos x="313" y="158"/>
                </a:cxn>
                <a:cxn ang="0">
                  <a:pos x="292" y="178"/>
                </a:cxn>
                <a:cxn ang="0">
                  <a:pos x="272" y="201"/>
                </a:cxn>
                <a:cxn ang="0">
                  <a:pos x="247" y="218"/>
                </a:cxn>
                <a:cxn ang="0">
                  <a:pos x="220" y="226"/>
                </a:cxn>
                <a:cxn ang="0">
                  <a:pos x="234" y="207"/>
                </a:cxn>
                <a:cxn ang="0">
                  <a:pos x="264" y="182"/>
                </a:cxn>
                <a:cxn ang="0">
                  <a:pos x="253" y="173"/>
                </a:cxn>
                <a:cxn ang="0">
                  <a:pos x="218" y="203"/>
                </a:cxn>
                <a:cxn ang="0">
                  <a:pos x="194" y="216"/>
                </a:cxn>
                <a:cxn ang="0">
                  <a:pos x="171" y="228"/>
                </a:cxn>
                <a:cxn ang="0">
                  <a:pos x="188" y="203"/>
                </a:cxn>
                <a:cxn ang="0">
                  <a:pos x="215" y="178"/>
                </a:cxn>
                <a:cxn ang="0">
                  <a:pos x="211" y="154"/>
                </a:cxn>
                <a:cxn ang="0">
                  <a:pos x="188" y="158"/>
                </a:cxn>
                <a:cxn ang="0">
                  <a:pos x="163" y="182"/>
                </a:cxn>
                <a:cxn ang="0">
                  <a:pos x="121" y="209"/>
                </a:cxn>
                <a:cxn ang="0">
                  <a:pos x="76" y="222"/>
                </a:cxn>
                <a:cxn ang="0">
                  <a:pos x="32" y="232"/>
                </a:cxn>
                <a:cxn ang="0">
                  <a:pos x="9" y="234"/>
                </a:cxn>
                <a:cxn ang="0">
                  <a:pos x="57" y="201"/>
                </a:cxn>
                <a:cxn ang="0">
                  <a:pos x="108" y="175"/>
                </a:cxn>
                <a:cxn ang="0">
                  <a:pos x="156" y="144"/>
                </a:cxn>
                <a:cxn ang="0">
                  <a:pos x="188" y="104"/>
                </a:cxn>
                <a:cxn ang="0">
                  <a:pos x="203" y="83"/>
                </a:cxn>
                <a:cxn ang="0">
                  <a:pos x="230" y="74"/>
                </a:cxn>
                <a:cxn ang="0">
                  <a:pos x="260" y="68"/>
                </a:cxn>
                <a:cxn ang="0">
                  <a:pos x="287" y="57"/>
                </a:cxn>
                <a:cxn ang="0">
                  <a:pos x="321" y="47"/>
                </a:cxn>
                <a:cxn ang="0">
                  <a:pos x="342" y="42"/>
                </a:cxn>
                <a:cxn ang="0">
                  <a:pos x="319" y="64"/>
                </a:cxn>
                <a:cxn ang="0">
                  <a:pos x="315" y="80"/>
                </a:cxn>
                <a:cxn ang="0">
                  <a:pos x="342" y="66"/>
                </a:cxn>
                <a:cxn ang="0">
                  <a:pos x="374" y="49"/>
                </a:cxn>
                <a:cxn ang="0">
                  <a:pos x="408" y="30"/>
                </a:cxn>
                <a:cxn ang="0">
                  <a:pos x="439" y="13"/>
                </a:cxn>
                <a:cxn ang="0">
                  <a:pos x="462" y="9"/>
                </a:cxn>
                <a:cxn ang="0">
                  <a:pos x="441" y="30"/>
                </a:cxn>
                <a:cxn ang="0">
                  <a:pos x="416" y="51"/>
                </a:cxn>
                <a:cxn ang="0">
                  <a:pos x="389" y="74"/>
                </a:cxn>
                <a:cxn ang="0">
                  <a:pos x="369" y="99"/>
                </a:cxn>
                <a:cxn ang="0">
                  <a:pos x="395" y="89"/>
                </a:cxn>
                <a:cxn ang="0">
                  <a:pos x="429" y="70"/>
                </a:cxn>
                <a:cxn ang="0">
                  <a:pos x="464" y="45"/>
                </a:cxn>
                <a:cxn ang="0">
                  <a:pos x="500" y="21"/>
                </a:cxn>
                <a:cxn ang="0">
                  <a:pos x="526" y="2"/>
                </a:cxn>
              </a:cxnLst>
              <a:rect l="0" t="0" r="r" b="b"/>
              <a:pathLst>
                <a:path w="534" h="245">
                  <a:moveTo>
                    <a:pt x="534" y="0"/>
                  </a:moveTo>
                  <a:lnTo>
                    <a:pt x="523" y="15"/>
                  </a:lnTo>
                  <a:lnTo>
                    <a:pt x="511" y="30"/>
                  </a:lnTo>
                  <a:lnTo>
                    <a:pt x="500" y="47"/>
                  </a:lnTo>
                  <a:lnTo>
                    <a:pt x="486" y="64"/>
                  </a:lnTo>
                  <a:lnTo>
                    <a:pt x="471" y="80"/>
                  </a:lnTo>
                  <a:lnTo>
                    <a:pt x="458" y="95"/>
                  </a:lnTo>
                  <a:lnTo>
                    <a:pt x="443" y="110"/>
                  </a:lnTo>
                  <a:lnTo>
                    <a:pt x="427" y="127"/>
                  </a:lnTo>
                  <a:lnTo>
                    <a:pt x="412" y="140"/>
                  </a:lnTo>
                  <a:lnTo>
                    <a:pt x="395" y="154"/>
                  </a:lnTo>
                  <a:lnTo>
                    <a:pt x="378" y="169"/>
                  </a:lnTo>
                  <a:lnTo>
                    <a:pt x="361" y="182"/>
                  </a:lnTo>
                  <a:lnTo>
                    <a:pt x="344" y="194"/>
                  </a:lnTo>
                  <a:lnTo>
                    <a:pt x="327" y="205"/>
                  </a:lnTo>
                  <a:lnTo>
                    <a:pt x="310" y="216"/>
                  </a:lnTo>
                  <a:lnTo>
                    <a:pt x="292" y="226"/>
                  </a:lnTo>
                  <a:lnTo>
                    <a:pt x="296" y="216"/>
                  </a:lnTo>
                  <a:lnTo>
                    <a:pt x="300" y="209"/>
                  </a:lnTo>
                  <a:lnTo>
                    <a:pt x="308" y="199"/>
                  </a:lnTo>
                  <a:lnTo>
                    <a:pt x="313" y="192"/>
                  </a:lnTo>
                  <a:lnTo>
                    <a:pt x="319" y="182"/>
                  </a:lnTo>
                  <a:lnTo>
                    <a:pt x="325" y="175"/>
                  </a:lnTo>
                  <a:lnTo>
                    <a:pt x="331" y="165"/>
                  </a:lnTo>
                  <a:lnTo>
                    <a:pt x="336" y="156"/>
                  </a:lnTo>
                  <a:lnTo>
                    <a:pt x="327" y="154"/>
                  </a:lnTo>
                  <a:lnTo>
                    <a:pt x="319" y="156"/>
                  </a:lnTo>
                  <a:lnTo>
                    <a:pt x="313" y="158"/>
                  </a:lnTo>
                  <a:lnTo>
                    <a:pt x="308" y="161"/>
                  </a:lnTo>
                  <a:lnTo>
                    <a:pt x="302" y="165"/>
                  </a:lnTo>
                  <a:lnTo>
                    <a:pt x="296" y="171"/>
                  </a:lnTo>
                  <a:lnTo>
                    <a:pt x="292" y="178"/>
                  </a:lnTo>
                  <a:lnTo>
                    <a:pt x="287" y="184"/>
                  </a:lnTo>
                  <a:lnTo>
                    <a:pt x="283" y="190"/>
                  </a:lnTo>
                  <a:lnTo>
                    <a:pt x="277" y="196"/>
                  </a:lnTo>
                  <a:lnTo>
                    <a:pt x="272" y="201"/>
                  </a:lnTo>
                  <a:lnTo>
                    <a:pt x="266" y="207"/>
                  </a:lnTo>
                  <a:lnTo>
                    <a:pt x="260" y="211"/>
                  </a:lnTo>
                  <a:lnTo>
                    <a:pt x="254" y="216"/>
                  </a:lnTo>
                  <a:lnTo>
                    <a:pt x="247" y="218"/>
                  </a:lnTo>
                  <a:lnTo>
                    <a:pt x="241" y="222"/>
                  </a:lnTo>
                  <a:lnTo>
                    <a:pt x="234" y="222"/>
                  </a:lnTo>
                  <a:lnTo>
                    <a:pt x="228" y="224"/>
                  </a:lnTo>
                  <a:lnTo>
                    <a:pt x="220" y="226"/>
                  </a:lnTo>
                  <a:lnTo>
                    <a:pt x="216" y="226"/>
                  </a:lnTo>
                  <a:lnTo>
                    <a:pt x="222" y="220"/>
                  </a:lnTo>
                  <a:lnTo>
                    <a:pt x="228" y="215"/>
                  </a:lnTo>
                  <a:lnTo>
                    <a:pt x="234" y="207"/>
                  </a:lnTo>
                  <a:lnTo>
                    <a:pt x="241" y="201"/>
                  </a:lnTo>
                  <a:lnTo>
                    <a:pt x="249" y="194"/>
                  </a:lnTo>
                  <a:lnTo>
                    <a:pt x="256" y="188"/>
                  </a:lnTo>
                  <a:lnTo>
                    <a:pt x="264" y="182"/>
                  </a:lnTo>
                  <a:lnTo>
                    <a:pt x="273" y="180"/>
                  </a:lnTo>
                  <a:lnTo>
                    <a:pt x="266" y="171"/>
                  </a:lnTo>
                  <a:lnTo>
                    <a:pt x="260" y="171"/>
                  </a:lnTo>
                  <a:lnTo>
                    <a:pt x="253" y="173"/>
                  </a:lnTo>
                  <a:lnTo>
                    <a:pt x="245" y="180"/>
                  </a:lnTo>
                  <a:lnTo>
                    <a:pt x="235" y="188"/>
                  </a:lnTo>
                  <a:lnTo>
                    <a:pt x="228" y="196"/>
                  </a:lnTo>
                  <a:lnTo>
                    <a:pt x="218" y="203"/>
                  </a:lnTo>
                  <a:lnTo>
                    <a:pt x="213" y="207"/>
                  </a:lnTo>
                  <a:lnTo>
                    <a:pt x="207" y="211"/>
                  </a:lnTo>
                  <a:lnTo>
                    <a:pt x="199" y="213"/>
                  </a:lnTo>
                  <a:lnTo>
                    <a:pt x="194" y="216"/>
                  </a:lnTo>
                  <a:lnTo>
                    <a:pt x="188" y="218"/>
                  </a:lnTo>
                  <a:lnTo>
                    <a:pt x="182" y="222"/>
                  </a:lnTo>
                  <a:lnTo>
                    <a:pt x="176" y="224"/>
                  </a:lnTo>
                  <a:lnTo>
                    <a:pt x="171" y="228"/>
                  </a:lnTo>
                  <a:lnTo>
                    <a:pt x="165" y="232"/>
                  </a:lnTo>
                  <a:lnTo>
                    <a:pt x="173" y="220"/>
                  </a:lnTo>
                  <a:lnTo>
                    <a:pt x="182" y="211"/>
                  </a:lnTo>
                  <a:lnTo>
                    <a:pt x="188" y="203"/>
                  </a:lnTo>
                  <a:lnTo>
                    <a:pt x="194" y="197"/>
                  </a:lnTo>
                  <a:lnTo>
                    <a:pt x="199" y="194"/>
                  </a:lnTo>
                  <a:lnTo>
                    <a:pt x="205" y="190"/>
                  </a:lnTo>
                  <a:lnTo>
                    <a:pt x="215" y="178"/>
                  </a:lnTo>
                  <a:lnTo>
                    <a:pt x="220" y="169"/>
                  </a:lnTo>
                  <a:lnTo>
                    <a:pt x="218" y="159"/>
                  </a:lnTo>
                  <a:lnTo>
                    <a:pt x="213" y="152"/>
                  </a:lnTo>
                  <a:lnTo>
                    <a:pt x="211" y="154"/>
                  </a:lnTo>
                  <a:lnTo>
                    <a:pt x="207" y="154"/>
                  </a:lnTo>
                  <a:lnTo>
                    <a:pt x="201" y="156"/>
                  </a:lnTo>
                  <a:lnTo>
                    <a:pt x="196" y="158"/>
                  </a:lnTo>
                  <a:lnTo>
                    <a:pt x="188" y="158"/>
                  </a:lnTo>
                  <a:lnTo>
                    <a:pt x="184" y="161"/>
                  </a:lnTo>
                  <a:lnTo>
                    <a:pt x="176" y="167"/>
                  </a:lnTo>
                  <a:lnTo>
                    <a:pt x="175" y="175"/>
                  </a:lnTo>
                  <a:lnTo>
                    <a:pt x="163" y="182"/>
                  </a:lnTo>
                  <a:lnTo>
                    <a:pt x="154" y="192"/>
                  </a:lnTo>
                  <a:lnTo>
                    <a:pt x="142" y="197"/>
                  </a:lnTo>
                  <a:lnTo>
                    <a:pt x="133" y="205"/>
                  </a:lnTo>
                  <a:lnTo>
                    <a:pt x="121" y="209"/>
                  </a:lnTo>
                  <a:lnTo>
                    <a:pt x="110" y="213"/>
                  </a:lnTo>
                  <a:lnTo>
                    <a:pt x="99" y="216"/>
                  </a:lnTo>
                  <a:lnTo>
                    <a:pt x="89" y="220"/>
                  </a:lnTo>
                  <a:lnTo>
                    <a:pt x="76" y="222"/>
                  </a:lnTo>
                  <a:lnTo>
                    <a:pt x="66" y="224"/>
                  </a:lnTo>
                  <a:lnTo>
                    <a:pt x="53" y="226"/>
                  </a:lnTo>
                  <a:lnTo>
                    <a:pt x="43" y="230"/>
                  </a:lnTo>
                  <a:lnTo>
                    <a:pt x="32" y="232"/>
                  </a:lnTo>
                  <a:lnTo>
                    <a:pt x="21" y="235"/>
                  </a:lnTo>
                  <a:lnTo>
                    <a:pt x="9" y="239"/>
                  </a:lnTo>
                  <a:lnTo>
                    <a:pt x="0" y="245"/>
                  </a:lnTo>
                  <a:lnTo>
                    <a:pt x="9" y="234"/>
                  </a:lnTo>
                  <a:lnTo>
                    <a:pt x="21" y="226"/>
                  </a:lnTo>
                  <a:lnTo>
                    <a:pt x="32" y="216"/>
                  </a:lnTo>
                  <a:lnTo>
                    <a:pt x="43" y="211"/>
                  </a:lnTo>
                  <a:lnTo>
                    <a:pt x="57" y="201"/>
                  </a:lnTo>
                  <a:lnTo>
                    <a:pt x="68" y="196"/>
                  </a:lnTo>
                  <a:lnTo>
                    <a:pt x="83" y="190"/>
                  </a:lnTo>
                  <a:lnTo>
                    <a:pt x="97" y="182"/>
                  </a:lnTo>
                  <a:lnTo>
                    <a:pt x="108" y="175"/>
                  </a:lnTo>
                  <a:lnTo>
                    <a:pt x="121" y="169"/>
                  </a:lnTo>
                  <a:lnTo>
                    <a:pt x="133" y="161"/>
                  </a:lnTo>
                  <a:lnTo>
                    <a:pt x="146" y="154"/>
                  </a:lnTo>
                  <a:lnTo>
                    <a:pt x="156" y="144"/>
                  </a:lnTo>
                  <a:lnTo>
                    <a:pt x="167" y="135"/>
                  </a:lnTo>
                  <a:lnTo>
                    <a:pt x="178" y="125"/>
                  </a:lnTo>
                  <a:lnTo>
                    <a:pt x="188" y="114"/>
                  </a:lnTo>
                  <a:lnTo>
                    <a:pt x="188" y="104"/>
                  </a:lnTo>
                  <a:lnTo>
                    <a:pt x="192" y="99"/>
                  </a:lnTo>
                  <a:lnTo>
                    <a:pt x="194" y="93"/>
                  </a:lnTo>
                  <a:lnTo>
                    <a:pt x="197" y="89"/>
                  </a:lnTo>
                  <a:lnTo>
                    <a:pt x="203" y="83"/>
                  </a:lnTo>
                  <a:lnTo>
                    <a:pt x="209" y="81"/>
                  </a:lnTo>
                  <a:lnTo>
                    <a:pt x="216" y="78"/>
                  </a:lnTo>
                  <a:lnTo>
                    <a:pt x="224" y="78"/>
                  </a:lnTo>
                  <a:lnTo>
                    <a:pt x="230" y="74"/>
                  </a:lnTo>
                  <a:lnTo>
                    <a:pt x="239" y="74"/>
                  </a:lnTo>
                  <a:lnTo>
                    <a:pt x="245" y="72"/>
                  </a:lnTo>
                  <a:lnTo>
                    <a:pt x="253" y="70"/>
                  </a:lnTo>
                  <a:lnTo>
                    <a:pt x="260" y="68"/>
                  </a:lnTo>
                  <a:lnTo>
                    <a:pt x="266" y="66"/>
                  </a:lnTo>
                  <a:lnTo>
                    <a:pt x="272" y="62"/>
                  </a:lnTo>
                  <a:lnTo>
                    <a:pt x="277" y="61"/>
                  </a:lnTo>
                  <a:lnTo>
                    <a:pt x="287" y="57"/>
                  </a:lnTo>
                  <a:lnTo>
                    <a:pt x="294" y="55"/>
                  </a:lnTo>
                  <a:lnTo>
                    <a:pt x="304" y="53"/>
                  </a:lnTo>
                  <a:lnTo>
                    <a:pt x="313" y="51"/>
                  </a:lnTo>
                  <a:lnTo>
                    <a:pt x="321" y="47"/>
                  </a:lnTo>
                  <a:lnTo>
                    <a:pt x="331" y="43"/>
                  </a:lnTo>
                  <a:lnTo>
                    <a:pt x="340" y="42"/>
                  </a:lnTo>
                  <a:lnTo>
                    <a:pt x="350" y="38"/>
                  </a:lnTo>
                  <a:lnTo>
                    <a:pt x="342" y="42"/>
                  </a:lnTo>
                  <a:lnTo>
                    <a:pt x="338" y="45"/>
                  </a:lnTo>
                  <a:lnTo>
                    <a:pt x="331" y="49"/>
                  </a:lnTo>
                  <a:lnTo>
                    <a:pt x="327" y="55"/>
                  </a:lnTo>
                  <a:lnTo>
                    <a:pt x="319" y="64"/>
                  </a:lnTo>
                  <a:lnTo>
                    <a:pt x="313" y="74"/>
                  </a:lnTo>
                  <a:lnTo>
                    <a:pt x="310" y="78"/>
                  </a:lnTo>
                  <a:lnTo>
                    <a:pt x="313" y="81"/>
                  </a:lnTo>
                  <a:lnTo>
                    <a:pt x="315" y="80"/>
                  </a:lnTo>
                  <a:lnTo>
                    <a:pt x="319" y="78"/>
                  </a:lnTo>
                  <a:lnTo>
                    <a:pt x="327" y="74"/>
                  </a:lnTo>
                  <a:lnTo>
                    <a:pt x="336" y="70"/>
                  </a:lnTo>
                  <a:lnTo>
                    <a:pt x="342" y="66"/>
                  </a:lnTo>
                  <a:lnTo>
                    <a:pt x="351" y="62"/>
                  </a:lnTo>
                  <a:lnTo>
                    <a:pt x="359" y="57"/>
                  </a:lnTo>
                  <a:lnTo>
                    <a:pt x="369" y="53"/>
                  </a:lnTo>
                  <a:lnTo>
                    <a:pt x="374" y="49"/>
                  </a:lnTo>
                  <a:lnTo>
                    <a:pt x="384" y="43"/>
                  </a:lnTo>
                  <a:lnTo>
                    <a:pt x="391" y="40"/>
                  </a:lnTo>
                  <a:lnTo>
                    <a:pt x="401" y="36"/>
                  </a:lnTo>
                  <a:lnTo>
                    <a:pt x="408" y="30"/>
                  </a:lnTo>
                  <a:lnTo>
                    <a:pt x="416" y="26"/>
                  </a:lnTo>
                  <a:lnTo>
                    <a:pt x="424" y="21"/>
                  </a:lnTo>
                  <a:lnTo>
                    <a:pt x="431" y="19"/>
                  </a:lnTo>
                  <a:lnTo>
                    <a:pt x="439" y="13"/>
                  </a:lnTo>
                  <a:lnTo>
                    <a:pt x="448" y="9"/>
                  </a:lnTo>
                  <a:lnTo>
                    <a:pt x="458" y="7"/>
                  </a:lnTo>
                  <a:lnTo>
                    <a:pt x="467" y="5"/>
                  </a:lnTo>
                  <a:lnTo>
                    <a:pt x="462" y="9"/>
                  </a:lnTo>
                  <a:lnTo>
                    <a:pt x="458" y="17"/>
                  </a:lnTo>
                  <a:lnTo>
                    <a:pt x="452" y="21"/>
                  </a:lnTo>
                  <a:lnTo>
                    <a:pt x="446" y="26"/>
                  </a:lnTo>
                  <a:lnTo>
                    <a:pt x="441" y="30"/>
                  </a:lnTo>
                  <a:lnTo>
                    <a:pt x="435" y="36"/>
                  </a:lnTo>
                  <a:lnTo>
                    <a:pt x="427" y="42"/>
                  </a:lnTo>
                  <a:lnTo>
                    <a:pt x="422" y="45"/>
                  </a:lnTo>
                  <a:lnTo>
                    <a:pt x="416" y="51"/>
                  </a:lnTo>
                  <a:lnTo>
                    <a:pt x="408" y="55"/>
                  </a:lnTo>
                  <a:lnTo>
                    <a:pt x="403" y="59"/>
                  </a:lnTo>
                  <a:lnTo>
                    <a:pt x="397" y="64"/>
                  </a:lnTo>
                  <a:lnTo>
                    <a:pt x="389" y="74"/>
                  </a:lnTo>
                  <a:lnTo>
                    <a:pt x="382" y="85"/>
                  </a:lnTo>
                  <a:lnTo>
                    <a:pt x="374" y="87"/>
                  </a:lnTo>
                  <a:lnTo>
                    <a:pt x="370" y="93"/>
                  </a:lnTo>
                  <a:lnTo>
                    <a:pt x="369" y="99"/>
                  </a:lnTo>
                  <a:lnTo>
                    <a:pt x="369" y="104"/>
                  </a:lnTo>
                  <a:lnTo>
                    <a:pt x="376" y="99"/>
                  </a:lnTo>
                  <a:lnTo>
                    <a:pt x="386" y="95"/>
                  </a:lnTo>
                  <a:lnTo>
                    <a:pt x="395" y="89"/>
                  </a:lnTo>
                  <a:lnTo>
                    <a:pt x="405" y="85"/>
                  </a:lnTo>
                  <a:lnTo>
                    <a:pt x="412" y="81"/>
                  </a:lnTo>
                  <a:lnTo>
                    <a:pt x="422" y="76"/>
                  </a:lnTo>
                  <a:lnTo>
                    <a:pt x="429" y="70"/>
                  </a:lnTo>
                  <a:lnTo>
                    <a:pt x="439" y="64"/>
                  </a:lnTo>
                  <a:lnTo>
                    <a:pt x="448" y="59"/>
                  </a:lnTo>
                  <a:lnTo>
                    <a:pt x="456" y="53"/>
                  </a:lnTo>
                  <a:lnTo>
                    <a:pt x="464" y="45"/>
                  </a:lnTo>
                  <a:lnTo>
                    <a:pt x="473" y="42"/>
                  </a:lnTo>
                  <a:lnTo>
                    <a:pt x="483" y="34"/>
                  </a:lnTo>
                  <a:lnTo>
                    <a:pt x="490" y="28"/>
                  </a:lnTo>
                  <a:lnTo>
                    <a:pt x="500" y="21"/>
                  </a:lnTo>
                  <a:lnTo>
                    <a:pt x="509" y="13"/>
                  </a:lnTo>
                  <a:lnTo>
                    <a:pt x="513" y="9"/>
                  </a:lnTo>
                  <a:lnTo>
                    <a:pt x="519" y="7"/>
                  </a:lnTo>
                  <a:lnTo>
                    <a:pt x="526" y="2"/>
                  </a:lnTo>
                  <a:lnTo>
                    <a:pt x="534" y="0"/>
                  </a:lnTo>
                  <a:lnTo>
                    <a:pt x="534" y="0"/>
                  </a:lnTo>
                  <a:close/>
                </a:path>
              </a:pathLst>
            </a:custGeom>
            <a:solidFill>
              <a:srgbClr val="000000"/>
            </a:solidFill>
            <a:ln w="9525">
              <a:solidFill>
                <a:schemeClr val="tx2"/>
              </a:solidFill>
              <a:round/>
              <a:headEnd/>
              <a:tailEnd/>
            </a:ln>
          </p:spPr>
          <p:txBody>
            <a:bodyPr/>
            <a:lstStyle/>
            <a:p>
              <a:endParaRPr lang="es-AR"/>
            </a:p>
          </p:txBody>
        </p:sp>
        <p:sp>
          <p:nvSpPr>
            <p:cNvPr id="45155" name="Freeform 99"/>
            <p:cNvSpPr>
              <a:spLocks/>
            </p:cNvSpPr>
            <p:nvPr/>
          </p:nvSpPr>
          <p:spPr bwMode="auto">
            <a:xfrm>
              <a:off x="4947" y="3818"/>
              <a:ext cx="91" cy="70"/>
            </a:xfrm>
            <a:custGeom>
              <a:avLst/>
              <a:gdLst/>
              <a:ahLst/>
              <a:cxnLst>
                <a:cxn ang="0">
                  <a:pos x="4" y="0"/>
                </a:cxn>
                <a:cxn ang="0">
                  <a:pos x="12" y="4"/>
                </a:cxn>
                <a:cxn ang="0">
                  <a:pos x="17" y="8"/>
                </a:cxn>
                <a:cxn ang="0">
                  <a:pos x="25" y="14"/>
                </a:cxn>
                <a:cxn ang="0">
                  <a:pos x="33" y="18"/>
                </a:cxn>
                <a:cxn ang="0">
                  <a:pos x="38" y="23"/>
                </a:cxn>
                <a:cxn ang="0">
                  <a:pos x="46" y="27"/>
                </a:cxn>
                <a:cxn ang="0">
                  <a:pos x="54" y="31"/>
                </a:cxn>
                <a:cxn ang="0">
                  <a:pos x="61" y="37"/>
                </a:cxn>
                <a:cxn ang="0">
                  <a:pos x="69" y="38"/>
                </a:cxn>
                <a:cxn ang="0">
                  <a:pos x="74" y="44"/>
                </a:cxn>
                <a:cxn ang="0">
                  <a:pos x="82" y="48"/>
                </a:cxn>
                <a:cxn ang="0">
                  <a:pos x="92" y="52"/>
                </a:cxn>
                <a:cxn ang="0">
                  <a:pos x="99" y="56"/>
                </a:cxn>
                <a:cxn ang="0">
                  <a:pos x="107" y="61"/>
                </a:cxn>
                <a:cxn ang="0">
                  <a:pos x="114" y="65"/>
                </a:cxn>
                <a:cxn ang="0">
                  <a:pos x="122" y="71"/>
                </a:cxn>
                <a:cxn ang="0">
                  <a:pos x="132" y="76"/>
                </a:cxn>
                <a:cxn ang="0">
                  <a:pos x="143" y="84"/>
                </a:cxn>
                <a:cxn ang="0">
                  <a:pos x="151" y="92"/>
                </a:cxn>
                <a:cxn ang="0">
                  <a:pos x="158" y="99"/>
                </a:cxn>
                <a:cxn ang="0">
                  <a:pos x="166" y="109"/>
                </a:cxn>
                <a:cxn ang="0">
                  <a:pos x="171" y="118"/>
                </a:cxn>
                <a:cxn ang="0">
                  <a:pos x="175" y="122"/>
                </a:cxn>
                <a:cxn ang="0">
                  <a:pos x="177" y="128"/>
                </a:cxn>
                <a:cxn ang="0">
                  <a:pos x="181" y="135"/>
                </a:cxn>
                <a:cxn ang="0">
                  <a:pos x="183" y="141"/>
                </a:cxn>
                <a:cxn ang="0">
                  <a:pos x="173" y="135"/>
                </a:cxn>
                <a:cxn ang="0">
                  <a:pos x="164" y="130"/>
                </a:cxn>
                <a:cxn ang="0">
                  <a:pos x="154" y="124"/>
                </a:cxn>
                <a:cxn ang="0">
                  <a:pos x="147" y="120"/>
                </a:cxn>
                <a:cxn ang="0">
                  <a:pos x="137" y="113"/>
                </a:cxn>
                <a:cxn ang="0">
                  <a:pos x="130" y="107"/>
                </a:cxn>
                <a:cxn ang="0">
                  <a:pos x="120" y="101"/>
                </a:cxn>
                <a:cxn ang="0">
                  <a:pos x="113" y="94"/>
                </a:cxn>
                <a:cxn ang="0">
                  <a:pos x="103" y="88"/>
                </a:cxn>
                <a:cxn ang="0">
                  <a:pos x="95" y="82"/>
                </a:cxn>
                <a:cxn ang="0">
                  <a:pos x="86" y="76"/>
                </a:cxn>
                <a:cxn ang="0">
                  <a:pos x="78" y="71"/>
                </a:cxn>
                <a:cxn ang="0">
                  <a:pos x="69" y="65"/>
                </a:cxn>
                <a:cxn ang="0">
                  <a:pos x="59" y="61"/>
                </a:cxn>
                <a:cxn ang="0">
                  <a:pos x="50" y="57"/>
                </a:cxn>
                <a:cxn ang="0">
                  <a:pos x="42" y="56"/>
                </a:cxn>
                <a:cxn ang="0">
                  <a:pos x="35" y="50"/>
                </a:cxn>
                <a:cxn ang="0">
                  <a:pos x="27" y="44"/>
                </a:cxn>
                <a:cxn ang="0">
                  <a:pos x="19" y="37"/>
                </a:cxn>
                <a:cxn ang="0">
                  <a:pos x="12" y="31"/>
                </a:cxn>
                <a:cxn ang="0">
                  <a:pos x="4" y="23"/>
                </a:cxn>
                <a:cxn ang="0">
                  <a:pos x="2" y="16"/>
                </a:cxn>
                <a:cxn ang="0">
                  <a:pos x="0" y="6"/>
                </a:cxn>
                <a:cxn ang="0">
                  <a:pos x="4" y="0"/>
                </a:cxn>
                <a:cxn ang="0">
                  <a:pos x="4" y="0"/>
                </a:cxn>
              </a:cxnLst>
              <a:rect l="0" t="0" r="r" b="b"/>
              <a:pathLst>
                <a:path w="183" h="141">
                  <a:moveTo>
                    <a:pt x="4" y="0"/>
                  </a:moveTo>
                  <a:lnTo>
                    <a:pt x="12" y="4"/>
                  </a:lnTo>
                  <a:lnTo>
                    <a:pt x="17" y="8"/>
                  </a:lnTo>
                  <a:lnTo>
                    <a:pt x="25" y="14"/>
                  </a:lnTo>
                  <a:lnTo>
                    <a:pt x="33" y="18"/>
                  </a:lnTo>
                  <a:lnTo>
                    <a:pt x="38" y="23"/>
                  </a:lnTo>
                  <a:lnTo>
                    <a:pt x="46" y="27"/>
                  </a:lnTo>
                  <a:lnTo>
                    <a:pt x="54" y="31"/>
                  </a:lnTo>
                  <a:lnTo>
                    <a:pt x="61" y="37"/>
                  </a:lnTo>
                  <a:lnTo>
                    <a:pt x="69" y="38"/>
                  </a:lnTo>
                  <a:lnTo>
                    <a:pt x="74" y="44"/>
                  </a:lnTo>
                  <a:lnTo>
                    <a:pt x="82" y="48"/>
                  </a:lnTo>
                  <a:lnTo>
                    <a:pt x="92" y="52"/>
                  </a:lnTo>
                  <a:lnTo>
                    <a:pt x="99" y="56"/>
                  </a:lnTo>
                  <a:lnTo>
                    <a:pt x="107" y="61"/>
                  </a:lnTo>
                  <a:lnTo>
                    <a:pt x="114" y="65"/>
                  </a:lnTo>
                  <a:lnTo>
                    <a:pt x="122" y="71"/>
                  </a:lnTo>
                  <a:lnTo>
                    <a:pt x="132" y="76"/>
                  </a:lnTo>
                  <a:lnTo>
                    <a:pt x="143" y="84"/>
                  </a:lnTo>
                  <a:lnTo>
                    <a:pt x="151" y="92"/>
                  </a:lnTo>
                  <a:lnTo>
                    <a:pt x="158" y="99"/>
                  </a:lnTo>
                  <a:lnTo>
                    <a:pt x="166" y="109"/>
                  </a:lnTo>
                  <a:lnTo>
                    <a:pt x="171" y="118"/>
                  </a:lnTo>
                  <a:lnTo>
                    <a:pt x="175" y="122"/>
                  </a:lnTo>
                  <a:lnTo>
                    <a:pt x="177" y="128"/>
                  </a:lnTo>
                  <a:lnTo>
                    <a:pt x="181" y="135"/>
                  </a:lnTo>
                  <a:lnTo>
                    <a:pt x="183" y="141"/>
                  </a:lnTo>
                  <a:lnTo>
                    <a:pt x="173" y="135"/>
                  </a:lnTo>
                  <a:lnTo>
                    <a:pt x="164" y="130"/>
                  </a:lnTo>
                  <a:lnTo>
                    <a:pt x="154" y="124"/>
                  </a:lnTo>
                  <a:lnTo>
                    <a:pt x="147" y="120"/>
                  </a:lnTo>
                  <a:lnTo>
                    <a:pt x="137" y="113"/>
                  </a:lnTo>
                  <a:lnTo>
                    <a:pt x="130" y="107"/>
                  </a:lnTo>
                  <a:lnTo>
                    <a:pt x="120" y="101"/>
                  </a:lnTo>
                  <a:lnTo>
                    <a:pt x="113" y="94"/>
                  </a:lnTo>
                  <a:lnTo>
                    <a:pt x="103" y="88"/>
                  </a:lnTo>
                  <a:lnTo>
                    <a:pt x="95" y="82"/>
                  </a:lnTo>
                  <a:lnTo>
                    <a:pt x="86" y="76"/>
                  </a:lnTo>
                  <a:lnTo>
                    <a:pt x="78" y="71"/>
                  </a:lnTo>
                  <a:lnTo>
                    <a:pt x="69" y="65"/>
                  </a:lnTo>
                  <a:lnTo>
                    <a:pt x="59" y="61"/>
                  </a:lnTo>
                  <a:lnTo>
                    <a:pt x="50" y="57"/>
                  </a:lnTo>
                  <a:lnTo>
                    <a:pt x="42" y="56"/>
                  </a:lnTo>
                  <a:lnTo>
                    <a:pt x="35" y="50"/>
                  </a:lnTo>
                  <a:lnTo>
                    <a:pt x="27" y="44"/>
                  </a:lnTo>
                  <a:lnTo>
                    <a:pt x="19" y="37"/>
                  </a:lnTo>
                  <a:lnTo>
                    <a:pt x="12" y="31"/>
                  </a:lnTo>
                  <a:lnTo>
                    <a:pt x="4" y="23"/>
                  </a:lnTo>
                  <a:lnTo>
                    <a:pt x="2" y="16"/>
                  </a:lnTo>
                  <a:lnTo>
                    <a:pt x="0" y="6"/>
                  </a:lnTo>
                  <a:lnTo>
                    <a:pt x="4" y="0"/>
                  </a:lnTo>
                  <a:lnTo>
                    <a:pt x="4" y="0"/>
                  </a:lnTo>
                  <a:close/>
                </a:path>
              </a:pathLst>
            </a:custGeom>
            <a:solidFill>
              <a:srgbClr val="F59E91"/>
            </a:solidFill>
            <a:ln w="9525">
              <a:solidFill>
                <a:schemeClr val="tx2"/>
              </a:solidFill>
              <a:round/>
              <a:headEnd/>
              <a:tailEnd/>
            </a:ln>
          </p:spPr>
          <p:txBody>
            <a:bodyPr/>
            <a:lstStyle/>
            <a:p>
              <a:endParaRPr lang="es-AR"/>
            </a:p>
          </p:txBody>
        </p:sp>
        <p:sp>
          <p:nvSpPr>
            <p:cNvPr id="45156" name="Freeform 100"/>
            <p:cNvSpPr>
              <a:spLocks/>
            </p:cNvSpPr>
            <p:nvPr/>
          </p:nvSpPr>
          <p:spPr bwMode="auto">
            <a:xfrm>
              <a:off x="5023" y="3822"/>
              <a:ext cx="28" cy="15"/>
            </a:xfrm>
            <a:custGeom>
              <a:avLst/>
              <a:gdLst/>
              <a:ahLst/>
              <a:cxnLst>
                <a:cxn ang="0">
                  <a:pos x="40" y="0"/>
                </a:cxn>
                <a:cxn ang="0">
                  <a:pos x="50" y="6"/>
                </a:cxn>
                <a:cxn ang="0">
                  <a:pos x="57" y="11"/>
                </a:cxn>
                <a:cxn ang="0">
                  <a:pos x="57" y="15"/>
                </a:cxn>
                <a:cxn ang="0">
                  <a:pos x="57" y="21"/>
                </a:cxn>
                <a:cxn ang="0">
                  <a:pos x="52" y="25"/>
                </a:cxn>
                <a:cxn ang="0">
                  <a:pos x="46" y="27"/>
                </a:cxn>
                <a:cxn ang="0">
                  <a:pos x="38" y="29"/>
                </a:cxn>
                <a:cxn ang="0">
                  <a:pos x="31" y="30"/>
                </a:cxn>
                <a:cxn ang="0">
                  <a:pos x="23" y="29"/>
                </a:cxn>
                <a:cxn ang="0">
                  <a:pos x="16" y="29"/>
                </a:cxn>
                <a:cxn ang="0">
                  <a:pos x="8" y="27"/>
                </a:cxn>
                <a:cxn ang="0">
                  <a:pos x="4" y="25"/>
                </a:cxn>
                <a:cxn ang="0">
                  <a:pos x="0" y="21"/>
                </a:cxn>
                <a:cxn ang="0">
                  <a:pos x="0" y="17"/>
                </a:cxn>
                <a:cxn ang="0">
                  <a:pos x="4" y="11"/>
                </a:cxn>
                <a:cxn ang="0">
                  <a:pos x="14" y="6"/>
                </a:cxn>
                <a:cxn ang="0">
                  <a:pos x="18" y="4"/>
                </a:cxn>
                <a:cxn ang="0">
                  <a:pos x="25" y="4"/>
                </a:cxn>
                <a:cxn ang="0">
                  <a:pos x="33" y="2"/>
                </a:cxn>
                <a:cxn ang="0">
                  <a:pos x="40" y="0"/>
                </a:cxn>
                <a:cxn ang="0">
                  <a:pos x="40" y="0"/>
                </a:cxn>
              </a:cxnLst>
              <a:rect l="0" t="0" r="r" b="b"/>
              <a:pathLst>
                <a:path w="57" h="30">
                  <a:moveTo>
                    <a:pt x="40" y="0"/>
                  </a:moveTo>
                  <a:lnTo>
                    <a:pt x="50" y="6"/>
                  </a:lnTo>
                  <a:lnTo>
                    <a:pt x="57" y="11"/>
                  </a:lnTo>
                  <a:lnTo>
                    <a:pt x="57" y="15"/>
                  </a:lnTo>
                  <a:lnTo>
                    <a:pt x="57" y="21"/>
                  </a:lnTo>
                  <a:lnTo>
                    <a:pt x="52" y="25"/>
                  </a:lnTo>
                  <a:lnTo>
                    <a:pt x="46" y="27"/>
                  </a:lnTo>
                  <a:lnTo>
                    <a:pt x="38" y="29"/>
                  </a:lnTo>
                  <a:lnTo>
                    <a:pt x="31" y="30"/>
                  </a:lnTo>
                  <a:lnTo>
                    <a:pt x="23" y="29"/>
                  </a:lnTo>
                  <a:lnTo>
                    <a:pt x="16" y="29"/>
                  </a:lnTo>
                  <a:lnTo>
                    <a:pt x="8" y="27"/>
                  </a:lnTo>
                  <a:lnTo>
                    <a:pt x="4" y="25"/>
                  </a:lnTo>
                  <a:lnTo>
                    <a:pt x="0" y="21"/>
                  </a:lnTo>
                  <a:lnTo>
                    <a:pt x="0" y="17"/>
                  </a:lnTo>
                  <a:lnTo>
                    <a:pt x="4" y="11"/>
                  </a:lnTo>
                  <a:lnTo>
                    <a:pt x="14" y="6"/>
                  </a:lnTo>
                  <a:lnTo>
                    <a:pt x="18" y="4"/>
                  </a:lnTo>
                  <a:lnTo>
                    <a:pt x="25" y="4"/>
                  </a:lnTo>
                  <a:lnTo>
                    <a:pt x="33" y="2"/>
                  </a:lnTo>
                  <a:lnTo>
                    <a:pt x="40" y="0"/>
                  </a:lnTo>
                  <a:lnTo>
                    <a:pt x="40" y="0"/>
                  </a:lnTo>
                  <a:close/>
                </a:path>
              </a:pathLst>
            </a:custGeom>
            <a:solidFill>
              <a:srgbClr val="F2CC99"/>
            </a:solidFill>
            <a:ln w="9525">
              <a:solidFill>
                <a:schemeClr val="tx2"/>
              </a:solidFill>
              <a:round/>
              <a:headEnd/>
              <a:tailEnd/>
            </a:ln>
          </p:spPr>
          <p:txBody>
            <a:bodyPr/>
            <a:lstStyle/>
            <a:p>
              <a:endParaRPr lang="es-AR"/>
            </a:p>
          </p:txBody>
        </p:sp>
        <p:sp>
          <p:nvSpPr>
            <p:cNvPr id="45157" name="Freeform 101"/>
            <p:cNvSpPr>
              <a:spLocks/>
            </p:cNvSpPr>
            <p:nvPr/>
          </p:nvSpPr>
          <p:spPr bwMode="auto">
            <a:xfrm>
              <a:off x="5127" y="3830"/>
              <a:ext cx="89" cy="34"/>
            </a:xfrm>
            <a:custGeom>
              <a:avLst/>
              <a:gdLst/>
              <a:ahLst/>
              <a:cxnLst>
                <a:cxn ang="0">
                  <a:pos x="41" y="0"/>
                </a:cxn>
                <a:cxn ang="0">
                  <a:pos x="60" y="0"/>
                </a:cxn>
                <a:cxn ang="0">
                  <a:pos x="79" y="4"/>
                </a:cxn>
                <a:cxn ang="0">
                  <a:pos x="95" y="10"/>
                </a:cxn>
                <a:cxn ang="0">
                  <a:pos x="114" y="15"/>
                </a:cxn>
                <a:cxn ang="0">
                  <a:pos x="129" y="23"/>
                </a:cxn>
                <a:cxn ang="0">
                  <a:pos x="148" y="29"/>
                </a:cxn>
                <a:cxn ang="0">
                  <a:pos x="167" y="34"/>
                </a:cxn>
                <a:cxn ang="0">
                  <a:pos x="171" y="42"/>
                </a:cxn>
                <a:cxn ang="0">
                  <a:pos x="156" y="46"/>
                </a:cxn>
                <a:cxn ang="0">
                  <a:pos x="138" y="46"/>
                </a:cxn>
                <a:cxn ang="0">
                  <a:pos x="127" y="46"/>
                </a:cxn>
                <a:cxn ang="0">
                  <a:pos x="114" y="50"/>
                </a:cxn>
                <a:cxn ang="0">
                  <a:pos x="98" y="55"/>
                </a:cxn>
                <a:cxn ang="0">
                  <a:pos x="85" y="63"/>
                </a:cxn>
                <a:cxn ang="0">
                  <a:pos x="74" y="67"/>
                </a:cxn>
                <a:cxn ang="0">
                  <a:pos x="66" y="69"/>
                </a:cxn>
                <a:cxn ang="0">
                  <a:pos x="55" y="69"/>
                </a:cxn>
                <a:cxn ang="0">
                  <a:pos x="45" y="65"/>
                </a:cxn>
                <a:cxn ang="0">
                  <a:pos x="43" y="57"/>
                </a:cxn>
                <a:cxn ang="0">
                  <a:pos x="53" y="46"/>
                </a:cxn>
                <a:cxn ang="0">
                  <a:pos x="66" y="34"/>
                </a:cxn>
                <a:cxn ang="0">
                  <a:pos x="68" y="27"/>
                </a:cxn>
                <a:cxn ang="0">
                  <a:pos x="59" y="23"/>
                </a:cxn>
                <a:cxn ang="0">
                  <a:pos x="45" y="23"/>
                </a:cxn>
                <a:cxn ang="0">
                  <a:pos x="30" y="25"/>
                </a:cxn>
                <a:cxn ang="0">
                  <a:pos x="17" y="27"/>
                </a:cxn>
                <a:cxn ang="0">
                  <a:pos x="5" y="25"/>
                </a:cxn>
                <a:cxn ang="0">
                  <a:pos x="0" y="23"/>
                </a:cxn>
                <a:cxn ang="0">
                  <a:pos x="2" y="13"/>
                </a:cxn>
                <a:cxn ang="0">
                  <a:pos x="13" y="4"/>
                </a:cxn>
                <a:cxn ang="0">
                  <a:pos x="26" y="2"/>
                </a:cxn>
                <a:cxn ang="0">
                  <a:pos x="34" y="2"/>
                </a:cxn>
              </a:cxnLst>
              <a:rect l="0" t="0" r="r" b="b"/>
              <a:pathLst>
                <a:path w="176" h="69">
                  <a:moveTo>
                    <a:pt x="34" y="2"/>
                  </a:moveTo>
                  <a:lnTo>
                    <a:pt x="41" y="0"/>
                  </a:lnTo>
                  <a:lnTo>
                    <a:pt x="51" y="0"/>
                  </a:lnTo>
                  <a:lnTo>
                    <a:pt x="60" y="0"/>
                  </a:lnTo>
                  <a:lnTo>
                    <a:pt x="70" y="2"/>
                  </a:lnTo>
                  <a:lnTo>
                    <a:pt x="79" y="4"/>
                  </a:lnTo>
                  <a:lnTo>
                    <a:pt x="87" y="8"/>
                  </a:lnTo>
                  <a:lnTo>
                    <a:pt x="95" y="10"/>
                  </a:lnTo>
                  <a:lnTo>
                    <a:pt x="104" y="13"/>
                  </a:lnTo>
                  <a:lnTo>
                    <a:pt x="114" y="15"/>
                  </a:lnTo>
                  <a:lnTo>
                    <a:pt x="121" y="19"/>
                  </a:lnTo>
                  <a:lnTo>
                    <a:pt x="129" y="23"/>
                  </a:lnTo>
                  <a:lnTo>
                    <a:pt x="138" y="27"/>
                  </a:lnTo>
                  <a:lnTo>
                    <a:pt x="148" y="29"/>
                  </a:lnTo>
                  <a:lnTo>
                    <a:pt x="157" y="32"/>
                  </a:lnTo>
                  <a:lnTo>
                    <a:pt x="167" y="34"/>
                  </a:lnTo>
                  <a:lnTo>
                    <a:pt x="176" y="36"/>
                  </a:lnTo>
                  <a:lnTo>
                    <a:pt x="171" y="42"/>
                  </a:lnTo>
                  <a:lnTo>
                    <a:pt x="165" y="44"/>
                  </a:lnTo>
                  <a:lnTo>
                    <a:pt x="156" y="46"/>
                  </a:lnTo>
                  <a:lnTo>
                    <a:pt x="146" y="46"/>
                  </a:lnTo>
                  <a:lnTo>
                    <a:pt x="138" y="46"/>
                  </a:lnTo>
                  <a:lnTo>
                    <a:pt x="135" y="46"/>
                  </a:lnTo>
                  <a:lnTo>
                    <a:pt x="127" y="46"/>
                  </a:lnTo>
                  <a:lnTo>
                    <a:pt x="123" y="48"/>
                  </a:lnTo>
                  <a:lnTo>
                    <a:pt x="114" y="50"/>
                  </a:lnTo>
                  <a:lnTo>
                    <a:pt x="106" y="55"/>
                  </a:lnTo>
                  <a:lnTo>
                    <a:pt x="98" y="55"/>
                  </a:lnTo>
                  <a:lnTo>
                    <a:pt x="93" y="59"/>
                  </a:lnTo>
                  <a:lnTo>
                    <a:pt x="85" y="63"/>
                  </a:lnTo>
                  <a:lnTo>
                    <a:pt x="79" y="65"/>
                  </a:lnTo>
                  <a:lnTo>
                    <a:pt x="74" y="67"/>
                  </a:lnTo>
                  <a:lnTo>
                    <a:pt x="68" y="69"/>
                  </a:lnTo>
                  <a:lnTo>
                    <a:pt x="66" y="69"/>
                  </a:lnTo>
                  <a:lnTo>
                    <a:pt x="62" y="69"/>
                  </a:lnTo>
                  <a:lnTo>
                    <a:pt x="55" y="69"/>
                  </a:lnTo>
                  <a:lnTo>
                    <a:pt x="49" y="67"/>
                  </a:lnTo>
                  <a:lnTo>
                    <a:pt x="45" y="65"/>
                  </a:lnTo>
                  <a:lnTo>
                    <a:pt x="45" y="65"/>
                  </a:lnTo>
                  <a:lnTo>
                    <a:pt x="43" y="57"/>
                  </a:lnTo>
                  <a:lnTo>
                    <a:pt x="47" y="53"/>
                  </a:lnTo>
                  <a:lnTo>
                    <a:pt x="53" y="46"/>
                  </a:lnTo>
                  <a:lnTo>
                    <a:pt x="60" y="40"/>
                  </a:lnTo>
                  <a:lnTo>
                    <a:pt x="66" y="34"/>
                  </a:lnTo>
                  <a:lnTo>
                    <a:pt x="72" y="31"/>
                  </a:lnTo>
                  <a:lnTo>
                    <a:pt x="68" y="27"/>
                  </a:lnTo>
                  <a:lnTo>
                    <a:pt x="64" y="23"/>
                  </a:lnTo>
                  <a:lnTo>
                    <a:pt x="59" y="23"/>
                  </a:lnTo>
                  <a:lnTo>
                    <a:pt x="53" y="23"/>
                  </a:lnTo>
                  <a:lnTo>
                    <a:pt x="45" y="23"/>
                  </a:lnTo>
                  <a:lnTo>
                    <a:pt x="38" y="23"/>
                  </a:lnTo>
                  <a:lnTo>
                    <a:pt x="30" y="25"/>
                  </a:lnTo>
                  <a:lnTo>
                    <a:pt x="24" y="27"/>
                  </a:lnTo>
                  <a:lnTo>
                    <a:pt x="17" y="27"/>
                  </a:lnTo>
                  <a:lnTo>
                    <a:pt x="11" y="27"/>
                  </a:lnTo>
                  <a:lnTo>
                    <a:pt x="5" y="25"/>
                  </a:lnTo>
                  <a:lnTo>
                    <a:pt x="3" y="25"/>
                  </a:lnTo>
                  <a:lnTo>
                    <a:pt x="0" y="23"/>
                  </a:lnTo>
                  <a:lnTo>
                    <a:pt x="0" y="19"/>
                  </a:lnTo>
                  <a:lnTo>
                    <a:pt x="2" y="13"/>
                  </a:lnTo>
                  <a:lnTo>
                    <a:pt x="5" y="8"/>
                  </a:lnTo>
                  <a:lnTo>
                    <a:pt x="13" y="4"/>
                  </a:lnTo>
                  <a:lnTo>
                    <a:pt x="19" y="2"/>
                  </a:lnTo>
                  <a:lnTo>
                    <a:pt x="26" y="2"/>
                  </a:lnTo>
                  <a:lnTo>
                    <a:pt x="34" y="2"/>
                  </a:lnTo>
                  <a:lnTo>
                    <a:pt x="34" y="2"/>
                  </a:lnTo>
                  <a:close/>
                </a:path>
              </a:pathLst>
            </a:custGeom>
            <a:solidFill>
              <a:srgbClr val="F2CC99"/>
            </a:solidFill>
            <a:ln w="9525">
              <a:solidFill>
                <a:schemeClr val="tx2"/>
              </a:solidFill>
              <a:round/>
              <a:headEnd/>
              <a:tailEnd/>
            </a:ln>
          </p:spPr>
          <p:txBody>
            <a:bodyPr/>
            <a:lstStyle/>
            <a:p>
              <a:endParaRPr lang="es-AR"/>
            </a:p>
          </p:txBody>
        </p:sp>
        <p:sp>
          <p:nvSpPr>
            <p:cNvPr id="45158" name="Freeform 102"/>
            <p:cNvSpPr>
              <a:spLocks/>
            </p:cNvSpPr>
            <p:nvPr/>
          </p:nvSpPr>
          <p:spPr bwMode="auto">
            <a:xfrm>
              <a:off x="4316" y="3836"/>
              <a:ext cx="38" cy="43"/>
            </a:xfrm>
            <a:custGeom>
              <a:avLst/>
              <a:gdLst/>
              <a:ahLst/>
              <a:cxnLst>
                <a:cxn ang="0">
                  <a:pos x="66" y="0"/>
                </a:cxn>
                <a:cxn ang="0">
                  <a:pos x="70" y="0"/>
                </a:cxn>
                <a:cxn ang="0">
                  <a:pos x="72" y="3"/>
                </a:cxn>
                <a:cxn ang="0">
                  <a:pos x="74" y="5"/>
                </a:cxn>
                <a:cxn ang="0">
                  <a:pos x="76" y="9"/>
                </a:cxn>
                <a:cxn ang="0">
                  <a:pos x="70" y="19"/>
                </a:cxn>
                <a:cxn ang="0">
                  <a:pos x="64" y="28"/>
                </a:cxn>
                <a:cxn ang="0">
                  <a:pos x="53" y="38"/>
                </a:cxn>
                <a:cxn ang="0">
                  <a:pos x="43" y="49"/>
                </a:cxn>
                <a:cxn ang="0">
                  <a:pos x="34" y="57"/>
                </a:cxn>
                <a:cxn ang="0">
                  <a:pos x="28" y="66"/>
                </a:cxn>
                <a:cxn ang="0">
                  <a:pos x="21" y="70"/>
                </a:cxn>
                <a:cxn ang="0">
                  <a:pos x="13" y="74"/>
                </a:cxn>
                <a:cxn ang="0">
                  <a:pos x="5" y="77"/>
                </a:cxn>
                <a:cxn ang="0">
                  <a:pos x="0" y="85"/>
                </a:cxn>
                <a:cxn ang="0">
                  <a:pos x="3" y="79"/>
                </a:cxn>
                <a:cxn ang="0">
                  <a:pos x="5" y="74"/>
                </a:cxn>
                <a:cxn ang="0">
                  <a:pos x="9" y="66"/>
                </a:cxn>
                <a:cxn ang="0">
                  <a:pos x="13" y="60"/>
                </a:cxn>
                <a:cxn ang="0">
                  <a:pos x="15" y="55"/>
                </a:cxn>
                <a:cxn ang="0">
                  <a:pos x="17" y="47"/>
                </a:cxn>
                <a:cxn ang="0">
                  <a:pos x="21" y="41"/>
                </a:cxn>
                <a:cxn ang="0">
                  <a:pos x="24" y="36"/>
                </a:cxn>
                <a:cxn ang="0">
                  <a:pos x="28" y="30"/>
                </a:cxn>
                <a:cxn ang="0">
                  <a:pos x="32" y="22"/>
                </a:cxn>
                <a:cxn ang="0">
                  <a:pos x="36" y="17"/>
                </a:cxn>
                <a:cxn ang="0">
                  <a:pos x="42" y="13"/>
                </a:cxn>
                <a:cxn ang="0">
                  <a:pos x="45" y="7"/>
                </a:cxn>
                <a:cxn ang="0">
                  <a:pos x="53" y="3"/>
                </a:cxn>
                <a:cxn ang="0">
                  <a:pos x="59" y="1"/>
                </a:cxn>
                <a:cxn ang="0">
                  <a:pos x="66" y="0"/>
                </a:cxn>
                <a:cxn ang="0">
                  <a:pos x="66" y="0"/>
                </a:cxn>
              </a:cxnLst>
              <a:rect l="0" t="0" r="r" b="b"/>
              <a:pathLst>
                <a:path w="76" h="85">
                  <a:moveTo>
                    <a:pt x="66" y="0"/>
                  </a:moveTo>
                  <a:lnTo>
                    <a:pt x="70" y="0"/>
                  </a:lnTo>
                  <a:lnTo>
                    <a:pt x="72" y="3"/>
                  </a:lnTo>
                  <a:lnTo>
                    <a:pt x="74" y="5"/>
                  </a:lnTo>
                  <a:lnTo>
                    <a:pt x="76" y="9"/>
                  </a:lnTo>
                  <a:lnTo>
                    <a:pt x="70" y="19"/>
                  </a:lnTo>
                  <a:lnTo>
                    <a:pt x="64" y="28"/>
                  </a:lnTo>
                  <a:lnTo>
                    <a:pt x="53" y="38"/>
                  </a:lnTo>
                  <a:lnTo>
                    <a:pt x="43" y="49"/>
                  </a:lnTo>
                  <a:lnTo>
                    <a:pt x="34" y="57"/>
                  </a:lnTo>
                  <a:lnTo>
                    <a:pt x="28" y="66"/>
                  </a:lnTo>
                  <a:lnTo>
                    <a:pt x="21" y="70"/>
                  </a:lnTo>
                  <a:lnTo>
                    <a:pt x="13" y="74"/>
                  </a:lnTo>
                  <a:lnTo>
                    <a:pt x="5" y="77"/>
                  </a:lnTo>
                  <a:lnTo>
                    <a:pt x="0" y="85"/>
                  </a:lnTo>
                  <a:lnTo>
                    <a:pt x="3" y="79"/>
                  </a:lnTo>
                  <a:lnTo>
                    <a:pt x="5" y="74"/>
                  </a:lnTo>
                  <a:lnTo>
                    <a:pt x="9" y="66"/>
                  </a:lnTo>
                  <a:lnTo>
                    <a:pt x="13" y="60"/>
                  </a:lnTo>
                  <a:lnTo>
                    <a:pt x="15" y="55"/>
                  </a:lnTo>
                  <a:lnTo>
                    <a:pt x="17" y="47"/>
                  </a:lnTo>
                  <a:lnTo>
                    <a:pt x="21" y="41"/>
                  </a:lnTo>
                  <a:lnTo>
                    <a:pt x="24" y="36"/>
                  </a:lnTo>
                  <a:lnTo>
                    <a:pt x="28" y="30"/>
                  </a:lnTo>
                  <a:lnTo>
                    <a:pt x="32" y="22"/>
                  </a:lnTo>
                  <a:lnTo>
                    <a:pt x="36" y="17"/>
                  </a:lnTo>
                  <a:lnTo>
                    <a:pt x="42" y="13"/>
                  </a:lnTo>
                  <a:lnTo>
                    <a:pt x="45" y="7"/>
                  </a:lnTo>
                  <a:lnTo>
                    <a:pt x="53" y="3"/>
                  </a:lnTo>
                  <a:lnTo>
                    <a:pt x="59" y="1"/>
                  </a:lnTo>
                  <a:lnTo>
                    <a:pt x="66" y="0"/>
                  </a:lnTo>
                  <a:lnTo>
                    <a:pt x="66" y="0"/>
                  </a:lnTo>
                  <a:close/>
                </a:path>
              </a:pathLst>
            </a:custGeom>
            <a:solidFill>
              <a:srgbClr val="000000"/>
            </a:solidFill>
            <a:ln w="9525">
              <a:solidFill>
                <a:schemeClr val="tx2"/>
              </a:solidFill>
              <a:round/>
              <a:headEnd/>
              <a:tailEnd/>
            </a:ln>
          </p:spPr>
          <p:txBody>
            <a:bodyPr/>
            <a:lstStyle/>
            <a:p>
              <a:endParaRPr lang="es-AR"/>
            </a:p>
          </p:txBody>
        </p:sp>
        <p:sp>
          <p:nvSpPr>
            <p:cNvPr id="45159" name="Freeform 103"/>
            <p:cNvSpPr>
              <a:spLocks/>
            </p:cNvSpPr>
            <p:nvPr/>
          </p:nvSpPr>
          <p:spPr bwMode="auto">
            <a:xfrm>
              <a:off x="4354" y="3839"/>
              <a:ext cx="45" cy="25"/>
            </a:xfrm>
            <a:custGeom>
              <a:avLst/>
              <a:gdLst/>
              <a:ahLst/>
              <a:cxnLst>
                <a:cxn ang="0">
                  <a:pos x="57" y="0"/>
                </a:cxn>
                <a:cxn ang="0">
                  <a:pos x="62" y="0"/>
                </a:cxn>
                <a:cxn ang="0">
                  <a:pos x="70" y="0"/>
                </a:cxn>
                <a:cxn ang="0">
                  <a:pos x="78" y="0"/>
                </a:cxn>
                <a:cxn ang="0">
                  <a:pos x="89" y="0"/>
                </a:cxn>
                <a:cxn ang="0">
                  <a:pos x="78" y="8"/>
                </a:cxn>
                <a:cxn ang="0">
                  <a:pos x="66" y="17"/>
                </a:cxn>
                <a:cxn ang="0">
                  <a:pos x="55" y="23"/>
                </a:cxn>
                <a:cxn ang="0">
                  <a:pos x="45" y="31"/>
                </a:cxn>
                <a:cxn ang="0">
                  <a:pos x="38" y="33"/>
                </a:cxn>
                <a:cxn ang="0">
                  <a:pos x="34" y="36"/>
                </a:cxn>
                <a:cxn ang="0">
                  <a:pos x="26" y="38"/>
                </a:cxn>
                <a:cxn ang="0">
                  <a:pos x="23" y="40"/>
                </a:cxn>
                <a:cxn ang="0">
                  <a:pos x="15" y="42"/>
                </a:cxn>
                <a:cxn ang="0">
                  <a:pos x="11" y="46"/>
                </a:cxn>
                <a:cxn ang="0">
                  <a:pos x="4" y="50"/>
                </a:cxn>
                <a:cxn ang="0">
                  <a:pos x="0" y="52"/>
                </a:cxn>
                <a:cxn ang="0">
                  <a:pos x="2" y="42"/>
                </a:cxn>
                <a:cxn ang="0">
                  <a:pos x="7" y="34"/>
                </a:cxn>
                <a:cxn ang="0">
                  <a:pos x="13" y="25"/>
                </a:cxn>
                <a:cxn ang="0">
                  <a:pos x="19" y="17"/>
                </a:cxn>
                <a:cxn ang="0">
                  <a:pos x="26" y="10"/>
                </a:cxn>
                <a:cxn ang="0">
                  <a:pos x="36" y="6"/>
                </a:cxn>
                <a:cxn ang="0">
                  <a:pos x="45" y="2"/>
                </a:cxn>
                <a:cxn ang="0">
                  <a:pos x="57" y="0"/>
                </a:cxn>
                <a:cxn ang="0">
                  <a:pos x="57" y="0"/>
                </a:cxn>
              </a:cxnLst>
              <a:rect l="0" t="0" r="r" b="b"/>
              <a:pathLst>
                <a:path w="89" h="52">
                  <a:moveTo>
                    <a:pt x="57" y="0"/>
                  </a:moveTo>
                  <a:lnTo>
                    <a:pt x="62" y="0"/>
                  </a:lnTo>
                  <a:lnTo>
                    <a:pt x="70" y="0"/>
                  </a:lnTo>
                  <a:lnTo>
                    <a:pt x="78" y="0"/>
                  </a:lnTo>
                  <a:lnTo>
                    <a:pt x="89" y="0"/>
                  </a:lnTo>
                  <a:lnTo>
                    <a:pt x="78" y="8"/>
                  </a:lnTo>
                  <a:lnTo>
                    <a:pt x="66" y="17"/>
                  </a:lnTo>
                  <a:lnTo>
                    <a:pt x="55" y="23"/>
                  </a:lnTo>
                  <a:lnTo>
                    <a:pt x="45" y="31"/>
                  </a:lnTo>
                  <a:lnTo>
                    <a:pt x="38" y="33"/>
                  </a:lnTo>
                  <a:lnTo>
                    <a:pt x="34" y="36"/>
                  </a:lnTo>
                  <a:lnTo>
                    <a:pt x="26" y="38"/>
                  </a:lnTo>
                  <a:lnTo>
                    <a:pt x="23" y="40"/>
                  </a:lnTo>
                  <a:lnTo>
                    <a:pt x="15" y="42"/>
                  </a:lnTo>
                  <a:lnTo>
                    <a:pt x="11" y="46"/>
                  </a:lnTo>
                  <a:lnTo>
                    <a:pt x="4" y="50"/>
                  </a:lnTo>
                  <a:lnTo>
                    <a:pt x="0" y="52"/>
                  </a:lnTo>
                  <a:lnTo>
                    <a:pt x="2" y="42"/>
                  </a:lnTo>
                  <a:lnTo>
                    <a:pt x="7" y="34"/>
                  </a:lnTo>
                  <a:lnTo>
                    <a:pt x="13" y="25"/>
                  </a:lnTo>
                  <a:lnTo>
                    <a:pt x="19" y="17"/>
                  </a:lnTo>
                  <a:lnTo>
                    <a:pt x="26" y="10"/>
                  </a:lnTo>
                  <a:lnTo>
                    <a:pt x="36" y="6"/>
                  </a:lnTo>
                  <a:lnTo>
                    <a:pt x="45" y="2"/>
                  </a:lnTo>
                  <a:lnTo>
                    <a:pt x="57" y="0"/>
                  </a:lnTo>
                  <a:lnTo>
                    <a:pt x="57" y="0"/>
                  </a:lnTo>
                  <a:close/>
                </a:path>
              </a:pathLst>
            </a:custGeom>
            <a:solidFill>
              <a:srgbClr val="000000"/>
            </a:solidFill>
            <a:ln w="9525">
              <a:solidFill>
                <a:schemeClr val="tx2"/>
              </a:solidFill>
              <a:round/>
              <a:headEnd/>
              <a:tailEnd/>
            </a:ln>
          </p:spPr>
          <p:txBody>
            <a:bodyPr/>
            <a:lstStyle/>
            <a:p>
              <a:endParaRPr lang="es-AR"/>
            </a:p>
          </p:txBody>
        </p:sp>
        <p:sp>
          <p:nvSpPr>
            <p:cNvPr id="45160" name="Freeform 104"/>
            <p:cNvSpPr>
              <a:spLocks/>
            </p:cNvSpPr>
            <p:nvPr/>
          </p:nvSpPr>
          <p:spPr bwMode="auto">
            <a:xfrm>
              <a:off x="5043" y="3841"/>
              <a:ext cx="29" cy="13"/>
            </a:xfrm>
            <a:custGeom>
              <a:avLst/>
              <a:gdLst/>
              <a:ahLst/>
              <a:cxnLst>
                <a:cxn ang="0">
                  <a:pos x="21" y="0"/>
                </a:cxn>
                <a:cxn ang="0">
                  <a:pos x="27" y="0"/>
                </a:cxn>
                <a:cxn ang="0">
                  <a:pos x="33" y="0"/>
                </a:cxn>
                <a:cxn ang="0">
                  <a:pos x="40" y="0"/>
                </a:cxn>
                <a:cxn ang="0">
                  <a:pos x="48" y="2"/>
                </a:cxn>
                <a:cxn ang="0">
                  <a:pos x="54" y="4"/>
                </a:cxn>
                <a:cxn ang="0">
                  <a:pos x="57" y="8"/>
                </a:cxn>
                <a:cxn ang="0">
                  <a:pos x="59" y="13"/>
                </a:cxn>
                <a:cxn ang="0">
                  <a:pos x="57" y="25"/>
                </a:cxn>
                <a:cxn ang="0">
                  <a:pos x="50" y="23"/>
                </a:cxn>
                <a:cxn ang="0">
                  <a:pos x="40" y="23"/>
                </a:cxn>
                <a:cxn ang="0">
                  <a:pos x="33" y="23"/>
                </a:cxn>
                <a:cxn ang="0">
                  <a:pos x="29" y="25"/>
                </a:cxn>
                <a:cxn ang="0">
                  <a:pos x="21" y="25"/>
                </a:cxn>
                <a:cxn ang="0">
                  <a:pos x="17" y="27"/>
                </a:cxn>
                <a:cxn ang="0">
                  <a:pos x="8" y="25"/>
                </a:cxn>
                <a:cxn ang="0">
                  <a:pos x="2" y="23"/>
                </a:cxn>
                <a:cxn ang="0">
                  <a:pos x="0" y="19"/>
                </a:cxn>
                <a:cxn ang="0">
                  <a:pos x="0" y="15"/>
                </a:cxn>
                <a:cxn ang="0">
                  <a:pos x="2" y="11"/>
                </a:cxn>
                <a:cxn ang="0">
                  <a:pos x="6" y="6"/>
                </a:cxn>
                <a:cxn ang="0">
                  <a:pos x="14" y="4"/>
                </a:cxn>
                <a:cxn ang="0">
                  <a:pos x="21" y="0"/>
                </a:cxn>
                <a:cxn ang="0">
                  <a:pos x="21" y="0"/>
                </a:cxn>
              </a:cxnLst>
              <a:rect l="0" t="0" r="r" b="b"/>
              <a:pathLst>
                <a:path w="59" h="27">
                  <a:moveTo>
                    <a:pt x="21" y="0"/>
                  </a:moveTo>
                  <a:lnTo>
                    <a:pt x="27" y="0"/>
                  </a:lnTo>
                  <a:lnTo>
                    <a:pt x="33" y="0"/>
                  </a:lnTo>
                  <a:lnTo>
                    <a:pt x="40" y="0"/>
                  </a:lnTo>
                  <a:lnTo>
                    <a:pt x="48" y="2"/>
                  </a:lnTo>
                  <a:lnTo>
                    <a:pt x="54" y="4"/>
                  </a:lnTo>
                  <a:lnTo>
                    <a:pt x="57" y="8"/>
                  </a:lnTo>
                  <a:lnTo>
                    <a:pt x="59" y="13"/>
                  </a:lnTo>
                  <a:lnTo>
                    <a:pt x="57" y="25"/>
                  </a:lnTo>
                  <a:lnTo>
                    <a:pt x="50" y="23"/>
                  </a:lnTo>
                  <a:lnTo>
                    <a:pt x="40" y="23"/>
                  </a:lnTo>
                  <a:lnTo>
                    <a:pt x="33" y="23"/>
                  </a:lnTo>
                  <a:lnTo>
                    <a:pt x="29" y="25"/>
                  </a:lnTo>
                  <a:lnTo>
                    <a:pt x="21" y="25"/>
                  </a:lnTo>
                  <a:lnTo>
                    <a:pt x="17" y="27"/>
                  </a:lnTo>
                  <a:lnTo>
                    <a:pt x="8" y="25"/>
                  </a:lnTo>
                  <a:lnTo>
                    <a:pt x="2" y="23"/>
                  </a:lnTo>
                  <a:lnTo>
                    <a:pt x="0" y="19"/>
                  </a:lnTo>
                  <a:lnTo>
                    <a:pt x="0" y="15"/>
                  </a:lnTo>
                  <a:lnTo>
                    <a:pt x="2" y="11"/>
                  </a:lnTo>
                  <a:lnTo>
                    <a:pt x="6" y="6"/>
                  </a:lnTo>
                  <a:lnTo>
                    <a:pt x="14" y="4"/>
                  </a:lnTo>
                  <a:lnTo>
                    <a:pt x="21" y="0"/>
                  </a:lnTo>
                  <a:lnTo>
                    <a:pt x="21" y="0"/>
                  </a:lnTo>
                  <a:close/>
                </a:path>
              </a:pathLst>
            </a:custGeom>
            <a:solidFill>
              <a:srgbClr val="F2CC99"/>
            </a:solidFill>
            <a:ln w="9525">
              <a:solidFill>
                <a:schemeClr val="tx2"/>
              </a:solidFill>
              <a:round/>
              <a:headEnd/>
              <a:tailEnd/>
            </a:ln>
          </p:spPr>
          <p:txBody>
            <a:bodyPr/>
            <a:lstStyle/>
            <a:p>
              <a:endParaRPr lang="es-AR"/>
            </a:p>
          </p:txBody>
        </p:sp>
        <p:sp>
          <p:nvSpPr>
            <p:cNvPr id="45161" name="Freeform 105"/>
            <p:cNvSpPr>
              <a:spLocks/>
            </p:cNvSpPr>
            <p:nvPr/>
          </p:nvSpPr>
          <p:spPr bwMode="auto">
            <a:xfrm>
              <a:off x="5168" y="3856"/>
              <a:ext cx="81" cy="27"/>
            </a:xfrm>
            <a:custGeom>
              <a:avLst/>
              <a:gdLst/>
              <a:ahLst/>
              <a:cxnLst>
                <a:cxn ang="0">
                  <a:pos x="137" y="0"/>
                </a:cxn>
                <a:cxn ang="0">
                  <a:pos x="143" y="0"/>
                </a:cxn>
                <a:cxn ang="0">
                  <a:pos x="147" y="0"/>
                </a:cxn>
                <a:cxn ang="0">
                  <a:pos x="152" y="0"/>
                </a:cxn>
                <a:cxn ang="0">
                  <a:pos x="158" y="2"/>
                </a:cxn>
                <a:cxn ang="0">
                  <a:pos x="160" y="2"/>
                </a:cxn>
                <a:cxn ang="0">
                  <a:pos x="162" y="6"/>
                </a:cxn>
                <a:cxn ang="0">
                  <a:pos x="162" y="12"/>
                </a:cxn>
                <a:cxn ang="0">
                  <a:pos x="162" y="18"/>
                </a:cxn>
                <a:cxn ang="0">
                  <a:pos x="154" y="14"/>
                </a:cxn>
                <a:cxn ang="0">
                  <a:pos x="151" y="14"/>
                </a:cxn>
                <a:cxn ang="0">
                  <a:pos x="141" y="16"/>
                </a:cxn>
                <a:cxn ang="0">
                  <a:pos x="133" y="19"/>
                </a:cxn>
                <a:cxn ang="0">
                  <a:pos x="122" y="23"/>
                </a:cxn>
                <a:cxn ang="0">
                  <a:pos x="113" y="29"/>
                </a:cxn>
                <a:cxn ang="0">
                  <a:pos x="105" y="33"/>
                </a:cxn>
                <a:cxn ang="0">
                  <a:pos x="95" y="37"/>
                </a:cxn>
                <a:cxn ang="0">
                  <a:pos x="90" y="37"/>
                </a:cxn>
                <a:cxn ang="0">
                  <a:pos x="84" y="38"/>
                </a:cxn>
                <a:cxn ang="0">
                  <a:pos x="78" y="38"/>
                </a:cxn>
                <a:cxn ang="0">
                  <a:pos x="73" y="40"/>
                </a:cxn>
                <a:cxn ang="0">
                  <a:pos x="67" y="42"/>
                </a:cxn>
                <a:cxn ang="0">
                  <a:pos x="61" y="46"/>
                </a:cxn>
                <a:cxn ang="0">
                  <a:pos x="56" y="46"/>
                </a:cxn>
                <a:cxn ang="0">
                  <a:pos x="50" y="50"/>
                </a:cxn>
                <a:cxn ang="0">
                  <a:pos x="44" y="50"/>
                </a:cxn>
                <a:cxn ang="0">
                  <a:pos x="36" y="52"/>
                </a:cxn>
                <a:cxn ang="0">
                  <a:pos x="31" y="52"/>
                </a:cxn>
                <a:cxn ang="0">
                  <a:pos x="25" y="56"/>
                </a:cxn>
                <a:cxn ang="0">
                  <a:pos x="19" y="56"/>
                </a:cxn>
                <a:cxn ang="0">
                  <a:pos x="12" y="56"/>
                </a:cxn>
                <a:cxn ang="0">
                  <a:pos x="6" y="56"/>
                </a:cxn>
                <a:cxn ang="0">
                  <a:pos x="0" y="56"/>
                </a:cxn>
                <a:cxn ang="0">
                  <a:pos x="8" y="50"/>
                </a:cxn>
                <a:cxn ang="0">
                  <a:pos x="14" y="44"/>
                </a:cxn>
                <a:cxn ang="0">
                  <a:pos x="21" y="38"/>
                </a:cxn>
                <a:cxn ang="0">
                  <a:pos x="29" y="35"/>
                </a:cxn>
                <a:cxn ang="0">
                  <a:pos x="36" y="29"/>
                </a:cxn>
                <a:cxn ang="0">
                  <a:pos x="44" y="25"/>
                </a:cxn>
                <a:cxn ang="0">
                  <a:pos x="54" y="23"/>
                </a:cxn>
                <a:cxn ang="0">
                  <a:pos x="63" y="19"/>
                </a:cxn>
                <a:cxn ang="0">
                  <a:pos x="71" y="16"/>
                </a:cxn>
                <a:cxn ang="0">
                  <a:pos x="80" y="14"/>
                </a:cxn>
                <a:cxn ang="0">
                  <a:pos x="90" y="12"/>
                </a:cxn>
                <a:cxn ang="0">
                  <a:pos x="99" y="8"/>
                </a:cxn>
                <a:cxn ang="0">
                  <a:pos x="109" y="6"/>
                </a:cxn>
                <a:cxn ang="0">
                  <a:pos x="118" y="4"/>
                </a:cxn>
                <a:cxn ang="0">
                  <a:pos x="128" y="2"/>
                </a:cxn>
                <a:cxn ang="0">
                  <a:pos x="137" y="0"/>
                </a:cxn>
                <a:cxn ang="0">
                  <a:pos x="137" y="0"/>
                </a:cxn>
              </a:cxnLst>
              <a:rect l="0" t="0" r="r" b="b"/>
              <a:pathLst>
                <a:path w="162" h="56">
                  <a:moveTo>
                    <a:pt x="137" y="0"/>
                  </a:moveTo>
                  <a:lnTo>
                    <a:pt x="143" y="0"/>
                  </a:lnTo>
                  <a:lnTo>
                    <a:pt x="147" y="0"/>
                  </a:lnTo>
                  <a:lnTo>
                    <a:pt x="152" y="0"/>
                  </a:lnTo>
                  <a:lnTo>
                    <a:pt x="158" y="2"/>
                  </a:lnTo>
                  <a:lnTo>
                    <a:pt x="160" y="2"/>
                  </a:lnTo>
                  <a:lnTo>
                    <a:pt x="162" y="6"/>
                  </a:lnTo>
                  <a:lnTo>
                    <a:pt x="162" y="12"/>
                  </a:lnTo>
                  <a:lnTo>
                    <a:pt x="162" y="18"/>
                  </a:lnTo>
                  <a:lnTo>
                    <a:pt x="154" y="14"/>
                  </a:lnTo>
                  <a:lnTo>
                    <a:pt x="151" y="14"/>
                  </a:lnTo>
                  <a:lnTo>
                    <a:pt x="141" y="16"/>
                  </a:lnTo>
                  <a:lnTo>
                    <a:pt x="133" y="19"/>
                  </a:lnTo>
                  <a:lnTo>
                    <a:pt x="122" y="23"/>
                  </a:lnTo>
                  <a:lnTo>
                    <a:pt x="113" y="29"/>
                  </a:lnTo>
                  <a:lnTo>
                    <a:pt x="105" y="33"/>
                  </a:lnTo>
                  <a:lnTo>
                    <a:pt x="95" y="37"/>
                  </a:lnTo>
                  <a:lnTo>
                    <a:pt x="90" y="37"/>
                  </a:lnTo>
                  <a:lnTo>
                    <a:pt x="84" y="38"/>
                  </a:lnTo>
                  <a:lnTo>
                    <a:pt x="78" y="38"/>
                  </a:lnTo>
                  <a:lnTo>
                    <a:pt x="73" y="40"/>
                  </a:lnTo>
                  <a:lnTo>
                    <a:pt x="67" y="42"/>
                  </a:lnTo>
                  <a:lnTo>
                    <a:pt x="61" y="46"/>
                  </a:lnTo>
                  <a:lnTo>
                    <a:pt x="56" y="46"/>
                  </a:lnTo>
                  <a:lnTo>
                    <a:pt x="50" y="50"/>
                  </a:lnTo>
                  <a:lnTo>
                    <a:pt x="44" y="50"/>
                  </a:lnTo>
                  <a:lnTo>
                    <a:pt x="36" y="52"/>
                  </a:lnTo>
                  <a:lnTo>
                    <a:pt x="31" y="52"/>
                  </a:lnTo>
                  <a:lnTo>
                    <a:pt x="25" y="56"/>
                  </a:lnTo>
                  <a:lnTo>
                    <a:pt x="19" y="56"/>
                  </a:lnTo>
                  <a:lnTo>
                    <a:pt x="12" y="56"/>
                  </a:lnTo>
                  <a:lnTo>
                    <a:pt x="6" y="56"/>
                  </a:lnTo>
                  <a:lnTo>
                    <a:pt x="0" y="56"/>
                  </a:lnTo>
                  <a:lnTo>
                    <a:pt x="8" y="50"/>
                  </a:lnTo>
                  <a:lnTo>
                    <a:pt x="14" y="44"/>
                  </a:lnTo>
                  <a:lnTo>
                    <a:pt x="21" y="38"/>
                  </a:lnTo>
                  <a:lnTo>
                    <a:pt x="29" y="35"/>
                  </a:lnTo>
                  <a:lnTo>
                    <a:pt x="36" y="29"/>
                  </a:lnTo>
                  <a:lnTo>
                    <a:pt x="44" y="25"/>
                  </a:lnTo>
                  <a:lnTo>
                    <a:pt x="54" y="23"/>
                  </a:lnTo>
                  <a:lnTo>
                    <a:pt x="63" y="19"/>
                  </a:lnTo>
                  <a:lnTo>
                    <a:pt x="71" y="16"/>
                  </a:lnTo>
                  <a:lnTo>
                    <a:pt x="80" y="14"/>
                  </a:lnTo>
                  <a:lnTo>
                    <a:pt x="90" y="12"/>
                  </a:lnTo>
                  <a:lnTo>
                    <a:pt x="99" y="8"/>
                  </a:lnTo>
                  <a:lnTo>
                    <a:pt x="109" y="6"/>
                  </a:lnTo>
                  <a:lnTo>
                    <a:pt x="118" y="4"/>
                  </a:lnTo>
                  <a:lnTo>
                    <a:pt x="128" y="2"/>
                  </a:lnTo>
                  <a:lnTo>
                    <a:pt x="137" y="0"/>
                  </a:lnTo>
                  <a:lnTo>
                    <a:pt x="137" y="0"/>
                  </a:lnTo>
                  <a:close/>
                </a:path>
              </a:pathLst>
            </a:custGeom>
            <a:solidFill>
              <a:srgbClr val="E6B380"/>
            </a:solidFill>
            <a:ln w="9525">
              <a:solidFill>
                <a:schemeClr val="tx2"/>
              </a:solidFill>
              <a:round/>
              <a:headEnd/>
              <a:tailEnd/>
            </a:ln>
          </p:spPr>
          <p:txBody>
            <a:bodyPr/>
            <a:lstStyle/>
            <a:p>
              <a:endParaRPr lang="es-AR"/>
            </a:p>
          </p:txBody>
        </p:sp>
        <p:sp>
          <p:nvSpPr>
            <p:cNvPr id="45162" name="Freeform 106"/>
            <p:cNvSpPr>
              <a:spLocks/>
            </p:cNvSpPr>
            <p:nvPr/>
          </p:nvSpPr>
          <p:spPr bwMode="auto">
            <a:xfrm>
              <a:off x="5060" y="3858"/>
              <a:ext cx="43" cy="18"/>
            </a:xfrm>
            <a:custGeom>
              <a:avLst/>
              <a:gdLst/>
              <a:ahLst/>
              <a:cxnLst>
                <a:cxn ang="0">
                  <a:pos x="57" y="0"/>
                </a:cxn>
                <a:cxn ang="0">
                  <a:pos x="60" y="0"/>
                </a:cxn>
                <a:cxn ang="0">
                  <a:pos x="66" y="4"/>
                </a:cxn>
                <a:cxn ang="0">
                  <a:pos x="72" y="8"/>
                </a:cxn>
                <a:cxn ang="0">
                  <a:pos x="76" y="12"/>
                </a:cxn>
                <a:cxn ang="0">
                  <a:pos x="79" y="14"/>
                </a:cxn>
                <a:cxn ang="0">
                  <a:pos x="83" y="21"/>
                </a:cxn>
                <a:cxn ang="0">
                  <a:pos x="85" y="25"/>
                </a:cxn>
                <a:cxn ang="0">
                  <a:pos x="85" y="33"/>
                </a:cxn>
                <a:cxn ang="0">
                  <a:pos x="74" y="34"/>
                </a:cxn>
                <a:cxn ang="0">
                  <a:pos x="62" y="34"/>
                </a:cxn>
                <a:cxn ang="0">
                  <a:pos x="51" y="34"/>
                </a:cxn>
                <a:cxn ang="0">
                  <a:pos x="41" y="36"/>
                </a:cxn>
                <a:cxn ang="0">
                  <a:pos x="32" y="34"/>
                </a:cxn>
                <a:cxn ang="0">
                  <a:pos x="22" y="34"/>
                </a:cxn>
                <a:cxn ang="0">
                  <a:pos x="13" y="34"/>
                </a:cxn>
                <a:cxn ang="0">
                  <a:pos x="5" y="33"/>
                </a:cxn>
                <a:cxn ang="0">
                  <a:pos x="0" y="27"/>
                </a:cxn>
                <a:cxn ang="0">
                  <a:pos x="0" y="21"/>
                </a:cxn>
                <a:cxn ang="0">
                  <a:pos x="0" y="17"/>
                </a:cxn>
                <a:cxn ang="0">
                  <a:pos x="1" y="14"/>
                </a:cxn>
                <a:cxn ang="0">
                  <a:pos x="7" y="10"/>
                </a:cxn>
                <a:cxn ang="0">
                  <a:pos x="17" y="8"/>
                </a:cxn>
                <a:cxn ang="0">
                  <a:pos x="21" y="4"/>
                </a:cxn>
                <a:cxn ang="0">
                  <a:pos x="26" y="4"/>
                </a:cxn>
                <a:cxn ang="0">
                  <a:pos x="32" y="2"/>
                </a:cxn>
                <a:cxn ang="0">
                  <a:pos x="38" y="2"/>
                </a:cxn>
                <a:cxn ang="0">
                  <a:pos x="47" y="2"/>
                </a:cxn>
                <a:cxn ang="0">
                  <a:pos x="57" y="0"/>
                </a:cxn>
                <a:cxn ang="0">
                  <a:pos x="57" y="0"/>
                </a:cxn>
              </a:cxnLst>
              <a:rect l="0" t="0" r="r" b="b"/>
              <a:pathLst>
                <a:path w="85" h="36">
                  <a:moveTo>
                    <a:pt x="57" y="0"/>
                  </a:moveTo>
                  <a:lnTo>
                    <a:pt x="60" y="0"/>
                  </a:lnTo>
                  <a:lnTo>
                    <a:pt x="66" y="4"/>
                  </a:lnTo>
                  <a:lnTo>
                    <a:pt x="72" y="8"/>
                  </a:lnTo>
                  <a:lnTo>
                    <a:pt x="76" y="12"/>
                  </a:lnTo>
                  <a:lnTo>
                    <a:pt x="79" y="14"/>
                  </a:lnTo>
                  <a:lnTo>
                    <a:pt x="83" y="21"/>
                  </a:lnTo>
                  <a:lnTo>
                    <a:pt x="85" y="25"/>
                  </a:lnTo>
                  <a:lnTo>
                    <a:pt x="85" y="33"/>
                  </a:lnTo>
                  <a:lnTo>
                    <a:pt x="74" y="34"/>
                  </a:lnTo>
                  <a:lnTo>
                    <a:pt x="62" y="34"/>
                  </a:lnTo>
                  <a:lnTo>
                    <a:pt x="51" y="34"/>
                  </a:lnTo>
                  <a:lnTo>
                    <a:pt x="41" y="36"/>
                  </a:lnTo>
                  <a:lnTo>
                    <a:pt x="32" y="34"/>
                  </a:lnTo>
                  <a:lnTo>
                    <a:pt x="22" y="34"/>
                  </a:lnTo>
                  <a:lnTo>
                    <a:pt x="13" y="34"/>
                  </a:lnTo>
                  <a:lnTo>
                    <a:pt x="5" y="33"/>
                  </a:lnTo>
                  <a:lnTo>
                    <a:pt x="0" y="27"/>
                  </a:lnTo>
                  <a:lnTo>
                    <a:pt x="0" y="21"/>
                  </a:lnTo>
                  <a:lnTo>
                    <a:pt x="0" y="17"/>
                  </a:lnTo>
                  <a:lnTo>
                    <a:pt x="1" y="14"/>
                  </a:lnTo>
                  <a:lnTo>
                    <a:pt x="7" y="10"/>
                  </a:lnTo>
                  <a:lnTo>
                    <a:pt x="17" y="8"/>
                  </a:lnTo>
                  <a:lnTo>
                    <a:pt x="21" y="4"/>
                  </a:lnTo>
                  <a:lnTo>
                    <a:pt x="26" y="4"/>
                  </a:lnTo>
                  <a:lnTo>
                    <a:pt x="32" y="2"/>
                  </a:lnTo>
                  <a:lnTo>
                    <a:pt x="38" y="2"/>
                  </a:lnTo>
                  <a:lnTo>
                    <a:pt x="47" y="2"/>
                  </a:lnTo>
                  <a:lnTo>
                    <a:pt x="57" y="0"/>
                  </a:lnTo>
                  <a:lnTo>
                    <a:pt x="57" y="0"/>
                  </a:lnTo>
                  <a:close/>
                </a:path>
              </a:pathLst>
            </a:custGeom>
            <a:solidFill>
              <a:srgbClr val="F2CC99"/>
            </a:solidFill>
            <a:ln w="9525">
              <a:solidFill>
                <a:schemeClr val="tx2"/>
              </a:solidFill>
              <a:round/>
              <a:headEnd/>
              <a:tailEnd/>
            </a:ln>
          </p:spPr>
          <p:txBody>
            <a:bodyPr/>
            <a:lstStyle/>
            <a:p>
              <a:endParaRPr lang="es-AR"/>
            </a:p>
          </p:txBody>
        </p:sp>
        <p:sp>
          <p:nvSpPr>
            <p:cNvPr id="45163" name="Freeform 107"/>
            <p:cNvSpPr>
              <a:spLocks/>
            </p:cNvSpPr>
            <p:nvPr/>
          </p:nvSpPr>
          <p:spPr bwMode="auto">
            <a:xfrm>
              <a:off x="4969" y="3872"/>
              <a:ext cx="61" cy="48"/>
            </a:xfrm>
            <a:custGeom>
              <a:avLst/>
              <a:gdLst/>
              <a:ahLst/>
              <a:cxnLst>
                <a:cxn ang="0">
                  <a:pos x="6" y="0"/>
                </a:cxn>
                <a:cxn ang="0">
                  <a:pos x="9" y="0"/>
                </a:cxn>
                <a:cxn ang="0">
                  <a:pos x="11" y="0"/>
                </a:cxn>
                <a:cxn ang="0">
                  <a:pos x="11" y="4"/>
                </a:cxn>
                <a:cxn ang="0">
                  <a:pos x="11" y="4"/>
                </a:cxn>
                <a:cxn ang="0">
                  <a:pos x="15" y="4"/>
                </a:cxn>
                <a:cxn ang="0">
                  <a:pos x="23" y="4"/>
                </a:cxn>
                <a:cxn ang="0">
                  <a:pos x="27" y="4"/>
                </a:cxn>
                <a:cxn ang="0">
                  <a:pos x="30" y="7"/>
                </a:cxn>
                <a:cxn ang="0">
                  <a:pos x="36" y="13"/>
                </a:cxn>
                <a:cxn ang="0">
                  <a:pos x="40" y="21"/>
                </a:cxn>
                <a:cxn ang="0">
                  <a:pos x="46" y="26"/>
                </a:cxn>
                <a:cxn ang="0">
                  <a:pos x="51" y="34"/>
                </a:cxn>
                <a:cxn ang="0">
                  <a:pos x="55" y="36"/>
                </a:cxn>
                <a:cxn ang="0">
                  <a:pos x="59" y="40"/>
                </a:cxn>
                <a:cxn ang="0">
                  <a:pos x="65" y="40"/>
                </a:cxn>
                <a:cxn ang="0">
                  <a:pos x="72" y="42"/>
                </a:cxn>
                <a:cxn ang="0">
                  <a:pos x="74" y="47"/>
                </a:cxn>
                <a:cxn ang="0">
                  <a:pos x="70" y="53"/>
                </a:cxn>
                <a:cxn ang="0">
                  <a:pos x="65" y="55"/>
                </a:cxn>
                <a:cxn ang="0">
                  <a:pos x="57" y="57"/>
                </a:cxn>
                <a:cxn ang="0">
                  <a:pos x="59" y="59"/>
                </a:cxn>
                <a:cxn ang="0">
                  <a:pos x="65" y="63"/>
                </a:cxn>
                <a:cxn ang="0">
                  <a:pos x="70" y="64"/>
                </a:cxn>
                <a:cxn ang="0">
                  <a:pos x="78" y="66"/>
                </a:cxn>
                <a:cxn ang="0">
                  <a:pos x="84" y="66"/>
                </a:cxn>
                <a:cxn ang="0">
                  <a:pos x="91" y="68"/>
                </a:cxn>
                <a:cxn ang="0">
                  <a:pos x="97" y="68"/>
                </a:cxn>
                <a:cxn ang="0">
                  <a:pos x="105" y="68"/>
                </a:cxn>
                <a:cxn ang="0">
                  <a:pos x="110" y="68"/>
                </a:cxn>
                <a:cxn ang="0">
                  <a:pos x="114" y="68"/>
                </a:cxn>
                <a:cxn ang="0">
                  <a:pos x="118" y="70"/>
                </a:cxn>
                <a:cxn ang="0">
                  <a:pos x="122" y="72"/>
                </a:cxn>
                <a:cxn ang="0">
                  <a:pos x="120" y="76"/>
                </a:cxn>
                <a:cxn ang="0">
                  <a:pos x="120" y="80"/>
                </a:cxn>
                <a:cxn ang="0">
                  <a:pos x="116" y="85"/>
                </a:cxn>
                <a:cxn ang="0">
                  <a:pos x="110" y="93"/>
                </a:cxn>
                <a:cxn ang="0">
                  <a:pos x="101" y="95"/>
                </a:cxn>
                <a:cxn ang="0">
                  <a:pos x="91" y="97"/>
                </a:cxn>
                <a:cxn ang="0">
                  <a:pos x="82" y="95"/>
                </a:cxn>
                <a:cxn ang="0">
                  <a:pos x="76" y="93"/>
                </a:cxn>
                <a:cxn ang="0">
                  <a:pos x="67" y="87"/>
                </a:cxn>
                <a:cxn ang="0">
                  <a:pos x="59" y="82"/>
                </a:cxn>
                <a:cxn ang="0">
                  <a:pos x="49" y="76"/>
                </a:cxn>
                <a:cxn ang="0">
                  <a:pos x="44" y="70"/>
                </a:cxn>
                <a:cxn ang="0">
                  <a:pos x="36" y="61"/>
                </a:cxn>
                <a:cxn ang="0">
                  <a:pos x="30" y="55"/>
                </a:cxn>
                <a:cxn ang="0">
                  <a:pos x="25" y="45"/>
                </a:cxn>
                <a:cxn ang="0">
                  <a:pos x="19" y="38"/>
                </a:cxn>
                <a:cxn ang="0">
                  <a:pos x="13" y="28"/>
                </a:cxn>
                <a:cxn ang="0">
                  <a:pos x="9" y="23"/>
                </a:cxn>
                <a:cxn ang="0">
                  <a:pos x="4" y="15"/>
                </a:cxn>
                <a:cxn ang="0">
                  <a:pos x="2" y="7"/>
                </a:cxn>
                <a:cxn ang="0">
                  <a:pos x="0" y="7"/>
                </a:cxn>
                <a:cxn ang="0">
                  <a:pos x="2" y="5"/>
                </a:cxn>
                <a:cxn ang="0">
                  <a:pos x="4" y="2"/>
                </a:cxn>
                <a:cxn ang="0">
                  <a:pos x="6" y="0"/>
                </a:cxn>
                <a:cxn ang="0">
                  <a:pos x="6" y="0"/>
                </a:cxn>
              </a:cxnLst>
              <a:rect l="0" t="0" r="r" b="b"/>
              <a:pathLst>
                <a:path w="122" h="97">
                  <a:moveTo>
                    <a:pt x="6" y="0"/>
                  </a:moveTo>
                  <a:lnTo>
                    <a:pt x="9" y="0"/>
                  </a:lnTo>
                  <a:lnTo>
                    <a:pt x="11" y="0"/>
                  </a:lnTo>
                  <a:lnTo>
                    <a:pt x="11" y="4"/>
                  </a:lnTo>
                  <a:lnTo>
                    <a:pt x="11" y="4"/>
                  </a:lnTo>
                  <a:lnTo>
                    <a:pt x="15" y="4"/>
                  </a:lnTo>
                  <a:lnTo>
                    <a:pt x="23" y="4"/>
                  </a:lnTo>
                  <a:lnTo>
                    <a:pt x="27" y="4"/>
                  </a:lnTo>
                  <a:lnTo>
                    <a:pt x="30" y="7"/>
                  </a:lnTo>
                  <a:lnTo>
                    <a:pt x="36" y="13"/>
                  </a:lnTo>
                  <a:lnTo>
                    <a:pt x="40" y="21"/>
                  </a:lnTo>
                  <a:lnTo>
                    <a:pt x="46" y="26"/>
                  </a:lnTo>
                  <a:lnTo>
                    <a:pt x="51" y="34"/>
                  </a:lnTo>
                  <a:lnTo>
                    <a:pt x="55" y="36"/>
                  </a:lnTo>
                  <a:lnTo>
                    <a:pt x="59" y="40"/>
                  </a:lnTo>
                  <a:lnTo>
                    <a:pt x="65" y="40"/>
                  </a:lnTo>
                  <a:lnTo>
                    <a:pt x="72" y="42"/>
                  </a:lnTo>
                  <a:lnTo>
                    <a:pt x="74" y="47"/>
                  </a:lnTo>
                  <a:lnTo>
                    <a:pt x="70" y="53"/>
                  </a:lnTo>
                  <a:lnTo>
                    <a:pt x="65" y="55"/>
                  </a:lnTo>
                  <a:lnTo>
                    <a:pt x="57" y="57"/>
                  </a:lnTo>
                  <a:lnTo>
                    <a:pt x="59" y="59"/>
                  </a:lnTo>
                  <a:lnTo>
                    <a:pt x="65" y="63"/>
                  </a:lnTo>
                  <a:lnTo>
                    <a:pt x="70" y="64"/>
                  </a:lnTo>
                  <a:lnTo>
                    <a:pt x="78" y="66"/>
                  </a:lnTo>
                  <a:lnTo>
                    <a:pt x="84" y="66"/>
                  </a:lnTo>
                  <a:lnTo>
                    <a:pt x="91" y="68"/>
                  </a:lnTo>
                  <a:lnTo>
                    <a:pt x="97" y="68"/>
                  </a:lnTo>
                  <a:lnTo>
                    <a:pt x="105" y="68"/>
                  </a:lnTo>
                  <a:lnTo>
                    <a:pt x="110" y="68"/>
                  </a:lnTo>
                  <a:lnTo>
                    <a:pt x="114" y="68"/>
                  </a:lnTo>
                  <a:lnTo>
                    <a:pt x="118" y="70"/>
                  </a:lnTo>
                  <a:lnTo>
                    <a:pt x="122" y="72"/>
                  </a:lnTo>
                  <a:lnTo>
                    <a:pt x="120" y="76"/>
                  </a:lnTo>
                  <a:lnTo>
                    <a:pt x="120" y="80"/>
                  </a:lnTo>
                  <a:lnTo>
                    <a:pt x="116" y="85"/>
                  </a:lnTo>
                  <a:lnTo>
                    <a:pt x="110" y="93"/>
                  </a:lnTo>
                  <a:lnTo>
                    <a:pt x="101" y="95"/>
                  </a:lnTo>
                  <a:lnTo>
                    <a:pt x="91" y="97"/>
                  </a:lnTo>
                  <a:lnTo>
                    <a:pt x="82" y="95"/>
                  </a:lnTo>
                  <a:lnTo>
                    <a:pt x="76" y="93"/>
                  </a:lnTo>
                  <a:lnTo>
                    <a:pt x="67" y="87"/>
                  </a:lnTo>
                  <a:lnTo>
                    <a:pt x="59" y="82"/>
                  </a:lnTo>
                  <a:lnTo>
                    <a:pt x="49" y="76"/>
                  </a:lnTo>
                  <a:lnTo>
                    <a:pt x="44" y="70"/>
                  </a:lnTo>
                  <a:lnTo>
                    <a:pt x="36" y="61"/>
                  </a:lnTo>
                  <a:lnTo>
                    <a:pt x="30" y="55"/>
                  </a:lnTo>
                  <a:lnTo>
                    <a:pt x="25" y="45"/>
                  </a:lnTo>
                  <a:lnTo>
                    <a:pt x="19" y="38"/>
                  </a:lnTo>
                  <a:lnTo>
                    <a:pt x="13" y="28"/>
                  </a:lnTo>
                  <a:lnTo>
                    <a:pt x="9" y="23"/>
                  </a:lnTo>
                  <a:lnTo>
                    <a:pt x="4" y="15"/>
                  </a:lnTo>
                  <a:lnTo>
                    <a:pt x="2" y="7"/>
                  </a:lnTo>
                  <a:lnTo>
                    <a:pt x="0" y="7"/>
                  </a:lnTo>
                  <a:lnTo>
                    <a:pt x="2" y="5"/>
                  </a:lnTo>
                  <a:lnTo>
                    <a:pt x="4" y="2"/>
                  </a:lnTo>
                  <a:lnTo>
                    <a:pt x="6" y="0"/>
                  </a:lnTo>
                  <a:lnTo>
                    <a:pt x="6" y="0"/>
                  </a:lnTo>
                  <a:close/>
                </a:path>
              </a:pathLst>
            </a:custGeom>
            <a:solidFill>
              <a:srgbClr val="F2CC99"/>
            </a:solidFill>
            <a:ln w="9525">
              <a:solidFill>
                <a:schemeClr val="tx2"/>
              </a:solidFill>
              <a:round/>
              <a:headEnd/>
              <a:tailEnd/>
            </a:ln>
          </p:spPr>
          <p:txBody>
            <a:bodyPr/>
            <a:lstStyle/>
            <a:p>
              <a:endParaRPr lang="es-AR"/>
            </a:p>
          </p:txBody>
        </p:sp>
        <p:sp>
          <p:nvSpPr>
            <p:cNvPr id="45164" name="Freeform 108"/>
            <p:cNvSpPr>
              <a:spLocks/>
            </p:cNvSpPr>
            <p:nvPr/>
          </p:nvSpPr>
          <p:spPr bwMode="auto">
            <a:xfrm>
              <a:off x="3847" y="3902"/>
              <a:ext cx="162" cy="44"/>
            </a:xfrm>
            <a:custGeom>
              <a:avLst/>
              <a:gdLst/>
              <a:ahLst/>
              <a:cxnLst>
                <a:cxn ang="0">
                  <a:pos x="259" y="2"/>
                </a:cxn>
                <a:cxn ang="0">
                  <a:pos x="251" y="7"/>
                </a:cxn>
                <a:cxn ang="0">
                  <a:pos x="234" y="15"/>
                </a:cxn>
                <a:cxn ang="0">
                  <a:pos x="215" y="22"/>
                </a:cxn>
                <a:cxn ang="0">
                  <a:pos x="202" y="38"/>
                </a:cxn>
                <a:cxn ang="0">
                  <a:pos x="204" y="43"/>
                </a:cxn>
                <a:cxn ang="0">
                  <a:pos x="217" y="40"/>
                </a:cxn>
                <a:cxn ang="0">
                  <a:pos x="230" y="36"/>
                </a:cxn>
                <a:cxn ang="0">
                  <a:pos x="246" y="32"/>
                </a:cxn>
                <a:cxn ang="0">
                  <a:pos x="259" y="28"/>
                </a:cxn>
                <a:cxn ang="0">
                  <a:pos x="274" y="26"/>
                </a:cxn>
                <a:cxn ang="0">
                  <a:pos x="287" y="22"/>
                </a:cxn>
                <a:cxn ang="0">
                  <a:pos x="303" y="19"/>
                </a:cxn>
                <a:cxn ang="0">
                  <a:pos x="308" y="22"/>
                </a:cxn>
                <a:cxn ang="0">
                  <a:pos x="295" y="30"/>
                </a:cxn>
                <a:cxn ang="0">
                  <a:pos x="282" y="38"/>
                </a:cxn>
                <a:cxn ang="0">
                  <a:pos x="270" y="47"/>
                </a:cxn>
                <a:cxn ang="0">
                  <a:pos x="276" y="53"/>
                </a:cxn>
                <a:cxn ang="0">
                  <a:pos x="291" y="51"/>
                </a:cxn>
                <a:cxn ang="0">
                  <a:pos x="305" y="51"/>
                </a:cxn>
                <a:cxn ang="0">
                  <a:pos x="318" y="51"/>
                </a:cxn>
                <a:cxn ang="0">
                  <a:pos x="316" y="53"/>
                </a:cxn>
                <a:cxn ang="0">
                  <a:pos x="297" y="60"/>
                </a:cxn>
                <a:cxn ang="0">
                  <a:pos x="280" y="66"/>
                </a:cxn>
                <a:cxn ang="0">
                  <a:pos x="261" y="74"/>
                </a:cxn>
                <a:cxn ang="0">
                  <a:pos x="244" y="81"/>
                </a:cxn>
                <a:cxn ang="0">
                  <a:pos x="225" y="85"/>
                </a:cxn>
                <a:cxn ang="0">
                  <a:pos x="206" y="87"/>
                </a:cxn>
                <a:cxn ang="0">
                  <a:pos x="185" y="85"/>
                </a:cxn>
                <a:cxn ang="0">
                  <a:pos x="164" y="85"/>
                </a:cxn>
                <a:cxn ang="0">
                  <a:pos x="141" y="85"/>
                </a:cxn>
                <a:cxn ang="0">
                  <a:pos x="120" y="85"/>
                </a:cxn>
                <a:cxn ang="0">
                  <a:pos x="99" y="85"/>
                </a:cxn>
                <a:cxn ang="0">
                  <a:pos x="76" y="85"/>
                </a:cxn>
                <a:cxn ang="0">
                  <a:pos x="55" y="85"/>
                </a:cxn>
                <a:cxn ang="0">
                  <a:pos x="33" y="85"/>
                </a:cxn>
                <a:cxn ang="0">
                  <a:pos x="10" y="85"/>
                </a:cxn>
                <a:cxn ang="0">
                  <a:pos x="6" y="79"/>
                </a:cxn>
                <a:cxn ang="0">
                  <a:pos x="21" y="70"/>
                </a:cxn>
                <a:cxn ang="0">
                  <a:pos x="40" y="62"/>
                </a:cxn>
                <a:cxn ang="0">
                  <a:pos x="61" y="55"/>
                </a:cxn>
                <a:cxn ang="0">
                  <a:pos x="82" y="49"/>
                </a:cxn>
                <a:cxn ang="0">
                  <a:pos x="105" y="41"/>
                </a:cxn>
                <a:cxn ang="0">
                  <a:pos x="126" y="34"/>
                </a:cxn>
                <a:cxn ang="0">
                  <a:pos x="145" y="26"/>
                </a:cxn>
                <a:cxn ang="0">
                  <a:pos x="162" y="21"/>
                </a:cxn>
                <a:cxn ang="0">
                  <a:pos x="173" y="17"/>
                </a:cxn>
                <a:cxn ang="0">
                  <a:pos x="187" y="15"/>
                </a:cxn>
                <a:cxn ang="0">
                  <a:pos x="198" y="13"/>
                </a:cxn>
                <a:cxn ang="0">
                  <a:pos x="211" y="11"/>
                </a:cxn>
                <a:cxn ang="0">
                  <a:pos x="225" y="9"/>
                </a:cxn>
                <a:cxn ang="0">
                  <a:pos x="236" y="5"/>
                </a:cxn>
                <a:cxn ang="0">
                  <a:pos x="249" y="2"/>
                </a:cxn>
                <a:cxn ang="0">
                  <a:pos x="255" y="0"/>
                </a:cxn>
              </a:cxnLst>
              <a:rect l="0" t="0" r="r" b="b"/>
              <a:pathLst>
                <a:path w="326" h="87">
                  <a:moveTo>
                    <a:pt x="255" y="0"/>
                  </a:moveTo>
                  <a:lnTo>
                    <a:pt x="259" y="2"/>
                  </a:lnTo>
                  <a:lnTo>
                    <a:pt x="261" y="5"/>
                  </a:lnTo>
                  <a:lnTo>
                    <a:pt x="251" y="7"/>
                  </a:lnTo>
                  <a:lnTo>
                    <a:pt x="242" y="11"/>
                  </a:lnTo>
                  <a:lnTo>
                    <a:pt x="234" y="15"/>
                  </a:lnTo>
                  <a:lnTo>
                    <a:pt x="225" y="19"/>
                  </a:lnTo>
                  <a:lnTo>
                    <a:pt x="215" y="22"/>
                  </a:lnTo>
                  <a:lnTo>
                    <a:pt x="208" y="30"/>
                  </a:lnTo>
                  <a:lnTo>
                    <a:pt x="202" y="38"/>
                  </a:lnTo>
                  <a:lnTo>
                    <a:pt x="198" y="47"/>
                  </a:lnTo>
                  <a:lnTo>
                    <a:pt x="204" y="43"/>
                  </a:lnTo>
                  <a:lnTo>
                    <a:pt x="210" y="41"/>
                  </a:lnTo>
                  <a:lnTo>
                    <a:pt x="217" y="40"/>
                  </a:lnTo>
                  <a:lnTo>
                    <a:pt x="225" y="38"/>
                  </a:lnTo>
                  <a:lnTo>
                    <a:pt x="230" y="36"/>
                  </a:lnTo>
                  <a:lnTo>
                    <a:pt x="238" y="34"/>
                  </a:lnTo>
                  <a:lnTo>
                    <a:pt x="246" y="32"/>
                  </a:lnTo>
                  <a:lnTo>
                    <a:pt x="253" y="30"/>
                  </a:lnTo>
                  <a:lnTo>
                    <a:pt x="259" y="28"/>
                  </a:lnTo>
                  <a:lnTo>
                    <a:pt x="267" y="28"/>
                  </a:lnTo>
                  <a:lnTo>
                    <a:pt x="274" y="26"/>
                  </a:lnTo>
                  <a:lnTo>
                    <a:pt x="282" y="24"/>
                  </a:lnTo>
                  <a:lnTo>
                    <a:pt x="287" y="22"/>
                  </a:lnTo>
                  <a:lnTo>
                    <a:pt x="297" y="21"/>
                  </a:lnTo>
                  <a:lnTo>
                    <a:pt x="303" y="19"/>
                  </a:lnTo>
                  <a:lnTo>
                    <a:pt x="312" y="19"/>
                  </a:lnTo>
                  <a:lnTo>
                    <a:pt x="308" y="22"/>
                  </a:lnTo>
                  <a:lnTo>
                    <a:pt x="303" y="26"/>
                  </a:lnTo>
                  <a:lnTo>
                    <a:pt x="295" y="30"/>
                  </a:lnTo>
                  <a:lnTo>
                    <a:pt x="287" y="34"/>
                  </a:lnTo>
                  <a:lnTo>
                    <a:pt x="282" y="38"/>
                  </a:lnTo>
                  <a:lnTo>
                    <a:pt x="274" y="41"/>
                  </a:lnTo>
                  <a:lnTo>
                    <a:pt x="270" y="47"/>
                  </a:lnTo>
                  <a:lnTo>
                    <a:pt x="270" y="57"/>
                  </a:lnTo>
                  <a:lnTo>
                    <a:pt x="276" y="53"/>
                  </a:lnTo>
                  <a:lnTo>
                    <a:pt x="284" y="53"/>
                  </a:lnTo>
                  <a:lnTo>
                    <a:pt x="291" y="51"/>
                  </a:lnTo>
                  <a:lnTo>
                    <a:pt x="297" y="51"/>
                  </a:lnTo>
                  <a:lnTo>
                    <a:pt x="305" y="51"/>
                  </a:lnTo>
                  <a:lnTo>
                    <a:pt x="312" y="51"/>
                  </a:lnTo>
                  <a:lnTo>
                    <a:pt x="318" y="51"/>
                  </a:lnTo>
                  <a:lnTo>
                    <a:pt x="326" y="51"/>
                  </a:lnTo>
                  <a:lnTo>
                    <a:pt x="316" y="53"/>
                  </a:lnTo>
                  <a:lnTo>
                    <a:pt x="306" y="57"/>
                  </a:lnTo>
                  <a:lnTo>
                    <a:pt x="297" y="60"/>
                  </a:lnTo>
                  <a:lnTo>
                    <a:pt x="289" y="64"/>
                  </a:lnTo>
                  <a:lnTo>
                    <a:pt x="280" y="66"/>
                  </a:lnTo>
                  <a:lnTo>
                    <a:pt x="270" y="72"/>
                  </a:lnTo>
                  <a:lnTo>
                    <a:pt x="261" y="74"/>
                  </a:lnTo>
                  <a:lnTo>
                    <a:pt x="253" y="79"/>
                  </a:lnTo>
                  <a:lnTo>
                    <a:pt x="244" y="81"/>
                  </a:lnTo>
                  <a:lnTo>
                    <a:pt x="234" y="83"/>
                  </a:lnTo>
                  <a:lnTo>
                    <a:pt x="225" y="85"/>
                  </a:lnTo>
                  <a:lnTo>
                    <a:pt x="215" y="87"/>
                  </a:lnTo>
                  <a:lnTo>
                    <a:pt x="206" y="87"/>
                  </a:lnTo>
                  <a:lnTo>
                    <a:pt x="194" y="87"/>
                  </a:lnTo>
                  <a:lnTo>
                    <a:pt x="185" y="85"/>
                  </a:lnTo>
                  <a:lnTo>
                    <a:pt x="175" y="85"/>
                  </a:lnTo>
                  <a:lnTo>
                    <a:pt x="164" y="85"/>
                  </a:lnTo>
                  <a:lnTo>
                    <a:pt x="152" y="85"/>
                  </a:lnTo>
                  <a:lnTo>
                    <a:pt x="141" y="85"/>
                  </a:lnTo>
                  <a:lnTo>
                    <a:pt x="132" y="85"/>
                  </a:lnTo>
                  <a:lnTo>
                    <a:pt x="120" y="85"/>
                  </a:lnTo>
                  <a:lnTo>
                    <a:pt x="109" y="85"/>
                  </a:lnTo>
                  <a:lnTo>
                    <a:pt x="99" y="85"/>
                  </a:lnTo>
                  <a:lnTo>
                    <a:pt x="88" y="85"/>
                  </a:lnTo>
                  <a:lnTo>
                    <a:pt x="76" y="85"/>
                  </a:lnTo>
                  <a:lnTo>
                    <a:pt x="67" y="85"/>
                  </a:lnTo>
                  <a:lnTo>
                    <a:pt x="55" y="85"/>
                  </a:lnTo>
                  <a:lnTo>
                    <a:pt x="44" y="85"/>
                  </a:lnTo>
                  <a:lnTo>
                    <a:pt x="33" y="85"/>
                  </a:lnTo>
                  <a:lnTo>
                    <a:pt x="21" y="85"/>
                  </a:lnTo>
                  <a:lnTo>
                    <a:pt x="10" y="85"/>
                  </a:lnTo>
                  <a:lnTo>
                    <a:pt x="0" y="85"/>
                  </a:lnTo>
                  <a:lnTo>
                    <a:pt x="6" y="79"/>
                  </a:lnTo>
                  <a:lnTo>
                    <a:pt x="14" y="74"/>
                  </a:lnTo>
                  <a:lnTo>
                    <a:pt x="21" y="70"/>
                  </a:lnTo>
                  <a:lnTo>
                    <a:pt x="31" y="66"/>
                  </a:lnTo>
                  <a:lnTo>
                    <a:pt x="40" y="62"/>
                  </a:lnTo>
                  <a:lnTo>
                    <a:pt x="50" y="59"/>
                  </a:lnTo>
                  <a:lnTo>
                    <a:pt x="61" y="55"/>
                  </a:lnTo>
                  <a:lnTo>
                    <a:pt x="73" y="53"/>
                  </a:lnTo>
                  <a:lnTo>
                    <a:pt x="82" y="49"/>
                  </a:lnTo>
                  <a:lnTo>
                    <a:pt x="94" y="45"/>
                  </a:lnTo>
                  <a:lnTo>
                    <a:pt x="105" y="41"/>
                  </a:lnTo>
                  <a:lnTo>
                    <a:pt x="116" y="38"/>
                  </a:lnTo>
                  <a:lnTo>
                    <a:pt x="126" y="34"/>
                  </a:lnTo>
                  <a:lnTo>
                    <a:pt x="137" y="30"/>
                  </a:lnTo>
                  <a:lnTo>
                    <a:pt x="145" y="26"/>
                  </a:lnTo>
                  <a:lnTo>
                    <a:pt x="156" y="22"/>
                  </a:lnTo>
                  <a:lnTo>
                    <a:pt x="162" y="21"/>
                  </a:lnTo>
                  <a:lnTo>
                    <a:pt x="168" y="19"/>
                  </a:lnTo>
                  <a:lnTo>
                    <a:pt x="173" y="17"/>
                  </a:lnTo>
                  <a:lnTo>
                    <a:pt x="181" y="17"/>
                  </a:lnTo>
                  <a:lnTo>
                    <a:pt x="187" y="15"/>
                  </a:lnTo>
                  <a:lnTo>
                    <a:pt x="192" y="15"/>
                  </a:lnTo>
                  <a:lnTo>
                    <a:pt x="198" y="13"/>
                  </a:lnTo>
                  <a:lnTo>
                    <a:pt x="206" y="13"/>
                  </a:lnTo>
                  <a:lnTo>
                    <a:pt x="211" y="11"/>
                  </a:lnTo>
                  <a:lnTo>
                    <a:pt x="217" y="9"/>
                  </a:lnTo>
                  <a:lnTo>
                    <a:pt x="225" y="9"/>
                  </a:lnTo>
                  <a:lnTo>
                    <a:pt x="230" y="7"/>
                  </a:lnTo>
                  <a:lnTo>
                    <a:pt x="236" y="5"/>
                  </a:lnTo>
                  <a:lnTo>
                    <a:pt x="242" y="3"/>
                  </a:lnTo>
                  <a:lnTo>
                    <a:pt x="249" y="2"/>
                  </a:lnTo>
                  <a:lnTo>
                    <a:pt x="255" y="0"/>
                  </a:lnTo>
                  <a:lnTo>
                    <a:pt x="255" y="0"/>
                  </a:lnTo>
                  <a:close/>
                </a:path>
              </a:pathLst>
            </a:custGeom>
            <a:solidFill>
              <a:srgbClr val="000000"/>
            </a:solidFill>
            <a:ln w="9525">
              <a:solidFill>
                <a:schemeClr val="tx2"/>
              </a:solidFill>
              <a:round/>
              <a:headEnd/>
              <a:tailEnd/>
            </a:ln>
          </p:spPr>
          <p:txBody>
            <a:bodyPr/>
            <a:lstStyle/>
            <a:p>
              <a:endParaRPr lang="es-AR"/>
            </a:p>
          </p:txBody>
        </p:sp>
        <p:sp>
          <p:nvSpPr>
            <p:cNvPr id="45165" name="Freeform 109"/>
            <p:cNvSpPr>
              <a:spLocks/>
            </p:cNvSpPr>
            <p:nvPr/>
          </p:nvSpPr>
          <p:spPr bwMode="auto">
            <a:xfrm>
              <a:off x="4488" y="3902"/>
              <a:ext cx="97" cy="43"/>
            </a:xfrm>
            <a:custGeom>
              <a:avLst/>
              <a:gdLst/>
              <a:ahLst/>
              <a:cxnLst>
                <a:cxn ang="0">
                  <a:pos x="188" y="0"/>
                </a:cxn>
                <a:cxn ang="0">
                  <a:pos x="192" y="0"/>
                </a:cxn>
                <a:cxn ang="0">
                  <a:pos x="194" y="0"/>
                </a:cxn>
                <a:cxn ang="0">
                  <a:pos x="194" y="5"/>
                </a:cxn>
                <a:cxn ang="0">
                  <a:pos x="184" y="7"/>
                </a:cxn>
                <a:cxn ang="0">
                  <a:pos x="177" y="11"/>
                </a:cxn>
                <a:cxn ang="0">
                  <a:pos x="169" y="17"/>
                </a:cxn>
                <a:cxn ang="0">
                  <a:pos x="161" y="21"/>
                </a:cxn>
                <a:cxn ang="0">
                  <a:pos x="154" y="26"/>
                </a:cxn>
                <a:cxn ang="0">
                  <a:pos x="146" y="32"/>
                </a:cxn>
                <a:cxn ang="0">
                  <a:pos x="139" y="38"/>
                </a:cxn>
                <a:cxn ang="0">
                  <a:pos x="131" y="43"/>
                </a:cxn>
                <a:cxn ang="0">
                  <a:pos x="123" y="49"/>
                </a:cxn>
                <a:cxn ang="0">
                  <a:pos x="116" y="55"/>
                </a:cxn>
                <a:cxn ang="0">
                  <a:pos x="106" y="60"/>
                </a:cxn>
                <a:cxn ang="0">
                  <a:pos x="99" y="66"/>
                </a:cxn>
                <a:cxn ang="0">
                  <a:pos x="91" y="70"/>
                </a:cxn>
                <a:cxn ang="0">
                  <a:pos x="83" y="76"/>
                </a:cxn>
                <a:cxn ang="0">
                  <a:pos x="74" y="79"/>
                </a:cxn>
                <a:cxn ang="0">
                  <a:pos x="66" y="85"/>
                </a:cxn>
                <a:cxn ang="0">
                  <a:pos x="57" y="85"/>
                </a:cxn>
                <a:cxn ang="0">
                  <a:pos x="51" y="85"/>
                </a:cxn>
                <a:cxn ang="0">
                  <a:pos x="42" y="85"/>
                </a:cxn>
                <a:cxn ang="0">
                  <a:pos x="34" y="85"/>
                </a:cxn>
                <a:cxn ang="0">
                  <a:pos x="26" y="85"/>
                </a:cxn>
                <a:cxn ang="0">
                  <a:pos x="17" y="85"/>
                </a:cxn>
                <a:cxn ang="0">
                  <a:pos x="9" y="85"/>
                </a:cxn>
                <a:cxn ang="0">
                  <a:pos x="0" y="85"/>
                </a:cxn>
                <a:cxn ang="0">
                  <a:pos x="9" y="79"/>
                </a:cxn>
                <a:cxn ang="0">
                  <a:pos x="21" y="74"/>
                </a:cxn>
                <a:cxn ang="0">
                  <a:pos x="30" y="68"/>
                </a:cxn>
                <a:cxn ang="0">
                  <a:pos x="42" y="62"/>
                </a:cxn>
                <a:cxn ang="0">
                  <a:pos x="53" y="57"/>
                </a:cxn>
                <a:cxn ang="0">
                  <a:pos x="64" y="51"/>
                </a:cxn>
                <a:cxn ang="0">
                  <a:pos x="76" y="45"/>
                </a:cxn>
                <a:cxn ang="0">
                  <a:pos x="89" y="40"/>
                </a:cxn>
                <a:cxn ang="0">
                  <a:pos x="101" y="34"/>
                </a:cxn>
                <a:cxn ang="0">
                  <a:pos x="112" y="28"/>
                </a:cxn>
                <a:cxn ang="0">
                  <a:pos x="125" y="21"/>
                </a:cxn>
                <a:cxn ang="0">
                  <a:pos x="139" y="17"/>
                </a:cxn>
                <a:cxn ang="0">
                  <a:pos x="150" y="11"/>
                </a:cxn>
                <a:cxn ang="0">
                  <a:pos x="163" y="7"/>
                </a:cxn>
                <a:cxn ang="0">
                  <a:pos x="175" y="3"/>
                </a:cxn>
                <a:cxn ang="0">
                  <a:pos x="188" y="0"/>
                </a:cxn>
                <a:cxn ang="0">
                  <a:pos x="188" y="0"/>
                </a:cxn>
              </a:cxnLst>
              <a:rect l="0" t="0" r="r" b="b"/>
              <a:pathLst>
                <a:path w="194" h="85">
                  <a:moveTo>
                    <a:pt x="188" y="0"/>
                  </a:moveTo>
                  <a:lnTo>
                    <a:pt x="192" y="0"/>
                  </a:lnTo>
                  <a:lnTo>
                    <a:pt x="194" y="0"/>
                  </a:lnTo>
                  <a:lnTo>
                    <a:pt x="194" y="5"/>
                  </a:lnTo>
                  <a:lnTo>
                    <a:pt x="184" y="7"/>
                  </a:lnTo>
                  <a:lnTo>
                    <a:pt x="177" y="11"/>
                  </a:lnTo>
                  <a:lnTo>
                    <a:pt x="169" y="17"/>
                  </a:lnTo>
                  <a:lnTo>
                    <a:pt x="161" y="21"/>
                  </a:lnTo>
                  <a:lnTo>
                    <a:pt x="154" y="26"/>
                  </a:lnTo>
                  <a:lnTo>
                    <a:pt x="146" y="32"/>
                  </a:lnTo>
                  <a:lnTo>
                    <a:pt x="139" y="38"/>
                  </a:lnTo>
                  <a:lnTo>
                    <a:pt x="131" y="43"/>
                  </a:lnTo>
                  <a:lnTo>
                    <a:pt x="123" y="49"/>
                  </a:lnTo>
                  <a:lnTo>
                    <a:pt x="116" y="55"/>
                  </a:lnTo>
                  <a:lnTo>
                    <a:pt x="106" y="60"/>
                  </a:lnTo>
                  <a:lnTo>
                    <a:pt x="99" y="66"/>
                  </a:lnTo>
                  <a:lnTo>
                    <a:pt x="91" y="70"/>
                  </a:lnTo>
                  <a:lnTo>
                    <a:pt x="83" y="76"/>
                  </a:lnTo>
                  <a:lnTo>
                    <a:pt x="74" y="79"/>
                  </a:lnTo>
                  <a:lnTo>
                    <a:pt x="66" y="85"/>
                  </a:lnTo>
                  <a:lnTo>
                    <a:pt x="57" y="85"/>
                  </a:lnTo>
                  <a:lnTo>
                    <a:pt x="51" y="85"/>
                  </a:lnTo>
                  <a:lnTo>
                    <a:pt x="42" y="85"/>
                  </a:lnTo>
                  <a:lnTo>
                    <a:pt x="34" y="85"/>
                  </a:lnTo>
                  <a:lnTo>
                    <a:pt x="26" y="85"/>
                  </a:lnTo>
                  <a:lnTo>
                    <a:pt x="17" y="85"/>
                  </a:lnTo>
                  <a:lnTo>
                    <a:pt x="9" y="85"/>
                  </a:lnTo>
                  <a:lnTo>
                    <a:pt x="0" y="85"/>
                  </a:lnTo>
                  <a:lnTo>
                    <a:pt x="9" y="79"/>
                  </a:lnTo>
                  <a:lnTo>
                    <a:pt x="21" y="74"/>
                  </a:lnTo>
                  <a:lnTo>
                    <a:pt x="30" y="68"/>
                  </a:lnTo>
                  <a:lnTo>
                    <a:pt x="42" y="62"/>
                  </a:lnTo>
                  <a:lnTo>
                    <a:pt x="53" y="57"/>
                  </a:lnTo>
                  <a:lnTo>
                    <a:pt x="64" y="51"/>
                  </a:lnTo>
                  <a:lnTo>
                    <a:pt x="76" y="45"/>
                  </a:lnTo>
                  <a:lnTo>
                    <a:pt x="89" y="40"/>
                  </a:lnTo>
                  <a:lnTo>
                    <a:pt x="101" y="34"/>
                  </a:lnTo>
                  <a:lnTo>
                    <a:pt x="112" y="28"/>
                  </a:lnTo>
                  <a:lnTo>
                    <a:pt x="125" y="21"/>
                  </a:lnTo>
                  <a:lnTo>
                    <a:pt x="139" y="17"/>
                  </a:lnTo>
                  <a:lnTo>
                    <a:pt x="150" y="11"/>
                  </a:lnTo>
                  <a:lnTo>
                    <a:pt x="163" y="7"/>
                  </a:lnTo>
                  <a:lnTo>
                    <a:pt x="175" y="3"/>
                  </a:lnTo>
                  <a:lnTo>
                    <a:pt x="188" y="0"/>
                  </a:lnTo>
                  <a:lnTo>
                    <a:pt x="188" y="0"/>
                  </a:lnTo>
                  <a:close/>
                </a:path>
              </a:pathLst>
            </a:custGeom>
            <a:solidFill>
              <a:srgbClr val="000000"/>
            </a:solidFill>
            <a:ln w="9525">
              <a:solidFill>
                <a:schemeClr val="tx2"/>
              </a:solidFill>
              <a:round/>
              <a:headEnd/>
              <a:tailEnd/>
            </a:ln>
          </p:spPr>
          <p:txBody>
            <a:bodyPr/>
            <a:lstStyle/>
            <a:p>
              <a:endParaRPr lang="es-AR"/>
            </a:p>
          </p:txBody>
        </p:sp>
        <p:sp>
          <p:nvSpPr>
            <p:cNvPr id="45166" name="Freeform 110"/>
            <p:cNvSpPr>
              <a:spLocks/>
            </p:cNvSpPr>
            <p:nvPr/>
          </p:nvSpPr>
          <p:spPr bwMode="auto">
            <a:xfrm>
              <a:off x="4543" y="3918"/>
              <a:ext cx="42" cy="28"/>
            </a:xfrm>
            <a:custGeom>
              <a:avLst/>
              <a:gdLst/>
              <a:ahLst/>
              <a:cxnLst>
                <a:cxn ang="0">
                  <a:pos x="86" y="0"/>
                </a:cxn>
                <a:cxn ang="0">
                  <a:pos x="82" y="6"/>
                </a:cxn>
                <a:cxn ang="0">
                  <a:pos x="78" y="11"/>
                </a:cxn>
                <a:cxn ang="0">
                  <a:pos x="74" y="17"/>
                </a:cxn>
                <a:cxn ang="0">
                  <a:pos x="71" y="23"/>
                </a:cxn>
                <a:cxn ang="0">
                  <a:pos x="63" y="34"/>
                </a:cxn>
                <a:cxn ang="0">
                  <a:pos x="53" y="44"/>
                </a:cxn>
                <a:cxn ang="0">
                  <a:pos x="48" y="47"/>
                </a:cxn>
                <a:cxn ang="0">
                  <a:pos x="42" y="49"/>
                </a:cxn>
                <a:cxn ang="0">
                  <a:pos x="34" y="51"/>
                </a:cxn>
                <a:cxn ang="0">
                  <a:pos x="29" y="53"/>
                </a:cxn>
                <a:cxn ang="0">
                  <a:pos x="21" y="53"/>
                </a:cxn>
                <a:cxn ang="0">
                  <a:pos x="15" y="55"/>
                </a:cxn>
                <a:cxn ang="0">
                  <a:pos x="8" y="53"/>
                </a:cxn>
                <a:cxn ang="0">
                  <a:pos x="0" y="53"/>
                </a:cxn>
                <a:cxn ang="0">
                  <a:pos x="10" y="47"/>
                </a:cxn>
                <a:cxn ang="0">
                  <a:pos x="21" y="40"/>
                </a:cxn>
                <a:cxn ang="0">
                  <a:pos x="31" y="32"/>
                </a:cxn>
                <a:cxn ang="0">
                  <a:pos x="42" y="27"/>
                </a:cxn>
                <a:cxn ang="0">
                  <a:pos x="53" y="19"/>
                </a:cxn>
                <a:cxn ang="0">
                  <a:pos x="65" y="11"/>
                </a:cxn>
                <a:cxn ang="0">
                  <a:pos x="74" y="6"/>
                </a:cxn>
                <a:cxn ang="0">
                  <a:pos x="86" y="0"/>
                </a:cxn>
                <a:cxn ang="0">
                  <a:pos x="86" y="0"/>
                </a:cxn>
              </a:cxnLst>
              <a:rect l="0" t="0" r="r" b="b"/>
              <a:pathLst>
                <a:path w="86" h="55">
                  <a:moveTo>
                    <a:pt x="86" y="0"/>
                  </a:moveTo>
                  <a:lnTo>
                    <a:pt x="82" y="6"/>
                  </a:lnTo>
                  <a:lnTo>
                    <a:pt x="78" y="11"/>
                  </a:lnTo>
                  <a:lnTo>
                    <a:pt x="74" y="17"/>
                  </a:lnTo>
                  <a:lnTo>
                    <a:pt x="71" y="23"/>
                  </a:lnTo>
                  <a:lnTo>
                    <a:pt x="63" y="34"/>
                  </a:lnTo>
                  <a:lnTo>
                    <a:pt x="53" y="44"/>
                  </a:lnTo>
                  <a:lnTo>
                    <a:pt x="48" y="47"/>
                  </a:lnTo>
                  <a:lnTo>
                    <a:pt x="42" y="49"/>
                  </a:lnTo>
                  <a:lnTo>
                    <a:pt x="34" y="51"/>
                  </a:lnTo>
                  <a:lnTo>
                    <a:pt x="29" y="53"/>
                  </a:lnTo>
                  <a:lnTo>
                    <a:pt x="21" y="53"/>
                  </a:lnTo>
                  <a:lnTo>
                    <a:pt x="15" y="55"/>
                  </a:lnTo>
                  <a:lnTo>
                    <a:pt x="8" y="53"/>
                  </a:lnTo>
                  <a:lnTo>
                    <a:pt x="0" y="53"/>
                  </a:lnTo>
                  <a:lnTo>
                    <a:pt x="10" y="47"/>
                  </a:lnTo>
                  <a:lnTo>
                    <a:pt x="21" y="40"/>
                  </a:lnTo>
                  <a:lnTo>
                    <a:pt x="31" y="32"/>
                  </a:lnTo>
                  <a:lnTo>
                    <a:pt x="42" y="27"/>
                  </a:lnTo>
                  <a:lnTo>
                    <a:pt x="53" y="19"/>
                  </a:lnTo>
                  <a:lnTo>
                    <a:pt x="65" y="11"/>
                  </a:lnTo>
                  <a:lnTo>
                    <a:pt x="74" y="6"/>
                  </a:lnTo>
                  <a:lnTo>
                    <a:pt x="86" y="0"/>
                  </a:lnTo>
                  <a:lnTo>
                    <a:pt x="86" y="0"/>
                  </a:lnTo>
                  <a:close/>
                </a:path>
              </a:pathLst>
            </a:custGeom>
            <a:solidFill>
              <a:srgbClr val="000000"/>
            </a:solidFill>
            <a:ln w="9525">
              <a:solidFill>
                <a:schemeClr val="tx2"/>
              </a:solidFill>
              <a:round/>
              <a:headEnd/>
              <a:tailEnd/>
            </a:ln>
          </p:spPr>
          <p:txBody>
            <a:bodyPr/>
            <a:lstStyle/>
            <a:p>
              <a:endParaRPr lang="es-AR"/>
            </a:p>
          </p:txBody>
        </p:sp>
        <p:sp>
          <p:nvSpPr>
            <p:cNvPr id="45167" name="Freeform 111"/>
            <p:cNvSpPr>
              <a:spLocks/>
            </p:cNvSpPr>
            <p:nvPr/>
          </p:nvSpPr>
          <p:spPr bwMode="auto">
            <a:xfrm>
              <a:off x="4663" y="3923"/>
              <a:ext cx="65" cy="22"/>
            </a:xfrm>
            <a:custGeom>
              <a:avLst/>
              <a:gdLst/>
              <a:ahLst/>
              <a:cxnLst>
                <a:cxn ang="0">
                  <a:pos x="112" y="0"/>
                </a:cxn>
                <a:cxn ang="0">
                  <a:pos x="119" y="0"/>
                </a:cxn>
                <a:cxn ang="0">
                  <a:pos x="123" y="0"/>
                </a:cxn>
                <a:cxn ang="0">
                  <a:pos x="127" y="2"/>
                </a:cxn>
                <a:cxn ang="0">
                  <a:pos x="129" y="6"/>
                </a:cxn>
                <a:cxn ang="0">
                  <a:pos x="123" y="12"/>
                </a:cxn>
                <a:cxn ang="0">
                  <a:pos x="118" y="21"/>
                </a:cxn>
                <a:cxn ang="0">
                  <a:pos x="110" y="23"/>
                </a:cxn>
                <a:cxn ang="0">
                  <a:pos x="104" y="29"/>
                </a:cxn>
                <a:cxn ang="0">
                  <a:pos x="99" y="31"/>
                </a:cxn>
                <a:cxn ang="0">
                  <a:pos x="93" y="35"/>
                </a:cxn>
                <a:cxn ang="0">
                  <a:pos x="87" y="38"/>
                </a:cxn>
                <a:cxn ang="0">
                  <a:pos x="81" y="40"/>
                </a:cxn>
                <a:cxn ang="0">
                  <a:pos x="78" y="42"/>
                </a:cxn>
                <a:cxn ang="0">
                  <a:pos x="76" y="44"/>
                </a:cxn>
                <a:cxn ang="0">
                  <a:pos x="64" y="44"/>
                </a:cxn>
                <a:cxn ang="0">
                  <a:pos x="55" y="44"/>
                </a:cxn>
                <a:cxn ang="0">
                  <a:pos x="45" y="44"/>
                </a:cxn>
                <a:cxn ang="0">
                  <a:pos x="36" y="44"/>
                </a:cxn>
                <a:cxn ang="0">
                  <a:pos x="26" y="44"/>
                </a:cxn>
                <a:cxn ang="0">
                  <a:pos x="17" y="44"/>
                </a:cxn>
                <a:cxn ang="0">
                  <a:pos x="7" y="44"/>
                </a:cxn>
                <a:cxn ang="0">
                  <a:pos x="0" y="44"/>
                </a:cxn>
                <a:cxn ang="0">
                  <a:pos x="3" y="38"/>
                </a:cxn>
                <a:cxn ang="0">
                  <a:pos x="9" y="35"/>
                </a:cxn>
                <a:cxn ang="0">
                  <a:pos x="15" y="31"/>
                </a:cxn>
                <a:cxn ang="0">
                  <a:pos x="23" y="29"/>
                </a:cxn>
                <a:cxn ang="0">
                  <a:pos x="28" y="25"/>
                </a:cxn>
                <a:cxn ang="0">
                  <a:pos x="34" y="23"/>
                </a:cxn>
                <a:cxn ang="0">
                  <a:pos x="42" y="21"/>
                </a:cxn>
                <a:cxn ang="0">
                  <a:pos x="47" y="21"/>
                </a:cxn>
                <a:cxn ang="0">
                  <a:pos x="53" y="19"/>
                </a:cxn>
                <a:cxn ang="0">
                  <a:pos x="61" y="18"/>
                </a:cxn>
                <a:cxn ang="0">
                  <a:pos x="66" y="16"/>
                </a:cxn>
                <a:cxn ang="0">
                  <a:pos x="74" y="16"/>
                </a:cxn>
                <a:cxn ang="0">
                  <a:pos x="80" y="14"/>
                </a:cxn>
                <a:cxn ang="0">
                  <a:pos x="85" y="12"/>
                </a:cxn>
                <a:cxn ang="0">
                  <a:pos x="91" y="12"/>
                </a:cxn>
                <a:cxn ang="0">
                  <a:pos x="99" y="10"/>
                </a:cxn>
                <a:cxn ang="0">
                  <a:pos x="106" y="6"/>
                </a:cxn>
                <a:cxn ang="0">
                  <a:pos x="112" y="0"/>
                </a:cxn>
                <a:cxn ang="0">
                  <a:pos x="112" y="0"/>
                </a:cxn>
              </a:cxnLst>
              <a:rect l="0" t="0" r="r" b="b"/>
              <a:pathLst>
                <a:path w="129" h="44">
                  <a:moveTo>
                    <a:pt x="112" y="0"/>
                  </a:moveTo>
                  <a:lnTo>
                    <a:pt x="119" y="0"/>
                  </a:lnTo>
                  <a:lnTo>
                    <a:pt x="123" y="0"/>
                  </a:lnTo>
                  <a:lnTo>
                    <a:pt x="127" y="2"/>
                  </a:lnTo>
                  <a:lnTo>
                    <a:pt x="129" y="6"/>
                  </a:lnTo>
                  <a:lnTo>
                    <a:pt x="123" y="12"/>
                  </a:lnTo>
                  <a:lnTo>
                    <a:pt x="118" y="21"/>
                  </a:lnTo>
                  <a:lnTo>
                    <a:pt x="110" y="23"/>
                  </a:lnTo>
                  <a:lnTo>
                    <a:pt x="104" y="29"/>
                  </a:lnTo>
                  <a:lnTo>
                    <a:pt x="99" y="31"/>
                  </a:lnTo>
                  <a:lnTo>
                    <a:pt x="93" y="35"/>
                  </a:lnTo>
                  <a:lnTo>
                    <a:pt x="87" y="38"/>
                  </a:lnTo>
                  <a:lnTo>
                    <a:pt x="81" y="40"/>
                  </a:lnTo>
                  <a:lnTo>
                    <a:pt x="78" y="42"/>
                  </a:lnTo>
                  <a:lnTo>
                    <a:pt x="76" y="44"/>
                  </a:lnTo>
                  <a:lnTo>
                    <a:pt x="64" y="44"/>
                  </a:lnTo>
                  <a:lnTo>
                    <a:pt x="55" y="44"/>
                  </a:lnTo>
                  <a:lnTo>
                    <a:pt x="45" y="44"/>
                  </a:lnTo>
                  <a:lnTo>
                    <a:pt x="36" y="44"/>
                  </a:lnTo>
                  <a:lnTo>
                    <a:pt x="26" y="44"/>
                  </a:lnTo>
                  <a:lnTo>
                    <a:pt x="17" y="44"/>
                  </a:lnTo>
                  <a:lnTo>
                    <a:pt x="7" y="44"/>
                  </a:lnTo>
                  <a:lnTo>
                    <a:pt x="0" y="44"/>
                  </a:lnTo>
                  <a:lnTo>
                    <a:pt x="3" y="38"/>
                  </a:lnTo>
                  <a:lnTo>
                    <a:pt x="9" y="35"/>
                  </a:lnTo>
                  <a:lnTo>
                    <a:pt x="15" y="31"/>
                  </a:lnTo>
                  <a:lnTo>
                    <a:pt x="23" y="29"/>
                  </a:lnTo>
                  <a:lnTo>
                    <a:pt x="28" y="25"/>
                  </a:lnTo>
                  <a:lnTo>
                    <a:pt x="34" y="23"/>
                  </a:lnTo>
                  <a:lnTo>
                    <a:pt x="42" y="21"/>
                  </a:lnTo>
                  <a:lnTo>
                    <a:pt x="47" y="21"/>
                  </a:lnTo>
                  <a:lnTo>
                    <a:pt x="53" y="19"/>
                  </a:lnTo>
                  <a:lnTo>
                    <a:pt x="61" y="18"/>
                  </a:lnTo>
                  <a:lnTo>
                    <a:pt x="66" y="16"/>
                  </a:lnTo>
                  <a:lnTo>
                    <a:pt x="74" y="16"/>
                  </a:lnTo>
                  <a:lnTo>
                    <a:pt x="80" y="14"/>
                  </a:lnTo>
                  <a:lnTo>
                    <a:pt x="85" y="12"/>
                  </a:lnTo>
                  <a:lnTo>
                    <a:pt x="91" y="12"/>
                  </a:lnTo>
                  <a:lnTo>
                    <a:pt x="99" y="10"/>
                  </a:lnTo>
                  <a:lnTo>
                    <a:pt x="106" y="6"/>
                  </a:lnTo>
                  <a:lnTo>
                    <a:pt x="112" y="0"/>
                  </a:lnTo>
                  <a:lnTo>
                    <a:pt x="112" y="0"/>
                  </a:lnTo>
                  <a:close/>
                </a:path>
              </a:pathLst>
            </a:custGeom>
            <a:solidFill>
              <a:srgbClr val="000000"/>
            </a:solidFill>
            <a:ln w="9525">
              <a:solidFill>
                <a:schemeClr val="tx2"/>
              </a:solidFill>
              <a:round/>
              <a:headEnd/>
              <a:tailEnd/>
            </a:ln>
          </p:spPr>
          <p:txBody>
            <a:bodyPr/>
            <a:lstStyle/>
            <a:p>
              <a:endParaRPr lang="es-AR"/>
            </a:p>
          </p:txBody>
        </p:sp>
        <p:sp>
          <p:nvSpPr>
            <p:cNvPr id="45168" name="Freeform 112"/>
            <p:cNvSpPr>
              <a:spLocks/>
            </p:cNvSpPr>
            <p:nvPr/>
          </p:nvSpPr>
          <p:spPr bwMode="auto">
            <a:xfrm>
              <a:off x="4719" y="3935"/>
              <a:ext cx="38" cy="10"/>
            </a:xfrm>
            <a:custGeom>
              <a:avLst/>
              <a:gdLst/>
              <a:ahLst/>
              <a:cxnLst>
                <a:cxn ang="0">
                  <a:pos x="49" y="2"/>
                </a:cxn>
                <a:cxn ang="0">
                  <a:pos x="53" y="2"/>
                </a:cxn>
                <a:cxn ang="0">
                  <a:pos x="61" y="0"/>
                </a:cxn>
                <a:cxn ang="0">
                  <a:pos x="66" y="0"/>
                </a:cxn>
                <a:cxn ang="0">
                  <a:pos x="76" y="2"/>
                </a:cxn>
                <a:cxn ang="0">
                  <a:pos x="66" y="2"/>
                </a:cxn>
                <a:cxn ang="0">
                  <a:pos x="61" y="8"/>
                </a:cxn>
                <a:cxn ang="0">
                  <a:pos x="55" y="14"/>
                </a:cxn>
                <a:cxn ang="0">
                  <a:pos x="59" y="21"/>
                </a:cxn>
                <a:cxn ang="0">
                  <a:pos x="49" y="21"/>
                </a:cxn>
                <a:cxn ang="0">
                  <a:pos x="42" y="21"/>
                </a:cxn>
                <a:cxn ang="0">
                  <a:pos x="34" y="21"/>
                </a:cxn>
                <a:cxn ang="0">
                  <a:pos x="28" y="21"/>
                </a:cxn>
                <a:cxn ang="0">
                  <a:pos x="21" y="21"/>
                </a:cxn>
                <a:cxn ang="0">
                  <a:pos x="15" y="21"/>
                </a:cxn>
                <a:cxn ang="0">
                  <a:pos x="7" y="21"/>
                </a:cxn>
                <a:cxn ang="0">
                  <a:pos x="0" y="21"/>
                </a:cxn>
                <a:cxn ang="0">
                  <a:pos x="6" y="17"/>
                </a:cxn>
                <a:cxn ang="0">
                  <a:pos x="11" y="15"/>
                </a:cxn>
                <a:cxn ang="0">
                  <a:pos x="19" y="12"/>
                </a:cxn>
                <a:cxn ang="0">
                  <a:pos x="25" y="10"/>
                </a:cxn>
                <a:cxn ang="0">
                  <a:pos x="30" y="8"/>
                </a:cxn>
                <a:cxn ang="0">
                  <a:pos x="36" y="6"/>
                </a:cxn>
                <a:cxn ang="0">
                  <a:pos x="42" y="2"/>
                </a:cxn>
                <a:cxn ang="0">
                  <a:pos x="49" y="2"/>
                </a:cxn>
                <a:cxn ang="0">
                  <a:pos x="49" y="2"/>
                </a:cxn>
              </a:cxnLst>
              <a:rect l="0" t="0" r="r" b="b"/>
              <a:pathLst>
                <a:path w="76" h="21">
                  <a:moveTo>
                    <a:pt x="49" y="2"/>
                  </a:moveTo>
                  <a:lnTo>
                    <a:pt x="53" y="2"/>
                  </a:lnTo>
                  <a:lnTo>
                    <a:pt x="61" y="0"/>
                  </a:lnTo>
                  <a:lnTo>
                    <a:pt x="66" y="0"/>
                  </a:lnTo>
                  <a:lnTo>
                    <a:pt x="76" y="2"/>
                  </a:lnTo>
                  <a:lnTo>
                    <a:pt x="66" y="2"/>
                  </a:lnTo>
                  <a:lnTo>
                    <a:pt x="61" y="8"/>
                  </a:lnTo>
                  <a:lnTo>
                    <a:pt x="55" y="14"/>
                  </a:lnTo>
                  <a:lnTo>
                    <a:pt x="59" y="21"/>
                  </a:lnTo>
                  <a:lnTo>
                    <a:pt x="49" y="21"/>
                  </a:lnTo>
                  <a:lnTo>
                    <a:pt x="42" y="21"/>
                  </a:lnTo>
                  <a:lnTo>
                    <a:pt x="34" y="21"/>
                  </a:lnTo>
                  <a:lnTo>
                    <a:pt x="28" y="21"/>
                  </a:lnTo>
                  <a:lnTo>
                    <a:pt x="21" y="21"/>
                  </a:lnTo>
                  <a:lnTo>
                    <a:pt x="15" y="21"/>
                  </a:lnTo>
                  <a:lnTo>
                    <a:pt x="7" y="21"/>
                  </a:lnTo>
                  <a:lnTo>
                    <a:pt x="0" y="21"/>
                  </a:lnTo>
                  <a:lnTo>
                    <a:pt x="6" y="17"/>
                  </a:lnTo>
                  <a:lnTo>
                    <a:pt x="11" y="15"/>
                  </a:lnTo>
                  <a:lnTo>
                    <a:pt x="19" y="12"/>
                  </a:lnTo>
                  <a:lnTo>
                    <a:pt x="25" y="10"/>
                  </a:lnTo>
                  <a:lnTo>
                    <a:pt x="30" y="8"/>
                  </a:lnTo>
                  <a:lnTo>
                    <a:pt x="36" y="6"/>
                  </a:lnTo>
                  <a:lnTo>
                    <a:pt x="42" y="2"/>
                  </a:lnTo>
                  <a:lnTo>
                    <a:pt x="49" y="2"/>
                  </a:lnTo>
                  <a:lnTo>
                    <a:pt x="49" y="2"/>
                  </a:lnTo>
                  <a:close/>
                </a:path>
              </a:pathLst>
            </a:custGeom>
            <a:solidFill>
              <a:srgbClr val="000000"/>
            </a:solidFill>
            <a:ln w="9525">
              <a:solidFill>
                <a:schemeClr val="tx2"/>
              </a:solidFill>
              <a:round/>
              <a:headEnd/>
              <a:tailEnd/>
            </a:ln>
          </p:spPr>
          <p:txBody>
            <a:bodyPr/>
            <a:lstStyle/>
            <a:p>
              <a:endParaRPr lang="es-AR"/>
            </a:p>
          </p:txBody>
        </p:sp>
        <p:sp>
          <p:nvSpPr>
            <p:cNvPr id="45169" name="Freeform 113"/>
            <p:cNvSpPr>
              <a:spLocks/>
            </p:cNvSpPr>
            <p:nvPr/>
          </p:nvSpPr>
          <p:spPr bwMode="auto">
            <a:xfrm>
              <a:off x="4230" y="2949"/>
              <a:ext cx="277" cy="107"/>
            </a:xfrm>
            <a:custGeom>
              <a:avLst/>
              <a:gdLst/>
              <a:ahLst/>
              <a:cxnLst>
                <a:cxn ang="0">
                  <a:pos x="38" y="70"/>
                </a:cxn>
                <a:cxn ang="0">
                  <a:pos x="51" y="55"/>
                </a:cxn>
                <a:cxn ang="0">
                  <a:pos x="66" y="44"/>
                </a:cxn>
                <a:cxn ang="0">
                  <a:pos x="87" y="30"/>
                </a:cxn>
                <a:cxn ang="0">
                  <a:pos x="114" y="19"/>
                </a:cxn>
                <a:cxn ang="0">
                  <a:pos x="146" y="7"/>
                </a:cxn>
                <a:cxn ang="0">
                  <a:pos x="188" y="4"/>
                </a:cxn>
                <a:cxn ang="0">
                  <a:pos x="232" y="0"/>
                </a:cxn>
                <a:cxn ang="0">
                  <a:pos x="275" y="0"/>
                </a:cxn>
                <a:cxn ang="0">
                  <a:pos x="313" y="2"/>
                </a:cxn>
                <a:cxn ang="0">
                  <a:pos x="348" y="6"/>
                </a:cxn>
                <a:cxn ang="0">
                  <a:pos x="374" y="7"/>
                </a:cxn>
                <a:cxn ang="0">
                  <a:pos x="397" y="11"/>
                </a:cxn>
                <a:cxn ang="0">
                  <a:pos x="412" y="13"/>
                </a:cxn>
                <a:cxn ang="0">
                  <a:pos x="420" y="15"/>
                </a:cxn>
                <a:cxn ang="0">
                  <a:pos x="424" y="19"/>
                </a:cxn>
                <a:cxn ang="0">
                  <a:pos x="427" y="30"/>
                </a:cxn>
                <a:cxn ang="0">
                  <a:pos x="431" y="44"/>
                </a:cxn>
                <a:cxn ang="0">
                  <a:pos x="441" y="63"/>
                </a:cxn>
                <a:cxn ang="0">
                  <a:pos x="450" y="82"/>
                </a:cxn>
                <a:cxn ang="0">
                  <a:pos x="462" y="101"/>
                </a:cxn>
                <a:cxn ang="0">
                  <a:pos x="473" y="118"/>
                </a:cxn>
                <a:cxn ang="0">
                  <a:pos x="490" y="129"/>
                </a:cxn>
                <a:cxn ang="0">
                  <a:pos x="502" y="141"/>
                </a:cxn>
                <a:cxn ang="0">
                  <a:pos x="515" y="152"/>
                </a:cxn>
                <a:cxn ang="0">
                  <a:pos x="526" y="163"/>
                </a:cxn>
                <a:cxn ang="0">
                  <a:pos x="536" y="175"/>
                </a:cxn>
                <a:cxn ang="0">
                  <a:pos x="549" y="192"/>
                </a:cxn>
                <a:cxn ang="0">
                  <a:pos x="555" y="201"/>
                </a:cxn>
                <a:cxn ang="0">
                  <a:pos x="538" y="213"/>
                </a:cxn>
                <a:cxn ang="0">
                  <a:pos x="526" y="203"/>
                </a:cxn>
                <a:cxn ang="0">
                  <a:pos x="505" y="188"/>
                </a:cxn>
                <a:cxn ang="0">
                  <a:pos x="481" y="169"/>
                </a:cxn>
                <a:cxn ang="0">
                  <a:pos x="450" y="146"/>
                </a:cxn>
                <a:cxn ang="0">
                  <a:pos x="420" y="122"/>
                </a:cxn>
                <a:cxn ang="0">
                  <a:pos x="388" y="101"/>
                </a:cxn>
                <a:cxn ang="0">
                  <a:pos x="363" y="82"/>
                </a:cxn>
                <a:cxn ang="0">
                  <a:pos x="342" y="66"/>
                </a:cxn>
                <a:cxn ang="0">
                  <a:pos x="321" y="55"/>
                </a:cxn>
                <a:cxn ang="0">
                  <a:pos x="302" y="49"/>
                </a:cxn>
                <a:cxn ang="0">
                  <a:pos x="283" y="44"/>
                </a:cxn>
                <a:cxn ang="0">
                  <a:pos x="266" y="42"/>
                </a:cxn>
                <a:cxn ang="0">
                  <a:pos x="253" y="42"/>
                </a:cxn>
                <a:cxn ang="0">
                  <a:pos x="241" y="44"/>
                </a:cxn>
                <a:cxn ang="0">
                  <a:pos x="310" y="78"/>
                </a:cxn>
                <a:cxn ang="0">
                  <a:pos x="192" y="87"/>
                </a:cxn>
                <a:cxn ang="0">
                  <a:pos x="140" y="97"/>
                </a:cxn>
                <a:cxn ang="0">
                  <a:pos x="129" y="95"/>
                </a:cxn>
                <a:cxn ang="0">
                  <a:pos x="116" y="93"/>
                </a:cxn>
                <a:cxn ang="0">
                  <a:pos x="100" y="93"/>
                </a:cxn>
                <a:cxn ang="0">
                  <a:pos x="85" y="93"/>
                </a:cxn>
                <a:cxn ang="0">
                  <a:pos x="68" y="95"/>
                </a:cxn>
                <a:cxn ang="0">
                  <a:pos x="55" y="99"/>
                </a:cxn>
                <a:cxn ang="0">
                  <a:pos x="45" y="106"/>
                </a:cxn>
                <a:cxn ang="0">
                  <a:pos x="24" y="118"/>
                </a:cxn>
                <a:cxn ang="0">
                  <a:pos x="9" y="123"/>
                </a:cxn>
                <a:cxn ang="0">
                  <a:pos x="0" y="120"/>
                </a:cxn>
                <a:cxn ang="0">
                  <a:pos x="2" y="106"/>
                </a:cxn>
                <a:cxn ang="0">
                  <a:pos x="11" y="91"/>
                </a:cxn>
                <a:cxn ang="0">
                  <a:pos x="22" y="82"/>
                </a:cxn>
                <a:cxn ang="0">
                  <a:pos x="36" y="74"/>
                </a:cxn>
              </a:cxnLst>
              <a:rect l="0" t="0" r="r" b="b"/>
              <a:pathLst>
                <a:path w="555" h="215">
                  <a:moveTo>
                    <a:pt x="36" y="74"/>
                  </a:moveTo>
                  <a:lnTo>
                    <a:pt x="38" y="70"/>
                  </a:lnTo>
                  <a:lnTo>
                    <a:pt x="45" y="63"/>
                  </a:lnTo>
                  <a:lnTo>
                    <a:pt x="51" y="55"/>
                  </a:lnTo>
                  <a:lnTo>
                    <a:pt x="57" y="51"/>
                  </a:lnTo>
                  <a:lnTo>
                    <a:pt x="66" y="44"/>
                  </a:lnTo>
                  <a:lnTo>
                    <a:pt x="76" y="38"/>
                  </a:lnTo>
                  <a:lnTo>
                    <a:pt x="87" y="30"/>
                  </a:lnTo>
                  <a:lnTo>
                    <a:pt x="100" y="25"/>
                  </a:lnTo>
                  <a:lnTo>
                    <a:pt x="114" y="19"/>
                  </a:lnTo>
                  <a:lnTo>
                    <a:pt x="131" y="13"/>
                  </a:lnTo>
                  <a:lnTo>
                    <a:pt x="146" y="7"/>
                  </a:lnTo>
                  <a:lnTo>
                    <a:pt x="167" y="6"/>
                  </a:lnTo>
                  <a:lnTo>
                    <a:pt x="188" y="4"/>
                  </a:lnTo>
                  <a:lnTo>
                    <a:pt x="211" y="4"/>
                  </a:lnTo>
                  <a:lnTo>
                    <a:pt x="232" y="0"/>
                  </a:lnTo>
                  <a:lnTo>
                    <a:pt x="254" y="0"/>
                  </a:lnTo>
                  <a:lnTo>
                    <a:pt x="275" y="0"/>
                  </a:lnTo>
                  <a:lnTo>
                    <a:pt x="294" y="2"/>
                  </a:lnTo>
                  <a:lnTo>
                    <a:pt x="313" y="2"/>
                  </a:lnTo>
                  <a:lnTo>
                    <a:pt x="330" y="4"/>
                  </a:lnTo>
                  <a:lnTo>
                    <a:pt x="348" y="6"/>
                  </a:lnTo>
                  <a:lnTo>
                    <a:pt x="363" y="7"/>
                  </a:lnTo>
                  <a:lnTo>
                    <a:pt x="374" y="7"/>
                  </a:lnTo>
                  <a:lnTo>
                    <a:pt x="388" y="9"/>
                  </a:lnTo>
                  <a:lnTo>
                    <a:pt x="397" y="11"/>
                  </a:lnTo>
                  <a:lnTo>
                    <a:pt x="407" y="13"/>
                  </a:lnTo>
                  <a:lnTo>
                    <a:pt x="412" y="13"/>
                  </a:lnTo>
                  <a:lnTo>
                    <a:pt x="418" y="15"/>
                  </a:lnTo>
                  <a:lnTo>
                    <a:pt x="420" y="15"/>
                  </a:lnTo>
                  <a:lnTo>
                    <a:pt x="424" y="17"/>
                  </a:lnTo>
                  <a:lnTo>
                    <a:pt x="424" y="19"/>
                  </a:lnTo>
                  <a:lnTo>
                    <a:pt x="424" y="23"/>
                  </a:lnTo>
                  <a:lnTo>
                    <a:pt x="427" y="30"/>
                  </a:lnTo>
                  <a:lnTo>
                    <a:pt x="429" y="36"/>
                  </a:lnTo>
                  <a:lnTo>
                    <a:pt x="431" y="44"/>
                  </a:lnTo>
                  <a:lnTo>
                    <a:pt x="437" y="53"/>
                  </a:lnTo>
                  <a:lnTo>
                    <a:pt x="441" y="63"/>
                  </a:lnTo>
                  <a:lnTo>
                    <a:pt x="445" y="72"/>
                  </a:lnTo>
                  <a:lnTo>
                    <a:pt x="450" y="82"/>
                  </a:lnTo>
                  <a:lnTo>
                    <a:pt x="456" y="91"/>
                  </a:lnTo>
                  <a:lnTo>
                    <a:pt x="462" y="101"/>
                  </a:lnTo>
                  <a:lnTo>
                    <a:pt x="467" y="108"/>
                  </a:lnTo>
                  <a:lnTo>
                    <a:pt x="473" y="118"/>
                  </a:lnTo>
                  <a:lnTo>
                    <a:pt x="481" y="123"/>
                  </a:lnTo>
                  <a:lnTo>
                    <a:pt x="490" y="129"/>
                  </a:lnTo>
                  <a:lnTo>
                    <a:pt x="496" y="135"/>
                  </a:lnTo>
                  <a:lnTo>
                    <a:pt x="502" y="141"/>
                  </a:lnTo>
                  <a:lnTo>
                    <a:pt x="507" y="146"/>
                  </a:lnTo>
                  <a:lnTo>
                    <a:pt x="515" y="152"/>
                  </a:lnTo>
                  <a:lnTo>
                    <a:pt x="519" y="158"/>
                  </a:lnTo>
                  <a:lnTo>
                    <a:pt x="526" y="163"/>
                  </a:lnTo>
                  <a:lnTo>
                    <a:pt x="532" y="169"/>
                  </a:lnTo>
                  <a:lnTo>
                    <a:pt x="536" y="175"/>
                  </a:lnTo>
                  <a:lnTo>
                    <a:pt x="543" y="184"/>
                  </a:lnTo>
                  <a:lnTo>
                    <a:pt x="549" y="192"/>
                  </a:lnTo>
                  <a:lnTo>
                    <a:pt x="553" y="198"/>
                  </a:lnTo>
                  <a:lnTo>
                    <a:pt x="555" y="201"/>
                  </a:lnTo>
                  <a:lnTo>
                    <a:pt x="540" y="215"/>
                  </a:lnTo>
                  <a:lnTo>
                    <a:pt x="538" y="213"/>
                  </a:lnTo>
                  <a:lnTo>
                    <a:pt x="534" y="211"/>
                  </a:lnTo>
                  <a:lnTo>
                    <a:pt x="526" y="203"/>
                  </a:lnTo>
                  <a:lnTo>
                    <a:pt x="519" y="198"/>
                  </a:lnTo>
                  <a:lnTo>
                    <a:pt x="505" y="188"/>
                  </a:lnTo>
                  <a:lnTo>
                    <a:pt x="494" y="179"/>
                  </a:lnTo>
                  <a:lnTo>
                    <a:pt x="481" y="169"/>
                  </a:lnTo>
                  <a:lnTo>
                    <a:pt x="467" y="158"/>
                  </a:lnTo>
                  <a:lnTo>
                    <a:pt x="450" y="146"/>
                  </a:lnTo>
                  <a:lnTo>
                    <a:pt x="435" y="135"/>
                  </a:lnTo>
                  <a:lnTo>
                    <a:pt x="420" y="122"/>
                  </a:lnTo>
                  <a:lnTo>
                    <a:pt x="405" y="112"/>
                  </a:lnTo>
                  <a:lnTo>
                    <a:pt x="388" y="101"/>
                  </a:lnTo>
                  <a:lnTo>
                    <a:pt x="374" y="91"/>
                  </a:lnTo>
                  <a:lnTo>
                    <a:pt x="363" y="82"/>
                  </a:lnTo>
                  <a:lnTo>
                    <a:pt x="351" y="74"/>
                  </a:lnTo>
                  <a:lnTo>
                    <a:pt x="342" y="66"/>
                  </a:lnTo>
                  <a:lnTo>
                    <a:pt x="330" y="61"/>
                  </a:lnTo>
                  <a:lnTo>
                    <a:pt x="321" y="55"/>
                  </a:lnTo>
                  <a:lnTo>
                    <a:pt x="311" y="51"/>
                  </a:lnTo>
                  <a:lnTo>
                    <a:pt x="302" y="49"/>
                  </a:lnTo>
                  <a:lnTo>
                    <a:pt x="292" y="47"/>
                  </a:lnTo>
                  <a:lnTo>
                    <a:pt x="283" y="44"/>
                  </a:lnTo>
                  <a:lnTo>
                    <a:pt x="275" y="44"/>
                  </a:lnTo>
                  <a:lnTo>
                    <a:pt x="266" y="42"/>
                  </a:lnTo>
                  <a:lnTo>
                    <a:pt x="260" y="42"/>
                  </a:lnTo>
                  <a:lnTo>
                    <a:pt x="253" y="42"/>
                  </a:lnTo>
                  <a:lnTo>
                    <a:pt x="249" y="42"/>
                  </a:lnTo>
                  <a:lnTo>
                    <a:pt x="241" y="44"/>
                  </a:lnTo>
                  <a:lnTo>
                    <a:pt x="239" y="44"/>
                  </a:lnTo>
                  <a:lnTo>
                    <a:pt x="310" y="78"/>
                  </a:lnTo>
                  <a:lnTo>
                    <a:pt x="173" y="59"/>
                  </a:lnTo>
                  <a:lnTo>
                    <a:pt x="192" y="87"/>
                  </a:lnTo>
                  <a:lnTo>
                    <a:pt x="106" y="64"/>
                  </a:lnTo>
                  <a:lnTo>
                    <a:pt x="140" y="97"/>
                  </a:lnTo>
                  <a:lnTo>
                    <a:pt x="135" y="95"/>
                  </a:lnTo>
                  <a:lnTo>
                    <a:pt x="129" y="95"/>
                  </a:lnTo>
                  <a:lnTo>
                    <a:pt x="121" y="93"/>
                  </a:lnTo>
                  <a:lnTo>
                    <a:pt x="116" y="93"/>
                  </a:lnTo>
                  <a:lnTo>
                    <a:pt x="108" y="93"/>
                  </a:lnTo>
                  <a:lnTo>
                    <a:pt x="100" y="93"/>
                  </a:lnTo>
                  <a:lnTo>
                    <a:pt x="93" y="93"/>
                  </a:lnTo>
                  <a:lnTo>
                    <a:pt x="85" y="93"/>
                  </a:lnTo>
                  <a:lnTo>
                    <a:pt x="76" y="93"/>
                  </a:lnTo>
                  <a:lnTo>
                    <a:pt x="68" y="95"/>
                  </a:lnTo>
                  <a:lnTo>
                    <a:pt x="62" y="97"/>
                  </a:lnTo>
                  <a:lnTo>
                    <a:pt x="55" y="99"/>
                  </a:lnTo>
                  <a:lnTo>
                    <a:pt x="49" y="102"/>
                  </a:lnTo>
                  <a:lnTo>
                    <a:pt x="45" y="106"/>
                  </a:lnTo>
                  <a:lnTo>
                    <a:pt x="34" y="112"/>
                  </a:lnTo>
                  <a:lnTo>
                    <a:pt x="24" y="118"/>
                  </a:lnTo>
                  <a:lnTo>
                    <a:pt x="15" y="120"/>
                  </a:lnTo>
                  <a:lnTo>
                    <a:pt x="9" y="123"/>
                  </a:lnTo>
                  <a:lnTo>
                    <a:pt x="3" y="123"/>
                  </a:lnTo>
                  <a:lnTo>
                    <a:pt x="0" y="120"/>
                  </a:lnTo>
                  <a:lnTo>
                    <a:pt x="0" y="114"/>
                  </a:lnTo>
                  <a:lnTo>
                    <a:pt x="2" y="106"/>
                  </a:lnTo>
                  <a:lnTo>
                    <a:pt x="5" y="97"/>
                  </a:lnTo>
                  <a:lnTo>
                    <a:pt x="11" y="91"/>
                  </a:lnTo>
                  <a:lnTo>
                    <a:pt x="15" y="83"/>
                  </a:lnTo>
                  <a:lnTo>
                    <a:pt x="22" y="82"/>
                  </a:lnTo>
                  <a:lnTo>
                    <a:pt x="32" y="74"/>
                  </a:lnTo>
                  <a:lnTo>
                    <a:pt x="36" y="74"/>
                  </a:lnTo>
                  <a:lnTo>
                    <a:pt x="36" y="74"/>
                  </a:lnTo>
                  <a:close/>
                </a:path>
              </a:pathLst>
            </a:custGeom>
            <a:solidFill>
              <a:srgbClr val="FFFFFF"/>
            </a:solidFill>
            <a:ln w="9525">
              <a:solidFill>
                <a:schemeClr val="tx2"/>
              </a:solidFill>
              <a:round/>
              <a:headEnd/>
              <a:tailEnd/>
            </a:ln>
          </p:spPr>
          <p:txBody>
            <a:bodyPr/>
            <a:lstStyle/>
            <a:p>
              <a:endParaRPr lang="es-AR"/>
            </a:p>
          </p:txBody>
        </p:sp>
        <p:sp>
          <p:nvSpPr>
            <p:cNvPr id="45170" name="Freeform 114"/>
            <p:cNvSpPr>
              <a:spLocks/>
            </p:cNvSpPr>
            <p:nvPr/>
          </p:nvSpPr>
          <p:spPr bwMode="auto">
            <a:xfrm>
              <a:off x="4670" y="2908"/>
              <a:ext cx="252" cy="99"/>
            </a:xfrm>
            <a:custGeom>
              <a:avLst/>
              <a:gdLst/>
              <a:ahLst/>
              <a:cxnLst>
                <a:cxn ang="0">
                  <a:pos x="2" y="0"/>
                </a:cxn>
                <a:cxn ang="0">
                  <a:pos x="17" y="0"/>
                </a:cxn>
                <a:cxn ang="0">
                  <a:pos x="46" y="0"/>
                </a:cxn>
                <a:cxn ang="0">
                  <a:pos x="84" y="0"/>
                </a:cxn>
                <a:cxn ang="0">
                  <a:pos x="127" y="2"/>
                </a:cxn>
                <a:cxn ang="0">
                  <a:pos x="175" y="6"/>
                </a:cxn>
                <a:cxn ang="0">
                  <a:pos x="221" y="13"/>
                </a:cxn>
                <a:cxn ang="0">
                  <a:pos x="264" y="21"/>
                </a:cxn>
                <a:cxn ang="0">
                  <a:pos x="300" y="32"/>
                </a:cxn>
                <a:cxn ang="0">
                  <a:pos x="329" y="40"/>
                </a:cxn>
                <a:cxn ang="0">
                  <a:pos x="356" y="48"/>
                </a:cxn>
                <a:cxn ang="0">
                  <a:pos x="373" y="53"/>
                </a:cxn>
                <a:cxn ang="0">
                  <a:pos x="388" y="57"/>
                </a:cxn>
                <a:cxn ang="0">
                  <a:pos x="399" y="59"/>
                </a:cxn>
                <a:cxn ang="0">
                  <a:pos x="409" y="65"/>
                </a:cxn>
                <a:cxn ang="0">
                  <a:pos x="337" y="70"/>
                </a:cxn>
                <a:cxn ang="0">
                  <a:pos x="337" y="93"/>
                </a:cxn>
                <a:cxn ang="0">
                  <a:pos x="340" y="97"/>
                </a:cxn>
                <a:cxn ang="0">
                  <a:pos x="356" y="101"/>
                </a:cxn>
                <a:cxn ang="0">
                  <a:pos x="376" y="110"/>
                </a:cxn>
                <a:cxn ang="0">
                  <a:pos x="403" y="122"/>
                </a:cxn>
                <a:cxn ang="0">
                  <a:pos x="428" y="133"/>
                </a:cxn>
                <a:cxn ang="0">
                  <a:pos x="454" y="145"/>
                </a:cxn>
                <a:cxn ang="0">
                  <a:pos x="477" y="156"/>
                </a:cxn>
                <a:cxn ang="0">
                  <a:pos x="492" y="165"/>
                </a:cxn>
                <a:cxn ang="0">
                  <a:pos x="502" y="179"/>
                </a:cxn>
                <a:cxn ang="0">
                  <a:pos x="504" y="188"/>
                </a:cxn>
                <a:cxn ang="0">
                  <a:pos x="502" y="198"/>
                </a:cxn>
                <a:cxn ang="0">
                  <a:pos x="498" y="196"/>
                </a:cxn>
                <a:cxn ang="0">
                  <a:pos x="489" y="192"/>
                </a:cxn>
                <a:cxn ang="0">
                  <a:pos x="473" y="186"/>
                </a:cxn>
                <a:cxn ang="0">
                  <a:pos x="458" y="181"/>
                </a:cxn>
                <a:cxn ang="0">
                  <a:pos x="439" y="173"/>
                </a:cxn>
                <a:cxn ang="0">
                  <a:pos x="422" y="167"/>
                </a:cxn>
                <a:cxn ang="0">
                  <a:pos x="405" y="160"/>
                </a:cxn>
                <a:cxn ang="0">
                  <a:pos x="392" y="156"/>
                </a:cxn>
                <a:cxn ang="0">
                  <a:pos x="371" y="148"/>
                </a:cxn>
                <a:cxn ang="0">
                  <a:pos x="335" y="141"/>
                </a:cxn>
                <a:cxn ang="0">
                  <a:pos x="287" y="131"/>
                </a:cxn>
                <a:cxn ang="0">
                  <a:pos x="236" y="124"/>
                </a:cxn>
                <a:cxn ang="0">
                  <a:pos x="183" y="114"/>
                </a:cxn>
                <a:cxn ang="0">
                  <a:pos x="139" y="108"/>
                </a:cxn>
                <a:cxn ang="0">
                  <a:pos x="106" y="105"/>
                </a:cxn>
                <a:cxn ang="0">
                  <a:pos x="95" y="103"/>
                </a:cxn>
                <a:cxn ang="0">
                  <a:pos x="105" y="70"/>
                </a:cxn>
                <a:cxn ang="0">
                  <a:pos x="25" y="27"/>
                </a:cxn>
                <a:cxn ang="0">
                  <a:pos x="0" y="0"/>
                </a:cxn>
              </a:cxnLst>
              <a:rect l="0" t="0" r="r" b="b"/>
              <a:pathLst>
                <a:path w="504" h="198">
                  <a:moveTo>
                    <a:pt x="0" y="0"/>
                  </a:moveTo>
                  <a:lnTo>
                    <a:pt x="2" y="0"/>
                  </a:lnTo>
                  <a:lnTo>
                    <a:pt x="8" y="0"/>
                  </a:lnTo>
                  <a:lnTo>
                    <a:pt x="17" y="0"/>
                  </a:lnTo>
                  <a:lnTo>
                    <a:pt x="30" y="0"/>
                  </a:lnTo>
                  <a:lnTo>
                    <a:pt x="46" y="0"/>
                  </a:lnTo>
                  <a:lnTo>
                    <a:pt x="65" y="0"/>
                  </a:lnTo>
                  <a:lnTo>
                    <a:pt x="84" y="0"/>
                  </a:lnTo>
                  <a:lnTo>
                    <a:pt x="106" y="2"/>
                  </a:lnTo>
                  <a:lnTo>
                    <a:pt x="127" y="2"/>
                  </a:lnTo>
                  <a:lnTo>
                    <a:pt x="150" y="4"/>
                  </a:lnTo>
                  <a:lnTo>
                    <a:pt x="175" y="6"/>
                  </a:lnTo>
                  <a:lnTo>
                    <a:pt x="198" y="10"/>
                  </a:lnTo>
                  <a:lnTo>
                    <a:pt x="221" y="13"/>
                  </a:lnTo>
                  <a:lnTo>
                    <a:pt x="243" y="17"/>
                  </a:lnTo>
                  <a:lnTo>
                    <a:pt x="264" y="21"/>
                  </a:lnTo>
                  <a:lnTo>
                    <a:pt x="283" y="27"/>
                  </a:lnTo>
                  <a:lnTo>
                    <a:pt x="300" y="32"/>
                  </a:lnTo>
                  <a:lnTo>
                    <a:pt x="316" y="36"/>
                  </a:lnTo>
                  <a:lnTo>
                    <a:pt x="329" y="40"/>
                  </a:lnTo>
                  <a:lnTo>
                    <a:pt x="344" y="44"/>
                  </a:lnTo>
                  <a:lnTo>
                    <a:pt x="356" y="48"/>
                  </a:lnTo>
                  <a:lnTo>
                    <a:pt x="365" y="50"/>
                  </a:lnTo>
                  <a:lnTo>
                    <a:pt x="373" y="53"/>
                  </a:lnTo>
                  <a:lnTo>
                    <a:pt x="382" y="57"/>
                  </a:lnTo>
                  <a:lnTo>
                    <a:pt x="388" y="57"/>
                  </a:lnTo>
                  <a:lnTo>
                    <a:pt x="394" y="59"/>
                  </a:lnTo>
                  <a:lnTo>
                    <a:pt x="399" y="59"/>
                  </a:lnTo>
                  <a:lnTo>
                    <a:pt x="403" y="61"/>
                  </a:lnTo>
                  <a:lnTo>
                    <a:pt x="409" y="65"/>
                  </a:lnTo>
                  <a:lnTo>
                    <a:pt x="411" y="65"/>
                  </a:lnTo>
                  <a:lnTo>
                    <a:pt x="337" y="70"/>
                  </a:lnTo>
                  <a:lnTo>
                    <a:pt x="401" y="89"/>
                  </a:lnTo>
                  <a:lnTo>
                    <a:pt x="337" y="93"/>
                  </a:lnTo>
                  <a:lnTo>
                    <a:pt x="337" y="93"/>
                  </a:lnTo>
                  <a:lnTo>
                    <a:pt x="340" y="97"/>
                  </a:lnTo>
                  <a:lnTo>
                    <a:pt x="346" y="99"/>
                  </a:lnTo>
                  <a:lnTo>
                    <a:pt x="356" y="101"/>
                  </a:lnTo>
                  <a:lnTo>
                    <a:pt x="365" y="105"/>
                  </a:lnTo>
                  <a:lnTo>
                    <a:pt x="376" y="110"/>
                  </a:lnTo>
                  <a:lnTo>
                    <a:pt x="390" y="116"/>
                  </a:lnTo>
                  <a:lnTo>
                    <a:pt x="403" y="122"/>
                  </a:lnTo>
                  <a:lnTo>
                    <a:pt x="415" y="127"/>
                  </a:lnTo>
                  <a:lnTo>
                    <a:pt x="428" y="133"/>
                  </a:lnTo>
                  <a:lnTo>
                    <a:pt x="441" y="139"/>
                  </a:lnTo>
                  <a:lnTo>
                    <a:pt x="454" y="145"/>
                  </a:lnTo>
                  <a:lnTo>
                    <a:pt x="466" y="150"/>
                  </a:lnTo>
                  <a:lnTo>
                    <a:pt x="477" y="156"/>
                  </a:lnTo>
                  <a:lnTo>
                    <a:pt x="485" y="160"/>
                  </a:lnTo>
                  <a:lnTo>
                    <a:pt x="492" y="165"/>
                  </a:lnTo>
                  <a:lnTo>
                    <a:pt x="498" y="173"/>
                  </a:lnTo>
                  <a:lnTo>
                    <a:pt x="502" y="179"/>
                  </a:lnTo>
                  <a:lnTo>
                    <a:pt x="504" y="184"/>
                  </a:lnTo>
                  <a:lnTo>
                    <a:pt x="504" y="188"/>
                  </a:lnTo>
                  <a:lnTo>
                    <a:pt x="502" y="194"/>
                  </a:lnTo>
                  <a:lnTo>
                    <a:pt x="502" y="198"/>
                  </a:lnTo>
                  <a:lnTo>
                    <a:pt x="500" y="196"/>
                  </a:lnTo>
                  <a:lnTo>
                    <a:pt x="498" y="196"/>
                  </a:lnTo>
                  <a:lnTo>
                    <a:pt x="492" y="194"/>
                  </a:lnTo>
                  <a:lnTo>
                    <a:pt x="489" y="192"/>
                  </a:lnTo>
                  <a:lnTo>
                    <a:pt x="481" y="188"/>
                  </a:lnTo>
                  <a:lnTo>
                    <a:pt x="473" y="186"/>
                  </a:lnTo>
                  <a:lnTo>
                    <a:pt x="466" y="183"/>
                  </a:lnTo>
                  <a:lnTo>
                    <a:pt x="458" y="181"/>
                  </a:lnTo>
                  <a:lnTo>
                    <a:pt x="449" y="177"/>
                  </a:lnTo>
                  <a:lnTo>
                    <a:pt x="439" y="173"/>
                  </a:lnTo>
                  <a:lnTo>
                    <a:pt x="430" y="169"/>
                  </a:lnTo>
                  <a:lnTo>
                    <a:pt x="422" y="167"/>
                  </a:lnTo>
                  <a:lnTo>
                    <a:pt x="413" y="164"/>
                  </a:lnTo>
                  <a:lnTo>
                    <a:pt x="405" y="160"/>
                  </a:lnTo>
                  <a:lnTo>
                    <a:pt x="397" y="158"/>
                  </a:lnTo>
                  <a:lnTo>
                    <a:pt x="392" y="156"/>
                  </a:lnTo>
                  <a:lnTo>
                    <a:pt x="384" y="152"/>
                  </a:lnTo>
                  <a:lnTo>
                    <a:pt x="371" y="148"/>
                  </a:lnTo>
                  <a:lnTo>
                    <a:pt x="356" y="145"/>
                  </a:lnTo>
                  <a:lnTo>
                    <a:pt x="335" y="141"/>
                  </a:lnTo>
                  <a:lnTo>
                    <a:pt x="312" y="135"/>
                  </a:lnTo>
                  <a:lnTo>
                    <a:pt x="287" y="131"/>
                  </a:lnTo>
                  <a:lnTo>
                    <a:pt x="261" y="126"/>
                  </a:lnTo>
                  <a:lnTo>
                    <a:pt x="236" y="124"/>
                  </a:lnTo>
                  <a:lnTo>
                    <a:pt x="207" y="120"/>
                  </a:lnTo>
                  <a:lnTo>
                    <a:pt x="183" y="114"/>
                  </a:lnTo>
                  <a:lnTo>
                    <a:pt x="158" y="112"/>
                  </a:lnTo>
                  <a:lnTo>
                    <a:pt x="139" y="108"/>
                  </a:lnTo>
                  <a:lnTo>
                    <a:pt x="120" y="105"/>
                  </a:lnTo>
                  <a:lnTo>
                    <a:pt x="106" y="105"/>
                  </a:lnTo>
                  <a:lnTo>
                    <a:pt x="97" y="103"/>
                  </a:lnTo>
                  <a:lnTo>
                    <a:pt x="95" y="103"/>
                  </a:lnTo>
                  <a:lnTo>
                    <a:pt x="184" y="89"/>
                  </a:lnTo>
                  <a:lnTo>
                    <a:pt x="105" y="70"/>
                  </a:lnTo>
                  <a:lnTo>
                    <a:pt x="213" y="55"/>
                  </a:lnTo>
                  <a:lnTo>
                    <a:pt x="25" y="27"/>
                  </a:lnTo>
                  <a:lnTo>
                    <a:pt x="0" y="0"/>
                  </a:lnTo>
                  <a:lnTo>
                    <a:pt x="0" y="0"/>
                  </a:lnTo>
                  <a:close/>
                </a:path>
              </a:pathLst>
            </a:custGeom>
            <a:solidFill>
              <a:srgbClr val="FFFFFF"/>
            </a:solidFill>
            <a:ln w="9525">
              <a:solidFill>
                <a:schemeClr val="tx2"/>
              </a:solidFill>
              <a:round/>
              <a:headEnd/>
              <a:tailEnd/>
            </a:ln>
          </p:spPr>
          <p:txBody>
            <a:bodyPr/>
            <a:lstStyle/>
            <a:p>
              <a:endParaRPr lang="es-AR"/>
            </a:p>
          </p:txBody>
        </p:sp>
        <p:sp>
          <p:nvSpPr>
            <p:cNvPr id="45171" name="Freeform 115"/>
            <p:cNvSpPr>
              <a:spLocks/>
            </p:cNvSpPr>
            <p:nvPr/>
          </p:nvSpPr>
          <p:spPr bwMode="auto">
            <a:xfrm>
              <a:off x="4545" y="3034"/>
              <a:ext cx="137" cy="94"/>
            </a:xfrm>
            <a:custGeom>
              <a:avLst/>
              <a:gdLst/>
              <a:ahLst/>
              <a:cxnLst>
                <a:cxn ang="0">
                  <a:pos x="19" y="127"/>
                </a:cxn>
                <a:cxn ang="0">
                  <a:pos x="17" y="124"/>
                </a:cxn>
                <a:cxn ang="0">
                  <a:pos x="15" y="122"/>
                </a:cxn>
                <a:cxn ang="0">
                  <a:pos x="13" y="118"/>
                </a:cxn>
                <a:cxn ang="0">
                  <a:pos x="9" y="112"/>
                </a:cxn>
                <a:cxn ang="0">
                  <a:pos x="8" y="106"/>
                </a:cxn>
                <a:cxn ang="0">
                  <a:pos x="4" y="99"/>
                </a:cxn>
                <a:cxn ang="0">
                  <a:pos x="2" y="89"/>
                </a:cxn>
                <a:cxn ang="0">
                  <a:pos x="2" y="84"/>
                </a:cxn>
                <a:cxn ang="0">
                  <a:pos x="0" y="74"/>
                </a:cxn>
                <a:cxn ang="0">
                  <a:pos x="2" y="65"/>
                </a:cxn>
                <a:cxn ang="0">
                  <a:pos x="6" y="55"/>
                </a:cxn>
                <a:cxn ang="0">
                  <a:pos x="11" y="46"/>
                </a:cxn>
                <a:cxn ang="0">
                  <a:pos x="19" y="36"/>
                </a:cxn>
                <a:cxn ang="0">
                  <a:pos x="32" y="30"/>
                </a:cxn>
                <a:cxn ang="0">
                  <a:pos x="47" y="23"/>
                </a:cxn>
                <a:cxn ang="0">
                  <a:pos x="65" y="17"/>
                </a:cxn>
                <a:cxn ang="0">
                  <a:pos x="85" y="11"/>
                </a:cxn>
                <a:cxn ang="0">
                  <a:pos x="104" y="6"/>
                </a:cxn>
                <a:cxn ang="0">
                  <a:pos x="122" y="2"/>
                </a:cxn>
                <a:cxn ang="0">
                  <a:pos x="139" y="2"/>
                </a:cxn>
                <a:cxn ang="0">
                  <a:pos x="154" y="0"/>
                </a:cxn>
                <a:cxn ang="0">
                  <a:pos x="167" y="0"/>
                </a:cxn>
                <a:cxn ang="0">
                  <a:pos x="179" y="0"/>
                </a:cxn>
                <a:cxn ang="0">
                  <a:pos x="190" y="2"/>
                </a:cxn>
                <a:cxn ang="0">
                  <a:pos x="200" y="2"/>
                </a:cxn>
                <a:cxn ang="0">
                  <a:pos x="207" y="4"/>
                </a:cxn>
                <a:cxn ang="0">
                  <a:pos x="213" y="6"/>
                </a:cxn>
                <a:cxn ang="0">
                  <a:pos x="220" y="10"/>
                </a:cxn>
                <a:cxn ang="0">
                  <a:pos x="228" y="11"/>
                </a:cxn>
                <a:cxn ang="0">
                  <a:pos x="232" y="13"/>
                </a:cxn>
                <a:cxn ang="0">
                  <a:pos x="274" y="23"/>
                </a:cxn>
                <a:cxn ang="0">
                  <a:pos x="169" y="183"/>
                </a:cxn>
                <a:cxn ang="0">
                  <a:pos x="57" y="188"/>
                </a:cxn>
                <a:cxn ang="0">
                  <a:pos x="70" y="164"/>
                </a:cxn>
                <a:cxn ang="0">
                  <a:pos x="19" y="127"/>
                </a:cxn>
                <a:cxn ang="0">
                  <a:pos x="19" y="127"/>
                </a:cxn>
              </a:cxnLst>
              <a:rect l="0" t="0" r="r" b="b"/>
              <a:pathLst>
                <a:path w="274" h="188">
                  <a:moveTo>
                    <a:pt x="19" y="127"/>
                  </a:moveTo>
                  <a:lnTo>
                    <a:pt x="17" y="124"/>
                  </a:lnTo>
                  <a:lnTo>
                    <a:pt x="15" y="122"/>
                  </a:lnTo>
                  <a:lnTo>
                    <a:pt x="13" y="118"/>
                  </a:lnTo>
                  <a:lnTo>
                    <a:pt x="9" y="112"/>
                  </a:lnTo>
                  <a:lnTo>
                    <a:pt x="8" y="106"/>
                  </a:lnTo>
                  <a:lnTo>
                    <a:pt x="4" y="99"/>
                  </a:lnTo>
                  <a:lnTo>
                    <a:pt x="2" y="89"/>
                  </a:lnTo>
                  <a:lnTo>
                    <a:pt x="2" y="84"/>
                  </a:lnTo>
                  <a:lnTo>
                    <a:pt x="0" y="74"/>
                  </a:lnTo>
                  <a:lnTo>
                    <a:pt x="2" y="65"/>
                  </a:lnTo>
                  <a:lnTo>
                    <a:pt x="6" y="55"/>
                  </a:lnTo>
                  <a:lnTo>
                    <a:pt x="11" y="46"/>
                  </a:lnTo>
                  <a:lnTo>
                    <a:pt x="19" y="36"/>
                  </a:lnTo>
                  <a:lnTo>
                    <a:pt x="32" y="30"/>
                  </a:lnTo>
                  <a:lnTo>
                    <a:pt x="47" y="23"/>
                  </a:lnTo>
                  <a:lnTo>
                    <a:pt x="65" y="17"/>
                  </a:lnTo>
                  <a:lnTo>
                    <a:pt x="85" y="11"/>
                  </a:lnTo>
                  <a:lnTo>
                    <a:pt x="104" y="6"/>
                  </a:lnTo>
                  <a:lnTo>
                    <a:pt x="122" y="2"/>
                  </a:lnTo>
                  <a:lnTo>
                    <a:pt x="139" y="2"/>
                  </a:lnTo>
                  <a:lnTo>
                    <a:pt x="154" y="0"/>
                  </a:lnTo>
                  <a:lnTo>
                    <a:pt x="167" y="0"/>
                  </a:lnTo>
                  <a:lnTo>
                    <a:pt x="179" y="0"/>
                  </a:lnTo>
                  <a:lnTo>
                    <a:pt x="190" y="2"/>
                  </a:lnTo>
                  <a:lnTo>
                    <a:pt x="200" y="2"/>
                  </a:lnTo>
                  <a:lnTo>
                    <a:pt x="207" y="4"/>
                  </a:lnTo>
                  <a:lnTo>
                    <a:pt x="213" y="6"/>
                  </a:lnTo>
                  <a:lnTo>
                    <a:pt x="220" y="10"/>
                  </a:lnTo>
                  <a:lnTo>
                    <a:pt x="228" y="11"/>
                  </a:lnTo>
                  <a:lnTo>
                    <a:pt x="232" y="13"/>
                  </a:lnTo>
                  <a:lnTo>
                    <a:pt x="274" y="23"/>
                  </a:lnTo>
                  <a:lnTo>
                    <a:pt x="169" y="183"/>
                  </a:lnTo>
                  <a:lnTo>
                    <a:pt x="57" y="188"/>
                  </a:lnTo>
                  <a:lnTo>
                    <a:pt x="70" y="164"/>
                  </a:lnTo>
                  <a:lnTo>
                    <a:pt x="19" y="127"/>
                  </a:lnTo>
                  <a:lnTo>
                    <a:pt x="19" y="127"/>
                  </a:lnTo>
                  <a:close/>
                </a:path>
              </a:pathLst>
            </a:custGeom>
            <a:solidFill>
              <a:srgbClr val="FFFFFF"/>
            </a:solidFill>
            <a:ln w="9525">
              <a:solidFill>
                <a:schemeClr val="tx2"/>
              </a:solidFill>
              <a:round/>
              <a:headEnd/>
              <a:tailEnd/>
            </a:ln>
          </p:spPr>
          <p:txBody>
            <a:bodyPr/>
            <a:lstStyle/>
            <a:p>
              <a:endParaRPr lang="es-AR"/>
            </a:p>
          </p:txBody>
        </p:sp>
        <p:sp>
          <p:nvSpPr>
            <p:cNvPr id="45172" name="Freeform 116"/>
            <p:cNvSpPr>
              <a:spLocks/>
            </p:cNvSpPr>
            <p:nvPr/>
          </p:nvSpPr>
          <p:spPr bwMode="auto">
            <a:xfrm>
              <a:off x="4887" y="3077"/>
              <a:ext cx="101" cy="71"/>
            </a:xfrm>
            <a:custGeom>
              <a:avLst/>
              <a:gdLst/>
              <a:ahLst/>
              <a:cxnLst>
                <a:cxn ang="0">
                  <a:pos x="32" y="12"/>
                </a:cxn>
                <a:cxn ang="0">
                  <a:pos x="22" y="23"/>
                </a:cxn>
                <a:cxn ang="0">
                  <a:pos x="13" y="39"/>
                </a:cxn>
                <a:cxn ang="0">
                  <a:pos x="5" y="52"/>
                </a:cxn>
                <a:cxn ang="0">
                  <a:pos x="1" y="67"/>
                </a:cxn>
                <a:cxn ang="0">
                  <a:pos x="0" y="86"/>
                </a:cxn>
                <a:cxn ang="0">
                  <a:pos x="1" y="103"/>
                </a:cxn>
                <a:cxn ang="0">
                  <a:pos x="11" y="118"/>
                </a:cxn>
                <a:cxn ang="0">
                  <a:pos x="24" y="130"/>
                </a:cxn>
                <a:cxn ang="0">
                  <a:pos x="41" y="135"/>
                </a:cxn>
                <a:cxn ang="0">
                  <a:pos x="58" y="139"/>
                </a:cxn>
                <a:cxn ang="0">
                  <a:pos x="79" y="139"/>
                </a:cxn>
                <a:cxn ang="0">
                  <a:pos x="98" y="135"/>
                </a:cxn>
                <a:cxn ang="0">
                  <a:pos x="119" y="128"/>
                </a:cxn>
                <a:cxn ang="0">
                  <a:pos x="136" y="118"/>
                </a:cxn>
                <a:cxn ang="0">
                  <a:pos x="154" y="107"/>
                </a:cxn>
                <a:cxn ang="0">
                  <a:pos x="169" y="96"/>
                </a:cxn>
                <a:cxn ang="0">
                  <a:pos x="182" y="80"/>
                </a:cxn>
                <a:cxn ang="0">
                  <a:pos x="192" y="67"/>
                </a:cxn>
                <a:cxn ang="0">
                  <a:pos x="199" y="52"/>
                </a:cxn>
                <a:cxn ang="0">
                  <a:pos x="203" y="40"/>
                </a:cxn>
                <a:cxn ang="0">
                  <a:pos x="201" y="29"/>
                </a:cxn>
                <a:cxn ang="0">
                  <a:pos x="193" y="21"/>
                </a:cxn>
                <a:cxn ang="0">
                  <a:pos x="178" y="16"/>
                </a:cxn>
                <a:cxn ang="0">
                  <a:pos x="161" y="16"/>
                </a:cxn>
                <a:cxn ang="0">
                  <a:pos x="142" y="16"/>
                </a:cxn>
                <a:cxn ang="0">
                  <a:pos x="123" y="18"/>
                </a:cxn>
                <a:cxn ang="0">
                  <a:pos x="106" y="19"/>
                </a:cxn>
                <a:cxn ang="0">
                  <a:pos x="93" y="21"/>
                </a:cxn>
                <a:cxn ang="0">
                  <a:pos x="87" y="23"/>
                </a:cxn>
                <a:cxn ang="0">
                  <a:pos x="77" y="0"/>
                </a:cxn>
                <a:cxn ang="0">
                  <a:pos x="34" y="12"/>
                </a:cxn>
              </a:cxnLst>
              <a:rect l="0" t="0" r="r" b="b"/>
              <a:pathLst>
                <a:path w="203" h="141">
                  <a:moveTo>
                    <a:pt x="34" y="12"/>
                  </a:moveTo>
                  <a:lnTo>
                    <a:pt x="32" y="12"/>
                  </a:lnTo>
                  <a:lnTo>
                    <a:pt x="28" y="16"/>
                  </a:lnTo>
                  <a:lnTo>
                    <a:pt x="22" y="23"/>
                  </a:lnTo>
                  <a:lnTo>
                    <a:pt x="15" y="33"/>
                  </a:lnTo>
                  <a:lnTo>
                    <a:pt x="13" y="39"/>
                  </a:lnTo>
                  <a:lnTo>
                    <a:pt x="9" y="44"/>
                  </a:lnTo>
                  <a:lnTo>
                    <a:pt x="5" y="52"/>
                  </a:lnTo>
                  <a:lnTo>
                    <a:pt x="3" y="59"/>
                  </a:lnTo>
                  <a:lnTo>
                    <a:pt x="1" y="67"/>
                  </a:lnTo>
                  <a:lnTo>
                    <a:pt x="1" y="77"/>
                  </a:lnTo>
                  <a:lnTo>
                    <a:pt x="0" y="86"/>
                  </a:lnTo>
                  <a:lnTo>
                    <a:pt x="1" y="96"/>
                  </a:lnTo>
                  <a:lnTo>
                    <a:pt x="1" y="103"/>
                  </a:lnTo>
                  <a:lnTo>
                    <a:pt x="5" y="113"/>
                  </a:lnTo>
                  <a:lnTo>
                    <a:pt x="11" y="118"/>
                  </a:lnTo>
                  <a:lnTo>
                    <a:pt x="17" y="124"/>
                  </a:lnTo>
                  <a:lnTo>
                    <a:pt x="24" y="130"/>
                  </a:lnTo>
                  <a:lnTo>
                    <a:pt x="32" y="134"/>
                  </a:lnTo>
                  <a:lnTo>
                    <a:pt x="41" y="135"/>
                  </a:lnTo>
                  <a:lnTo>
                    <a:pt x="49" y="139"/>
                  </a:lnTo>
                  <a:lnTo>
                    <a:pt x="58" y="139"/>
                  </a:lnTo>
                  <a:lnTo>
                    <a:pt x="68" y="141"/>
                  </a:lnTo>
                  <a:lnTo>
                    <a:pt x="79" y="139"/>
                  </a:lnTo>
                  <a:lnTo>
                    <a:pt x="89" y="139"/>
                  </a:lnTo>
                  <a:lnTo>
                    <a:pt x="98" y="135"/>
                  </a:lnTo>
                  <a:lnTo>
                    <a:pt x="110" y="132"/>
                  </a:lnTo>
                  <a:lnTo>
                    <a:pt x="119" y="128"/>
                  </a:lnTo>
                  <a:lnTo>
                    <a:pt x="129" y="124"/>
                  </a:lnTo>
                  <a:lnTo>
                    <a:pt x="136" y="118"/>
                  </a:lnTo>
                  <a:lnTo>
                    <a:pt x="146" y="113"/>
                  </a:lnTo>
                  <a:lnTo>
                    <a:pt x="154" y="107"/>
                  </a:lnTo>
                  <a:lnTo>
                    <a:pt x="161" y="101"/>
                  </a:lnTo>
                  <a:lnTo>
                    <a:pt x="169" y="96"/>
                  </a:lnTo>
                  <a:lnTo>
                    <a:pt x="176" y="88"/>
                  </a:lnTo>
                  <a:lnTo>
                    <a:pt x="182" y="80"/>
                  </a:lnTo>
                  <a:lnTo>
                    <a:pt x="188" y="75"/>
                  </a:lnTo>
                  <a:lnTo>
                    <a:pt x="192" y="67"/>
                  </a:lnTo>
                  <a:lnTo>
                    <a:pt x="197" y="59"/>
                  </a:lnTo>
                  <a:lnTo>
                    <a:pt x="199" y="52"/>
                  </a:lnTo>
                  <a:lnTo>
                    <a:pt x="203" y="46"/>
                  </a:lnTo>
                  <a:lnTo>
                    <a:pt x="203" y="40"/>
                  </a:lnTo>
                  <a:lnTo>
                    <a:pt x="203" y="33"/>
                  </a:lnTo>
                  <a:lnTo>
                    <a:pt x="201" y="29"/>
                  </a:lnTo>
                  <a:lnTo>
                    <a:pt x="199" y="25"/>
                  </a:lnTo>
                  <a:lnTo>
                    <a:pt x="193" y="21"/>
                  </a:lnTo>
                  <a:lnTo>
                    <a:pt x="188" y="19"/>
                  </a:lnTo>
                  <a:lnTo>
                    <a:pt x="178" y="16"/>
                  </a:lnTo>
                  <a:lnTo>
                    <a:pt x="171" y="16"/>
                  </a:lnTo>
                  <a:lnTo>
                    <a:pt x="161" y="16"/>
                  </a:lnTo>
                  <a:lnTo>
                    <a:pt x="152" y="16"/>
                  </a:lnTo>
                  <a:lnTo>
                    <a:pt x="142" y="16"/>
                  </a:lnTo>
                  <a:lnTo>
                    <a:pt x="133" y="18"/>
                  </a:lnTo>
                  <a:lnTo>
                    <a:pt x="123" y="18"/>
                  </a:lnTo>
                  <a:lnTo>
                    <a:pt x="114" y="19"/>
                  </a:lnTo>
                  <a:lnTo>
                    <a:pt x="106" y="19"/>
                  </a:lnTo>
                  <a:lnTo>
                    <a:pt x="100" y="21"/>
                  </a:lnTo>
                  <a:lnTo>
                    <a:pt x="93" y="21"/>
                  </a:lnTo>
                  <a:lnTo>
                    <a:pt x="89" y="23"/>
                  </a:lnTo>
                  <a:lnTo>
                    <a:pt x="87" y="23"/>
                  </a:lnTo>
                  <a:lnTo>
                    <a:pt x="87" y="25"/>
                  </a:lnTo>
                  <a:lnTo>
                    <a:pt x="77" y="0"/>
                  </a:lnTo>
                  <a:lnTo>
                    <a:pt x="34" y="12"/>
                  </a:lnTo>
                  <a:lnTo>
                    <a:pt x="34" y="12"/>
                  </a:lnTo>
                  <a:close/>
                </a:path>
              </a:pathLst>
            </a:custGeom>
            <a:solidFill>
              <a:srgbClr val="FFFFFF"/>
            </a:solidFill>
            <a:ln w="9525">
              <a:solidFill>
                <a:schemeClr val="tx2"/>
              </a:solidFill>
              <a:round/>
              <a:headEnd/>
              <a:tailEnd/>
            </a:ln>
          </p:spPr>
          <p:txBody>
            <a:bodyPr/>
            <a:lstStyle/>
            <a:p>
              <a:endParaRPr lang="es-AR"/>
            </a:p>
          </p:txBody>
        </p:sp>
        <p:sp>
          <p:nvSpPr>
            <p:cNvPr id="45173" name="Freeform 117"/>
            <p:cNvSpPr>
              <a:spLocks/>
            </p:cNvSpPr>
            <p:nvPr/>
          </p:nvSpPr>
          <p:spPr bwMode="auto">
            <a:xfrm>
              <a:off x="5027" y="3169"/>
              <a:ext cx="104" cy="48"/>
            </a:xfrm>
            <a:custGeom>
              <a:avLst/>
              <a:gdLst/>
              <a:ahLst/>
              <a:cxnLst>
                <a:cxn ang="0">
                  <a:pos x="0" y="13"/>
                </a:cxn>
                <a:cxn ang="0">
                  <a:pos x="10" y="11"/>
                </a:cxn>
                <a:cxn ang="0">
                  <a:pos x="27" y="7"/>
                </a:cxn>
                <a:cxn ang="0">
                  <a:pos x="46" y="4"/>
                </a:cxn>
                <a:cxn ang="0">
                  <a:pos x="72" y="2"/>
                </a:cxn>
                <a:cxn ang="0">
                  <a:pos x="97" y="0"/>
                </a:cxn>
                <a:cxn ang="0">
                  <a:pos x="124" y="2"/>
                </a:cxn>
                <a:cxn ang="0">
                  <a:pos x="148" y="9"/>
                </a:cxn>
                <a:cxn ang="0">
                  <a:pos x="169" y="19"/>
                </a:cxn>
                <a:cxn ang="0">
                  <a:pos x="186" y="30"/>
                </a:cxn>
                <a:cxn ang="0">
                  <a:pos x="204" y="46"/>
                </a:cxn>
                <a:cxn ang="0">
                  <a:pos x="209" y="65"/>
                </a:cxn>
                <a:cxn ang="0">
                  <a:pos x="204" y="78"/>
                </a:cxn>
                <a:cxn ang="0">
                  <a:pos x="188" y="80"/>
                </a:cxn>
                <a:cxn ang="0">
                  <a:pos x="177" y="80"/>
                </a:cxn>
                <a:cxn ang="0">
                  <a:pos x="165" y="78"/>
                </a:cxn>
                <a:cxn ang="0">
                  <a:pos x="154" y="78"/>
                </a:cxn>
                <a:cxn ang="0">
                  <a:pos x="141" y="78"/>
                </a:cxn>
                <a:cxn ang="0">
                  <a:pos x="129" y="76"/>
                </a:cxn>
                <a:cxn ang="0">
                  <a:pos x="129" y="72"/>
                </a:cxn>
                <a:cxn ang="0">
                  <a:pos x="131" y="57"/>
                </a:cxn>
                <a:cxn ang="0">
                  <a:pos x="122" y="51"/>
                </a:cxn>
                <a:cxn ang="0">
                  <a:pos x="107" y="47"/>
                </a:cxn>
                <a:cxn ang="0">
                  <a:pos x="95" y="51"/>
                </a:cxn>
                <a:cxn ang="0">
                  <a:pos x="86" y="63"/>
                </a:cxn>
                <a:cxn ang="0">
                  <a:pos x="76" y="78"/>
                </a:cxn>
                <a:cxn ang="0">
                  <a:pos x="65" y="91"/>
                </a:cxn>
                <a:cxn ang="0">
                  <a:pos x="48" y="93"/>
                </a:cxn>
                <a:cxn ang="0">
                  <a:pos x="32" y="80"/>
                </a:cxn>
                <a:cxn ang="0">
                  <a:pos x="23" y="65"/>
                </a:cxn>
                <a:cxn ang="0">
                  <a:pos x="19" y="53"/>
                </a:cxn>
                <a:cxn ang="0">
                  <a:pos x="19" y="30"/>
                </a:cxn>
                <a:cxn ang="0">
                  <a:pos x="0" y="15"/>
                </a:cxn>
              </a:cxnLst>
              <a:rect l="0" t="0" r="r" b="b"/>
              <a:pathLst>
                <a:path w="209" h="95">
                  <a:moveTo>
                    <a:pt x="0" y="15"/>
                  </a:moveTo>
                  <a:lnTo>
                    <a:pt x="0" y="13"/>
                  </a:lnTo>
                  <a:lnTo>
                    <a:pt x="6" y="13"/>
                  </a:lnTo>
                  <a:lnTo>
                    <a:pt x="10" y="11"/>
                  </a:lnTo>
                  <a:lnTo>
                    <a:pt x="17" y="11"/>
                  </a:lnTo>
                  <a:lnTo>
                    <a:pt x="27" y="7"/>
                  </a:lnTo>
                  <a:lnTo>
                    <a:pt x="34" y="7"/>
                  </a:lnTo>
                  <a:lnTo>
                    <a:pt x="46" y="4"/>
                  </a:lnTo>
                  <a:lnTo>
                    <a:pt x="59" y="4"/>
                  </a:lnTo>
                  <a:lnTo>
                    <a:pt x="72" y="2"/>
                  </a:lnTo>
                  <a:lnTo>
                    <a:pt x="84" y="2"/>
                  </a:lnTo>
                  <a:lnTo>
                    <a:pt x="97" y="0"/>
                  </a:lnTo>
                  <a:lnTo>
                    <a:pt x="110" y="2"/>
                  </a:lnTo>
                  <a:lnTo>
                    <a:pt x="124" y="2"/>
                  </a:lnTo>
                  <a:lnTo>
                    <a:pt x="137" y="6"/>
                  </a:lnTo>
                  <a:lnTo>
                    <a:pt x="148" y="9"/>
                  </a:lnTo>
                  <a:lnTo>
                    <a:pt x="162" y="15"/>
                  </a:lnTo>
                  <a:lnTo>
                    <a:pt x="169" y="19"/>
                  </a:lnTo>
                  <a:lnTo>
                    <a:pt x="179" y="25"/>
                  </a:lnTo>
                  <a:lnTo>
                    <a:pt x="186" y="30"/>
                  </a:lnTo>
                  <a:lnTo>
                    <a:pt x="194" y="36"/>
                  </a:lnTo>
                  <a:lnTo>
                    <a:pt x="204" y="46"/>
                  </a:lnTo>
                  <a:lnTo>
                    <a:pt x="209" y="57"/>
                  </a:lnTo>
                  <a:lnTo>
                    <a:pt x="209" y="65"/>
                  </a:lnTo>
                  <a:lnTo>
                    <a:pt x="207" y="72"/>
                  </a:lnTo>
                  <a:lnTo>
                    <a:pt x="204" y="78"/>
                  </a:lnTo>
                  <a:lnTo>
                    <a:pt x="194" y="80"/>
                  </a:lnTo>
                  <a:lnTo>
                    <a:pt x="188" y="80"/>
                  </a:lnTo>
                  <a:lnTo>
                    <a:pt x="183" y="80"/>
                  </a:lnTo>
                  <a:lnTo>
                    <a:pt x="177" y="80"/>
                  </a:lnTo>
                  <a:lnTo>
                    <a:pt x="171" y="80"/>
                  </a:lnTo>
                  <a:lnTo>
                    <a:pt x="165" y="78"/>
                  </a:lnTo>
                  <a:lnTo>
                    <a:pt x="160" y="78"/>
                  </a:lnTo>
                  <a:lnTo>
                    <a:pt x="154" y="78"/>
                  </a:lnTo>
                  <a:lnTo>
                    <a:pt x="150" y="78"/>
                  </a:lnTo>
                  <a:lnTo>
                    <a:pt x="141" y="78"/>
                  </a:lnTo>
                  <a:lnTo>
                    <a:pt x="133" y="76"/>
                  </a:lnTo>
                  <a:lnTo>
                    <a:pt x="129" y="76"/>
                  </a:lnTo>
                  <a:lnTo>
                    <a:pt x="127" y="76"/>
                  </a:lnTo>
                  <a:lnTo>
                    <a:pt x="129" y="72"/>
                  </a:lnTo>
                  <a:lnTo>
                    <a:pt x="133" y="65"/>
                  </a:lnTo>
                  <a:lnTo>
                    <a:pt x="131" y="57"/>
                  </a:lnTo>
                  <a:lnTo>
                    <a:pt x="129" y="53"/>
                  </a:lnTo>
                  <a:lnTo>
                    <a:pt x="122" y="51"/>
                  </a:lnTo>
                  <a:lnTo>
                    <a:pt x="114" y="47"/>
                  </a:lnTo>
                  <a:lnTo>
                    <a:pt x="107" y="47"/>
                  </a:lnTo>
                  <a:lnTo>
                    <a:pt x="101" y="49"/>
                  </a:lnTo>
                  <a:lnTo>
                    <a:pt x="95" y="51"/>
                  </a:lnTo>
                  <a:lnTo>
                    <a:pt x="93" y="55"/>
                  </a:lnTo>
                  <a:lnTo>
                    <a:pt x="86" y="63"/>
                  </a:lnTo>
                  <a:lnTo>
                    <a:pt x="82" y="72"/>
                  </a:lnTo>
                  <a:lnTo>
                    <a:pt x="76" y="78"/>
                  </a:lnTo>
                  <a:lnTo>
                    <a:pt x="72" y="87"/>
                  </a:lnTo>
                  <a:lnTo>
                    <a:pt x="65" y="91"/>
                  </a:lnTo>
                  <a:lnTo>
                    <a:pt x="57" y="95"/>
                  </a:lnTo>
                  <a:lnTo>
                    <a:pt x="48" y="93"/>
                  </a:lnTo>
                  <a:lnTo>
                    <a:pt x="40" y="87"/>
                  </a:lnTo>
                  <a:lnTo>
                    <a:pt x="32" y="80"/>
                  </a:lnTo>
                  <a:lnTo>
                    <a:pt x="29" y="74"/>
                  </a:lnTo>
                  <a:lnTo>
                    <a:pt x="23" y="65"/>
                  </a:lnTo>
                  <a:lnTo>
                    <a:pt x="21" y="59"/>
                  </a:lnTo>
                  <a:lnTo>
                    <a:pt x="19" y="53"/>
                  </a:lnTo>
                  <a:lnTo>
                    <a:pt x="19" y="53"/>
                  </a:lnTo>
                  <a:lnTo>
                    <a:pt x="19" y="30"/>
                  </a:lnTo>
                  <a:lnTo>
                    <a:pt x="0" y="15"/>
                  </a:lnTo>
                  <a:lnTo>
                    <a:pt x="0" y="15"/>
                  </a:lnTo>
                  <a:close/>
                </a:path>
              </a:pathLst>
            </a:custGeom>
            <a:solidFill>
              <a:srgbClr val="FFFFFF"/>
            </a:solidFill>
            <a:ln w="9525">
              <a:solidFill>
                <a:schemeClr val="tx2"/>
              </a:solidFill>
              <a:round/>
              <a:headEnd/>
              <a:tailEnd/>
            </a:ln>
          </p:spPr>
          <p:txBody>
            <a:bodyPr/>
            <a:lstStyle/>
            <a:p>
              <a:endParaRPr lang="es-AR"/>
            </a:p>
          </p:txBody>
        </p:sp>
        <p:sp>
          <p:nvSpPr>
            <p:cNvPr id="45174" name="Freeform 118"/>
            <p:cNvSpPr>
              <a:spLocks/>
            </p:cNvSpPr>
            <p:nvPr/>
          </p:nvSpPr>
          <p:spPr bwMode="auto">
            <a:xfrm>
              <a:off x="4068" y="3274"/>
              <a:ext cx="33" cy="132"/>
            </a:xfrm>
            <a:custGeom>
              <a:avLst/>
              <a:gdLst/>
              <a:ahLst/>
              <a:cxnLst>
                <a:cxn ang="0">
                  <a:pos x="25" y="0"/>
                </a:cxn>
                <a:cxn ang="0">
                  <a:pos x="23" y="2"/>
                </a:cxn>
                <a:cxn ang="0">
                  <a:pos x="19" y="8"/>
                </a:cxn>
                <a:cxn ang="0">
                  <a:pos x="18" y="11"/>
                </a:cxn>
                <a:cxn ang="0">
                  <a:pos x="16" y="19"/>
                </a:cxn>
                <a:cxn ang="0">
                  <a:pos x="14" y="25"/>
                </a:cxn>
                <a:cxn ang="0">
                  <a:pos x="12" y="32"/>
                </a:cxn>
                <a:cxn ang="0">
                  <a:pos x="8" y="40"/>
                </a:cxn>
                <a:cxn ang="0">
                  <a:pos x="4" y="49"/>
                </a:cxn>
                <a:cxn ang="0">
                  <a:pos x="2" y="59"/>
                </a:cxn>
                <a:cxn ang="0">
                  <a:pos x="2" y="70"/>
                </a:cxn>
                <a:cxn ang="0">
                  <a:pos x="0" y="82"/>
                </a:cxn>
                <a:cxn ang="0">
                  <a:pos x="0" y="93"/>
                </a:cxn>
                <a:cxn ang="0">
                  <a:pos x="0" y="105"/>
                </a:cxn>
                <a:cxn ang="0">
                  <a:pos x="0" y="118"/>
                </a:cxn>
                <a:cxn ang="0">
                  <a:pos x="0" y="127"/>
                </a:cxn>
                <a:cxn ang="0">
                  <a:pos x="4" y="141"/>
                </a:cxn>
                <a:cxn ang="0">
                  <a:pos x="6" y="152"/>
                </a:cxn>
                <a:cxn ang="0">
                  <a:pos x="10" y="165"/>
                </a:cxn>
                <a:cxn ang="0">
                  <a:pos x="14" y="177"/>
                </a:cxn>
                <a:cxn ang="0">
                  <a:pos x="18" y="190"/>
                </a:cxn>
                <a:cxn ang="0">
                  <a:pos x="23" y="202"/>
                </a:cxn>
                <a:cxn ang="0">
                  <a:pos x="27" y="213"/>
                </a:cxn>
                <a:cxn ang="0">
                  <a:pos x="31" y="222"/>
                </a:cxn>
                <a:cxn ang="0">
                  <a:pos x="37" y="234"/>
                </a:cxn>
                <a:cxn ang="0">
                  <a:pos x="40" y="241"/>
                </a:cxn>
                <a:cxn ang="0">
                  <a:pos x="44" y="249"/>
                </a:cxn>
                <a:cxn ang="0">
                  <a:pos x="46" y="255"/>
                </a:cxn>
                <a:cxn ang="0">
                  <a:pos x="50" y="260"/>
                </a:cxn>
                <a:cxn ang="0">
                  <a:pos x="52" y="262"/>
                </a:cxn>
                <a:cxn ang="0">
                  <a:pos x="52" y="264"/>
                </a:cxn>
                <a:cxn ang="0">
                  <a:pos x="67" y="259"/>
                </a:cxn>
                <a:cxn ang="0">
                  <a:pos x="65" y="255"/>
                </a:cxn>
                <a:cxn ang="0">
                  <a:pos x="61" y="247"/>
                </a:cxn>
                <a:cxn ang="0">
                  <a:pos x="59" y="240"/>
                </a:cxn>
                <a:cxn ang="0">
                  <a:pos x="56" y="232"/>
                </a:cxn>
                <a:cxn ang="0">
                  <a:pos x="52" y="224"/>
                </a:cxn>
                <a:cxn ang="0">
                  <a:pos x="50" y="215"/>
                </a:cxn>
                <a:cxn ang="0">
                  <a:pos x="48" y="205"/>
                </a:cxn>
                <a:cxn ang="0">
                  <a:pos x="44" y="194"/>
                </a:cxn>
                <a:cxn ang="0">
                  <a:pos x="42" y="183"/>
                </a:cxn>
                <a:cxn ang="0">
                  <a:pos x="40" y="173"/>
                </a:cxn>
                <a:cxn ang="0">
                  <a:pos x="38" y="160"/>
                </a:cxn>
                <a:cxn ang="0">
                  <a:pos x="38" y="148"/>
                </a:cxn>
                <a:cxn ang="0">
                  <a:pos x="37" y="137"/>
                </a:cxn>
                <a:cxn ang="0">
                  <a:pos x="38" y="127"/>
                </a:cxn>
                <a:cxn ang="0">
                  <a:pos x="40" y="114"/>
                </a:cxn>
                <a:cxn ang="0">
                  <a:pos x="42" y="103"/>
                </a:cxn>
                <a:cxn ang="0">
                  <a:pos x="44" y="91"/>
                </a:cxn>
                <a:cxn ang="0">
                  <a:pos x="46" y="82"/>
                </a:cxn>
                <a:cxn ang="0">
                  <a:pos x="48" y="72"/>
                </a:cxn>
                <a:cxn ang="0">
                  <a:pos x="50" y="63"/>
                </a:cxn>
                <a:cxn ang="0">
                  <a:pos x="52" y="53"/>
                </a:cxn>
                <a:cxn ang="0">
                  <a:pos x="56" y="48"/>
                </a:cxn>
                <a:cxn ang="0">
                  <a:pos x="57" y="40"/>
                </a:cxn>
                <a:cxn ang="0">
                  <a:pos x="59" y="34"/>
                </a:cxn>
                <a:cxn ang="0">
                  <a:pos x="61" y="29"/>
                </a:cxn>
                <a:cxn ang="0">
                  <a:pos x="63" y="27"/>
                </a:cxn>
                <a:cxn ang="0">
                  <a:pos x="65" y="19"/>
                </a:cxn>
                <a:cxn ang="0">
                  <a:pos x="67" y="19"/>
                </a:cxn>
                <a:cxn ang="0">
                  <a:pos x="25" y="0"/>
                </a:cxn>
                <a:cxn ang="0">
                  <a:pos x="25" y="0"/>
                </a:cxn>
              </a:cxnLst>
              <a:rect l="0" t="0" r="r" b="b"/>
              <a:pathLst>
                <a:path w="67" h="264">
                  <a:moveTo>
                    <a:pt x="25" y="0"/>
                  </a:moveTo>
                  <a:lnTo>
                    <a:pt x="23" y="2"/>
                  </a:lnTo>
                  <a:lnTo>
                    <a:pt x="19" y="8"/>
                  </a:lnTo>
                  <a:lnTo>
                    <a:pt x="18" y="11"/>
                  </a:lnTo>
                  <a:lnTo>
                    <a:pt x="16" y="19"/>
                  </a:lnTo>
                  <a:lnTo>
                    <a:pt x="14" y="25"/>
                  </a:lnTo>
                  <a:lnTo>
                    <a:pt x="12" y="32"/>
                  </a:lnTo>
                  <a:lnTo>
                    <a:pt x="8" y="40"/>
                  </a:lnTo>
                  <a:lnTo>
                    <a:pt x="4" y="49"/>
                  </a:lnTo>
                  <a:lnTo>
                    <a:pt x="2" y="59"/>
                  </a:lnTo>
                  <a:lnTo>
                    <a:pt x="2" y="70"/>
                  </a:lnTo>
                  <a:lnTo>
                    <a:pt x="0" y="82"/>
                  </a:lnTo>
                  <a:lnTo>
                    <a:pt x="0" y="93"/>
                  </a:lnTo>
                  <a:lnTo>
                    <a:pt x="0" y="105"/>
                  </a:lnTo>
                  <a:lnTo>
                    <a:pt x="0" y="118"/>
                  </a:lnTo>
                  <a:lnTo>
                    <a:pt x="0" y="127"/>
                  </a:lnTo>
                  <a:lnTo>
                    <a:pt x="4" y="141"/>
                  </a:lnTo>
                  <a:lnTo>
                    <a:pt x="6" y="152"/>
                  </a:lnTo>
                  <a:lnTo>
                    <a:pt x="10" y="165"/>
                  </a:lnTo>
                  <a:lnTo>
                    <a:pt x="14" y="177"/>
                  </a:lnTo>
                  <a:lnTo>
                    <a:pt x="18" y="190"/>
                  </a:lnTo>
                  <a:lnTo>
                    <a:pt x="23" y="202"/>
                  </a:lnTo>
                  <a:lnTo>
                    <a:pt x="27" y="213"/>
                  </a:lnTo>
                  <a:lnTo>
                    <a:pt x="31" y="222"/>
                  </a:lnTo>
                  <a:lnTo>
                    <a:pt x="37" y="234"/>
                  </a:lnTo>
                  <a:lnTo>
                    <a:pt x="40" y="241"/>
                  </a:lnTo>
                  <a:lnTo>
                    <a:pt x="44" y="249"/>
                  </a:lnTo>
                  <a:lnTo>
                    <a:pt x="46" y="255"/>
                  </a:lnTo>
                  <a:lnTo>
                    <a:pt x="50" y="260"/>
                  </a:lnTo>
                  <a:lnTo>
                    <a:pt x="52" y="262"/>
                  </a:lnTo>
                  <a:lnTo>
                    <a:pt x="52" y="264"/>
                  </a:lnTo>
                  <a:lnTo>
                    <a:pt x="67" y="259"/>
                  </a:lnTo>
                  <a:lnTo>
                    <a:pt x="65" y="255"/>
                  </a:lnTo>
                  <a:lnTo>
                    <a:pt x="61" y="247"/>
                  </a:lnTo>
                  <a:lnTo>
                    <a:pt x="59" y="240"/>
                  </a:lnTo>
                  <a:lnTo>
                    <a:pt x="56" y="232"/>
                  </a:lnTo>
                  <a:lnTo>
                    <a:pt x="52" y="224"/>
                  </a:lnTo>
                  <a:lnTo>
                    <a:pt x="50" y="215"/>
                  </a:lnTo>
                  <a:lnTo>
                    <a:pt x="48" y="205"/>
                  </a:lnTo>
                  <a:lnTo>
                    <a:pt x="44" y="194"/>
                  </a:lnTo>
                  <a:lnTo>
                    <a:pt x="42" y="183"/>
                  </a:lnTo>
                  <a:lnTo>
                    <a:pt x="40" y="173"/>
                  </a:lnTo>
                  <a:lnTo>
                    <a:pt x="38" y="160"/>
                  </a:lnTo>
                  <a:lnTo>
                    <a:pt x="38" y="148"/>
                  </a:lnTo>
                  <a:lnTo>
                    <a:pt x="37" y="137"/>
                  </a:lnTo>
                  <a:lnTo>
                    <a:pt x="38" y="127"/>
                  </a:lnTo>
                  <a:lnTo>
                    <a:pt x="40" y="114"/>
                  </a:lnTo>
                  <a:lnTo>
                    <a:pt x="42" y="103"/>
                  </a:lnTo>
                  <a:lnTo>
                    <a:pt x="44" y="91"/>
                  </a:lnTo>
                  <a:lnTo>
                    <a:pt x="46" y="82"/>
                  </a:lnTo>
                  <a:lnTo>
                    <a:pt x="48" y="72"/>
                  </a:lnTo>
                  <a:lnTo>
                    <a:pt x="50" y="63"/>
                  </a:lnTo>
                  <a:lnTo>
                    <a:pt x="52" y="53"/>
                  </a:lnTo>
                  <a:lnTo>
                    <a:pt x="56" y="48"/>
                  </a:lnTo>
                  <a:lnTo>
                    <a:pt x="57" y="40"/>
                  </a:lnTo>
                  <a:lnTo>
                    <a:pt x="59" y="34"/>
                  </a:lnTo>
                  <a:lnTo>
                    <a:pt x="61" y="29"/>
                  </a:lnTo>
                  <a:lnTo>
                    <a:pt x="63" y="27"/>
                  </a:lnTo>
                  <a:lnTo>
                    <a:pt x="65" y="19"/>
                  </a:lnTo>
                  <a:lnTo>
                    <a:pt x="67" y="19"/>
                  </a:lnTo>
                  <a:lnTo>
                    <a:pt x="25" y="0"/>
                  </a:lnTo>
                  <a:lnTo>
                    <a:pt x="25" y="0"/>
                  </a:lnTo>
                  <a:close/>
                </a:path>
              </a:pathLst>
            </a:custGeom>
            <a:solidFill>
              <a:srgbClr val="FFE6B3"/>
            </a:solidFill>
            <a:ln w="9525">
              <a:solidFill>
                <a:schemeClr val="tx2"/>
              </a:solidFill>
              <a:round/>
              <a:headEnd/>
              <a:tailEnd/>
            </a:ln>
          </p:spPr>
          <p:txBody>
            <a:bodyPr/>
            <a:lstStyle/>
            <a:p>
              <a:endParaRPr lang="es-AR"/>
            </a:p>
          </p:txBody>
        </p:sp>
        <p:sp>
          <p:nvSpPr>
            <p:cNvPr id="45175" name="Freeform 119"/>
            <p:cNvSpPr>
              <a:spLocks/>
            </p:cNvSpPr>
            <p:nvPr/>
          </p:nvSpPr>
          <p:spPr bwMode="auto">
            <a:xfrm>
              <a:off x="4255" y="3380"/>
              <a:ext cx="21" cy="69"/>
            </a:xfrm>
            <a:custGeom>
              <a:avLst/>
              <a:gdLst/>
              <a:ahLst/>
              <a:cxnLst>
                <a:cxn ang="0">
                  <a:pos x="4" y="19"/>
                </a:cxn>
                <a:cxn ang="0">
                  <a:pos x="6" y="21"/>
                </a:cxn>
                <a:cxn ang="0">
                  <a:pos x="8" y="25"/>
                </a:cxn>
                <a:cxn ang="0">
                  <a:pos x="11" y="32"/>
                </a:cxn>
                <a:cxn ang="0">
                  <a:pos x="13" y="40"/>
                </a:cxn>
                <a:cxn ang="0">
                  <a:pos x="17" y="49"/>
                </a:cxn>
                <a:cxn ang="0">
                  <a:pos x="17" y="59"/>
                </a:cxn>
                <a:cxn ang="0">
                  <a:pos x="17" y="70"/>
                </a:cxn>
                <a:cxn ang="0">
                  <a:pos x="15" y="78"/>
                </a:cxn>
                <a:cxn ang="0">
                  <a:pos x="11" y="87"/>
                </a:cxn>
                <a:cxn ang="0">
                  <a:pos x="8" y="95"/>
                </a:cxn>
                <a:cxn ang="0">
                  <a:pos x="6" y="103"/>
                </a:cxn>
                <a:cxn ang="0">
                  <a:pos x="4" y="108"/>
                </a:cxn>
                <a:cxn ang="0">
                  <a:pos x="2" y="112"/>
                </a:cxn>
                <a:cxn ang="0">
                  <a:pos x="0" y="116"/>
                </a:cxn>
                <a:cxn ang="0">
                  <a:pos x="0" y="118"/>
                </a:cxn>
                <a:cxn ang="0">
                  <a:pos x="8" y="137"/>
                </a:cxn>
                <a:cxn ang="0">
                  <a:pos x="42" y="46"/>
                </a:cxn>
                <a:cxn ang="0">
                  <a:pos x="36" y="0"/>
                </a:cxn>
                <a:cxn ang="0">
                  <a:pos x="4" y="19"/>
                </a:cxn>
                <a:cxn ang="0">
                  <a:pos x="4" y="19"/>
                </a:cxn>
              </a:cxnLst>
              <a:rect l="0" t="0" r="r" b="b"/>
              <a:pathLst>
                <a:path w="42" h="137">
                  <a:moveTo>
                    <a:pt x="4" y="19"/>
                  </a:moveTo>
                  <a:lnTo>
                    <a:pt x="6" y="21"/>
                  </a:lnTo>
                  <a:lnTo>
                    <a:pt x="8" y="25"/>
                  </a:lnTo>
                  <a:lnTo>
                    <a:pt x="11" y="32"/>
                  </a:lnTo>
                  <a:lnTo>
                    <a:pt x="13" y="40"/>
                  </a:lnTo>
                  <a:lnTo>
                    <a:pt x="17" y="49"/>
                  </a:lnTo>
                  <a:lnTo>
                    <a:pt x="17" y="59"/>
                  </a:lnTo>
                  <a:lnTo>
                    <a:pt x="17" y="70"/>
                  </a:lnTo>
                  <a:lnTo>
                    <a:pt x="15" y="78"/>
                  </a:lnTo>
                  <a:lnTo>
                    <a:pt x="11" y="87"/>
                  </a:lnTo>
                  <a:lnTo>
                    <a:pt x="8" y="95"/>
                  </a:lnTo>
                  <a:lnTo>
                    <a:pt x="6" y="103"/>
                  </a:lnTo>
                  <a:lnTo>
                    <a:pt x="4" y="108"/>
                  </a:lnTo>
                  <a:lnTo>
                    <a:pt x="2" y="112"/>
                  </a:lnTo>
                  <a:lnTo>
                    <a:pt x="0" y="116"/>
                  </a:lnTo>
                  <a:lnTo>
                    <a:pt x="0" y="118"/>
                  </a:lnTo>
                  <a:lnTo>
                    <a:pt x="8" y="137"/>
                  </a:lnTo>
                  <a:lnTo>
                    <a:pt x="42" y="46"/>
                  </a:lnTo>
                  <a:lnTo>
                    <a:pt x="36" y="0"/>
                  </a:lnTo>
                  <a:lnTo>
                    <a:pt x="4" y="19"/>
                  </a:lnTo>
                  <a:lnTo>
                    <a:pt x="4" y="19"/>
                  </a:lnTo>
                  <a:close/>
                </a:path>
              </a:pathLst>
            </a:custGeom>
            <a:solidFill>
              <a:srgbClr val="FFE6B3"/>
            </a:solidFill>
            <a:ln w="9525">
              <a:solidFill>
                <a:schemeClr val="tx2"/>
              </a:solidFill>
              <a:round/>
              <a:headEnd/>
              <a:tailEnd/>
            </a:ln>
          </p:spPr>
          <p:txBody>
            <a:bodyPr/>
            <a:lstStyle/>
            <a:p>
              <a:endParaRPr lang="es-AR"/>
            </a:p>
          </p:txBody>
        </p:sp>
      </p:grpSp>
      <p:grpSp>
        <p:nvGrpSpPr>
          <p:cNvPr id="45300" name="Group 244"/>
          <p:cNvGrpSpPr>
            <a:grpSpLocks/>
          </p:cNvGrpSpPr>
          <p:nvPr/>
        </p:nvGrpSpPr>
        <p:grpSpPr bwMode="auto">
          <a:xfrm>
            <a:off x="487363" y="4364038"/>
            <a:ext cx="2667000" cy="1955800"/>
            <a:chOff x="307" y="2749"/>
            <a:chExt cx="1680" cy="1232"/>
          </a:xfrm>
        </p:grpSpPr>
        <p:sp>
          <p:nvSpPr>
            <p:cNvPr id="45177" name="Freeform 121"/>
            <p:cNvSpPr>
              <a:spLocks/>
            </p:cNvSpPr>
            <p:nvPr/>
          </p:nvSpPr>
          <p:spPr bwMode="auto">
            <a:xfrm>
              <a:off x="307" y="2751"/>
              <a:ext cx="1624" cy="930"/>
            </a:xfrm>
            <a:custGeom>
              <a:avLst/>
              <a:gdLst/>
              <a:ahLst/>
              <a:cxnLst>
                <a:cxn ang="0">
                  <a:pos x="141" y="1534"/>
                </a:cxn>
                <a:cxn ang="0">
                  <a:pos x="101" y="1477"/>
                </a:cxn>
                <a:cxn ang="0">
                  <a:pos x="53" y="1380"/>
                </a:cxn>
                <a:cxn ang="0">
                  <a:pos x="13" y="1247"/>
                </a:cxn>
                <a:cxn ang="0">
                  <a:pos x="2" y="1084"/>
                </a:cxn>
                <a:cxn ang="0">
                  <a:pos x="36" y="903"/>
                </a:cxn>
                <a:cxn ang="0">
                  <a:pos x="101" y="732"/>
                </a:cxn>
                <a:cxn ang="0">
                  <a:pos x="177" y="582"/>
                </a:cxn>
                <a:cxn ang="0">
                  <a:pos x="251" y="466"/>
                </a:cxn>
                <a:cxn ang="0">
                  <a:pos x="306" y="392"/>
                </a:cxn>
                <a:cxn ang="0">
                  <a:pos x="329" y="365"/>
                </a:cxn>
                <a:cxn ang="0">
                  <a:pos x="306" y="151"/>
                </a:cxn>
                <a:cxn ang="0">
                  <a:pos x="388" y="120"/>
                </a:cxn>
                <a:cxn ang="0">
                  <a:pos x="513" y="80"/>
                </a:cxn>
                <a:cxn ang="0">
                  <a:pos x="656" y="38"/>
                </a:cxn>
                <a:cxn ang="0">
                  <a:pos x="791" y="12"/>
                </a:cxn>
                <a:cxn ang="0">
                  <a:pos x="895" y="12"/>
                </a:cxn>
                <a:cxn ang="0">
                  <a:pos x="992" y="21"/>
                </a:cxn>
                <a:cxn ang="0">
                  <a:pos x="1083" y="33"/>
                </a:cxn>
                <a:cxn ang="0">
                  <a:pos x="1163" y="40"/>
                </a:cxn>
                <a:cxn ang="0">
                  <a:pos x="1218" y="48"/>
                </a:cxn>
                <a:cxn ang="0">
                  <a:pos x="1239" y="52"/>
                </a:cxn>
                <a:cxn ang="0">
                  <a:pos x="1693" y="0"/>
                </a:cxn>
                <a:cxn ang="0">
                  <a:pos x="1754" y="0"/>
                </a:cxn>
                <a:cxn ang="0">
                  <a:pos x="1855" y="12"/>
                </a:cxn>
                <a:cxn ang="0">
                  <a:pos x="1973" y="31"/>
                </a:cxn>
                <a:cxn ang="0">
                  <a:pos x="2096" y="67"/>
                </a:cxn>
                <a:cxn ang="0">
                  <a:pos x="2208" y="120"/>
                </a:cxn>
                <a:cxn ang="0">
                  <a:pos x="2324" y="183"/>
                </a:cxn>
                <a:cxn ang="0">
                  <a:pos x="2444" y="257"/>
                </a:cxn>
                <a:cxn ang="0">
                  <a:pos x="2562" y="346"/>
                </a:cxn>
                <a:cxn ang="0">
                  <a:pos x="2674" y="457"/>
                </a:cxn>
                <a:cxn ang="0">
                  <a:pos x="2777" y="595"/>
                </a:cxn>
                <a:cxn ang="0">
                  <a:pos x="2879" y="723"/>
                </a:cxn>
                <a:cxn ang="0">
                  <a:pos x="2995" y="818"/>
                </a:cxn>
                <a:cxn ang="0">
                  <a:pos x="3105" y="879"/>
                </a:cxn>
                <a:cxn ang="0">
                  <a:pos x="3195" y="915"/>
                </a:cxn>
                <a:cxn ang="0">
                  <a:pos x="3242" y="928"/>
                </a:cxn>
                <a:cxn ang="0">
                  <a:pos x="3233" y="1173"/>
                </a:cxn>
                <a:cxn ang="0">
                  <a:pos x="3162" y="1500"/>
                </a:cxn>
                <a:cxn ang="0">
                  <a:pos x="3050" y="1553"/>
                </a:cxn>
                <a:cxn ang="0">
                  <a:pos x="2853" y="1643"/>
                </a:cxn>
                <a:cxn ang="0">
                  <a:pos x="2634" y="1743"/>
                </a:cxn>
                <a:cxn ang="0">
                  <a:pos x="2452" y="1823"/>
                </a:cxn>
                <a:cxn ang="0">
                  <a:pos x="2366" y="1859"/>
                </a:cxn>
                <a:cxn ang="0">
                  <a:pos x="2146" y="1829"/>
                </a:cxn>
                <a:cxn ang="0">
                  <a:pos x="1646" y="1759"/>
                </a:cxn>
                <a:cxn ang="0">
                  <a:pos x="1038" y="1673"/>
                </a:cxn>
                <a:cxn ang="0">
                  <a:pos x="490" y="1597"/>
                </a:cxn>
                <a:cxn ang="0">
                  <a:pos x="175" y="1550"/>
                </a:cxn>
              </a:cxnLst>
              <a:rect l="0" t="0" r="r" b="b"/>
              <a:pathLst>
                <a:path w="3248" h="1859">
                  <a:moveTo>
                    <a:pt x="150" y="1548"/>
                  </a:moveTo>
                  <a:lnTo>
                    <a:pt x="146" y="1544"/>
                  </a:lnTo>
                  <a:lnTo>
                    <a:pt x="141" y="1534"/>
                  </a:lnTo>
                  <a:lnTo>
                    <a:pt x="129" y="1521"/>
                  </a:lnTo>
                  <a:lnTo>
                    <a:pt x="118" y="1504"/>
                  </a:lnTo>
                  <a:lnTo>
                    <a:pt x="101" y="1477"/>
                  </a:lnTo>
                  <a:lnTo>
                    <a:pt x="86" y="1451"/>
                  </a:lnTo>
                  <a:lnTo>
                    <a:pt x="68" y="1416"/>
                  </a:lnTo>
                  <a:lnTo>
                    <a:pt x="53" y="1380"/>
                  </a:lnTo>
                  <a:lnTo>
                    <a:pt x="36" y="1340"/>
                  </a:lnTo>
                  <a:lnTo>
                    <a:pt x="25" y="1295"/>
                  </a:lnTo>
                  <a:lnTo>
                    <a:pt x="13" y="1247"/>
                  </a:lnTo>
                  <a:lnTo>
                    <a:pt x="4" y="1196"/>
                  </a:lnTo>
                  <a:lnTo>
                    <a:pt x="0" y="1141"/>
                  </a:lnTo>
                  <a:lnTo>
                    <a:pt x="2" y="1084"/>
                  </a:lnTo>
                  <a:lnTo>
                    <a:pt x="6" y="1027"/>
                  </a:lnTo>
                  <a:lnTo>
                    <a:pt x="19" y="964"/>
                  </a:lnTo>
                  <a:lnTo>
                    <a:pt x="36" y="903"/>
                  </a:lnTo>
                  <a:lnTo>
                    <a:pt x="55" y="842"/>
                  </a:lnTo>
                  <a:lnTo>
                    <a:pt x="76" y="785"/>
                  </a:lnTo>
                  <a:lnTo>
                    <a:pt x="101" y="732"/>
                  </a:lnTo>
                  <a:lnTo>
                    <a:pt x="125" y="677"/>
                  </a:lnTo>
                  <a:lnTo>
                    <a:pt x="152" y="630"/>
                  </a:lnTo>
                  <a:lnTo>
                    <a:pt x="177" y="582"/>
                  </a:lnTo>
                  <a:lnTo>
                    <a:pt x="203" y="540"/>
                  </a:lnTo>
                  <a:lnTo>
                    <a:pt x="226" y="502"/>
                  </a:lnTo>
                  <a:lnTo>
                    <a:pt x="251" y="466"/>
                  </a:lnTo>
                  <a:lnTo>
                    <a:pt x="272" y="436"/>
                  </a:lnTo>
                  <a:lnTo>
                    <a:pt x="291" y="411"/>
                  </a:lnTo>
                  <a:lnTo>
                    <a:pt x="306" y="392"/>
                  </a:lnTo>
                  <a:lnTo>
                    <a:pt x="317" y="377"/>
                  </a:lnTo>
                  <a:lnTo>
                    <a:pt x="325" y="367"/>
                  </a:lnTo>
                  <a:lnTo>
                    <a:pt x="329" y="365"/>
                  </a:lnTo>
                  <a:lnTo>
                    <a:pt x="289" y="158"/>
                  </a:lnTo>
                  <a:lnTo>
                    <a:pt x="291" y="156"/>
                  </a:lnTo>
                  <a:lnTo>
                    <a:pt x="306" y="151"/>
                  </a:lnTo>
                  <a:lnTo>
                    <a:pt x="325" y="141"/>
                  </a:lnTo>
                  <a:lnTo>
                    <a:pt x="353" y="132"/>
                  </a:lnTo>
                  <a:lnTo>
                    <a:pt x="388" y="120"/>
                  </a:lnTo>
                  <a:lnTo>
                    <a:pt x="424" y="107"/>
                  </a:lnTo>
                  <a:lnTo>
                    <a:pt x="468" y="94"/>
                  </a:lnTo>
                  <a:lnTo>
                    <a:pt x="513" y="80"/>
                  </a:lnTo>
                  <a:lnTo>
                    <a:pt x="561" y="65"/>
                  </a:lnTo>
                  <a:lnTo>
                    <a:pt x="608" y="52"/>
                  </a:lnTo>
                  <a:lnTo>
                    <a:pt x="656" y="38"/>
                  </a:lnTo>
                  <a:lnTo>
                    <a:pt x="703" y="27"/>
                  </a:lnTo>
                  <a:lnTo>
                    <a:pt x="749" y="19"/>
                  </a:lnTo>
                  <a:lnTo>
                    <a:pt x="791" y="12"/>
                  </a:lnTo>
                  <a:lnTo>
                    <a:pt x="831" y="10"/>
                  </a:lnTo>
                  <a:lnTo>
                    <a:pt x="865" y="10"/>
                  </a:lnTo>
                  <a:lnTo>
                    <a:pt x="895" y="12"/>
                  </a:lnTo>
                  <a:lnTo>
                    <a:pt x="927" y="16"/>
                  </a:lnTo>
                  <a:lnTo>
                    <a:pt x="958" y="19"/>
                  </a:lnTo>
                  <a:lnTo>
                    <a:pt x="992" y="21"/>
                  </a:lnTo>
                  <a:lnTo>
                    <a:pt x="1022" y="25"/>
                  </a:lnTo>
                  <a:lnTo>
                    <a:pt x="1055" y="29"/>
                  </a:lnTo>
                  <a:lnTo>
                    <a:pt x="1083" y="33"/>
                  </a:lnTo>
                  <a:lnTo>
                    <a:pt x="1112" y="37"/>
                  </a:lnTo>
                  <a:lnTo>
                    <a:pt x="1138" y="38"/>
                  </a:lnTo>
                  <a:lnTo>
                    <a:pt x="1163" y="40"/>
                  </a:lnTo>
                  <a:lnTo>
                    <a:pt x="1184" y="42"/>
                  </a:lnTo>
                  <a:lnTo>
                    <a:pt x="1203" y="46"/>
                  </a:lnTo>
                  <a:lnTo>
                    <a:pt x="1218" y="48"/>
                  </a:lnTo>
                  <a:lnTo>
                    <a:pt x="1230" y="48"/>
                  </a:lnTo>
                  <a:lnTo>
                    <a:pt x="1237" y="50"/>
                  </a:lnTo>
                  <a:lnTo>
                    <a:pt x="1239" y="52"/>
                  </a:lnTo>
                  <a:lnTo>
                    <a:pt x="1682" y="0"/>
                  </a:lnTo>
                  <a:lnTo>
                    <a:pt x="1684" y="0"/>
                  </a:lnTo>
                  <a:lnTo>
                    <a:pt x="1693" y="0"/>
                  </a:lnTo>
                  <a:lnTo>
                    <a:pt x="1709" y="0"/>
                  </a:lnTo>
                  <a:lnTo>
                    <a:pt x="1729" y="0"/>
                  </a:lnTo>
                  <a:lnTo>
                    <a:pt x="1754" y="0"/>
                  </a:lnTo>
                  <a:lnTo>
                    <a:pt x="1785" y="4"/>
                  </a:lnTo>
                  <a:lnTo>
                    <a:pt x="1817" y="8"/>
                  </a:lnTo>
                  <a:lnTo>
                    <a:pt x="1855" y="12"/>
                  </a:lnTo>
                  <a:lnTo>
                    <a:pt x="1891" y="16"/>
                  </a:lnTo>
                  <a:lnTo>
                    <a:pt x="1931" y="25"/>
                  </a:lnTo>
                  <a:lnTo>
                    <a:pt x="1973" y="31"/>
                  </a:lnTo>
                  <a:lnTo>
                    <a:pt x="2014" y="42"/>
                  </a:lnTo>
                  <a:lnTo>
                    <a:pt x="2054" y="54"/>
                  </a:lnTo>
                  <a:lnTo>
                    <a:pt x="2096" y="67"/>
                  </a:lnTo>
                  <a:lnTo>
                    <a:pt x="2136" y="82"/>
                  </a:lnTo>
                  <a:lnTo>
                    <a:pt x="2174" y="101"/>
                  </a:lnTo>
                  <a:lnTo>
                    <a:pt x="2208" y="120"/>
                  </a:lnTo>
                  <a:lnTo>
                    <a:pt x="2246" y="141"/>
                  </a:lnTo>
                  <a:lnTo>
                    <a:pt x="2284" y="160"/>
                  </a:lnTo>
                  <a:lnTo>
                    <a:pt x="2324" y="183"/>
                  </a:lnTo>
                  <a:lnTo>
                    <a:pt x="2362" y="206"/>
                  </a:lnTo>
                  <a:lnTo>
                    <a:pt x="2404" y="230"/>
                  </a:lnTo>
                  <a:lnTo>
                    <a:pt x="2444" y="257"/>
                  </a:lnTo>
                  <a:lnTo>
                    <a:pt x="2484" y="286"/>
                  </a:lnTo>
                  <a:lnTo>
                    <a:pt x="2522" y="314"/>
                  </a:lnTo>
                  <a:lnTo>
                    <a:pt x="2562" y="346"/>
                  </a:lnTo>
                  <a:lnTo>
                    <a:pt x="2600" y="379"/>
                  </a:lnTo>
                  <a:lnTo>
                    <a:pt x="2638" y="419"/>
                  </a:lnTo>
                  <a:lnTo>
                    <a:pt x="2674" y="457"/>
                  </a:lnTo>
                  <a:lnTo>
                    <a:pt x="2708" y="498"/>
                  </a:lnTo>
                  <a:lnTo>
                    <a:pt x="2742" y="546"/>
                  </a:lnTo>
                  <a:lnTo>
                    <a:pt x="2777" y="595"/>
                  </a:lnTo>
                  <a:lnTo>
                    <a:pt x="2807" y="641"/>
                  </a:lnTo>
                  <a:lnTo>
                    <a:pt x="2841" y="685"/>
                  </a:lnTo>
                  <a:lnTo>
                    <a:pt x="2879" y="723"/>
                  </a:lnTo>
                  <a:lnTo>
                    <a:pt x="2917" y="759"/>
                  </a:lnTo>
                  <a:lnTo>
                    <a:pt x="2955" y="789"/>
                  </a:lnTo>
                  <a:lnTo>
                    <a:pt x="2995" y="818"/>
                  </a:lnTo>
                  <a:lnTo>
                    <a:pt x="3033" y="842"/>
                  </a:lnTo>
                  <a:lnTo>
                    <a:pt x="3071" y="863"/>
                  </a:lnTo>
                  <a:lnTo>
                    <a:pt x="3105" y="879"/>
                  </a:lnTo>
                  <a:lnTo>
                    <a:pt x="3140" y="894"/>
                  </a:lnTo>
                  <a:lnTo>
                    <a:pt x="3170" y="903"/>
                  </a:lnTo>
                  <a:lnTo>
                    <a:pt x="3195" y="915"/>
                  </a:lnTo>
                  <a:lnTo>
                    <a:pt x="3216" y="920"/>
                  </a:lnTo>
                  <a:lnTo>
                    <a:pt x="3233" y="924"/>
                  </a:lnTo>
                  <a:lnTo>
                    <a:pt x="3242" y="928"/>
                  </a:lnTo>
                  <a:lnTo>
                    <a:pt x="3248" y="930"/>
                  </a:lnTo>
                  <a:lnTo>
                    <a:pt x="3197" y="1076"/>
                  </a:lnTo>
                  <a:lnTo>
                    <a:pt x="3233" y="1173"/>
                  </a:lnTo>
                  <a:lnTo>
                    <a:pt x="3147" y="1361"/>
                  </a:lnTo>
                  <a:lnTo>
                    <a:pt x="3172" y="1498"/>
                  </a:lnTo>
                  <a:lnTo>
                    <a:pt x="3162" y="1500"/>
                  </a:lnTo>
                  <a:lnTo>
                    <a:pt x="3138" y="1512"/>
                  </a:lnTo>
                  <a:lnTo>
                    <a:pt x="3100" y="1529"/>
                  </a:lnTo>
                  <a:lnTo>
                    <a:pt x="3050" y="1553"/>
                  </a:lnTo>
                  <a:lnTo>
                    <a:pt x="2989" y="1578"/>
                  </a:lnTo>
                  <a:lnTo>
                    <a:pt x="2925" y="1610"/>
                  </a:lnTo>
                  <a:lnTo>
                    <a:pt x="2853" y="1643"/>
                  </a:lnTo>
                  <a:lnTo>
                    <a:pt x="2780" y="1677"/>
                  </a:lnTo>
                  <a:lnTo>
                    <a:pt x="2706" y="1709"/>
                  </a:lnTo>
                  <a:lnTo>
                    <a:pt x="2634" y="1743"/>
                  </a:lnTo>
                  <a:lnTo>
                    <a:pt x="2566" y="1774"/>
                  </a:lnTo>
                  <a:lnTo>
                    <a:pt x="2505" y="1800"/>
                  </a:lnTo>
                  <a:lnTo>
                    <a:pt x="2452" y="1823"/>
                  </a:lnTo>
                  <a:lnTo>
                    <a:pt x="2410" y="1842"/>
                  </a:lnTo>
                  <a:lnTo>
                    <a:pt x="2379" y="1854"/>
                  </a:lnTo>
                  <a:lnTo>
                    <a:pt x="2366" y="1859"/>
                  </a:lnTo>
                  <a:lnTo>
                    <a:pt x="2334" y="1854"/>
                  </a:lnTo>
                  <a:lnTo>
                    <a:pt x="2258" y="1844"/>
                  </a:lnTo>
                  <a:lnTo>
                    <a:pt x="2146" y="1829"/>
                  </a:lnTo>
                  <a:lnTo>
                    <a:pt x="2001" y="1808"/>
                  </a:lnTo>
                  <a:lnTo>
                    <a:pt x="1832" y="1785"/>
                  </a:lnTo>
                  <a:lnTo>
                    <a:pt x="1646" y="1759"/>
                  </a:lnTo>
                  <a:lnTo>
                    <a:pt x="1446" y="1730"/>
                  </a:lnTo>
                  <a:lnTo>
                    <a:pt x="1243" y="1703"/>
                  </a:lnTo>
                  <a:lnTo>
                    <a:pt x="1038" y="1673"/>
                  </a:lnTo>
                  <a:lnTo>
                    <a:pt x="840" y="1646"/>
                  </a:lnTo>
                  <a:lnTo>
                    <a:pt x="654" y="1620"/>
                  </a:lnTo>
                  <a:lnTo>
                    <a:pt x="490" y="1597"/>
                  </a:lnTo>
                  <a:lnTo>
                    <a:pt x="350" y="1576"/>
                  </a:lnTo>
                  <a:lnTo>
                    <a:pt x="243" y="1561"/>
                  </a:lnTo>
                  <a:lnTo>
                    <a:pt x="175" y="1550"/>
                  </a:lnTo>
                  <a:lnTo>
                    <a:pt x="150" y="1548"/>
                  </a:lnTo>
                  <a:lnTo>
                    <a:pt x="150" y="1548"/>
                  </a:lnTo>
                  <a:close/>
                </a:path>
              </a:pathLst>
            </a:custGeom>
            <a:solidFill>
              <a:srgbClr val="E6E6FF"/>
            </a:solidFill>
            <a:ln w="9525">
              <a:noFill/>
              <a:round/>
              <a:headEnd/>
              <a:tailEnd/>
            </a:ln>
          </p:spPr>
          <p:txBody>
            <a:bodyPr/>
            <a:lstStyle/>
            <a:p>
              <a:endParaRPr lang="es-AR"/>
            </a:p>
          </p:txBody>
        </p:sp>
        <p:sp>
          <p:nvSpPr>
            <p:cNvPr id="45178" name="Freeform 122"/>
            <p:cNvSpPr>
              <a:spLocks/>
            </p:cNvSpPr>
            <p:nvPr/>
          </p:nvSpPr>
          <p:spPr bwMode="auto">
            <a:xfrm>
              <a:off x="314" y="2749"/>
              <a:ext cx="1673" cy="1232"/>
            </a:xfrm>
            <a:custGeom>
              <a:avLst/>
              <a:gdLst/>
              <a:ahLst/>
              <a:cxnLst>
                <a:cxn ang="0">
                  <a:pos x="1450" y="54"/>
                </a:cxn>
                <a:cxn ang="0">
                  <a:pos x="1382" y="311"/>
                </a:cxn>
                <a:cxn ang="0">
                  <a:pos x="1347" y="547"/>
                </a:cxn>
                <a:cxn ang="0">
                  <a:pos x="1242" y="585"/>
                </a:cxn>
                <a:cxn ang="0">
                  <a:pos x="1227" y="496"/>
                </a:cxn>
                <a:cxn ang="0">
                  <a:pos x="1197" y="420"/>
                </a:cxn>
                <a:cxn ang="0">
                  <a:pos x="1162" y="459"/>
                </a:cxn>
                <a:cxn ang="0">
                  <a:pos x="1132" y="518"/>
                </a:cxn>
                <a:cxn ang="0">
                  <a:pos x="1095" y="590"/>
                </a:cxn>
                <a:cxn ang="0">
                  <a:pos x="1047" y="393"/>
                </a:cxn>
                <a:cxn ang="0">
                  <a:pos x="992" y="461"/>
                </a:cxn>
                <a:cxn ang="0">
                  <a:pos x="928" y="430"/>
                </a:cxn>
                <a:cxn ang="0">
                  <a:pos x="714" y="335"/>
                </a:cxn>
                <a:cxn ang="0">
                  <a:pos x="681" y="232"/>
                </a:cxn>
                <a:cxn ang="0">
                  <a:pos x="637" y="221"/>
                </a:cxn>
                <a:cxn ang="0">
                  <a:pos x="594" y="291"/>
                </a:cxn>
                <a:cxn ang="0">
                  <a:pos x="560" y="347"/>
                </a:cxn>
                <a:cxn ang="0">
                  <a:pos x="524" y="403"/>
                </a:cxn>
                <a:cxn ang="0">
                  <a:pos x="505" y="308"/>
                </a:cxn>
                <a:cxn ang="0">
                  <a:pos x="482" y="270"/>
                </a:cxn>
                <a:cxn ang="0">
                  <a:pos x="463" y="209"/>
                </a:cxn>
                <a:cxn ang="0">
                  <a:pos x="406" y="224"/>
                </a:cxn>
                <a:cxn ang="0">
                  <a:pos x="364" y="291"/>
                </a:cxn>
                <a:cxn ang="0">
                  <a:pos x="337" y="373"/>
                </a:cxn>
                <a:cxn ang="0">
                  <a:pos x="292" y="321"/>
                </a:cxn>
                <a:cxn ang="0">
                  <a:pos x="260" y="228"/>
                </a:cxn>
                <a:cxn ang="0">
                  <a:pos x="226" y="193"/>
                </a:cxn>
                <a:cxn ang="0">
                  <a:pos x="182" y="241"/>
                </a:cxn>
                <a:cxn ang="0">
                  <a:pos x="156" y="321"/>
                </a:cxn>
                <a:cxn ang="0">
                  <a:pos x="111" y="372"/>
                </a:cxn>
                <a:cxn ang="0">
                  <a:pos x="100" y="422"/>
                </a:cxn>
                <a:cxn ang="0">
                  <a:pos x="84" y="476"/>
                </a:cxn>
                <a:cxn ang="0">
                  <a:pos x="69" y="528"/>
                </a:cxn>
                <a:cxn ang="0">
                  <a:pos x="72" y="563"/>
                </a:cxn>
                <a:cxn ang="0">
                  <a:pos x="84" y="635"/>
                </a:cxn>
                <a:cxn ang="0">
                  <a:pos x="86" y="682"/>
                </a:cxn>
                <a:cxn ang="0">
                  <a:pos x="86" y="766"/>
                </a:cxn>
                <a:cxn ang="0">
                  <a:pos x="1" y="818"/>
                </a:cxn>
                <a:cxn ang="0">
                  <a:pos x="39" y="855"/>
                </a:cxn>
                <a:cxn ang="0">
                  <a:pos x="61" y="883"/>
                </a:cxn>
                <a:cxn ang="0">
                  <a:pos x="57" y="904"/>
                </a:cxn>
                <a:cxn ang="0">
                  <a:pos x="55" y="927"/>
                </a:cxn>
                <a:cxn ang="0">
                  <a:pos x="16" y="984"/>
                </a:cxn>
                <a:cxn ang="0">
                  <a:pos x="7" y="1097"/>
                </a:cxn>
                <a:cxn ang="0">
                  <a:pos x="53" y="1152"/>
                </a:cxn>
                <a:cxn ang="0">
                  <a:pos x="218" y="1209"/>
                </a:cxn>
                <a:cxn ang="0">
                  <a:pos x="393" y="1231"/>
                </a:cxn>
                <a:cxn ang="0">
                  <a:pos x="480" y="1194"/>
                </a:cxn>
                <a:cxn ang="0">
                  <a:pos x="648" y="1182"/>
                </a:cxn>
                <a:cxn ang="0">
                  <a:pos x="733" y="1163"/>
                </a:cxn>
                <a:cxn ang="0">
                  <a:pos x="849" y="1143"/>
                </a:cxn>
                <a:cxn ang="0">
                  <a:pos x="1033" y="1100"/>
                </a:cxn>
                <a:cxn ang="0">
                  <a:pos x="1292" y="1107"/>
                </a:cxn>
                <a:cxn ang="0">
                  <a:pos x="1563" y="1097"/>
                </a:cxn>
                <a:cxn ang="0">
                  <a:pos x="1626" y="987"/>
                </a:cxn>
                <a:cxn ang="0">
                  <a:pos x="1568" y="903"/>
                </a:cxn>
                <a:cxn ang="0">
                  <a:pos x="1531" y="880"/>
                </a:cxn>
                <a:cxn ang="0">
                  <a:pos x="1536" y="839"/>
                </a:cxn>
                <a:cxn ang="0">
                  <a:pos x="1487" y="731"/>
                </a:cxn>
                <a:cxn ang="0">
                  <a:pos x="1463" y="644"/>
                </a:cxn>
                <a:cxn ang="0">
                  <a:pos x="1516" y="424"/>
                </a:cxn>
              </a:cxnLst>
              <a:rect l="0" t="0" r="r" b="b"/>
              <a:pathLst>
                <a:path w="1673" h="1232">
                  <a:moveTo>
                    <a:pt x="1583" y="149"/>
                  </a:moveTo>
                  <a:lnTo>
                    <a:pt x="1580" y="100"/>
                  </a:lnTo>
                  <a:lnTo>
                    <a:pt x="1576" y="83"/>
                  </a:lnTo>
                  <a:lnTo>
                    <a:pt x="1573" y="68"/>
                  </a:lnTo>
                  <a:lnTo>
                    <a:pt x="1568" y="53"/>
                  </a:lnTo>
                  <a:lnTo>
                    <a:pt x="1560" y="40"/>
                  </a:lnTo>
                  <a:lnTo>
                    <a:pt x="1552" y="28"/>
                  </a:lnTo>
                  <a:lnTo>
                    <a:pt x="1541" y="17"/>
                  </a:lnTo>
                  <a:lnTo>
                    <a:pt x="1530" y="7"/>
                  </a:lnTo>
                  <a:lnTo>
                    <a:pt x="1516" y="0"/>
                  </a:lnTo>
                  <a:lnTo>
                    <a:pt x="1508" y="3"/>
                  </a:lnTo>
                  <a:lnTo>
                    <a:pt x="1501" y="7"/>
                  </a:lnTo>
                  <a:lnTo>
                    <a:pt x="1496" y="11"/>
                  </a:lnTo>
                  <a:lnTo>
                    <a:pt x="1489" y="17"/>
                  </a:lnTo>
                  <a:lnTo>
                    <a:pt x="1483" y="21"/>
                  </a:lnTo>
                  <a:lnTo>
                    <a:pt x="1478" y="27"/>
                  </a:lnTo>
                  <a:lnTo>
                    <a:pt x="1472" y="32"/>
                  </a:lnTo>
                  <a:lnTo>
                    <a:pt x="1467" y="38"/>
                  </a:lnTo>
                  <a:lnTo>
                    <a:pt x="1461" y="43"/>
                  </a:lnTo>
                  <a:lnTo>
                    <a:pt x="1456" y="49"/>
                  </a:lnTo>
                  <a:lnTo>
                    <a:pt x="1450" y="54"/>
                  </a:lnTo>
                  <a:lnTo>
                    <a:pt x="1444" y="60"/>
                  </a:lnTo>
                  <a:lnTo>
                    <a:pt x="1433" y="70"/>
                  </a:lnTo>
                  <a:lnTo>
                    <a:pt x="1417" y="81"/>
                  </a:lnTo>
                  <a:lnTo>
                    <a:pt x="1412" y="81"/>
                  </a:lnTo>
                  <a:lnTo>
                    <a:pt x="1418" y="119"/>
                  </a:lnTo>
                  <a:lnTo>
                    <a:pt x="1403" y="81"/>
                  </a:lnTo>
                  <a:lnTo>
                    <a:pt x="1398" y="183"/>
                  </a:lnTo>
                  <a:lnTo>
                    <a:pt x="1394" y="216"/>
                  </a:lnTo>
                  <a:lnTo>
                    <a:pt x="1397" y="220"/>
                  </a:lnTo>
                  <a:lnTo>
                    <a:pt x="1397" y="222"/>
                  </a:lnTo>
                  <a:lnTo>
                    <a:pt x="1397" y="226"/>
                  </a:lnTo>
                  <a:lnTo>
                    <a:pt x="1395" y="231"/>
                  </a:lnTo>
                  <a:lnTo>
                    <a:pt x="1394" y="239"/>
                  </a:lnTo>
                  <a:lnTo>
                    <a:pt x="1391" y="245"/>
                  </a:lnTo>
                  <a:lnTo>
                    <a:pt x="1388" y="254"/>
                  </a:lnTo>
                  <a:lnTo>
                    <a:pt x="1386" y="263"/>
                  </a:lnTo>
                  <a:lnTo>
                    <a:pt x="1385" y="273"/>
                  </a:lnTo>
                  <a:lnTo>
                    <a:pt x="1383" y="281"/>
                  </a:lnTo>
                  <a:lnTo>
                    <a:pt x="1382" y="291"/>
                  </a:lnTo>
                  <a:lnTo>
                    <a:pt x="1382" y="300"/>
                  </a:lnTo>
                  <a:lnTo>
                    <a:pt x="1382" y="311"/>
                  </a:lnTo>
                  <a:lnTo>
                    <a:pt x="1381" y="319"/>
                  </a:lnTo>
                  <a:lnTo>
                    <a:pt x="1380" y="330"/>
                  </a:lnTo>
                  <a:lnTo>
                    <a:pt x="1379" y="339"/>
                  </a:lnTo>
                  <a:lnTo>
                    <a:pt x="1378" y="350"/>
                  </a:lnTo>
                  <a:lnTo>
                    <a:pt x="1376" y="359"/>
                  </a:lnTo>
                  <a:lnTo>
                    <a:pt x="1375" y="369"/>
                  </a:lnTo>
                  <a:lnTo>
                    <a:pt x="1373" y="378"/>
                  </a:lnTo>
                  <a:lnTo>
                    <a:pt x="1371" y="388"/>
                  </a:lnTo>
                  <a:lnTo>
                    <a:pt x="1368" y="399"/>
                  </a:lnTo>
                  <a:lnTo>
                    <a:pt x="1366" y="412"/>
                  </a:lnTo>
                  <a:lnTo>
                    <a:pt x="1364" y="423"/>
                  </a:lnTo>
                  <a:lnTo>
                    <a:pt x="1363" y="436"/>
                  </a:lnTo>
                  <a:lnTo>
                    <a:pt x="1362" y="448"/>
                  </a:lnTo>
                  <a:lnTo>
                    <a:pt x="1360" y="461"/>
                  </a:lnTo>
                  <a:lnTo>
                    <a:pt x="1359" y="473"/>
                  </a:lnTo>
                  <a:lnTo>
                    <a:pt x="1358" y="486"/>
                  </a:lnTo>
                  <a:lnTo>
                    <a:pt x="1355" y="498"/>
                  </a:lnTo>
                  <a:lnTo>
                    <a:pt x="1353" y="510"/>
                  </a:lnTo>
                  <a:lnTo>
                    <a:pt x="1352" y="523"/>
                  </a:lnTo>
                  <a:lnTo>
                    <a:pt x="1350" y="535"/>
                  </a:lnTo>
                  <a:lnTo>
                    <a:pt x="1347" y="547"/>
                  </a:lnTo>
                  <a:lnTo>
                    <a:pt x="1344" y="559"/>
                  </a:lnTo>
                  <a:lnTo>
                    <a:pt x="1342" y="571"/>
                  </a:lnTo>
                  <a:lnTo>
                    <a:pt x="1339" y="584"/>
                  </a:lnTo>
                  <a:lnTo>
                    <a:pt x="1332" y="582"/>
                  </a:lnTo>
                  <a:lnTo>
                    <a:pt x="1326" y="581"/>
                  </a:lnTo>
                  <a:lnTo>
                    <a:pt x="1320" y="580"/>
                  </a:lnTo>
                  <a:lnTo>
                    <a:pt x="1314" y="579"/>
                  </a:lnTo>
                  <a:lnTo>
                    <a:pt x="1308" y="579"/>
                  </a:lnTo>
                  <a:lnTo>
                    <a:pt x="1303" y="578"/>
                  </a:lnTo>
                  <a:lnTo>
                    <a:pt x="1296" y="578"/>
                  </a:lnTo>
                  <a:lnTo>
                    <a:pt x="1290" y="579"/>
                  </a:lnTo>
                  <a:lnTo>
                    <a:pt x="1284" y="579"/>
                  </a:lnTo>
                  <a:lnTo>
                    <a:pt x="1278" y="579"/>
                  </a:lnTo>
                  <a:lnTo>
                    <a:pt x="1270" y="580"/>
                  </a:lnTo>
                  <a:lnTo>
                    <a:pt x="1265" y="582"/>
                  </a:lnTo>
                  <a:lnTo>
                    <a:pt x="1259" y="584"/>
                  </a:lnTo>
                  <a:lnTo>
                    <a:pt x="1253" y="586"/>
                  </a:lnTo>
                  <a:lnTo>
                    <a:pt x="1248" y="589"/>
                  </a:lnTo>
                  <a:lnTo>
                    <a:pt x="1242" y="593"/>
                  </a:lnTo>
                  <a:lnTo>
                    <a:pt x="1242" y="589"/>
                  </a:lnTo>
                  <a:lnTo>
                    <a:pt x="1242" y="585"/>
                  </a:lnTo>
                  <a:lnTo>
                    <a:pt x="1243" y="580"/>
                  </a:lnTo>
                  <a:lnTo>
                    <a:pt x="1243" y="576"/>
                  </a:lnTo>
                  <a:lnTo>
                    <a:pt x="1244" y="571"/>
                  </a:lnTo>
                  <a:lnTo>
                    <a:pt x="1245" y="567"/>
                  </a:lnTo>
                  <a:lnTo>
                    <a:pt x="1245" y="563"/>
                  </a:lnTo>
                  <a:lnTo>
                    <a:pt x="1246" y="560"/>
                  </a:lnTo>
                  <a:lnTo>
                    <a:pt x="1245" y="555"/>
                  </a:lnTo>
                  <a:lnTo>
                    <a:pt x="1245" y="551"/>
                  </a:lnTo>
                  <a:lnTo>
                    <a:pt x="1244" y="548"/>
                  </a:lnTo>
                  <a:lnTo>
                    <a:pt x="1243" y="546"/>
                  </a:lnTo>
                  <a:lnTo>
                    <a:pt x="1240" y="542"/>
                  </a:lnTo>
                  <a:lnTo>
                    <a:pt x="1238" y="540"/>
                  </a:lnTo>
                  <a:lnTo>
                    <a:pt x="1235" y="538"/>
                  </a:lnTo>
                  <a:lnTo>
                    <a:pt x="1231" y="538"/>
                  </a:lnTo>
                  <a:lnTo>
                    <a:pt x="1229" y="531"/>
                  </a:lnTo>
                  <a:lnTo>
                    <a:pt x="1229" y="526"/>
                  </a:lnTo>
                  <a:lnTo>
                    <a:pt x="1229" y="519"/>
                  </a:lnTo>
                  <a:lnTo>
                    <a:pt x="1229" y="513"/>
                  </a:lnTo>
                  <a:lnTo>
                    <a:pt x="1229" y="508"/>
                  </a:lnTo>
                  <a:lnTo>
                    <a:pt x="1229" y="502"/>
                  </a:lnTo>
                  <a:lnTo>
                    <a:pt x="1227" y="496"/>
                  </a:lnTo>
                  <a:lnTo>
                    <a:pt x="1224" y="491"/>
                  </a:lnTo>
                  <a:lnTo>
                    <a:pt x="1223" y="488"/>
                  </a:lnTo>
                  <a:lnTo>
                    <a:pt x="1223" y="484"/>
                  </a:lnTo>
                  <a:lnTo>
                    <a:pt x="1221" y="480"/>
                  </a:lnTo>
                  <a:lnTo>
                    <a:pt x="1220" y="477"/>
                  </a:lnTo>
                  <a:lnTo>
                    <a:pt x="1218" y="472"/>
                  </a:lnTo>
                  <a:lnTo>
                    <a:pt x="1217" y="470"/>
                  </a:lnTo>
                  <a:lnTo>
                    <a:pt x="1215" y="466"/>
                  </a:lnTo>
                  <a:lnTo>
                    <a:pt x="1213" y="462"/>
                  </a:lnTo>
                  <a:lnTo>
                    <a:pt x="1212" y="458"/>
                  </a:lnTo>
                  <a:lnTo>
                    <a:pt x="1210" y="453"/>
                  </a:lnTo>
                  <a:lnTo>
                    <a:pt x="1209" y="450"/>
                  </a:lnTo>
                  <a:lnTo>
                    <a:pt x="1208" y="446"/>
                  </a:lnTo>
                  <a:lnTo>
                    <a:pt x="1206" y="441"/>
                  </a:lnTo>
                  <a:lnTo>
                    <a:pt x="1205" y="437"/>
                  </a:lnTo>
                  <a:lnTo>
                    <a:pt x="1204" y="432"/>
                  </a:lnTo>
                  <a:lnTo>
                    <a:pt x="1204" y="429"/>
                  </a:lnTo>
                  <a:lnTo>
                    <a:pt x="1202" y="425"/>
                  </a:lnTo>
                  <a:lnTo>
                    <a:pt x="1201" y="423"/>
                  </a:lnTo>
                  <a:lnTo>
                    <a:pt x="1199" y="420"/>
                  </a:lnTo>
                  <a:lnTo>
                    <a:pt x="1197" y="420"/>
                  </a:lnTo>
                  <a:lnTo>
                    <a:pt x="1194" y="418"/>
                  </a:lnTo>
                  <a:lnTo>
                    <a:pt x="1191" y="420"/>
                  </a:lnTo>
                  <a:lnTo>
                    <a:pt x="1190" y="422"/>
                  </a:lnTo>
                  <a:lnTo>
                    <a:pt x="1190" y="426"/>
                  </a:lnTo>
                  <a:lnTo>
                    <a:pt x="1191" y="431"/>
                  </a:lnTo>
                  <a:lnTo>
                    <a:pt x="1193" y="436"/>
                  </a:lnTo>
                  <a:lnTo>
                    <a:pt x="1191" y="439"/>
                  </a:lnTo>
                  <a:lnTo>
                    <a:pt x="1188" y="442"/>
                  </a:lnTo>
                  <a:lnTo>
                    <a:pt x="1186" y="443"/>
                  </a:lnTo>
                  <a:lnTo>
                    <a:pt x="1184" y="443"/>
                  </a:lnTo>
                  <a:lnTo>
                    <a:pt x="1182" y="440"/>
                  </a:lnTo>
                  <a:lnTo>
                    <a:pt x="1180" y="438"/>
                  </a:lnTo>
                  <a:lnTo>
                    <a:pt x="1179" y="434"/>
                  </a:lnTo>
                  <a:lnTo>
                    <a:pt x="1179" y="431"/>
                  </a:lnTo>
                  <a:lnTo>
                    <a:pt x="1175" y="434"/>
                  </a:lnTo>
                  <a:lnTo>
                    <a:pt x="1172" y="438"/>
                  </a:lnTo>
                  <a:lnTo>
                    <a:pt x="1169" y="442"/>
                  </a:lnTo>
                  <a:lnTo>
                    <a:pt x="1166" y="446"/>
                  </a:lnTo>
                  <a:lnTo>
                    <a:pt x="1163" y="450"/>
                  </a:lnTo>
                  <a:lnTo>
                    <a:pt x="1162" y="454"/>
                  </a:lnTo>
                  <a:lnTo>
                    <a:pt x="1162" y="459"/>
                  </a:lnTo>
                  <a:lnTo>
                    <a:pt x="1163" y="464"/>
                  </a:lnTo>
                  <a:lnTo>
                    <a:pt x="1157" y="464"/>
                  </a:lnTo>
                  <a:lnTo>
                    <a:pt x="1152" y="464"/>
                  </a:lnTo>
                  <a:lnTo>
                    <a:pt x="1147" y="466"/>
                  </a:lnTo>
                  <a:lnTo>
                    <a:pt x="1144" y="468"/>
                  </a:lnTo>
                  <a:lnTo>
                    <a:pt x="1141" y="470"/>
                  </a:lnTo>
                  <a:lnTo>
                    <a:pt x="1138" y="473"/>
                  </a:lnTo>
                  <a:lnTo>
                    <a:pt x="1136" y="477"/>
                  </a:lnTo>
                  <a:lnTo>
                    <a:pt x="1135" y="481"/>
                  </a:lnTo>
                  <a:lnTo>
                    <a:pt x="1134" y="485"/>
                  </a:lnTo>
                  <a:lnTo>
                    <a:pt x="1134" y="489"/>
                  </a:lnTo>
                  <a:lnTo>
                    <a:pt x="1134" y="494"/>
                  </a:lnTo>
                  <a:lnTo>
                    <a:pt x="1135" y="499"/>
                  </a:lnTo>
                  <a:lnTo>
                    <a:pt x="1137" y="503"/>
                  </a:lnTo>
                  <a:lnTo>
                    <a:pt x="1138" y="507"/>
                  </a:lnTo>
                  <a:lnTo>
                    <a:pt x="1140" y="510"/>
                  </a:lnTo>
                  <a:lnTo>
                    <a:pt x="1143" y="515"/>
                  </a:lnTo>
                  <a:lnTo>
                    <a:pt x="1139" y="514"/>
                  </a:lnTo>
                  <a:lnTo>
                    <a:pt x="1135" y="514"/>
                  </a:lnTo>
                  <a:lnTo>
                    <a:pt x="1134" y="515"/>
                  </a:lnTo>
                  <a:lnTo>
                    <a:pt x="1132" y="518"/>
                  </a:lnTo>
                  <a:lnTo>
                    <a:pt x="1129" y="522"/>
                  </a:lnTo>
                  <a:lnTo>
                    <a:pt x="1128" y="528"/>
                  </a:lnTo>
                  <a:lnTo>
                    <a:pt x="1125" y="532"/>
                  </a:lnTo>
                  <a:lnTo>
                    <a:pt x="1122" y="537"/>
                  </a:lnTo>
                  <a:lnTo>
                    <a:pt x="1120" y="539"/>
                  </a:lnTo>
                  <a:lnTo>
                    <a:pt x="1118" y="541"/>
                  </a:lnTo>
                  <a:lnTo>
                    <a:pt x="1114" y="542"/>
                  </a:lnTo>
                  <a:lnTo>
                    <a:pt x="1111" y="543"/>
                  </a:lnTo>
                  <a:lnTo>
                    <a:pt x="1109" y="546"/>
                  </a:lnTo>
                  <a:lnTo>
                    <a:pt x="1108" y="548"/>
                  </a:lnTo>
                  <a:lnTo>
                    <a:pt x="1107" y="552"/>
                  </a:lnTo>
                  <a:lnTo>
                    <a:pt x="1107" y="555"/>
                  </a:lnTo>
                  <a:lnTo>
                    <a:pt x="1106" y="558"/>
                  </a:lnTo>
                  <a:lnTo>
                    <a:pt x="1105" y="562"/>
                  </a:lnTo>
                  <a:lnTo>
                    <a:pt x="1105" y="566"/>
                  </a:lnTo>
                  <a:lnTo>
                    <a:pt x="1104" y="568"/>
                  </a:lnTo>
                  <a:lnTo>
                    <a:pt x="1102" y="574"/>
                  </a:lnTo>
                  <a:lnTo>
                    <a:pt x="1099" y="581"/>
                  </a:lnTo>
                  <a:lnTo>
                    <a:pt x="1097" y="584"/>
                  </a:lnTo>
                  <a:lnTo>
                    <a:pt x="1096" y="587"/>
                  </a:lnTo>
                  <a:lnTo>
                    <a:pt x="1095" y="590"/>
                  </a:lnTo>
                  <a:lnTo>
                    <a:pt x="1093" y="593"/>
                  </a:lnTo>
                  <a:lnTo>
                    <a:pt x="1088" y="584"/>
                  </a:lnTo>
                  <a:lnTo>
                    <a:pt x="1084" y="573"/>
                  </a:lnTo>
                  <a:lnTo>
                    <a:pt x="1082" y="562"/>
                  </a:lnTo>
                  <a:lnTo>
                    <a:pt x="1080" y="550"/>
                  </a:lnTo>
                  <a:lnTo>
                    <a:pt x="1078" y="538"/>
                  </a:lnTo>
                  <a:lnTo>
                    <a:pt x="1078" y="527"/>
                  </a:lnTo>
                  <a:lnTo>
                    <a:pt x="1077" y="515"/>
                  </a:lnTo>
                  <a:lnTo>
                    <a:pt x="1077" y="503"/>
                  </a:lnTo>
                  <a:lnTo>
                    <a:pt x="1077" y="490"/>
                  </a:lnTo>
                  <a:lnTo>
                    <a:pt x="1077" y="478"/>
                  </a:lnTo>
                  <a:lnTo>
                    <a:pt x="1075" y="467"/>
                  </a:lnTo>
                  <a:lnTo>
                    <a:pt x="1073" y="455"/>
                  </a:lnTo>
                  <a:lnTo>
                    <a:pt x="1069" y="444"/>
                  </a:lnTo>
                  <a:lnTo>
                    <a:pt x="1065" y="433"/>
                  </a:lnTo>
                  <a:lnTo>
                    <a:pt x="1060" y="422"/>
                  </a:lnTo>
                  <a:lnTo>
                    <a:pt x="1055" y="413"/>
                  </a:lnTo>
                  <a:lnTo>
                    <a:pt x="1053" y="407"/>
                  </a:lnTo>
                  <a:lnTo>
                    <a:pt x="1051" y="402"/>
                  </a:lnTo>
                  <a:lnTo>
                    <a:pt x="1049" y="396"/>
                  </a:lnTo>
                  <a:lnTo>
                    <a:pt x="1047" y="393"/>
                  </a:lnTo>
                  <a:lnTo>
                    <a:pt x="1045" y="390"/>
                  </a:lnTo>
                  <a:lnTo>
                    <a:pt x="1042" y="390"/>
                  </a:lnTo>
                  <a:lnTo>
                    <a:pt x="1041" y="390"/>
                  </a:lnTo>
                  <a:lnTo>
                    <a:pt x="1039" y="392"/>
                  </a:lnTo>
                  <a:lnTo>
                    <a:pt x="1038" y="394"/>
                  </a:lnTo>
                  <a:lnTo>
                    <a:pt x="1037" y="398"/>
                  </a:lnTo>
                  <a:lnTo>
                    <a:pt x="1032" y="401"/>
                  </a:lnTo>
                  <a:lnTo>
                    <a:pt x="1028" y="405"/>
                  </a:lnTo>
                  <a:lnTo>
                    <a:pt x="1023" y="409"/>
                  </a:lnTo>
                  <a:lnTo>
                    <a:pt x="1020" y="413"/>
                  </a:lnTo>
                  <a:lnTo>
                    <a:pt x="1017" y="417"/>
                  </a:lnTo>
                  <a:lnTo>
                    <a:pt x="1014" y="421"/>
                  </a:lnTo>
                  <a:lnTo>
                    <a:pt x="1011" y="424"/>
                  </a:lnTo>
                  <a:lnTo>
                    <a:pt x="1009" y="426"/>
                  </a:lnTo>
                  <a:lnTo>
                    <a:pt x="1005" y="431"/>
                  </a:lnTo>
                  <a:lnTo>
                    <a:pt x="1003" y="434"/>
                  </a:lnTo>
                  <a:lnTo>
                    <a:pt x="1000" y="440"/>
                  </a:lnTo>
                  <a:lnTo>
                    <a:pt x="999" y="445"/>
                  </a:lnTo>
                  <a:lnTo>
                    <a:pt x="996" y="451"/>
                  </a:lnTo>
                  <a:lnTo>
                    <a:pt x="994" y="455"/>
                  </a:lnTo>
                  <a:lnTo>
                    <a:pt x="992" y="461"/>
                  </a:lnTo>
                  <a:lnTo>
                    <a:pt x="990" y="467"/>
                  </a:lnTo>
                  <a:lnTo>
                    <a:pt x="987" y="471"/>
                  </a:lnTo>
                  <a:lnTo>
                    <a:pt x="985" y="476"/>
                  </a:lnTo>
                  <a:lnTo>
                    <a:pt x="983" y="481"/>
                  </a:lnTo>
                  <a:lnTo>
                    <a:pt x="981" y="487"/>
                  </a:lnTo>
                  <a:lnTo>
                    <a:pt x="978" y="491"/>
                  </a:lnTo>
                  <a:lnTo>
                    <a:pt x="975" y="496"/>
                  </a:lnTo>
                  <a:lnTo>
                    <a:pt x="971" y="500"/>
                  </a:lnTo>
                  <a:lnTo>
                    <a:pt x="968" y="505"/>
                  </a:lnTo>
                  <a:lnTo>
                    <a:pt x="962" y="500"/>
                  </a:lnTo>
                  <a:lnTo>
                    <a:pt x="957" y="495"/>
                  </a:lnTo>
                  <a:lnTo>
                    <a:pt x="951" y="489"/>
                  </a:lnTo>
                  <a:lnTo>
                    <a:pt x="948" y="484"/>
                  </a:lnTo>
                  <a:lnTo>
                    <a:pt x="944" y="478"/>
                  </a:lnTo>
                  <a:lnTo>
                    <a:pt x="942" y="471"/>
                  </a:lnTo>
                  <a:lnTo>
                    <a:pt x="938" y="465"/>
                  </a:lnTo>
                  <a:lnTo>
                    <a:pt x="937" y="458"/>
                  </a:lnTo>
                  <a:lnTo>
                    <a:pt x="934" y="451"/>
                  </a:lnTo>
                  <a:lnTo>
                    <a:pt x="932" y="444"/>
                  </a:lnTo>
                  <a:lnTo>
                    <a:pt x="929" y="436"/>
                  </a:lnTo>
                  <a:lnTo>
                    <a:pt x="928" y="430"/>
                  </a:lnTo>
                  <a:lnTo>
                    <a:pt x="925" y="422"/>
                  </a:lnTo>
                  <a:lnTo>
                    <a:pt x="924" y="415"/>
                  </a:lnTo>
                  <a:lnTo>
                    <a:pt x="922" y="409"/>
                  </a:lnTo>
                  <a:lnTo>
                    <a:pt x="920" y="403"/>
                  </a:lnTo>
                  <a:lnTo>
                    <a:pt x="920" y="399"/>
                  </a:lnTo>
                  <a:lnTo>
                    <a:pt x="919" y="396"/>
                  </a:lnTo>
                  <a:lnTo>
                    <a:pt x="918" y="394"/>
                  </a:lnTo>
                  <a:lnTo>
                    <a:pt x="918" y="391"/>
                  </a:lnTo>
                  <a:lnTo>
                    <a:pt x="915" y="391"/>
                  </a:lnTo>
                  <a:lnTo>
                    <a:pt x="912" y="391"/>
                  </a:lnTo>
                  <a:lnTo>
                    <a:pt x="908" y="392"/>
                  </a:lnTo>
                  <a:lnTo>
                    <a:pt x="905" y="393"/>
                  </a:lnTo>
                  <a:lnTo>
                    <a:pt x="899" y="393"/>
                  </a:lnTo>
                  <a:lnTo>
                    <a:pt x="740" y="357"/>
                  </a:lnTo>
                  <a:lnTo>
                    <a:pt x="738" y="357"/>
                  </a:lnTo>
                  <a:lnTo>
                    <a:pt x="735" y="357"/>
                  </a:lnTo>
                  <a:lnTo>
                    <a:pt x="728" y="353"/>
                  </a:lnTo>
                  <a:lnTo>
                    <a:pt x="722" y="349"/>
                  </a:lnTo>
                  <a:lnTo>
                    <a:pt x="718" y="344"/>
                  </a:lnTo>
                  <a:lnTo>
                    <a:pt x="716" y="340"/>
                  </a:lnTo>
                  <a:lnTo>
                    <a:pt x="714" y="335"/>
                  </a:lnTo>
                  <a:lnTo>
                    <a:pt x="714" y="330"/>
                  </a:lnTo>
                  <a:lnTo>
                    <a:pt x="713" y="324"/>
                  </a:lnTo>
                  <a:lnTo>
                    <a:pt x="714" y="319"/>
                  </a:lnTo>
                  <a:lnTo>
                    <a:pt x="714" y="313"/>
                  </a:lnTo>
                  <a:lnTo>
                    <a:pt x="714" y="308"/>
                  </a:lnTo>
                  <a:lnTo>
                    <a:pt x="714" y="302"/>
                  </a:lnTo>
                  <a:lnTo>
                    <a:pt x="714" y="297"/>
                  </a:lnTo>
                  <a:lnTo>
                    <a:pt x="714" y="291"/>
                  </a:lnTo>
                  <a:lnTo>
                    <a:pt x="712" y="286"/>
                  </a:lnTo>
                  <a:lnTo>
                    <a:pt x="710" y="280"/>
                  </a:lnTo>
                  <a:lnTo>
                    <a:pt x="708" y="276"/>
                  </a:lnTo>
                  <a:lnTo>
                    <a:pt x="701" y="273"/>
                  </a:lnTo>
                  <a:lnTo>
                    <a:pt x="696" y="270"/>
                  </a:lnTo>
                  <a:lnTo>
                    <a:pt x="692" y="266"/>
                  </a:lnTo>
                  <a:lnTo>
                    <a:pt x="689" y="261"/>
                  </a:lnTo>
                  <a:lnTo>
                    <a:pt x="685" y="257"/>
                  </a:lnTo>
                  <a:lnTo>
                    <a:pt x="682" y="251"/>
                  </a:lnTo>
                  <a:lnTo>
                    <a:pt x="680" y="245"/>
                  </a:lnTo>
                  <a:lnTo>
                    <a:pt x="679" y="241"/>
                  </a:lnTo>
                  <a:lnTo>
                    <a:pt x="680" y="236"/>
                  </a:lnTo>
                  <a:lnTo>
                    <a:pt x="681" y="232"/>
                  </a:lnTo>
                  <a:lnTo>
                    <a:pt x="681" y="227"/>
                  </a:lnTo>
                  <a:lnTo>
                    <a:pt x="682" y="223"/>
                  </a:lnTo>
                  <a:lnTo>
                    <a:pt x="681" y="218"/>
                  </a:lnTo>
                  <a:lnTo>
                    <a:pt x="680" y="214"/>
                  </a:lnTo>
                  <a:lnTo>
                    <a:pt x="679" y="209"/>
                  </a:lnTo>
                  <a:lnTo>
                    <a:pt x="678" y="205"/>
                  </a:lnTo>
                  <a:lnTo>
                    <a:pt x="676" y="201"/>
                  </a:lnTo>
                  <a:lnTo>
                    <a:pt x="674" y="197"/>
                  </a:lnTo>
                  <a:lnTo>
                    <a:pt x="671" y="193"/>
                  </a:lnTo>
                  <a:lnTo>
                    <a:pt x="668" y="190"/>
                  </a:lnTo>
                  <a:lnTo>
                    <a:pt x="665" y="187"/>
                  </a:lnTo>
                  <a:lnTo>
                    <a:pt x="662" y="185"/>
                  </a:lnTo>
                  <a:lnTo>
                    <a:pt x="659" y="183"/>
                  </a:lnTo>
                  <a:lnTo>
                    <a:pt x="657" y="183"/>
                  </a:lnTo>
                  <a:lnTo>
                    <a:pt x="654" y="187"/>
                  </a:lnTo>
                  <a:lnTo>
                    <a:pt x="652" y="193"/>
                  </a:lnTo>
                  <a:lnTo>
                    <a:pt x="649" y="199"/>
                  </a:lnTo>
                  <a:lnTo>
                    <a:pt x="647" y="204"/>
                  </a:lnTo>
                  <a:lnTo>
                    <a:pt x="643" y="210"/>
                  </a:lnTo>
                  <a:lnTo>
                    <a:pt x="640" y="215"/>
                  </a:lnTo>
                  <a:lnTo>
                    <a:pt x="637" y="221"/>
                  </a:lnTo>
                  <a:lnTo>
                    <a:pt x="634" y="226"/>
                  </a:lnTo>
                  <a:lnTo>
                    <a:pt x="629" y="231"/>
                  </a:lnTo>
                  <a:lnTo>
                    <a:pt x="624" y="235"/>
                  </a:lnTo>
                  <a:lnTo>
                    <a:pt x="619" y="240"/>
                  </a:lnTo>
                  <a:lnTo>
                    <a:pt x="615" y="244"/>
                  </a:lnTo>
                  <a:lnTo>
                    <a:pt x="609" y="247"/>
                  </a:lnTo>
                  <a:lnTo>
                    <a:pt x="604" y="251"/>
                  </a:lnTo>
                  <a:lnTo>
                    <a:pt x="599" y="255"/>
                  </a:lnTo>
                  <a:lnTo>
                    <a:pt x="593" y="259"/>
                  </a:lnTo>
                  <a:lnTo>
                    <a:pt x="593" y="260"/>
                  </a:lnTo>
                  <a:lnTo>
                    <a:pt x="593" y="260"/>
                  </a:lnTo>
                  <a:lnTo>
                    <a:pt x="597" y="260"/>
                  </a:lnTo>
                  <a:lnTo>
                    <a:pt x="599" y="263"/>
                  </a:lnTo>
                  <a:lnTo>
                    <a:pt x="599" y="267"/>
                  </a:lnTo>
                  <a:lnTo>
                    <a:pt x="599" y="270"/>
                  </a:lnTo>
                  <a:lnTo>
                    <a:pt x="599" y="274"/>
                  </a:lnTo>
                  <a:lnTo>
                    <a:pt x="599" y="278"/>
                  </a:lnTo>
                  <a:lnTo>
                    <a:pt x="599" y="280"/>
                  </a:lnTo>
                  <a:lnTo>
                    <a:pt x="598" y="284"/>
                  </a:lnTo>
                  <a:lnTo>
                    <a:pt x="596" y="288"/>
                  </a:lnTo>
                  <a:lnTo>
                    <a:pt x="594" y="291"/>
                  </a:lnTo>
                  <a:lnTo>
                    <a:pt x="591" y="294"/>
                  </a:lnTo>
                  <a:lnTo>
                    <a:pt x="588" y="296"/>
                  </a:lnTo>
                  <a:lnTo>
                    <a:pt x="585" y="298"/>
                  </a:lnTo>
                  <a:lnTo>
                    <a:pt x="582" y="299"/>
                  </a:lnTo>
                  <a:lnTo>
                    <a:pt x="579" y="300"/>
                  </a:lnTo>
                  <a:lnTo>
                    <a:pt x="574" y="302"/>
                  </a:lnTo>
                  <a:lnTo>
                    <a:pt x="570" y="303"/>
                  </a:lnTo>
                  <a:lnTo>
                    <a:pt x="565" y="303"/>
                  </a:lnTo>
                  <a:lnTo>
                    <a:pt x="564" y="305"/>
                  </a:lnTo>
                  <a:lnTo>
                    <a:pt x="563" y="309"/>
                  </a:lnTo>
                  <a:lnTo>
                    <a:pt x="562" y="313"/>
                  </a:lnTo>
                  <a:lnTo>
                    <a:pt x="562" y="316"/>
                  </a:lnTo>
                  <a:lnTo>
                    <a:pt x="562" y="319"/>
                  </a:lnTo>
                  <a:lnTo>
                    <a:pt x="563" y="323"/>
                  </a:lnTo>
                  <a:lnTo>
                    <a:pt x="563" y="327"/>
                  </a:lnTo>
                  <a:lnTo>
                    <a:pt x="564" y="332"/>
                  </a:lnTo>
                  <a:lnTo>
                    <a:pt x="563" y="335"/>
                  </a:lnTo>
                  <a:lnTo>
                    <a:pt x="563" y="338"/>
                  </a:lnTo>
                  <a:lnTo>
                    <a:pt x="562" y="341"/>
                  </a:lnTo>
                  <a:lnTo>
                    <a:pt x="561" y="345"/>
                  </a:lnTo>
                  <a:lnTo>
                    <a:pt x="560" y="347"/>
                  </a:lnTo>
                  <a:lnTo>
                    <a:pt x="558" y="351"/>
                  </a:lnTo>
                  <a:lnTo>
                    <a:pt x="554" y="353"/>
                  </a:lnTo>
                  <a:lnTo>
                    <a:pt x="550" y="355"/>
                  </a:lnTo>
                  <a:lnTo>
                    <a:pt x="548" y="357"/>
                  </a:lnTo>
                  <a:lnTo>
                    <a:pt x="548" y="361"/>
                  </a:lnTo>
                  <a:lnTo>
                    <a:pt x="546" y="365"/>
                  </a:lnTo>
                  <a:lnTo>
                    <a:pt x="545" y="369"/>
                  </a:lnTo>
                  <a:lnTo>
                    <a:pt x="544" y="373"/>
                  </a:lnTo>
                  <a:lnTo>
                    <a:pt x="543" y="375"/>
                  </a:lnTo>
                  <a:lnTo>
                    <a:pt x="542" y="379"/>
                  </a:lnTo>
                  <a:lnTo>
                    <a:pt x="541" y="384"/>
                  </a:lnTo>
                  <a:lnTo>
                    <a:pt x="540" y="387"/>
                  </a:lnTo>
                  <a:lnTo>
                    <a:pt x="538" y="391"/>
                  </a:lnTo>
                  <a:lnTo>
                    <a:pt x="536" y="394"/>
                  </a:lnTo>
                  <a:lnTo>
                    <a:pt x="535" y="397"/>
                  </a:lnTo>
                  <a:lnTo>
                    <a:pt x="533" y="400"/>
                  </a:lnTo>
                  <a:lnTo>
                    <a:pt x="531" y="404"/>
                  </a:lnTo>
                  <a:lnTo>
                    <a:pt x="529" y="407"/>
                  </a:lnTo>
                  <a:lnTo>
                    <a:pt x="527" y="411"/>
                  </a:lnTo>
                  <a:lnTo>
                    <a:pt x="526" y="407"/>
                  </a:lnTo>
                  <a:lnTo>
                    <a:pt x="524" y="403"/>
                  </a:lnTo>
                  <a:lnTo>
                    <a:pt x="523" y="399"/>
                  </a:lnTo>
                  <a:lnTo>
                    <a:pt x="520" y="398"/>
                  </a:lnTo>
                  <a:lnTo>
                    <a:pt x="520" y="396"/>
                  </a:lnTo>
                  <a:lnTo>
                    <a:pt x="520" y="393"/>
                  </a:lnTo>
                  <a:lnTo>
                    <a:pt x="521" y="387"/>
                  </a:lnTo>
                  <a:lnTo>
                    <a:pt x="521" y="381"/>
                  </a:lnTo>
                  <a:lnTo>
                    <a:pt x="520" y="376"/>
                  </a:lnTo>
                  <a:lnTo>
                    <a:pt x="520" y="371"/>
                  </a:lnTo>
                  <a:lnTo>
                    <a:pt x="518" y="366"/>
                  </a:lnTo>
                  <a:lnTo>
                    <a:pt x="517" y="360"/>
                  </a:lnTo>
                  <a:lnTo>
                    <a:pt x="515" y="355"/>
                  </a:lnTo>
                  <a:lnTo>
                    <a:pt x="514" y="351"/>
                  </a:lnTo>
                  <a:lnTo>
                    <a:pt x="512" y="346"/>
                  </a:lnTo>
                  <a:lnTo>
                    <a:pt x="510" y="341"/>
                  </a:lnTo>
                  <a:lnTo>
                    <a:pt x="508" y="336"/>
                  </a:lnTo>
                  <a:lnTo>
                    <a:pt x="507" y="332"/>
                  </a:lnTo>
                  <a:lnTo>
                    <a:pt x="505" y="326"/>
                  </a:lnTo>
                  <a:lnTo>
                    <a:pt x="505" y="321"/>
                  </a:lnTo>
                  <a:lnTo>
                    <a:pt x="505" y="317"/>
                  </a:lnTo>
                  <a:lnTo>
                    <a:pt x="507" y="312"/>
                  </a:lnTo>
                  <a:lnTo>
                    <a:pt x="505" y="308"/>
                  </a:lnTo>
                  <a:lnTo>
                    <a:pt x="504" y="305"/>
                  </a:lnTo>
                  <a:lnTo>
                    <a:pt x="503" y="301"/>
                  </a:lnTo>
                  <a:lnTo>
                    <a:pt x="503" y="298"/>
                  </a:lnTo>
                  <a:lnTo>
                    <a:pt x="501" y="295"/>
                  </a:lnTo>
                  <a:lnTo>
                    <a:pt x="500" y="291"/>
                  </a:lnTo>
                  <a:lnTo>
                    <a:pt x="499" y="288"/>
                  </a:lnTo>
                  <a:lnTo>
                    <a:pt x="498" y="285"/>
                  </a:lnTo>
                  <a:lnTo>
                    <a:pt x="497" y="280"/>
                  </a:lnTo>
                  <a:lnTo>
                    <a:pt x="496" y="278"/>
                  </a:lnTo>
                  <a:lnTo>
                    <a:pt x="496" y="274"/>
                  </a:lnTo>
                  <a:lnTo>
                    <a:pt x="496" y="270"/>
                  </a:lnTo>
                  <a:lnTo>
                    <a:pt x="495" y="266"/>
                  </a:lnTo>
                  <a:lnTo>
                    <a:pt x="495" y="263"/>
                  </a:lnTo>
                  <a:lnTo>
                    <a:pt x="496" y="260"/>
                  </a:lnTo>
                  <a:lnTo>
                    <a:pt x="497" y="256"/>
                  </a:lnTo>
                  <a:lnTo>
                    <a:pt x="491" y="255"/>
                  </a:lnTo>
                  <a:lnTo>
                    <a:pt x="488" y="257"/>
                  </a:lnTo>
                  <a:lnTo>
                    <a:pt x="486" y="260"/>
                  </a:lnTo>
                  <a:lnTo>
                    <a:pt x="485" y="263"/>
                  </a:lnTo>
                  <a:lnTo>
                    <a:pt x="484" y="266"/>
                  </a:lnTo>
                  <a:lnTo>
                    <a:pt x="482" y="270"/>
                  </a:lnTo>
                  <a:lnTo>
                    <a:pt x="478" y="271"/>
                  </a:lnTo>
                  <a:lnTo>
                    <a:pt x="474" y="271"/>
                  </a:lnTo>
                  <a:lnTo>
                    <a:pt x="474" y="267"/>
                  </a:lnTo>
                  <a:lnTo>
                    <a:pt x="473" y="264"/>
                  </a:lnTo>
                  <a:lnTo>
                    <a:pt x="472" y="261"/>
                  </a:lnTo>
                  <a:lnTo>
                    <a:pt x="474" y="259"/>
                  </a:lnTo>
                  <a:lnTo>
                    <a:pt x="476" y="254"/>
                  </a:lnTo>
                  <a:lnTo>
                    <a:pt x="478" y="251"/>
                  </a:lnTo>
                  <a:lnTo>
                    <a:pt x="478" y="248"/>
                  </a:lnTo>
                  <a:lnTo>
                    <a:pt x="478" y="247"/>
                  </a:lnTo>
                  <a:lnTo>
                    <a:pt x="476" y="243"/>
                  </a:lnTo>
                  <a:lnTo>
                    <a:pt x="472" y="241"/>
                  </a:lnTo>
                  <a:lnTo>
                    <a:pt x="466" y="239"/>
                  </a:lnTo>
                  <a:lnTo>
                    <a:pt x="462" y="236"/>
                  </a:lnTo>
                  <a:lnTo>
                    <a:pt x="458" y="233"/>
                  </a:lnTo>
                  <a:lnTo>
                    <a:pt x="457" y="228"/>
                  </a:lnTo>
                  <a:lnTo>
                    <a:pt x="459" y="224"/>
                  </a:lnTo>
                  <a:lnTo>
                    <a:pt x="462" y="221"/>
                  </a:lnTo>
                  <a:lnTo>
                    <a:pt x="463" y="218"/>
                  </a:lnTo>
                  <a:lnTo>
                    <a:pt x="464" y="214"/>
                  </a:lnTo>
                  <a:lnTo>
                    <a:pt x="463" y="209"/>
                  </a:lnTo>
                  <a:lnTo>
                    <a:pt x="462" y="206"/>
                  </a:lnTo>
                  <a:lnTo>
                    <a:pt x="460" y="202"/>
                  </a:lnTo>
                  <a:lnTo>
                    <a:pt x="459" y="199"/>
                  </a:lnTo>
                  <a:lnTo>
                    <a:pt x="456" y="195"/>
                  </a:lnTo>
                  <a:lnTo>
                    <a:pt x="453" y="192"/>
                  </a:lnTo>
                  <a:lnTo>
                    <a:pt x="451" y="189"/>
                  </a:lnTo>
                  <a:lnTo>
                    <a:pt x="447" y="187"/>
                  </a:lnTo>
                  <a:lnTo>
                    <a:pt x="443" y="185"/>
                  </a:lnTo>
                  <a:lnTo>
                    <a:pt x="439" y="187"/>
                  </a:lnTo>
                  <a:lnTo>
                    <a:pt x="436" y="189"/>
                  </a:lnTo>
                  <a:lnTo>
                    <a:pt x="435" y="193"/>
                  </a:lnTo>
                  <a:lnTo>
                    <a:pt x="434" y="199"/>
                  </a:lnTo>
                  <a:lnTo>
                    <a:pt x="433" y="204"/>
                  </a:lnTo>
                  <a:lnTo>
                    <a:pt x="431" y="210"/>
                  </a:lnTo>
                  <a:lnTo>
                    <a:pt x="429" y="215"/>
                  </a:lnTo>
                  <a:lnTo>
                    <a:pt x="426" y="220"/>
                  </a:lnTo>
                  <a:lnTo>
                    <a:pt x="421" y="222"/>
                  </a:lnTo>
                  <a:lnTo>
                    <a:pt x="415" y="222"/>
                  </a:lnTo>
                  <a:lnTo>
                    <a:pt x="411" y="222"/>
                  </a:lnTo>
                  <a:lnTo>
                    <a:pt x="408" y="222"/>
                  </a:lnTo>
                  <a:lnTo>
                    <a:pt x="406" y="224"/>
                  </a:lnTo>
                  <a:lnTo>
                    <a:pt x="402" y="227"/>
                  </a:lnTo>
                  <a:lnTo>
                    <a:pt x="400" y="233"/>
                  </a:lnTo>
                  <a:lnTo>
                    <a:pt x="400" y="238"/>
                  </a:lnTo>
                  <a:lnTo>
                    <a:pt x="401" y="243"/>
                  </a:lnTo>
                  <a:lnTo>
                    <a:pt x="401" y="246"/>
                  </a:lnTo>
                  <a:lnTo>
                    <a:pt x="402" y="250"/>
                  </a:lnTo>
                  <a:lnTo>
                    <a:pt x="402" y="253"/>
                  </a:lnTo>
                  <a:lnTo>
                    <a:pt x="403" y="256"/>
                  </a:lnTo>
                  <a:lnTo>
                    <a:pt x="401" y="256"/>
                  </a:lnTo>
                  <a:lnTo>
                    <a:pt x="397" y="253"/>
                  </a:lnTo>
                  <a:lnTo>
                    <a:pt x="393" y="253"/>
                  </a:lnTo>
                  <a:lnTo>
                    <a:pt x="389" y="254"/>
                  </a:lnTo>
                  <a:lnTo>
                    <a:pt x="388" y="259"/>
                  </a:lnTo>
                  <a:lnTo>
                    <a:pt x="385" y="263"/>
                  </a:lnTo>
                  <a:lnTo>
                    <a:pt x="383" y="269"/>
                  </a:lnTo>
                  <a:lnTo>
                    <a:pt x="381" y="273"/>
                  </a:lnTo>
                  <a:lnTo>
                    <a:pt x="380" y="279"/>
                  </a:lnTo>
                  <a:lnTo>
                    <a:pt x="373" y="279"/>
                  </a:lnTo>
                  <a:lnTo>
                    <a:pt x="368" y="282"/>
                  </a:lnTo>
                  <a:lnTo>
                    <a:pt x="365" y="286"/>
                  </a:lnTo>
                  <a:lnTo>
                    <a:pt x="364" y="291"/>
                  </a:lnTo>
                  <a:lnTo>
                    <a:pt x="362" y="297"/>
                  </a:lnTo>
                  <a:lnTo>
                    <a:pt x="362" y="302"/>
                  </a:lnTo>
                  <a:lnTo>
                    <a:pt x="362" y="308"/>
                  </a:lnTo>
                  <a:lnTo>
                    <a:pt x="364" y="314"/>
                  </a:lnTo>
                  <a:lnTo>
                    <a:pt x="364" y="319"/>
                  </a:lnTo>
                  <a:lnTo>
                    <a:pt x="364" y="324"/>
                  </a:lnTo>
                  <a:lnTo>
                    <a:pt x="363" y="329"/>
                  </a:lnTo>
                  <a:lnTo>
                    <a:pt x="362" y="334"/>
                  </a:lnTo>
                  <a:lnTo>
                    <a:pt x="360" y="336"/>
                  </a:lnTo>
                  <a:lnTo>
                    <a:pt x="356" y="337"/>
                  </a:lnTo>
                  <a:lnTo>
                    <a:pt x="351" y="338"/>
                  </a:lnTo>
                  <a:lnTo>
                    <a:pt x="345" y="337"/>
                  </a:lnTo>
                  <a:lnTo>
                    <a:pt x="345" y="339"/>
                  </a:lnTo>
                  <a:lnTo>
                    <a:pt x="346" y="342"/>
                  </a:lnTo>
                  <a:lnTo>
                    <a:pt x="347" y="346"/>
                  </a:lnTo>
                  <a:lnTo>
                    <a:pt x="348" y="349"/>
                  </a:lnTo>
                  <a:lnTo>
                    <a:pt x="348" y="355"/>
                  </a:lnTo>
                  <a:lnTo>
                    <a:pt x="347" y="361"/>
                  </a:lnTo>
                  <a:lnTo>
                    <a:pt x="344" y="366"/>
                  </a:lnTo>
                  <a:lnTo>
                    <a:pt x="340" y="371"/>
                  </a:lnTo>
                  <a:lnTo>
                    <a:pt x="337" y="373"/>
                  </a:lnTo>
                  <a:lnTo>
                    <a:pt x="334" y="374"/>
                  </a:lnTo>
                  <a:lnTo>
                    <a:pt x="331" y="375"/>
                  </a:lnTo>
                  <a:lnTo>
                    <a:pt x="328" y="375"/>
                  </a:lnTo>
                  <a:lnTo>
                    <a:pt x="320" y="375"/>
                  </a:lnTo>
                  <a:lnTo>
                    <a:pt x="315" y="375"/>
                  </a:lnTo>
                  <a:lnTo>
                    <a:pt x="311" y="374"/>
                  </a:lnTo>
                  <a:lnTo>
                    <a:pt x="307" y="373"/>
                  </a:lnTo>
                  <a:lnTo>
                    <a:pt x="304" y="369"/>
                  </a:lnTo>
                  <a:lnTo>
                    <a:pt x="302" y="365"/>
                  </a:lnTo>
                  <a:lnTo>
                    <a:pt x="300" y="361"/>
                  </a:lnTo>
                  <a:lnTo>
                    <a:pt x="299" y="357"/>
                  </a:lnTo>
                  <a:lnTo>
                    <a:pt x="297" y="352"/>
                  </a:lnTo>
                  <a:lnTo>
                    <a:pt x="297" y="347"/>
                  </a:lnTo>
                  <a:lnTo>
                    <a:pt x="297" y="341"/>
                  </a:lnTo>
                  <a:lnTo>
                    <a:pt x="297" y="337"/>
                  </a:lnTo>
                  <a:lnTo>
                    <a:pt x="297" y="332"/>
                  </a:lnTo>
                  <a:lnTo>
                    <a:pt x="297" y="327"/>
                  </a:lnTo>
                  <a:lnTo>
                    <a:pt x="297" y="322"/>
                  </a:lnTo>
                  <a:lnTo>
                    <a:pt x="297" y="319"/>
                  </a:lnTo>
                  <a:lnTo>
                    <a:pt x="295" y="320"/>
                  </a:lnTo>
                  <a:lnTo>
                    <a:pt x="292" y="321"/>
                  </a:lnTo>
                  <a:lnTo>
                    <a:pt x="287" y="316"/>
                  </a:lnTo>
                  <a:lnTo>
                    <a:pt x="283" y="310"/>
                  </a:lnTo>
                  <a:lnTo>
                    <a:pt x="281" y="304"/>
                  </a:lnTo>
                  <a:lnTo>
                    <a:pt x="279" y="298"/>
                  </a:lnTo>
                  <a:lnTo>
                    <a:pt x="278" y="292"/>
                  </a:lnTo>
                  <a:lnTo>
                    <a:pt x="279" y="286"/>
                  </a:lnTo>
                  <a:lnTo>
                    <a:pt x="279" y="279"/>
                  </a:lnTo>
                  <a:lnTo>
                    <a:pt x="280" y="273"/>
                  </a:lnTo>
                  <a:lnTo>
                    <a:pt x="280" y="266"/>
                  </a:lnTo>
                  <a:lnTo>
                    <a:pt x="281" y="260"/>
                  </a:lnTo>
                  <a:lnTo>
                    <a:pt x="280" y="254"/>
                  </a:lnTo>
                  <a:lnTo>
                    <a:pt x="279" y="248"/>
                  </a:lnTo>
                  <a:lnTo>
                    <a:pt x="278" y="241"/>
                  </a:lnTo>
                  <a:lnTo>
                    <a:pt x="276" y="236"/>
                  </a:lnTo>
                  <a:lnTo>
                    <a:pt x="273" y="231"/>
                  </a:lnTo>
                  <a:lnTo>
                    <a:pt x="269" y="225"/>
                  </a:lnTo>
                  <a:lnTo>
                    <a:pt x="268" y="229"/>
                  </a:lnTo>
                  <a:lnTo>
                    <a:pt x="269" y="233"/>
                  </a:lnTo>
                  <a:lnTo>
                    <a:pt x="265" y="233"/>
                  </a:lnTo>
                  <a:lnTo>
                    <a:pt x="262" y="231"/>
                  </a:lnTo>
                  <a:lnTo>
                    <a:pt x="260" y="228"/>
                  </a:lnTo>
                  <a:lnTo>
                    <a:pt x="258" y="225"/>
                  </a:lnTo>
                  <a:lnTo>
                    <a:pt x="258" y="221"/>
                  </a:lnTo>
                  <a:lnTo>
                    <a:pt x="258" y="218"/>
                  </a:lnTo>
                  <a:lnTo>
                    <a:pt x="258" y="215"/>
                  </a:lnTo>
                  <a:lnTo>
                    <a:pt x="258" y="211"/>
                  </a:lnTo>
                  <a:lnTo>
                    <a:pt x="257" y="207"/>
                  </a:lnTo>
                  <a:lnTo>
                    <a:pt x="257" y="204"/>
                  </a:lnTo>
                  <a:lnTo>
                    <a:pt x="256" y="202"/>
                  </a:lnTo>
                  <a:lnTo>
                    <a:pt x="256" y="199"/>
                  </a:lnTo>
                  <a:lnTo>
                    <a:pt x="252" y="193"/>
                  </a:lnTo>
                  <a:lnTo>
                    <a:pt x="248" y="188"/>
                  </a:lnTo>
                  <a:lnTo>
                    <a:pt x="245" y="185"/>
                  </a:lnTo>
                  <a:lnTo>
                    <a:pt x="242" y="184"/>
                  </a:lnTo>
                  <a:lnTo>
                    <a:pt x="238" y="183"/>
                  </a:lnTo>
                  <a:lnTo>
                    <a:pt x="237" y="183"/>
                  </a:lnTo>
                  <a:lnTo>
                    <a:pt x="235" y="185"/>
                  </a:lnTo>
                  <a:lnTo>
                    <a:pt x="235" y="189"/>
                  </a:lnTo>
                  <a:lnTo>
                    <a:pt x="234" y="193"/>
                  </a:lnTo>
                  <a:lnTo>
                    <a:pt x="233" y="198"/>
                  </a:lnTo>
                  <a:lnTo>
                    <a:pt x="229" y="196"/>
                  </a:lnTo>
                  <a:lnTo>
                    <a:pt x="226" y="193"/>
                  </a:lnTo>
                  <a:lnTo>
                    <a:pt x="225" y="191"/>
                  </a:lnTo>
                  <a:lnTo>
                    <a:pt x="224" y="189"/>
                  </a:lnTo>
                  <a:lnTo>
                    <a:pt x="224" y="185"/>
                  </a:lnTo>
                  <a:lnTo>
                    <a:pt x="223" y="183"/>
                  </a:lnTo>
                  <a:lnTo>
                    <a:pt x="219" y="183"/>
                  </a:lnTo>
                  <a:lnTo>
                    <a:pt x="217" y="185"/>
                  </a:lnTo>
                  <a:lnTo>
                    <a:pt x="215" y="189"/>
                  </a:lnTo>
                  <a:lnTo>
                    <a:pt x="213" y="195"/>
                  </a:lnTo>
                  <a:lnTo>
                    <a:pt x="211" y="199"/>
                  </a:lnTo>
                  <a:lnTo>
                    <a:pt x="211" y="204"/>
                  </a:lnTo>
                  <a:lnTo>
                    <a:pt x="210" y="211"/>
                  </a:lnTo>
                  <a:lnTo>
                    <a:pt x="209" y="218"/>
                  </a:lnTo>
                  <a:lnTo>
                    <a:pt x="207" y="222"/>
                  </a:lnTo>
                  <a:lnTo>
                    <a:pt x="206" y="228"/>
                  </a:lnTo>
                  <a:lnTo>
                    <a:pt x="204" y="233"/>
                  </a:lnTo>
                  <a:lnTo>
                    <a:pt x="201" y="237"/>
                  </a:lnTo>
                  <a:lnTo>
                    <a:pt x="198" y="239"/>
                  </a:lnTo>
                  <a:lnTo>
                    <a:pt x="194" y="241"/>
                  </a:lnTo>
                  <a:lnTo>
                    <a:pt x="188" y="240"/>
                  </a:lnTo>
                  <a:lnTo>
                    <a:pt x="182" y="239"/>
                  </a:lnTo>
                  <a:lnTo>
                    <a:pt x="182" y="241"/>
                  </a:lnTo>
                  <a:lnTo>
                    <a:pt x="182" y="245"/>
                  </a:lnTo>
                  <a:lnTo>
                    <a:pt x="182" y="250"/>
                  </a:lnTo>
                  <a:lnTo>
                    <a:pt x="182" y="254"/>
                  </a:lnTo>
                  <a:lnTo>
                    <a:pt x="182" y="259"/>
                  </a:lnTo>
                  <a:lnTo>
                    <a:pt x="182" y="262"/>
                  </a:lnTo>
                  <a:lnTo>
                    <a:pt x="182" y="266"/>
                  </a:lnTo>
                  <a:lnTo>
                    <a:pt x="182" y="271"/>
                  </a:lnTo>
                  <a:lnTo>
                    <a:pt x="178" y="271"/>
                  </a:lnTo>
                  <a:lnTo>
                    <a:pt x="174" y="273"/>
                  </a:lnTo>
                  <a:lnTo>
                    <a:pt x="171" y="275"/>
                  </a:lnTo>
                  <a:lnTo>
                    <a:pt x="168" y="278"/>
                  </a:lnTo>
                  <a:lnTo>
                    <a:pt x="164" y="280"/>
                  </a:lnTo>
                  <a:lnTo>
                    <a:pt x="162" y="284"/>
                  </a:lnTo>
                  <a:lnTo>
                    <a:pt x="160" y="288"/>
                  </a:lnTo>
                  <a:lnTo>
                    <a:pt x="160" y="293"/>
                  </a:lnTo>
                  <a:lnTo>
                    <a:pt x="158" y="297"/>
                  </a:lnTo>
                  <a:lnTo>
                    <a:pt x="156" y="301"/>
                  </a:lnTo>
                  <a:lnTo>
                    <a:pt x="156" y="307"/>
                  </a:lnTo>
                  <a:lnTo>
                    <a:pt x="156" y="312"/>
                  </a:lnTo>
                  <a:lnTo>
                    <a:pt x="155" y="317"/>
                  </a:lnTo>
                  <a:lnTo>
                    <a:pt x="156" y="321"/>
                  </a:lnTo>
                  <a:lnTo>
                    <a:pt x="156" y="327"/>
                  </a:lnTo>
                  <a:lnTo>
                    <a:pt x="158" y="332"/>
                  </a:lnTo>
                  <a:lnTo>
                    <a:pt x="152" y="329"/>
                  </a:lnTo>
                  <a:lnTo>
                    <a:pt x="147" y="328"/>
                  </a:lnTo>
                  <a:lnTo>
                    <a:pt x="143" y="327"/>
                  </a:lnTo>
                  <a:lnTo>
                    <a:pt x="141" y="329"/>
                  </a:lnTo>
                  <a:lnTo>
                    <a:pt x="138" y="329"/>
                  </a:lnTo>
                  <a:lnTo>
                    <a:pt x="136" y="332"/>
                  </a:lnTo>
                  <a:lnTo>
                    <a:pt x="135" y="334"/>
                  </a:lnTo>
                  <a:lnTo>
                    <a:pt x="134" y="337"/>
                  </a:lnTo>
                  <a:lnTo>
                    <a:pt x="132" y="340"/>
                  </a:lnTo>
                  <a:lnTo>
                    <a:pt x="131" y="343"/>
                  </a:lnTo>
                  <a:lnTo>
                    <a:pt x="130" y="347"/>
                  </a:lnTo>
                  <a:lnTo>
                    <a:pt x="129" y="351"/>
                  </a:lnTo>
                  <a:lnTo>
                    <a:pt x="127" y="355"/>
                  </a:lnTo>
                  <a:lnTo>
                    <a:pt x="125" y="357"/>
                  </a:lnTo>
                  <a:lnTo>
                    <a:pt x="123" y="361"/>
                  </a:lnTo>
                  <a:lnTo>
                    <a:pt x="122" y="365"/>
                  </a:lnTo>
                  <a:lnTo>
                    <a:pt x="117" y="366"/>
                  </a:lnTo>
                  <a:lnTo>
                    <a:pt x="114" y="369"/>
                  </a:lnTo>
                  <a:lnTo>
                    <a:pt x="111" y="372"/>
                  </a:lnTo>
                  <a:lnTo>
                    <a:pt x="110" y="375"/>
                  </a:lnTo>
                  <a:lnTo>
                    <a:pt x="108" y="379"/>
                  </a:lnTo>
                  <a:lnTo>
                    <a:pt x="110" y="385"/>
                  </a:lnTo>
                  <a:lnTo>
                    <a:pt x="111" y="391"/>
                  </a:lnTo>
                  <a:lnTo>
                    <a:pt x="114" y="397"/>
                  </a:lnTo>
                  <a:lnTo>
                    <a:pt x="116" y="400"/>
                  </a:lnTo>
                  <a:lnTo>
                    <a:pt x="117" y="404"/>
                  </a:lnTo>
                  <a:lnTo>
                    <a:pt x="119" y="407"/>
                  </a:lnTo>
                  <a:lnTo>
                    <a:pt x="120" y="411"/>
                  </a:lnTo>
                  <a:lnTo>
                    <a:pt x="114" y="409"/>
                  </a:lnTo>
                  <a:lnTo>
                    <a:pt x="110" y="406"/>
                  </a:lnTo>
                  <a:lnTo>
                    <a:pt x="105" y="404"/>
                  </a:lnTo>
                  <a:lnTo>
                    <a:pt x="102" y="402"/>
                  </a:lnTo>
                  <a:lnTo>
                    <a:pt x="98" y="401"/>
                  </a:lnTo>
                  <a:lnTo>
                    <a:pt x="95" y="404"/>
                  </a:lnTo>
                  <a:lnTo>
                    <a:pt x="94" y="405"/>
                  </a:lnTo>
                  <a:lnTo>
                    <a:pt x="94" y="408"/>
                  </a:lnTo>
                  <a:lnTo>
                    <a:pt x="94" y="412"/>
                  </a:lnTo>
                  <a:lnTo>
                    <a:pt x="94" y="415"/>
                  </a:lnTo>
                  <a:lnTo>
                    <a:pt x="97" y="417"/>
                  </a:lnTo>
                  <a:lnTo>
                    <a:pt x="100" y="422"/>
                  </a:lnTo>
                  <a:lnTo>
                    <a:pt x="101" y="426"/>
                  </a:lnTo>
                  <a:lnTo>
                    <a:pt x="103" y="432"/>
                  </a:lnTo>
                  <a:lnTo>
                    <a:pt x="103" y="436"/>
                  </a:lnTo>
                  <a:lnTo>
                    <a:pt x="103" y="442"/>
                  </a:lnTo>
                  <a:lnTo>
                    <a:pt x="103" y="446"/>
                  </a:lnTo>
                  <a:lnTo>
                    <a:pt x="102" y="451"/>
                  </a:lnTo>
                  <a:lnTo>
                    <a:pt x="98" y="451"/>
                  </a:lnTo>
                  <a:lnTo>
                    <a:pt x="97" y="451"/>
                  </a:lnTo>
                  <a:lnTo>
                    <a:pt x="94" y="447"/>
                  </a:lnTo>
                  <a:lnTo>
                    <a:pt x="91" y="445"/>
                  </a:lnTo>
                  <a:lnTo>
                    <a:pt x="89" y="444"/>
                  </a:lnTo>
                  <a:lnTo>
                    <a:pt x="88" y="444"/>
                  </a:lnTo>
                  <a:lnTo>
                    <a:pt x="86" y="445"/>
                  </a:lnTo>
                  <a:lnTo>
                    <a:pt x="84" y="448"/>
                  </a:lnTo>
                  <a:lnTo>
                    <a:pt x="84" y="451"/>
                  </a:lnTo>
                  <a:lnTo>
                    <a:pt x="84" y="455"/>
                  </a:lnTo>
                  <a:lnTo>
                    <a:pt x="83" y="459"/>
                  </a:lnTo>
                  <a:lnTo>
                    <a:pt x="83" y="464"/>
                  </a:lnTo>
                  <a:lnTo>
                    <a:pt x="82" y="468"/>
                  </a:lnTo>
                  <a:lnTo>
                    <a:pt x="83" y="472"/>
                  </a:lnTo>
                  <a:lnTo>
                    <a:pt x="84" y="476"/>
                  </a:lnTo>
                  <a:lnTo>
                    <a:pt x="85" y="480"/>
                  </a:lnTo>
                  <a:lnTo>
                    <a:pt x="86" y="484"/>
                  </a:lnTo>
                  <a:lnTo>
                    <a:pt x="89" y="487"/>
                  </a:lnTo>
                  <a:lnTo>
                    <a:pt x="85" y="487"/>
                  </a:lnTo>
                  <a:lnTo>
                    <a:pt x="84" y="487"/>
                  </a:lnTo>
                  <a:lnTo>
                    <a:pt x="80" y="484"/>
                  </a:lnTo>
                  <a:lnTo>
                    <a:pt x="77" y="482"/>
                  </a:lnTo>
                  <a:lnTo>
                    <a:pt x="74" y="481"/>
                  </a:lnTo>
                  <a:lnTo>
                    <a:pt x="72" y="481"/>
                  </a:lnTo>
                  <a:lnTo>
                    <a:pt x="68" y="483"/>
                  </a:lnTo>
                  <a:lnTo>
                    <a:pt x="66" y="487"/>
                  </a:lnTo>
                  <a:lnTo>
                    <a:pt x="65" y="490"/>
                  </a:lnTo>
                  <a:lnTo>
                    <a:pt x="65" y="496"/>
                  </a:lnTo>
                  <a:lnTo>
                    <a:pt x="66" y="502"/>
                  </a:lnTo>
                  <a:lnTo>
                    <a:pt x="68" y="508"/>
                  </a:lnTo>
                  <a:lnTo>
                    <a:pt x="65" y="509"/>
                  </a:lnTo>
                  <a:lnTo>
                    <a:pt x="64" y="512"/>
                  </a:lnTo>
                  <a:lnTo>
                    <a:pt x="62" y="515"/>
                  </a:lnTo>
                  <a:lnTo>
                    <a:pt x="63" y="518"/>
                  </a:lnTo>
                  <a:lnTo>
                    <a:pt x="65" y="522"/>
                  </a:lnTo>
                  <a:lnTo>
                    <a:pt x="69" y="528"/>
                  </a:lnTo>
                  <a:lnTo>
                    <a:pt x="73" y="532"/>
                  </a:lnTo>
                  <a:lnTo>
                    <a:pt x="78" y="538"/>
                  </a:lnTo>
                  <a:lnTo>
                    <a:pt x="79" y="541"/>
                  </a:lnTo>
                  <a:lnTo>
                    <a:pt x="80" y="544"/>
                  </a:lnTo>
                  <a:lnTo>
                    <a:pt x="81" y="547"/>
                  </a:lnTo>
                  <a:lnTo>
                    <a:pt x="81" y="550"/>
                  </a:lnTo>
                  <a:lnTo>
                    <a:pt x="76" y="551"/>
                  </a:lnTo>
                  <a:lnTo>
                    <a:pt x="72" y="549"/>
                  </a:lnTo>
                  <a:lnTo>
                    <a:pt x="70" y="547"/>
                  </a:lnTo>
                  <a:lnTo>
                    <a:pt x="69" y="546"/>
                  </a:lnTo>
                  <a:lnTo>
                    <a:pt x="67" y="542"/>
                  </a:lnTo>
                  <a:lnTo>
                    <a:pt x="66" y="539"/>
                  </a:lnTo>
                  <a:lnTo>
                    <a:pt x="64" y="536"/>
                  </a:lnTo>
                  <a:lnTo>
                    <a:pt x="61" y="535"/>
                  </a:lnTo>
                  <a:lnTo>
                    <a:pt x="62" y="539"/>
                  </a:lnTo>
                  <a:lnTo>
                    <a:pt x="64" y="543"/>
                  </a:lnTo>
                  <a:lnTo>
                    <a:pt x="65" y="547"/>
                  </a:lnTo>
                  <a:lnTo>
                    <a:pt x="66" y="551"/>
                  </a:lnTo>
                  <a:lnTo>
                    <a:pt x="68" y="555"/>
                  </a:lnTo>
                  <a:lnTo>
                    <a:pt x="70" y="559"/>
                  </a:lnTo>
                  <a:lnTo>
                    <a:pt x="72" y="563"/>
                  </a:lnTo>
                  <a:lnTo>
                    <a:pt x="75" y="567"/>
                  </a:lnTo>
                  <a:lnTo>
                    <a:pt x="76" y="571"/>
                  </a:lnTo>
                  <a:lnTo>
                    <a:pt x="78" y="576"/>
                  </a:lnTo>
                  <a:lnTo>
                    <a:pt x="80" y="579"/>
                  </a:lnTo>
                  <a:lnTo>
                    <a:pt x="83" y="584"/>
                  </a:lnTo>
                  <a:lnTo>
                    <a:pt x="84" y="587"/>
                  </a:lnTo>
                  <a:lnTo>
                    <a:pt x="85" y="592"/>
                  </a:lnTo>
                  <a:lnTo>
                    <a:pt x="87" y="596"/>
                  </a:lnTo>
                  <a:lnTo>
                    <a:pt x="89" y="601"/>
                  </a:lnTo>
                  <a:lnTo>
                    <a:pt x="84" y="601"/>
                  </a:lnTo>
                  <a:lnTo>
                    <a:pt x="80" y="602"/>
                  </a:lnTo>
                  <a:lnTo>
                    <a:pt x="77" y="604"/>
                  </a:lnTo>
                  <a:lnTo>
                    <a:pt x="76" y="606"/>
                  </a:lnTo>
                  <a:lnTo>
                    <a:pt x="75" y="607"/>
                  </a:lnTo>
                  <a:lnTo>
                    <a:pt x="75" y="611"/>
                  </a:lnTo>
                  <a:lnTo>
                    <a:pt x="75" y="615"/>
                  </a:lnTo>
                  <a:lnTo>
                    <a:pt x="76" y="619"/>
                  </a:lnTo>
                  <a:lnTo>
                    <a:pt x="78" y="623"/>
                  </a:lnTo>
                  <a:lnTo>
                    <a:pt x="80" y="626"/>
                  </a:lnTo>
                  <a:lnTo>
                    <a:pt x="81" y="630"/>
                  </a:lnTo>
                  <a:lnTo>
                    <a:pt x="84" y="635"/>
                  </a:lnTo>
                  <a:lnTo>
                    <a:pt x="85" y="639"/>
                  </a:lnTo>
                  <a:lnTo>
                    <a:pt x="87" y="643"/>
                  </a:lnTo>
                  <a:lnTo>
                    <a:pt x="89" y="645"/>
                  </a:lnTo>
                  <a:lnTo>
                    <a:pt x="91" y="649"/>
                  </a:lnTo>
                  <a:lnTo>
                    <a:pt x="86" y="647"/>
                  </a:lnTo>
                  <a:lnTo>
                    <a:pt x="83" y="645"/>
                  </a:lnTo>
                  <a:lnTo>
                    <a:pt x="80" y="645"/>
                  </a:lnTo>
                  <a:lnTo>
                    <a:pt x="76" y="647"/>
                  </a:lnTo>
                  <a:lnTo>
                    <a:pt x="73" y="648"/>
                  </a:lnTo>
                  <a:lnTo>
                    <a:pt x="71" y="650"/>
                  </a:lnTo>
                  <a:lnTo>
                    <a:pt x="69" y="653"/>
                  </a:lnTo>
                  <a:lnTo>
                    <a:pt x="69" y="656"/>
                  </a:lnTo>
                  <a:lnTo>
                    <a:pt x="67" y="659"/>
                  </a:lnTo>
                  <a:lnTo>
                    <a:pt x="67" y="662"/>
                  </a:lnTo>
                  <a:lnTo>
                    <a:pt x="67" y="666"/>
                  </a:lnTo>
                  <a:lnTo>
                    <a:pt x="69" y="669"/>
                  </a:lnTo>
                  <a:lnTo>
                    <a:pt x="70" y="672"/>
                  </a:lnTo>
                  <a:lnTo>
                    <a:pt x="74" y="676"/>
                  </a:lnTo>
                  <a:lnTo>
                    <a:pt x="76" y="679"/>
                  </a:lnTo>
                  <a:lnTo>
                    <a:pt x="81" y="682"/>
                  </a:lnTo>
                  <a:lnTo>
                    <a:pt x="86" y="682"/>
                  </a:lnTo>
                  <a:lnTo>
                    <a:pt x="92" y="683"/>
                  </a:lnTo>
                  <a:lnTo>
                    <a:pt x="97" y="685"/>
                  </a:lnTo>
                  <a:lnTo>
                    <a:pt x="103" y="689"/>
                  </a:lnTo>
                  <a:lnTo>
                    <a:pt x="107" y="692"/>
                  </a:lnTo>
                  <a:lnTo>
                    <a:pt x="112" y="696"/>
                  </a:lnTo>
                  <a:lnTo>
                    <a:pt x="116" y="700"/>
                  </a:lnTo>
                  <a:lnTo>
                    <a:pt x="121" y="704"/>
                  </a:lnTo>
                  <a:lnTo>
                    <a:pt x="123" y="709"/>
                  </a:lnTo>
                  <a:lnTo>
                    <a:pt x="127" y="714"/>
                  </a:lnTo>
                  <a:lnTo>
                    <a:pt x="130" y="719"/>
                  </a:lnTo>
                  <a:lnTo>
                    <a:pt x="132" y="725"/>
                  </a:lnTo>
                  <a:lnTo>
                    <a:pt x="133" y="730"/>
                  </a:lnTo>
                  <a:lnTo>
                    <a:pt x="135" y="736"/>
                  </a:lnTo>
                  <a:lnTo>
                    <a:pt x="135" y="741"/>
                  </a:lnTo>
                  <a:lnTo>
                    <a:pt x="135" y="748"/>
                  </a:lnTo>
                  <a:lnTo>
                    <a:pt x="126" y="752"/>
                  </a:lnTo>
                  <a:lnTo>
                    <a:pt x="119" y="756"/>
                  </a:lnTo>
                  <a:lnTo>
                    <a:pt x="111" y="758"/>
                  </a:lnTo>
                  <a:lnTo>
                    <a:pt x="103" y="762"/>
                  </a:lnTo>
                  <a:lnTo>
                    <a:pt x="95" y="764"/>
                  </a:lnTo>
                  <a:lnTo>
                    <a:pt x="86" y="766"/>
                  </a:lnTo>
                  <a:lnTo>
                    <a:pt x="78" y="769"/>
                  </a:lnTo>
                  <a:lnTo>
                    <a:pt x="70" y="772"/>
                  </a:lnTo>
                  <a:lnTo>
                    <a:pt x="62" y="774"/>
                  </a:lnTo>
                  <a:lnTo>
                    <a:pt x="53" y="776"/>
                  </a:lnTo>
                  <a:lnTo>
                    <a:pt x="45" y="778"/>
                  </a:lnTo>
                  <a:lnTo>
                    <a:pt x="36" y="781"/>
                  </a:lnTo>
                  <a:lnTo>
                    <a:pt x="27" y="783"/>
                  </a:lnTo>
                  <a:lnTo>
                    <a:pt x="19" y="786"/>
                  </a:lnTo>
                  <a:lnTo>
                    <a:pt x="10" y="790"/>
                  </a:lnTo>
                  <a:lnTo>
                    <a:pt x="3" y="794"/>
                  </a:lnTo>
                  <a:lnTo>
                    <a:pt x="4" y="795"/>
                  </a:lnTo>
                  <a:lnTo>
                    <a:pt x="6" y="796"/>
                  </a:lnTo>
                  <a:lnTo>
                    <a:pt x="3" y="797"/>
                  </a:lnTo>
                  <a:lnTo>
                    <a:pt x="0" y="796"/>
                  </a:lnTo>
                  <a:lnTo>
                    <a:pt x="0" y="799"/>
                  </a:lnTo>
                  <a:lnTo>
                    <a:pt x="0" y="802"/>
                  </a:lnTo>
                  <a:lnTo>
                    <a:pt x="0" y="806"/>
                  </a:lnTo>
                  <a:lnTo>
                    <a:pt x="0" y="809"/>
                  </a:lnTo>
                  <a:lnTo>
                    <a:pt x="0" y="812"/>
                  </a:lnTo>
                  <a:lnTo>
                    <a:pt x="1" y="815"/>
                  </a:lnTo>
                  <a:lnTo>
                    <a:pt x="1" y="818"/>
                  </a:lnTo>
                  <a:lnTo>
                    <a:pt x="3" y="822"/>
                  </a:lnTo>
                  <a:lnTo>
                    <a:pt x="4" y="828"/>
                  </a:lnTo>
                  <a:lnTo>
                    <a:pt x="5" y="834"/>
                  </a:lnTo>
                  <a:lnTo>
                    <a:pt x="5" y="836"/>
                  </a:lnTo>
                  <a:lnTo>
                    <a:pt x="6" y="840"/>
                  </a:lnTo>
                  <a:lnTo>
                    <a:pt x="6" y="844"/>
                  </a:lnTo>
                  <a:lnTo>
                    <a:pt x="6" y="847"/>
                  </a:lnTo>
                  <a:lnTo>
                    <a:pt x="8" y="846"/>
                  </a:lnTo>
                  <a:lnTo>
                    <a:pt x="10" y="845"/>
                  </a:lnTo>
                  <a:lnTo>
                    <a:pt x="8" y="850"/>
                  </a:lnTo>
                  <a:lnTo>
                    <a:pt x="9" y="853"/>
                  </a:lnTo>
                  <a:lnTo>
                    <a:pt x="10" y="855"/>
                  </a:lnTo>
                  <a:lnTo>
                    <a:pt x="12" y="856"/>
                  </a:lnTo>
                  <a:lnTo>
                    <a:pt x="15" y="856"/>
                  </a:lnTo>
                  <a:lnTo>
                    <a:pt x="18" y="857"/>
                  </a:lnTo>
                  <a:lnTo>
                    <a:pt x="22" y="856"/>
                  </a:lnTo>
                  <a:lnTo>
                    <a:pt x="26" y="856"/>
                  </a:lnTo>
                  <a:lnTo>
                    <a:pt x="29" y="855"/>
                  </a:lnTo>
                  <a:lnTo>
                    <a:pt x="33" y="855"/>
                  </a:lnTo>
                  <a:lnTo>
                    <a:pt x="36" y="855"/>
                  </a:lnTo>
                  <a:lnTo>
                    <a:pt x="39" y="855"/>
                  </a:lnTo>
                  <a:lnTo>
                    <a:pt x="40" y="856"/>
                  </a:lnTo>
                  <a:lnTo>
                    <a:pt x="43" y="859"/>
                  </a:lnTo>
                  <a:lnTo>
                    <a:pt x="43" y="862"/>
                  </a:lnTo>
                  <a:lnTo>
                    <a:pt x="43" y="867"/>
                  </a:lnTo>
                  <a:lnTo>
                    <a:pt x="40" y="867"/>
                  </a:lnTo>
                  <a:lnTo>
                    <a:pt x="38" y="867"/>
                  </a:lnTo>
                  <a:lnTo>
                    <a:pt x="32" y="866"/>
                  </a:lnTo>
                  <a:lnTo>
                    <a:pt x="28" y="866"/>
                  </a:lnTo>
                  <a:lnTo>
                    <a:pt x="25" y="866"/>
                  </a:lnTo>
                  <a:lnTo>
                    <a:pt x="23" y="867"/>
                  </a:lnTo>
                  <a:lnTo>
                    <a:pt x="21" y="870"/>
                  </a:lnTo>
                  <a:lnTo>
                    <a:pt x="22" y="873"/>
                  </a:lnTo>
                  <a:lnTo>
                    <a:pt x="25" y="877"/>
                  </a:lnTo>
                  <a:lnTo>
                    <a:pt x="30" y="880"/>
                  </a:lnTo>
                  <a:lnTo>
                    <a:pt x="33" y="880"/>
                  </a:lnTo>
                  <a:lnTo>
                    <a:pt x="37" y="881"/>
                  </a:lnTo>
                  <a:lnTo>
                    <a:pt x="42" y="880"/>
                  </a:lnTo>
                  <a:lnTo>
                    <a:pt x="46" y="880"/>
                  </a:lnTo>
                  <a:lnTo>
                    <a:pt x="52" y="878"/>
                  </a:lnTo>
                  <a:lnTo>
                    <a:pt x="57" y="880"/>
                  </a:lnTo>
                  <a:lnTo>
                    <a:pt x="61" y="883"/>
                  </a:lnTo>
                  <a:lnTo>
                    <a:pt x="65" y="886"/>
                  </a:lnTo>
                  <a:lnTo>
                    <a:pt x="66" y="889"/>
                  </a:lnTo>
                  <a:lnTo>
                    <a:pt x="66" y="892"/>
                  </a:lnTo>
                  <a:lnTo>
                    <a:pt x="65" y="893"/>
                  </a:lnTo>
                  <a:lnTo>
                    <a:pt x="61" y="893"/>
                  </a:lnTo>
                  <a:lnTo>
                    <a:pt x="57" y="892"/>
                  </a:lnTo>
                  <a:lnTo>
                    <a:pt x="53" y="892"/>
                  </a:lnTo>
                  <a:lnTo>
                    <a:pt x="49" y="892"/>
                  </a:lnTo>
                  <a:lnTo>
                    <a:pt x="46" y="892"/>
                  </a:lnTo>
                  <a:lnTo>
                    <a:pt x="43" y="891"/>
                  </a:lnTo>
                  <a:lnTo>
                    <a:pt x="39" y="891"/>
                  </a:lnTo>
                  <a:lnTo>
                    <a:pt x="36" y="891"/>
                  </a:lnTo>
                  <a:lnTo>
                    <a:pt x="33" y="891"/>
                  </a:lnTo>
                  <a:lnTo>
                    <a:pt x="33" y="894"/>
                  </a:lnTo>
                  <a:lnTo>
                    <a:pt x="34" y="897"/>
                  </a:lnTo>
                  <a:lnTo>
                    <a:pt x="36" y="900"/>
                  </a:lnTo>
                  <a:lnTo>
                    <a:pt x="40" y="902"/>
                  </a:lnTo>
                  <a:lnTo>
                    <a:pt x="43" y="903"/>
                  </a:lnTo>
                  <a:lnTo>
                    <a:pt x="47" y="903"/>
                  </a:lnTo>
                  <a:lnTo>
                    <a:pt x="52" y="903"/>
                  </a:lnTo>
                  <a:lnTo>
                    <a:pt x="57" y="904"/>
                  </a:lnTo>
                  <a:lnTo>
                    <a:pt x="61" y="904"/>
                  </a:lnTo>
                  <a:lnTo>
                    <a:pt x="65" y="904"/>
                  </a:lnTo>
                  <a:lnTo>
                    <a:pt x="68" y="904"/>
                  </a:lnTo>
                  <a:lnTo>
                    <a:pt x="72" y="906"/>
                  </a:lnTo>
                  <a:lnTo>
                    <a:pt x="74" y="907"/>
                  </a:lnTo>
                  <a:lnTo>
                    <a:pt x="75" y="910"/>
                  </a:lnTo>
                  <a:lnTo>
                    <a:pt x="75" y="913"/>
                  </a:lnTo>
                  <a:lnTo>
                    <a:pt x="74" y="918"/>
                  </a:lnTo>
                  <a:lnTo>
                    <a:pt x="69" y="915"/>
                  </a:lnTo>
                  <a:lnTo>
                    <a:pt x="65" y="913"/>
                  </a:lnTo>
                  <a:lnTo>
                    <a:pt x="62" y="913"/>
                  </a:lnTo>
                  <a:lnTo>
                    <a:pt x="58" y="913"/>
                  </a:lnTo>
                  <a:lnTo>
                    <a:pt x="54" y="913"/>
                  </a:lnTo>
                  <a:lnTo>
                    <a:pt x="50" y="913"/>
                  </a:lnTo>
                  <a:lnTo>
                    <a:pt x="46" y="913"/>
                  </a:lnTo>
                  <a:lnTo>
                    <a:pt x="43" y="913"/>
                  </a:lnTo>
                  <a:lnTo>
                    <a:pt x="41" y="918"/>
                  </a:lnTo>
                  <a:lnTo>
                    <a:pt x="43" y="922"/>
                  </a:lnTo>
                  <a:lnTo>
                    <a:pt x="46" y="924"/>
                  </a:lnTo>
                  <a:lnTo>
                    <a:pt x="50" y="926"/>
                  </a:lnTo>
                  <a:lnTo>
                    <a:pt x="55" y="927"/>
                  </a:lnTo>
                  <a:lnTo>
                    <a:pt x="61" y="927"/>
                  </a:lnTo>
                  <a:lnTo>
                    <a:pt x="66" y="928"/>
                  </a:lnTo>
                  <a:lnTo>
                    <a:pt x="71" y="931"/>
                  </a:lnTo>
                  <a:lnTo>
                    <a:pt x="68" y="932"/>
                  </a:lnTo>
                  <a:lnTo>
                    <a:pt x="67" y="934"/>
                  </a:lnTo>
                  <a:lnTo>
                    <a:pt x="66" y="936"/>
                  </a:lnTo>
                  <a:lnTo>
                    <a:pt x="66" y="938"/>
                  </a:lnTo>
                  <a:lnTo>
                    <a:pt x="61" y="937"/>
                  </a:lnTo>
                  <a:lnTo>
                    <a:pt x="56" y="938"/>
                  </a:lnTo>
                  <a:lnTo>
                    <a:pt x="51" y="939"/>
                  </a:lnTo>
                  <a:lnTo>
                    <a:pt x="47" y="942"/>
                  </a:lnTo>
                  <a:lnTo>
                    <a:pt x="44" y="944"/>
                  </a:lnTo>
                  <a:lnTo>
                    <a:pt x="40" y="949"/>
                  </a:lnTo>
                  <a:lnTo>
                    <a:pt x="37" y="951"/>
                  </a:lnTo>
                  <a:lnTo>
                    <a:pt x="34" y="956"/>
                  </a:lnTo>
                  <a:lnTo>
                    <a:pt x="30" y="960"/>
                  </a:lnTo>
                  <a:lnTo>
                    <a:pt x="27" y="966"/>
                  </a:lnTo>
                  <a:lnTo>
                    <a:pt x="25" y="970"/>
                  </a:lnTo>
                  <a:lnTo>
                    <a:pt x="22" y="974"/>
                  </a:lnTo>
                  <a:lnTo>
                    <a:pt x="19" y="979"/>
                  </a:lnTo>
                  <a:lnTo>
                    <a:pt x="16" y="984"/>
                  </a:lnTo>
                  <a:lnTo>
                    <a:pt x="13" y="987"/>
                  </a:lnTo>
                  <a:lnTo>
                    <a:pt x="10" y="992"/>
                  </a:lnTo>
                  <a:lnTo>
                    <a:pt x="8" y="997"/>
                  </a:lnTo>
                  <a:lnTo>
                    <a:pt x="7" y="1003"/>
                  </a:lnTo>
                  <a:lnTo>
                    <a:pt x="7" y="1008"/>
                  </a:lnTo>
                  <a:lnTo>
                    <a:pt x="7" y="1015"/>
                  </a:lnTo>
                  <a:lnTo>
                    <a:pt x="7" y="1021"/>
                  </a:lnTo>
                  <a:lnTo>
                    <a:pt x="7" y="1027"/>
                  </a:lnTo>
                  <a:lnTo>
                    <a:pt x="7" y="1033"/>
                  </a:lnTo>
                  <a:lnTo>
                    <a:pt x="8" y="1039"/>
                  </a:lnTo>
                  <a:lnTo>
                    <a:pt x="8" y="1045"/>
                  </a:lnTo>
                  <a:lnTo>
                    <a:pt x="9" y="1051"/>
                  </a:lnTo>
                  <a:lnTo>
                    <a:pt x="9" y="1057"/>
                  </a:lnTo>
                  <a:lnTo>
                    <a:pt x="11" y="1064"/>
                  </a:lnTo>
                  <a:lnTo>
                    <a:pt x="11" y="1069"/>
                  </a:lnTo>
                  <a:lnTo>
                    <a:pt x="11" y="1075"/>
                  </a:lnTo>
                  <a:lnTo>
                    <a:pt x="10" y="1081"/>
                  </a:lnTo>
                  <a:lnTo>
                    <a:pt x="10" y="1088"/>
                  </a:lnTo>
                  <a:lnTo>
                    <a:pt x="8" y="1091"/>
                  </a:lnTo>
                  <a:lnTo>
                    <a:pt x="7" y="1095"/>
                  </a:lnTo>
                  <a:lnTo>
                    <a:pt x="7" y="1097"/>
                  </a:lnTo>
                  <a:lnTo>
                    <a:pt x="7" y="1100"/>
                  </a:lnTo>
                  <a:lnTo>
                    <a:pt x="8" y="1103"/>
                  </a:lnTo>
                  <a:lnTo>
                    <a:pt x="9" y="1105"/>
                  </a:lnTo>
                  <a:lnTo>
                    <a:pt x="12" y="1107"/>
                  </a:lnTo>
                  <a:lnTo>
                    <a:pt x="17" y="1108"/>
                  </a:lnTo>
                  <a:lnTo>
                    <a:pt x="21" y="1108"/>
                  </a:lnTo>
                  <a:lnTo>
                    <a:pt x="26" y="1111"/>
                  </a:lnTo>
                  <a:lnTo>
                    <a:pt x="23" y="1116"/>
                  </a:lnTo>
                  <a:lnTo>
                    <a:pt x="23" y="1121"/>
                  </a:lnTo>
                  <a:lnTo>
                    <a:pt x="23" y="1124"/>
                  </a:lnTo>
                  <a:lnTo>
                    <a:pt x="25" y="1127"/>
                  </a:lnTo>
                  <a:lnTo>
                    <a:pt x="28" y="1132"/>
                  </a:lnTo>
                  <a:lnTo>
                    <a:pt x="34" y="1135"/>
                  </a:lnTo>
                  <a:lnTo>
                    <a:pt x="40" y="1136"/>
                  </a:lnTo>
                  <a:lnTo>
                    <a:pt x="45" y="1140"/>
                  </a:lnTo>
                  <a:lnTo>
                    <a:pt x="46" y="1141"/>
                  </a:lnTo>
                  <a:lnTo>
                    <a:pt x="46" y="1145"/>
                  </a:lnTo>
                  <a:lnTo>
                    <a:pt x="46" y="1149"/>
                  </a:lnTo>
                  <a:lnTo>
                    <a:pt x="46" y="1154"/>
                  </a:lnTo>
                  <a:lnTo>
                    <a:pt x="49" y="1152"/>
                  </a:lnTo>
                  <a:lnTo>
                    <a:pt x="53" y="1152"/>
                  </a:lnTo>
                  <a:lnTo>
                    <a:pt x="56" y="1151"/>
                  </a:lnTo>
                  <a:lnTo>
                    <a:pt x="60" y="1151"/>
                  </a:lnTo>
                  <a:lnTo>
                    <a:pt x="63" y="1151"/>
                  </a:lnTo>
                  <a:lnTo>
                    <a:pt x="65" y="1151"/>
                  </a:lnTo>
                  <a:lnTo>
                    <a:pt x="67" y="1151"/>
                  </a:lnTo>
                  <a:lnTo>
                    <a:pt x="70" y="1153"/>
                  </a:lnTo>
                  <a:lnTo>
                    <a:pt x="74" y="1155"/>
                  </a:lnTo>
                  <a:lnTo>
                    <a:pt x="76" y="1160"/>
                  </a:lnTo>
                  <a:lnTo>
                    <a:pt x="75" y="1163"/>
                  </a:lnTo>
                  <a:lnTo>
                    <a:pt x="75" y="1167"/>
                  </a:lnTo>
                  <a:lnTo>
                    <a:pt x="75" y="1171"/>
                  </a:lnTo>
                  <a:lnTo>
                    <a:pt x="74" y="1177"/>
                  </a:lnTo>
                  <a:lnTo>
                    <a:pt x="89" y="1179"/>
                  </a:lnTo>
                  <a:lnTo>
                    <a:pt x="104" y="1182"/>
                  </a:lnTo>
                  <a:lnTo>
                    <a:pt x="121" y="1186"/>
                  </a:lnTo>
                  <a:lnTo>
                    <a:pt x="137" y="1190"/>
                  </a:lnTo>
                  <a:lnTo>
                    <a:pt x="153" y="1195"/>
                  </a:lnTo>
                  <a:lnTo>
                    <a:pt x="169" y="1198"/>
                  </a:lnTo>
                  <a:lnTo>
                    <a:pt x="185" y="1202"/>
                  </a:lnTo>
                  <a:lnTo>
                    <a:pt x="202" y="1206"/>
                  </a:lnTo>
                  <a:lnTo>
                    <a:pt x="218" y="1209"/>
                  </a:lnTo>
                  <a:lnTo>
                    <a:pt x="235" y="1212"/>
                  </a:lnTo>
                  <a:lnTo>
                    <a:pt x="251" y="1214"/>
                  </a:lnTo>
                  <a:lnTo>
                    <a:pt x="268" y="1215"/>
                  </a:lnTo>
                  <a:lnTo>
                    <a:pt x="284" y="1215"/>
                  </a:lnTo>
                  <a:lnTo>
                    <a:pt x="301" y="1214"/>
                  </a:lnTo>
                  <a:lnTo>
                    <a:pt x="317" y="1211"/>
                  </a:lnTo>
                  <a:lnTo>
                    <a:pt x="334" y="1207"/>
                  </a:lnTo>
                  <a:lnTo>
                    <a:pt x="339" y="1208"/>
                  </a:lnTo>
                  <a:lnTo>
                    <a:pt x="344" y="1210"/>
                  </a:lnTo>
                  <a:lnTo>
                    <a:pt x="348" y="1212"/>
                  </a:lnTo>
                  <a:lnTo>
                    <a:pt x="351" y="1214"/>
                  </a:lnTo>
                  <a:lnTo>
                    <a:pt x="356" y="1216"/>
                  </a:lnTo>
                  <a:lnTo>
                    <a:pt x="360" y="1218"/>
                  </a:lnTo>
                  <a:lnTo>
                    <a:pt x="364" y="1220"/>
                  </a:lnTo>
                  <a:lnTo>
                    <a:pt x="369" y="1223"/>
                  </a:lnTo>
                  <a:lnTo>
                    <a:pt x="372" y="1225"/>
                  </a:lnTo>
                  <a:lnTo>
                    <a:pt x="377" y="1227"/>
                  </a:lnTo>
                  <a:lnTo>
                    <a:pt x="380" y="1229"/>
                  </a:lnTo>
                  <a:lnTo>
                    <a:pt x="385" y="1231"/>
                  </a:lnTo>
                  <a:lnTo>
                    <a:pt x="389" y="1231"/>
                  </a:lnTo>
                  <a:lnTo>
                    <a:pt x="393" y="1231"/>
                  </a:lnTo>
                  <a:lnTo>
                    <a:pt x="398" y="1231"/>
                  </a:lnTo>
                  <a:lnTo>
                    <a:pt x="403" y="1231"/>
                  </a:lnTo>
                  <a:lnTo>
                    <a:pt x="406" y="1231"/>
                  </a:lnTo>
                  <a:lnTo>
                    <a:pt x="409" y="1232"/>
                  </a:lnTo>
                  <a:lnTo>
                    <a:pt x="413" y="1232"/>
                  </a:lnTo>
                  <a:lnTo>
                    <a:pt x="417" y="1232"/>
                  </a:lnTo>
                  <a:lnTo>
                    <a:pt x="420" y="1231"/>
                  </a:lnTo>
                  <a:lnTo>
                    <a:pt x="424" y="1229"/>
                  </a:lnTo>
                  <a:lnTo>
                    <a:pt x="428" y="1228"/>
                  </a:lnTo>
                  <a:lnTo>
                    <a:pt x="430" y="1226"/>
                  </a:lnTo>
                  <a:lnTo>
                    <a:pt x="433" y="1223"/>
                  </a:lnTo>
                  <a:lnTo>
                    <a:pt x="437" y="1220"/>
                  </a:lnTo>
                  <a:lnTo>
                    <a:pt x="440" y="1217"/>
                  </a:lnTo>
                  <a:lnTo>
                    <a:pt x="443" y="1215"/>
                  </a:lnTo>
                  <a:lnTo>
                    <a:pt x="445" y="1212"/>
                  </a:lnTo>
                  <a:lnTo>
                    <a:pt x="447" y="1209"/>
                  </a:lnTo>
                  <a:lnTo>
                    <a:pt x="449" y="1205"/>
                  </a:lnTo>
                  <a:lnTo>
                    <a:pt x="451" y="1202"/>
                  </a:lnTo>
                  <a:lnTo>
                    <a:pt x="460" y="1198"/>
                  </a:lnTo>
                  <a:lnTo>
                    <a:pt x="469" y="1196"/>
                  </a:lnTo>
                  <a:lnTo>
                    <a:pt x="480" y="1194"/>
                  </a:lnTo>
                  <a:lnTo>
                    <a:pt x="490" y="1193"/>
                  </a:lnTo>
                  <a:lnTo>
                    <a:pt x="500" y="1192"/>
                  </a:lnTo>
                  <a:lnTo>
                    <a:pt x="511" y="1192"/>
                  </a:lnTo>
                  <a:lnTo>
                    <a:pt x="522" y="1192"/>
                  </a:lnTo>
                  <a:lnTo>
                    <a:pt x="533" y="1192"/>
                  </a:lnTo>
                  <a:lnTo>
                    <a:pt x="543" y="1191"/>
                  </a:lnTo>
                  <a:lnTo>
                    <a:pt x="555" y="1191"/>
                  </a:lnTo>
                  <a:lnTo>
                    <a:pt x="566" y="1190"/>
                  </a:lnTo>
                  <a:lnTo>
                    <a:pt x="578" y="1190"/>
                  </a:lnTo>
                  <a:lnTo>
                    <a:pt x="588" y="1189"/>
                  </a:lnTo>
                  <a:lnTo>
                    <a:pt x="599" y="1188"/>
                  </a:lnTo>
                  <a:lnTo>
                    <a:pt x="610" y="1186"/>
                  </a:lnTo>
                  <a:lnTo>
                    <a:pt x="621" y="1184"/>
                  </a:lnTo>
                  <a:lnTo>
                    <a:pt x="624" y="1184"/>
                  </a:lnTo>
                  <a:lnTo>
                    <a:pt x="628" y="1183"/>
                  </a:lnTo>
                  <a:lnTo>
                    <a:pt x="631" y="1182"/>
                  </a:lnTo>
                  <a:lnTo>
                    <a:pt x="634" y="1182"/>
                  </a:lnTo>
                  <a:lnTo>
                    <a:pt x="638" y="1182"/>
                  </a:lnTo>
                  <a:lnTo>
                    <a:pt x="640" y="1182"/>
                  </a:lnTo>
                  <a:lnTo>
                    <a:pt x="644" y="1182"/>
                  </a:lnTo>
                  <a:lnTo>
                    <a:pt x="648" y="1182"/>
                  </a:lnTo>
                  <a:lnTo>
                    <a:pt x="651" y="1182"/>
                  </a:lnTo>
                  <a:lnTo>
                    <a:pt x="654" y="1182"/>
                  </a:lnTo>
                  <a:lnTo>
                    <a:pt x="657" y="1182"/>
                  </a:lnTo>
                  <a:lnTo>
                    <a:pt x="660" y="1182"/>
                  </a:lnTo>
                  <a:lnTo>
                    <a:pt x="664" y="1182"/>
                  </a:lnTo>
                  <a:lnTo>
                    <a:pt x="667" y="1182"/>
                  </a:lnTo>
                  <a:lnTo>
                    <a:pt x="671" y="1182"/>
                  </a:lnTo>
                  <a:lnTo>
                    <a:pt x="674" y="1182"/>
                  </a:lnTo>
                  <a:lnTo>
                    <a:pt x="679" y="1183"/>
                  </a:lnTo>
                  <a:lnTo>
                    <a:pt x="684" y="1184"/>
                  </a:lnTo>
                  <a:lnTo>
                    <a:pt x="689" y="1184"/>
                  </a:lnTo>
                  <a:lnTo>
                    <a:pt x="695" y="1184"/>
                  </a:lnTo>
                  <a:lnTo>
                    <a:pt x="698" y="1182"/>
                  </a:lnTo>
                  <a:lnTo>
                    <a:pt x="703" y="1181"/>
                  </a:lnTo>
                  <a:lnTo>
                    <a:pt x="707" y="1179"/>
                  </a:lnTo>
                  <a:lnTo>
                    <a:pt x="712" y="1177"/>
                  </a:lnTo>
                  <a:lnTo>
                    <a:pt x="715" y="1174"/>
                  </a:lnTo>
                  <a:lnTo>
                    <a:pt x="719" y="1171"/>
                  </a:lnTo>
                  <a:lnTo>
                    <a:pt x="723" y="1168"/>
                  </a:lnTo>
                  <a:lnTo>
                    <a:pt x="729" y="1166"/>
                  </a:lnTo>
                  <a:lnTo>
                    <a:pt x="733" y="1163"/>
                  </a:lnTo>
                  <a:lnTo>
                    <a:pt x="737" y="1162"/>
                  </a:lnTo>
                  <a:lnTo>
                    <a:pt x="742" y="1161"/>
                  </a:lnTo>
                  <a:lnTo>
                    <a:pt x="748" y="1161"/>
                  </a:lnTo>
                  <a:lnTo>
                    <a:pt x="752" y="1160"/>
                  </a:lnTo>
                  <a:lnTo>
                    <a:pt x="758" y="1160"/>
                  </a:lnTo>
                  <a:lnTo>
                    <a:pt x="763" y="1160"/>
                  </a:lnTo>
                  <a:lnTo>
                    <a:pt x="769" y="1159"/>
                  </a:lnTo>
                  <a:lnTo>
                    <a:pt x="774" y="1158"/>
                  </a:lnTo>
                  <a:lnTo>
                    <a:pt x="779" y="1157"/>
                  </a:lnTo>
                  <a:lnTo>
                    <a:pt x="785" y="1155"/>
                  </a:lnTo>
                  <a:lnTo>
                    <a:pt x="790" y="1154"/>
                  </a:lnTo>
                  <a:lnTo>
                    <a:pt x="794" y="1152"/>
                  </a:lnTo>
                  <a:lnTo>
                    <a:pt x="800" y="1151"/>
                  </a:lnTo>
                  <a:lnTo>
                    <a:pt x="805" y="1149"/>
                  </a:lnTo>
                  <a:lnTo>
                    <a:pt x="810" y="1148"/>
                  </a:lnTo>
                  <a:lnTo>
                    <a:pt x="815" y="1147"/>
                  </a:lnTo>
                  <a:lnTo>
                    <a:pt x="820" y="1146"/>
                  </a:lnTo>
                  <a:lnTo>
                    <a:pt x="825" y="1146"/>
                  </a:lnTo>
                  <a:lnTo>
                    <a:pt x="829" y="1146"/>
                  </a:lnTo>
                  <a:lnTo>
                    <a:pt x="840" y="1145"/>
                  </a:lnTo>
                  <a:lnTo>
                    <a:pt x="849" y="1143"/>
                  </a:lnTo>
                  <a:lnTo>
                    <a:pt x="860" y="1141"/>
                  </a:lnTo>
                  <a:lnTo>
                    <a:pt x="870" y="1141"/>
                  </a:lnTo>
                  <a:lnTo>
                    <a:pt x="881" y="1138"/>
                  </a:lnTo>
                  <a:lnTo>
                    <a:pt x="891" y="1136"/>
                  </a:lnTo>
                  <a:lnTo>
                    <a:pt x="902" y="1133"/>
                  </a:lnTo>
                  <a:lnTo>
                    <a:pt x="912" y="1132"/>
                  </a:lnTo>
                  <a:lnTo>
                    <a:pt x="922" y="1129"/>
                  </a:lnTo>
                  <a:lnTo>
                    <a:pt x="932" y="1126"/>
                  </a:lnTo>
                  <a:lnTo>
                    <a:pt x="943" y="1123"/>
                  </a:lnTo>
                  <a:lnTo>
                    <a:pt x="953" y="1121"/>
                  </a:lnTo>
                  <a:lnTo>
                    <a:pt x="962" y="1120"/>
                  </a:lnTo>
                  <a:lnTo>
                    <a:pt x="973" y="1117"/>
                  </a:lnTo>
                  <a:lnTo>
                    <a:pt x="983" y="1116"/>
                  </a:lnTo>
                  <a:lnTo>
                    <a:pt x="993" y="1114"/>
                  </a:lnTo>
                  <a:lnTo>
                    <a:pt x="999" y="1109"/>
                  </a:lnTo>
                  <a:lnTo>
                    <a:pt x="1004" y="1106"/>
                  </a:lnTo>
                  <a:lnTo>
                    <a:pt x="1010" y="1103"/>
                  </a:lnTo>
                  <a:lnTo>
                    <a:pt x="1016" y="1102"/>
                  </a:lnTo>
                  <a:lnTo>
                    <a:pt x="1021" y="1101"/>
                  </a:lnTo>
                  <a:lnTo>
                    <a:pt x="1027" y="1100"/>
                  </a:lnTo>
                  <a:lnTo>
                    <a:pt x="1033" y="1100"/>
                  </a:lnTo>
                  <a:lnTo>
                    <a:pt x="1039" y="1100"/>
                  </a:lnTo>
                  <a:lnTo>
                    <a:pt x="1044" y="1100"/>
                  </a:lnTo>
                  <a:lnTo>
                    <a:pt x="1051" y="1100"/>
                  </a:lnTo>
                  <a:lnTo>
                    <a:pt x="1057" y="1100"/>
                  </a:lnTo>
                  <a:lnTo>
                    <a:pt x="1063" y="1100"/>
                  </a:lnTo>
                  <a:lnTo>
                    <a:pt x="1069" y="1100"/>
                  </a:lnTo>
                  <a:lnTo>
                    <a:pt x="1075" y="1101"/>
                  </a:lnTo>
                  <a:lnTo>
                    <a:pt x="1080" y="1101"/>
                  </a:lnTo>
                  <a:lnTo>
                    <a:pt x="1088" y="1101"/>
                  </a:lnTo>
                  <a:lnTo>
                    <a:pt x="1103" y="1104"/>
                  </a:lnTo>
                  <a:lnTo>
                    <a:pt x="1119" y="1107"/>
                  </a:lnTo>
                  <a:lnTo>
                    <a:pt x="1136" y="1108"/>
                  </a:lnTo>
                  <a:lnTo>
                    <a:pt x="1153" y="1110"/>
                  </a:lnTo>
                  <a:lnTo>
                    <a:pt x="1171" y="1110"/>
                  </a:lnTo>
                  <a:lnTo>
                    <a:pt x="1188" y="1110"/>
                  </a:lnTo>
                  <a:lnTo>
                    <a:pt x="1205" y="1110"/>
                  </a:lnTo>
                  <a:lnTo>
                    <a:pt x="1223" y="1109"/>
                  </a:lnTo>
                  <a:lnTo>
                    <a:pt x="1240" y="1108"/>
                  </a:lnTo>
                  <a:lnTo>
                    <a:pt x="1257" y="1107"/>
                  </a:lnTo>
                  <a:lnTo>
                    <a:pt x="1274" y="1107"/>
                  </a:lnTo>
                  <a:lnTo>
                    <a:pt x="1292" y="1107"/>
                  </a:lnTo>
                  <a:lnTo>
                    <a:pt x="1309" y="1107"/>
                  </a:lnTo>
                  <a:lnTo>
                    <a:pt x="1326" y="1107"/>
                  </a:lnTo>
                  <a:lnTo>
                    <a:pt x="1344" y="1108"/>
                  </a:lnTo>
                  <a:lnTo>
                    <a:pt x="1362" y="1111"/>
                  </a:lnTo>
                  <a:lnTo>
                    <a:pt x="1373" y="1107"/>
                  </a:lnTo>
                  <a:lnTo>
                    <a:pt x="1385" y="1104"/>
                  </a:lnTo>
                  <a:lnTo>
                    <a:pt x="1397" y="1102"/>
                  </a:lnTo>
                  <a:lnTo>
                    <a:pt x="1409" y="1102"/>
                  </a:lnTo>
                  <a:lnTo>
                    <a:pt x="1421" y="1100"/>
                  </a:lnTo>
                  <a:lnTo>
                    <a:pt x="1433" y="1100"/>
                  </a:lnTo>
                  <a:lnTo>
                    <a:pt x="1445" y="1100"/>
                  </a:lnTo>
                  <a:lnTo>
                    <a:pt x="1458" y="1101"/>
                  </a:lnTo>
                  <a:lnTo>
                    <a:pt x="1469" y="1101"/>
                  </a:lnTo>
                  <a:lnTo>
                    <a:pt x="1481" y="1101"/>
                  </a:lnTo>
                  <a:lnTo>
                    <a:pt x="1494" y="1101"/>
                  </a:lnTo>
                  <a:lnTo>
                    <a:pt x="1505" y="1102"/>
                  </a:lnTo>
                  <a:lnTo>
                    <a:pt x="1517" y="1101"/>
                  </a:lnTo>
                  <a:lnTo>
                    <a:pt x="1530" y="1101"/>
                  </a:lnTo>
                  <a:lnTo>
                    <a:pt x="1541" y="1100"/>
                  </a:lnTo>
                  <a:lnTo>
                    <a:pt x="1554" y="1099"/>
                  </a:lnTo>
                  <a:lnTo>
                    <a:pt x="1563" y="1097"/>
                  </a:lnTo>
                  <a:lnTo>
                    <a:pt x="1573" y="1095"/>
                  </a:lnTo>
                  <a:lnTo>
                    <a:pt x="1584" y="1093"/>
                  </a:lnTo>
                  <a:lnTo>
                    <a:pt x="1595" y="1092"/>
                  </a:lnTo>
                  <a:lnTo>
                    <a:pt x="1606" y="1089"/>
                  </a:lnTo>
                  <a:lnTo>
                    <a:pt x="1616" y="1087"/>
                  </a:lnTo>
                  <a:lnTo>
                    <a:pt x="1627" y="1083"/>
                  </a:lnTo>
                  <a:lnTo>
                    <a:pt x="1637" y="1081"/>
                  </a:lnTo>
                  <a:lnTo>
                    <a:pt x="1645" y="1076"/>
                  </a:lnTo>
                  <a:lnTo>
                    <a:pt x="1653" y="1071"/>
                  </a:lnTo>
                  <a:lnTo>
                    <a:pt x="1660" y="1064"/>
                  </a:lnTo>
                  <a:lnTo>
                    <a:pt x="1667" y="1057"/>
                  </a:lnTo>
                  <a:lnTo>
                    <a:pt x="1669" y="1048"/>
                  </a:lnTo>
                  <a:lnTo>
                    <a:pt x="1672" y="1039"/>
                  </a:lnTo>
                  <a:lnTo>
                    <a:pt x="1673" y="1027"/>
                  </a:lnTo>
                  <a:lnTo>
                    <a:pt x="1672" y="1014"/>
                  </a:lnTo>
                  <a:lnTo>
                    <a:pt x="1665" y="1009"/>
                  </a:lnTo>
                  <a:lnTo>
                    <a:pt x="1657" y="1006"/>
                  </a:lnTo>
                  <a:lnTo>
                    <a:pt x="1649" y="1001"/>
                  </a:lnTo>
                  <a:lnTo>
                    <a:pt x="1642" y="996"/>
                  </a:lnTo>
                  <a:lnTo>
                    <a:pt x="1634" y="992"/>
                  </a:lnTo>
                  <a:lnTo>
                    <a:pt x="1626" y="987"/>
                  </a:lnTo>
                  <a:lnTo>
                    <a:pt x="1618" y="984"/>
                  </a:lnTo>
                  <a:lnTo>
                    <a:pt x="1611" y="981"/>
                  </a:lnTo>
                  <a:lnTo>
                    <a:pt x="1602" y="976"/>
                  </a:lnTo>
                  <a:lnTo>
                    <a:pt x="1594" y="971"/>
                  </a:lnTo>
                  <a:lnTo>
                    <a:pt x="1586" y="967"/>
                  </a:lnTo>
                  <a:lnTo>
                    <a:pt x="1578" y="963"/>
                  </a:lnTo>
                  <a:lnTo>
                    <a:pt x="1571" y="957"/>
                  </a:lnTo>
                  <a:lnTo>
                    <a:pt x="1563" y="952"/>
                  </a:lnTo>
                  <a:lnTo>
                    <a:pt x="1555" y="947"/>
                  </a:lnTo>
                  <a:lnTo>
                    <a:pt x="1549" y="941"/>
                  </a:lnTo>
                  <a:lnTo>
                    <a:pt x="1546" y="935"/>
                  </a:lnTo>
                  <a:lnTo>
                    <a:pt x="1545" y="930"/>
                  </a:lnTo>
                  <a:lnTo>
                    <a:pt x="1545" y="926"/>
                  </a:lnTo>
                  <a:lnTo>
                    <a:pt x="1546" y="922"/>
                  </a:lnTo>
                  <a:lnTo>
                    <a:pt x="1548" y="918"/>
                  </a:lnTo>
                  <a:lnTo>
                    <a:pt x="1550" y="915"/>
                  </a:lnTo>
                  <a:lnTo>
                    <a:pt x="1553" y="912"/>
                  </a:lnTo>
                  <a:lnTo>
                    <a:pt x="1556" y="911"/>
                  </a:lnTo>
                  <a:lnTo>
                    <a:pt x="1559" y="908"/>
                  </a:lnTo>
                  <a:lnTo>
                    <a:pt x="1563" y="906"/>
                  </a:lnTo>
                  <a:lnTo>
                    <a:pt x="1568" y="903"/>
                  </a:lnTo>
                  <a:lnTo>
                    <a:pt x="1573" y="903"/>
                  </a:lnTo>
                  <a:lnTo>
                    <a:pt x="1576" y="901"/>
                  </a:lnTo>
                  <a:lnTo>
                    <a:pt x="1581" y="900"/>
                  </a:lnTo>
                  <a:lnTo>
                    <a:pt x="1585" y="900"/>
                  </a:lnTo>
                  <a:lnTo>
                    <a:pt x="1590" y="900"/>
                  </a:lnTo>
                  <a:lnTo>
                    <a:pt x="1586" y="897"/>
                  </a:lnTo>
                  <a:lnTo>
                    <a:pt x="1582" y="894"/>
                  </a:lnTo>
                  <a:lnTo>
                    <a:pt x="1579" y="892"/>
                  </a:lnTo>
                  <a:lnTo>
                    <a:pt x="1575" y="889"/>
                  </a:lnTo>
                  <a:lnTo>
                    <a:pt x="1573" y="887"/>
                  </a:lnTo>
                  <a:lnTo>
                    <a:pt x="1569" y="884"/>
                  </a:lnTo>
                  <a:lnTo>
                    <a:pt x="1565" y="883"/>
                  </a:lnTo>
                  <a:lnTo>
                    <a:pt x="1562" y="881"/>
                  </a:lnTo>
                  <a:lnTo>
                    <a:pt x="1558" y="880"/>
                  </a:lnTo>
                  <a:lnTo>
                    <a:pt x="1554" y="878"/>
                  </a:lnTo>
                  <a:lnTo>
                    <a:pt x="1551" y="877"/>
                  </a:lnTo>
                  <a:lnTo>
                    <a:pt x="1548" y="877"/>
                  </a:lnTo>
                  <a:lnTo>
                    <a:pt x="1543" y="877"/>
                  </a:lnTo>
                  <a:lnTo>
                    <a:pt x="1539" y="877"/>
                  </a:lnTo>
                  <a:lnTo>
                    <a:pt x="1535" y="878"/>
                  </a:lnTo>
                  <a:lnTo>
                    <a:pt x="1531" y="880"/>
                  </a:lnTo>
                  <a:lnTo>
                    <a:pt x="1531" y="875"/>
                  </a:lnTo>
                  <a:lnTo>
                    <a:pt x="1532" y="872"/>
                  </a:lnTo>
                  <a:lnTo>
                    <a:pt x="1533" y="868"/>
                  </a:lnTo>
                  <a:lnTo>
                    <a:pt x="1535" y="865"/>
                  </a:lnTo>
                  <a:lnTo>
                    <a:pt x="1537" y="861"/>
                  </a:lnTo>
                  <a:lnTo>
                    <a:pt x="1541" y="860"/>
                  </a:lnTo>
                  <a:lnTo>
                    <a:pt x="1545" y="859"/>
                  </a:lnTo>
                  <a:lnTo>
                    <a:pt x="1549" y="860"/>
                  </a:lnTo>
                  <a:lnTo>
                    <a:pt x="1549" y="859"/>
                  </a:lnTo>
                  <a:lnTo>
                    <a:pt x="1549" y="857"/>
                  </a:lnTo>
                  <a:lnTo>
                    <a:pt x="1550" y="857"/>
                  </a:lnTo>
                  <a:lnTo>
                    <a:pt x="1552" y="857"/>
                  </a:lnTo>
                  <a:lnTo>
                    <a:pt x="1551" y="853"/>
                  </a:lnTo>
                  <a:lnTo>
                    <a:pt x="1553" y="851"/>
                  </a:lnTo>
                  <a:lnTo>
                    <a:pt x="1554" y="848"/>
                  </a:lnTo>
                  <a:lnTo>
                    <a:pt x="1556" y="845"/>
                  </a:lnTo>
                  <a:lnTo>
                    <a:pt x="1552" y="843"/>
                  </a:lnTo>
                  <a:lnTo>
                    <a:pt x="1549" y="842"/>
                  </a:lnTo>
                  <a:lnTo>
                    <a:pt x="1545" y="841"/>
                  </a:lnTo>
                  <a:lnTo>
                    <a:pt x="1541" y="840"/>
                  </a:lnTo>
                  <a:lnTo>
                    <a:pt x="1536" y="839"/>
                  </a:lnTo>
                  <a:lnTo>
                    <a:pt x="1533" y="838"/>
                  </a:lnTo>
                  <a:lnTo>
                    <a:pt x="1529" y="837"/>
                  </a:lnTo>
                  <a:lnTo>
                    <a:pt x="1525" y="836"/>
                  </a:lnTo>
                  <a:lnTo>
                    <a:pt x="1521" y="834"/>
                  </a:lnTo>
                  <a:lnTo>
                    <a:pt x="1517" y="833"/>
                  </a:lnTo>
                  <a:lnTo>
                    <a:pt x="1514" y="831"/>
                  </a:lnTo>
                  <a:lnTo>
                    <a:pt x="1512" y="829"/>
                  </a:lnTo>
                  <a:lnTo>
                    <a:pt x="1507" y="825"/>
                  </a:lnTo>
                  <a:lnTo>
                    <a:pt x="1505" y="819"/>
                  </a:lnTo>
                  <a:lnTo>
                    <a:pt x="1504" y="812"/>
                  </a:lnTo>
                  <a:lnTo>
                    <a:pt x="1502" y="804"/>
                  </a:lnTo>
                  <a:lnTo>
                    <a:pt x="1501" y="797"/>
                  </a:lnTo>
                  <a:lnTo>
                    <a:pt x="1500" y="790"/>
                  </a:lnTo>
                  <a:lnTo>
                    <a:pt x="1498" y="782"/>
                  </a:lnTo>
                  <a:lnTo>
                    <a:pt x="1497" y="776"/>
                  </a:lnTo>
                  <a:lnTo>
                    <a:pt x="1496" y="768"/>
                  </a:lnTo>
                  <a:lnTo>
                    <a:pt x="1494" y="760"/>
                  </a:lnTo>
                  <a:lnTo>
                    <a:pt x="1492" y="753"/>
                  </a:lnTo>
                  <a:lnTo>
                    <a:pt x="1490" y="745"/>
                  </a:lnTo>
                  <a:lnTo>
                    <a:pt x="1488" y="738"/>
                  </a:lnTo>
                  <a:lnTo>
                    <a:pt x="1487" y="731"/>
                  </a:lnTo>
                  <a:lnTo>
                    <a:pt x="1484" y="723"/>
                  </a:lnTo>
                  <a:lnTo>
                    <a:pt x="1482" y="716"/>
                  </a:lnTo>
                  <a:lnTo>
                    <a:pt x="1479" y="709"/>
                  </a:lnTo>
                  <a:lnTo>
                    <a:pt x="1478" y="702"/>
                  </a:lnTo>
                  <a:lnTo>
                    <a:pt x="1481" y="699"/>
                  </a:lnTo>
                  <a:lnTo>
                    <a:pt x="1485" y="696"/>
                  </a:lnTo>
                  <a:lnTo>
                    <a:pt x="1487" y="692"/>
                  </a:lnTo>
                  <a:lnTo>
                    <a:pt x="1489" y="689"/>
                  </a:lnTo>
                  <a:lnTo>
                    <a:pt x="1489" y="685"/>
                  </a:lnTo>
                  <a:lnTo>
                    <a:pt x="1489" y="682"/>
                  </a:lnTo>
                  <a:lnTo>
                    <a:pt x="1488" y="679"/>
                  </a:lnTo>
                  <a:lnTo>
                    <a:pt x="1488" y="675"/>
                  </a:lnTo>
                  <a:lnTo>
                    <a:pt x="1485" y="671"/>
                  </a:lnTo>
                  <a:lnTo>
                    <a:pt x="1483" y="667"/>
                  </a:lnTo>
                  <a:lnTo>
                    <a:pt x="1480" y="663"/>
                  </a:lnTo>
                  <a:lnTo>
                    <a:pt x="1478" y="661"/>
                  </a:lnTo>
                  <a:lnTo>
                    <a:pt x="1476" y="656"/>
                  </a:lnTo>
                  <a:lnTo>
                    <a:pt x="1473" y="653"/>
                  </a:lnTo>
                  <a:lnTo>
                    <a:pt x="1470" y="649"/>
                  </a:lnTo>
                  <a:lnTo>
                    <a:pt x="1468" y="646"/>
                  </a:lnTo>
                  <a:lnTo>
                    <a:pt x="1463" y="644"/>
                  </a:lnTo>
                  <a:lnTo>
                    <a:pt x="1460" y="643"/>
                  </a:lnTo>
                  <a:lnTo>
                    <a:pt x="1458" y="640"/>
                  </a:lnTo>
                  <a:lnTo>
                    <a:pt x="1456" y="638"/>
                  </a:lnTo>
                  <a:lnTo>
                    <a:pt x="1455" y="635"/>
                  </a:lnTo>
                  <a:lnTo>
                    <a:pt x="1454" y="632"/>
                  </a:lnTo>
                  <a:lnTo>
                    <a:pt x="1454" y="628"/>
                  </a:lnTo>
                  <a:lnTo>
                    <a:pt x="1455" y="625"/>
                  </a:lnTo>
                  <a:lnTo>
                    <a:pt x="1455" y="623"/>
                  </a:lnTo>
                  <a:lnTo>
                    <a:pt x="1456" y="619"/>
                  </a:lnTo>
                  <a:lnTo>
                    <a:pt x="1461" y="605"/>
                  </a:lnTo>
                  <a:lnTo>
                    <a:pt x="1463" y="602"/>
                  </a:lnTo>
                  <a:lnTo>
                    <a:pt x="1465" y="599"/>
                  </a:lnTo>
                  <a:lnTo>
                    <a:pt x="1468" y="578"/>
                  </a:lnTo>
                  <a:lnTo>
                    <a:pt x="1473" y="558"/>
                  </a:lnTo>
                  <a:lnTo>
                    <a:pt x="1478" y="539"/>
                  </a:lnTo>
                  <a:lnTo>
                    <a:pt x="1483" y="520"/>
                  </a:lnTo>
                  <a:lnTo>
                    <a:pt x="1489" y="500"/>
                  </a:lnTo>
                  <a:lnTo>
                    <a:pt x="1496" y="481"/>
                  </a:lnTo>
                  <a:lnTo>
                    <a:pt x="1502" y="462"/>
                  </a:lnTo>
                  <a:lnTo>
                    <a:pt x="1510" y="444"/>
                  </a:lnTo>
                  <a:lnTo>
                    <a:pt x="1516" y="424"/>
                  </a:lnTo>
                  <a:lnTo>
                    <a:pt x="1522" y="405"/>
                  </a:lnTo>
                  <a:lnTo>
                    <a:pt x="1529" y="385"/>
                  </a:lnTo>
                  <a:lnTo>
                    <a:pt x="1535" y="366"/>
                  </a:lnTo>
                </a:path>
              </a:pathLst>
            </a:custGeom>
            <a:solidFill>
              <a:srgbClr val="996633"/>
            </a:solidFill>
            <a:ln w="9525">
              <a:noFill/>
              <a:round/>
              <a:headEnd/>
              <a:tailEnd/>
            </a:ln>
          </p:spPr>
          <p:txBody>
            <a:bodyPr/>
            <a:lstStyle/>
            <a:p>
              <a:endParaRPr lang="es-AR"/>
            </a:p>
          </p:txBody>
        </p:sp>
        <p:sp>
          <p:nvSpPr>
            <p:cNvPr id="45179" name="Freeform 123"/>
            <p:cNvSpPr>
              <a:spLocks/>
            </p:cNvSpPr>
            <p:nvPr/>
          </p:nvSpPr>
          <p:spPr bwMode="auto">
            <a:xfrm>
              <a:off x="907" y="2784"/>
              <a:ext cx="398" cy="115"/>
            </a:xfrm>
            <a:custGeom>
              <a:avLst/>
              <a:gdLst/>
              <a:ahLst/>
              <a:cxnLst>
                <a:cxn ang="0">
                  <a:pos x="314" y="0"/>
                </a:cxn>
                <a:cxn ang="0">
                  <a:pos x="386" y="2"/>
                </a:cxn>
                <a:cxn ang="0">
                  <a:pos x="458" y="6"/>
                </a:cxn>
                <a:cxn ang="0">
                  <a:pos x="530" y="13"/>
                </a:cxn>
                <a:cxn ang="0">
                  <a:pos x="601" y="23"/>
                </a:cxn>
                <a:cxn ang="0">
                  <a:pos x="658" y="34"/>
                </a:cxn>
                <a:cxn ang="0">
                  <a:pos x="686" y="40"/>
                </a:cxn>
                <a:cxn ang="0">
                  <a:pos x="713" y="46"/>
                </a:cxn>
                <a:cxn ang="0">
                  <a:pos x="739" y="53"/>
                </a:cxn>
                <a:cxn ang="0">
                  <a:pos x="768" y="59"/>
                </a:cxn>
                <a:cxn ang="0">
                  <a:pos x="796" y="65"/>
                </a:cxn>
                <a:cxn ang="0">
                  <a:pos x="732" y="74"/>
                </a:cxn>
                <a:cxn ang="0">
                  <a:pos x="665" y="70"/>
                </a:cxn>
                <a:cxn ang="0">
                  <a:pos x="597" y="63"/>
                </a:cxn>
                <a:cxn ang="0">
                  <a:pos x="529" y="55"/>
                </a:cxn>
                <a:cxn ang="0">
                  <a:pos x="458" y="53"/>
                </a:cxn>
                <a:cxn ang="0">
                  <a:pos x="380" y="51"/>
                </a:cxn>
                <a:cxn ang="0">
                  <a:pos x="300" y="63"/>
                </a:cxn>
                <a:cxn ang="0">
                  <a:pos x="230" y="89"/>
                </a:cxn>
                <a:cxn ang="0">
                  <a:pos x="162" y="129"/>
                </a:cxn>
                <a:cxn ang="0">
                  <a:pos x="105" y="184"/>
                </a:cxn>
                <a:cxn ang="0">
                  <a:pos x="65" y="222"/>
                </a:cxn>
                <a:cxn ang="0">
                  <a:pos x="40" y="217"/>
                </a:cxn>
                <a:cxn ang="0">
                  <a:pos x="17" y="211"/>
                </a:cxn>
                <a:cxn ang="0">
                  <a:pos x="32" y="201"/>
                </a:cxn>
                <a:cxn ang="0">
                  <a:pos x="52" y="194"/>
                </a:cxn>
                <a:cxn ang="0">
                  <a:pos x="57" y="177"/>
                </a:cxn>
                <a:cxn ang="0">
                  <a:pos x="34" y="177"/>
                </a:cxn>
                <a:cxn ang="0">
                  <a:pos x="15" y="177"/>
                </a:cxn>
                <a:cxn ang="0">
                  <a:pos x="6" y="167"/>
                </a:cxn>
                <a:cxn ang="0">
                  <a:pos x="23" y="156"/>
                </a:cxn>
                <a:cxn ang="0">
                  <a:pos x="44" y="152"/>
                </a:cxn>
                <a:cxn ang="0">
                  <a:pos x="65" y="152"/>
                </a:cxn>
                <a:cxn ang="0">
                  <a:pos x="88" y="144"/>
                </a:cxn>
                <a:cxn ang="0">
                  <a:pos x="88" y="129"/>
                </a:cxn>
                <a:cxn ang="0">
                  <a:pos x="63" y="122"/>
                </a:cxn>
                <a:cxn ang="0">
                  <a:pos x="32" y="122"/>
                </a:cxn>
                <a:cxn ang="0">
                  <a:pos x="50" y="103"/>
                </a:cxn>
                <a:cxn ang="0">
                  <a:pos x="76" y="97"/>
                </a:cxn>
                <a:cxn ang="0">
                  <a:pos x="105" y="99"/>
                </a:cxn>
                <a:cxn ang="0">
                  <a:pos x="133" y="101"/>
                </a:cxn>
                <a:cxn ang="0">
                  <a:pos x="160" y="97"/>
                </a:cxn>
                <a:cxn ang="0">
                  <a:pos x="158" y="89"/>
                </a:cxn>
                <a:cxn ang="0">
                  <a:pos x="145" y="78"/>
                </a:cxn>
                <a:cxn ang="0">
                  <a:pos x="128" y="80"/>
                </a:cxn>
                <a:cxn ang="0">
                  <a:pos x="150" y="65"/>
                </a:cxn>
                <a:cxn ang="0">
                  <a:pos x="179" y="55"/>
                </a:cxn>
                <a:cxn ang="0">
                  <a:pos x="209" y="47"/>
                </a:cxn>
                <a:cxn ang="0">
                  <a:pos x="240" y="44"/>
                </a:cxn>
                <a:cxn ang="0">
                  <a:pos x="270" y="36"/>
                </a:cxn>
                <a:cxn ang="0">
                  <a:pos x="285" y="34"/>
                </a:cxn>
                <a:cxn ang="0">
                  <a:pos x="278" y="19"/>
                </a:cxn>
                <a:cxn ang="0">
                  <a:pos x="259" y="21"/>
                </a:cxn>
                <a:cxn ang="0">
                  <a:pos x="226" y="19"/>
                </a:cxn>
                <a:cxn ang="0">
                  <a:pos x="209" y="19"/>
                </a:cxn>
                <a:cxn ang="0">
                  <a:pos x="188" y="19"/>
                </a:cxn>
                <a:cxn ang="0">
                  <a:pos x="200" y="11"/>
                </a:cxn>
                <a:cxn ang="0">
                  <a:pos x="232" y="8"/>
                </a:cxn>
                <a:cxn ang="0">
                  <a:pos x="264" y="0"/>
                </a:cxn>
              </a:cxnLst>
              <a:rect l="0" t="0" r="r" b="b"/>
              <a:pathLst>
                <a:path w="796" h="228">
                  <a:moveTo>
                    <a:pt x="264" y="0"/>
                  </a:moveTo>
                  <a:lnTo>
                    <a:pt x="289" y="0"/>
                  </a:lnTo>
                  <a:lnTo>
                    <a:pt x="314" y="0"/>
                  </a:lnTo>
                  <a:lnTo>
                    <a:pt x="337" y="0"/>
                  </a:lnTo>
                  <a:lnTo>
                    <a:pt x="361" y="2"/>
                  </a:lnTo>
                  <a:lnTo>
                    <a:pt x="386" y="2"/>
                  </a:lnTo>
                  <a:lnTo>
                    <a:pt x="409" y="2"/>
                  </a:lnTo>
                  <a:lnTo>
                    <a:pt x="433" y="4"/>
                  </a:lnTo>
                  <a:lnTo>
                    <a:pt x="458" y="6"/>
                  </a:lnTo>
                  <a:lnTo>
                    <a:pt x="483" y="8"/>
                  </a:lnTo>
                  <a:lnTo>
                    <a:pt x="506" y="9"/>
                  </a:lnTo>
                  <a:lnTo>
                    <a:pt x="530" y="13"/>
                  </a:lnTo>
                  <a:lnTo>
                    <a:pt x="555" y="15"/>
                  </a:lnTo>
                  <a:lnTo>
                    <a:pt x="578" y="19"/>
                  </a:lnTo>
                  <a:lnTo>
                    <a:pt x="601" y="23"/>
                  </a:lnTo>
                  <a:lnTo>
                    <a:pt x="625" y="28"/>
                  </a:lnTo>
                  <a:lnTo>
                    <a:pt x="650" y="34"/>
                  </a:lnTo>
                  <a:lnTo>
                    <a:pt x="658" y="34"/>
                  </a:lnTo>
                  <a:lnTo>
                    <a:pt x="667" y="36"/>
                  </a:lnTo>
                  <a:lnTo>
                    <a:pt x="677" y="38"/>
                  </a:lnTo>
                  <a:lnTo>
                    <a:pt x="686" y="40"/>
                  </a:lnTo>
                  <a:lnTo>
                    <a:pt x="694" y="42"/>
                  </a:lnTo>
                  <a:lnTo>
                    <a:pt x="705" y="44"/>
                  </a:lnTo>
                  <a:lnTo>
                    <a:pt x="713" y="46"/>
                  </a:lnTo>
                  <a:lnTo>
                    <a:pt x="722" y="49"/>
                  </a:lnTo>
                  <a:lnTo>
                    <a:pt x="732" y="51"/>
                  </a:lnTo>
                  <a:lnTo>
                    <a:pt x="739" y="53"/>
                  </a:lnTo>
                  <a:lnTo>
                    <a:pt x="749" y="57"/>
                  </a:lnTo>
                  <a:lnTo>
                    <a:pt x="758" y="59"/>
                  </a:lnTo>
                  <a:lnTo>
                    <a:pt x="768" y="59"/>
                  </a:lnTo>
                  <a:lnTo>
                    <a:pt x="777" y="63"/>
                  </a:lnTo>
                  <a:lnTo>
                    <a:pt x="787" y="63"/>
                  </a:lnTo>
                  <a:lnTo>
                    <a:pt x="796" y="65"/>
                  </a:lnTo>
                  <a:lnTo>
                    <a:pt x="776" y="68"/>
                  </a:lnTo>
                  <a:lnTo>
                    <a:pt x="753" y="72"/>
                  </a:lnTo>
                  <a:lnTo>
                    <a:pt x="732" y="74"/>
                  </a:lnTo>
                  <a:lnTo>
                    <a:pt x="709" y="74"/>
                  </a:lnTo>
                  <a:lnTo>
                    <a:pt x="686" y="72"/>
                  </a:lnTo>
                  <a:lnTo>
                    <a:pt x="665" y="70"/>
                  </a:lnTo>
                  <a:lnTo>
                    <a:pt x="641" y="68"/>
                  </a:lnTo>
                  <a:lnTo>
                    <a:pt x="620" y="66"/>
                  </a:lnTo>
                  <a:lnTo>
                    <a:pt x="597" y="63"/>
                  </a:lnTo>
                  <a:lnTo>
                    <a:pt x="574" y="61"/>
                  </a:lnTo>
                  <a:lnTo>
                    <a:pt x="551" y="57"/>
                  </a:lnTo>
                  <a:lnTo>
                    <a:pt x="529" y="55"/>
                  </a:lnTo>
                  <a:lnTo>
                    <a:pt x="506" y="53"/>
                  </a:lnTo>
                  <a:lnTo>
                    <a:pt x="483" y="53"/>
                  </a:lnTo>
                  <a:lnTo>
                    <a:pt x="458" y="53"/>
                  </a:lnTo>
                  <a:lnTo>
                    <a:pt x="437" y="55"/>
                  </a:lnTo>
                  <a:lnTo>
                    <a:pt x="407" y="51"/>
                  </a:lnTo>
                  <a:lnTo>
                    <a:pt x="380" y="51"/>
                  </a:lnTo>
                  <a:lnTo>
                    <a:pt x="352" y="53"/>
                  </a:lnTo>
                  <a:lnTo>
                    <a:pt x="327" y="57"/>
                  </a:lnTo>
                  <a:lnTo>
                    <a:pt x="300" y="63"/>
                  </a:lnTo>
                  <a:lnTo>
                    <a:pt x="276" y="70"/>
                  </a:lnTo>
                  <a:lnTo>
                    <a:pt x="251" y="78"/>
                  </a:lnTo>
                  <a:lnTo>
                    <a:pt x="230" y="89"/>
                  </a:lnTo>
                  <a:lnTo>
                    <a:pt x="205" y="101"/>
                  </a:lnTo>
                  <a:lnTo>
                    <a:pt x="185" y="114"/>
                  </a:lnTo>
                  <a:lnTo>
                    <a:pt x="162" y="129"/>
                  </a:lnTo>
                  <a:lnTo>
                    <a:pt x="143" y="146"/>
                  </a:lnTo>
                  <a:lnTo>
                    <a:pt x="122" y="163"/>
                  </a:lnTo>
                  <a:lnTo>
                    <a:pt x="105" y="184"/>
                  </a:lnTo>
                  <a:lnTo>
                    <a:pt x="88" y="205"/>
                  </a:lnTo>
                  <a:lnTo>
                    <a:pt x="72" y="228"/>
                  </a:lnTo>
                  <a:lnTo>
                    <a:pt x="65" y="222"/>
                  </a:lnTo>
                  <a:lnTo>
                    <a:pt x="57" y="220"/>
                  </a:lnTo>
                  <a:lnTo>
                    <a:pt x="50" y="217"/>
                  </a:lnTo>
                  <a:lnTo>
                    <a:pt x="40" y="217"/>
                  </a:lnTo>
                  <a:lnTo>
                    <a:pt x="32" y="215"/>
                  </a:lnTo>
                  <a:lnTo>
                    <a:pt x="23" y="213"/>
                  </a:lnTo>
                  <a:lnTo>
                    <a:pt x="17" y="211"/>
                  </a:lnTo>
                  <a:lnTo>
                    <a:pt x="12" y="207"/>
                  </a:lnTo>
                  <a:lnTo>
                    <a:pt x="21" y="203"/>
                  </a:lnTo>
                  <a:lnTo>
                    <a:pt x="32" y="201"/>
                  </a:lnTo>
                  <a:lnTo>
                    <a:pt x="42" y="200"/>
                  </a:lnTo>
                  <a:lnTo>
                    <a:pt x="52" y="201"/>
                  </a:lnTo>
                  <a:lnTo>
                    <a:pt x="52" y="194"/>
                  </a:lnTo>
                  <a:lnTo>
                    <a:pt x="52" y="190"/>
                  </a:lnTo>
                  <a:lnTo>
                    <a:pt x="53" y="182"/>
                  </a:lnTo>
                  <a:lnTo>
                    <a:pt x="57" y="177"/>
                  </a:lnTo>
                  <a:lnTo>
                    <a:pt x="50" y="177"/>
                  </a:lnTo>
                  <a:lnTo>
                    <a:pt x="42" y="177"/>
                  </a:lnTo>
                  <a:lnTo>
                    <a:pt x="34" y="177"/>
                  </a:lnTo>
                  <a:lnTo>
                    <a:pt x="29" y="177"/>
                  </a:lnTo>
                  <a:lnTo>
                    <a:pt x="21" y="177"/>
                  </a:lnTo>
                  <a:lnTo>
                    <a:pt x="15" y="177"/>
                  </a:lnTo>
                  <a:lnTo>
                    <a:pt x="8" y="177"/>
                  </a:lnTo>
                  <a:lnTo>
                    <a:pt x="0" y="177"/>
                  </a:lnTo>
                  <a:lnTo>
                    <a:pt x="6" y="167"/>
                  </a:lnTo>
                  <a:lnTo>
                    <a:pt x="13" y="162"/>
                  </a:lnTo>
                  <a:lnTo>
                    <a:pt x="17" y="158"/>
                  </a:lnTo>
                  <a:lnTo>
                    <a:pt x="23" y="156"/>
                  </a:lnTo>
                  <a:lnTo>
                    <a:pt x="31" y="154"/>
                  </a:lnTo>
                  <a:lnTo>
                    <a:pt x="38" y="154"/>
                  </a:lnTo>
                  <a:lnTo>
                    <a:pt x="44" y="152"/>
                  </a:lnTo>
                  <a:lnTo>
                    <a:pt x="50" y="152"/>
                  </a:lnTo>
                  <a:lnTo>
                    <a:pt x="57" y="152"/>
                  </a:lnTo>
                  <a:lnTo>
                    <a:pt x="65" y="152"/>
                  </a:lnTo>
                  <a:lnTo>
                    <a:pt x="76" y="152"/>
                  </a:lnTo>
                  <a:lnTo>
                    <a:pt x="88" y="152"/>
                  </a:lnTo>
                  <a:lnTo>
                    <a:pt x="88" y="144"/>
                  </a:lnTo>
                  <a:lnTo>
                    <a:pt x="90" y="139"/>
                  </a:lnTo>
                  <a:lnTo>
                    <a:pt x="88" y="133"/>
                  </a:lnTo>
                  <a:lnTo>
                    <a:pt x="88" y="129"/>
                  </a:lnTo>
                  <a:lnTo>
                    <a:pt x="82" y="123"/>
                  </a:lnTo>
                  <a:lnTo>
                    <a:pt x="74" y="123"/>
                  </a:lnTo>
                  <a:lnTo>
                    <a:pt x="63" y="122"/>
                  </a:lnTo>
                  <a:lnTo>
                    <a:pt x="53" y="122"/>
                  </a:lnTo>
                  <a:lnTo>
                    <a:pt x="40" y="122"/>
                  </a:lnTo>
                  <a:lnTo>
                    <a:pt x="32" y="122"/>
                  </a:lnTo>
                  <a:lnTo>
                    <a:pt x="36" y="114"/>
                  </a:lnTo>
                  <a:lnTo>
                    <a:pt x="44" y="106"/>
                  </a:lnTo>
                  <a:lnTo>
                    <a:pt x="50" y="103"/>
                  </a:lnTo>
                  <a:lnTo>
                    <a:pt x="59" y="101"/>
                  </a:lnTo>
                  <a:lnTo>
                    <a:pt x="67" y="97"/>
                  </a:lnTo>
                  <a:lnTo>
                    <a:pt x="76" y="97"/>
                  </a:lnTo>
                  <a:lnTo>
                    <a:pt x="84" y="97"/>
                  </a:lnTo>
                  <a:lnTo>
                    <a:pt x="95" y="99"/>
                  </a:lnTo>
                  <a:lnTo>
                    <a:pt x="105" y="99"/>
                  </a:lnTo>
                  <a:lnTo>
                    <a:pt x="114" y="101"/>
                  </a:lnTo>
                  <a:lnTo>
                    <a:pt x="122" y="101"/>
                  </a:lnTo>
                  <a:lnTo>
                    <a:pt x="133" y="101"/>
                  </a:lnTo>
                  <a:lnTo>
                    <a:pt x="143" y="101"/>
                  </a:lnTo>
                  <a:lnTo>
                    <a:pt x="150" y="101"/>
                  </a:lnTo>
                  <a:lnTo>
                    <a:pt x="160" y="97"/>
                  </a:lnTo>
                  <a:lnTo>
                    <a:pt x="169" y="95"/>
                  </a:lnTo>
                  <a:lnTo>
                    <a:pt x="166" y="91"/>
                  </a:lnTo>
                  <a:lnTo>
                    <a:pt x="158" y="89"/>
                  </a:lnTo>
                  <a:lnTo>
                    <a:pt x="152" y="85"/>
                  </a:lnTo>
                  <a:lnTo>
                    <a:pt x="152" y="80"/>
                  </a:lnTo>
                  <a:lnTo>
                    <a:pt x="145" y="78"/>
                  </a:lnTo>
                  <a:lnTo>
                    <a:pt x="139" y="78"/>
                  </a:lnTo>
                  <a:lnTo>
                    <a:pt x="133" y="80"/>
                  </a:lnTo>
                  <a:lnTo>
                    <a:pt x="128" y="80"/>
                  </a:lnTo>
                  <a:lnTo>
                    <a:pt x="133" y="74"/>
                  </a:lnTo>
                  <a:lnTo>
                    <a:pt x="143" y="68"/>
                  </a:lnTo>
                  <a:lnTo>
                    <a:pt x="150" y="65"/>
                  </a:lnTo>
                  <a:lnTo>
                    <a:pt x="160" y="63"/>
                  </a:lnTo>
                  <a:lnTo>
                    <a:pt x="169" y="59"/>
                  </a:lnTo>
                  <a:lnTo>
                    <a:pt x="179" y="55"/>
                  </a:lnTo>
                  <a:lnTo>
                    <a:pt x="188" y="53"/>
                  </a:lnTo>
                  <a:lnTo>
                    <a:pt x="200" y="51"/>
                  </a:lnTo>
                  <a:lnTo>
                    <a:pt x="209" y="47"/>
                  </a:lnTo>
                  <a:lnTo>
                    <a:pt x="219" y="47"/>
                  </a:lnTo>
                  <a:lnTo>
                    <a:pt x="230" y="46"/>
                  </a:lnTo>
                  <a:lnTo>
                    <a:pt x="240" y="44"/>
                  </a:lnTo>
                  <a:lnTo>
                    <a:pt x="249" y="42"/>
                  </a:lnTo>
                  <a:lnTo>
                    <a:pt x="259" y="40"/>
                  </a:lnTo>
                  <a:lnTo>
                    <a:pt x="270" y="36"/>
                  </a:lnTo>
                  <a:lnTo>
                    <a:pt x="280" y="34"/>
                  </a:lnTo>
                  <a:lnTo>
                    <a:pt x="281" y="34"/>
                  </a:lnTo>
                  <a:lnTo>
                    <a:pt x="285" y="34"/>
                  </a:lnTo>
                  <a:lnTo>
                    <a:pt x="285" y="27"/>
                  </a:lnTo>
                  <a:lnTo>
                    <a:pt x="285" y="19"/>
                  </a:lnTo>
                  <a:lnTo>
                    <a:pt x="278" y="19"/>
                  </a:lnTo>
                  <a:lnTo>
                    <a:pt x="270" y="19"/>
                  </a:lnTo>
                  <a:lnTo>
                    <a:pt x="264" y="19"/>
                  </a:lnTo>
                  <a:lnTo>
                    <a:pt x="259" y="21"/>
                  </a:lnTo>
                  <a:lnTo>
                    <a:pt x="245" y="21"/>
                  </a:lnTo>
                  <a:lnTo>
                    <a:pt x="234" y="21"/>
                  </a:lnTo>
                  <a:lnTo>
                    <a:pt x="226" y="19"/>
                  </a:lnTo>
                  <a:lnTo>
                    <a:pt x="221" y="19"/>
                  </a:lnTo>
                  <a:lnTo>
                    <a:pt x="215" y="19"/>
                  </a:lnTo>
                  <a:lnTo>
                    <a:pt x="209" y="19"/>
                  </a:lnTo>
                  <a:lnTo>
                    <a:pt x="202" y="19"/>
                  </a:lnTo>
                  <a:lnTo>
                    <a:pt x="194" y="19"/>
                  </a:lnTo>
                  <a:lnTo>
                    <a:pt x="188" y="19"/>
                  </a:lnTo>
                  <a:lnTo>
                    <a:pt x="183" y="19"/>
                  </a:lnTo>
                  <a:lnTo>
                    <a:pt x="190" y="13"/>
                  </a:lnTo>
                  <a:lnTo>
                    <a:pt x="200" y="11"/>
                  </a:lnTo>
                  <a:lnTo>
                    <a:pt x="211" y="9"/>
                  </a:lnTo>
                  <a:lnTo>
                    <a:pt x="223" y="9"/>
                  </a:lnTo>
                  <a:lnTo>
                    <a:pt x="232" y="8"/>
                  </a:lnTo>
                  <a:lnTo>
                    <a:pt x="243" y="6"/>
                  </a:lnTo>
                  <a:lnTo>
                    <a:pt x="253" y="4"/>
                  </a:lnTo>
                  <a:lnTo>
                    <a:pt x="264" y="0"/>
                  </a:lnTo>
                  <a:lnTo>
                    <a:pt x="264" y="0"/>
                  </a:lnTo>
                  <a:close/>
                </a:path>
              </a:pathLst>
            </a:custGeom>
            <a:solidFill>
              <a:srgbClr val="000000"/>
            </a:solidFill>
            <a:ln w="9525">
              <a:noFill/>
              <a:round/>
              <a:headEnd/>
              <a:tailEnd/>
            </a:ln>
          </p:spPr>
          <p:txBody>
            <a:bodyPr/>
            <a:lstStyle/>
            <a:p>
              <a:endParaRPr lang="es-AR"/>
            </a:p>
          </p:txBody>
        </p:sp>
        <p:sp>
          <p:nvSpPr>
            <p:cNvPr id="45181" name="Freeform 125"/>
            <p:cNvSpPr>
              <a:spLocks/>
            </p:cNvSpPr>
            <p:nvPr/>
          </p:nvSpPr>
          <p:spPr bwMode="auto">
            <a:xfrm>
              <a:off x="1786" y="2800"/>
              <a:ext cx="39" cy="45"/>
            </a:xfrm>
            <a:custGeom>
              <a:avLst/>
              <a:gdLst/>
              <a:ahLst/>
              <a:cxnLst>
                <a:cxn ang="0">
                  <a:pos x="51" y="0"/>
                </a:cxn>
                <a:cxn ang="0">
                  <a:pos x="53" y="0"/>
                </a:cxn>
                <a:cxn ang="0">
                  <a:pos x="57" y="2"/>
                </a:cxn>
                <a:cxn ang="0">
                  <a:pos x="61" y="8"/>
                </a:cxn>
                <a:cxn ang="0">
                  <a:pos x="65" y="16"/>
                </a:cxn>
                <a:cxn ang="0">
                  <a:pos x="67" y="21"/>
                </a:cxn>
                <a:cxn ang="0">
                  <a:pos x="70" y="29"/>
                </a:cxn>
                <a:cxn ang="0">
                  <a:pos x="72" y="36"/>
                </a:cxn>
                <a:cxn ang="0">
                  <a:pos x="76" y="46"/>
                </a:cxn>
                <a:cxn ang="0">
                  <a:pos x="68" y="42"/>
                </a:cxn>
                <a:cxn ang="0">
                  <a:pos x="61" y="40"/>
                </a:cxn>
                <a:cxn ang="0">
                  <a:pos x="57" y="40"/>
                </a:cxn>
                <a:cxn ang="0">
                  <a:pos x="53" y="44"/>
                </a:cxn>
                <a:cxn ang="0">
                  <a:pos x="49" y="48"/>
                </a:cxn>
                <a:cxn ang="0">
                  <a:pos x="49" y="55"/>
                </a:cxn>
                <a:cxn ang="0">
                  <a:pos x="48" y="65"/>
                </a:cxn>
                <a:cxn ang="0">
                  <a:pos x="48" y="74"/>
                </a:cxn>
                <a:cxn ang="0">
                  <a:pos x="42" y="84"/>
                </a:cxn>
                <a:cxn ang="0">
                  <a:pos x="36" y="92"/>
                </a:cxn>
                <a:cxn ang="0">
                  <a:pos x="27" y="84"/>
                </a:cxn>
                <a:cxn ang="0">
                  <a:pos x="17" y="78"/>
                </a:cxn>
                <a:cxn ang="0">
                  <a:pos x="8" y="71"/>
                </a:cxn>
                <a:cxn ang="0">
                  <a:pos x="4" y="61"/>
                </a:cxn>
                <a:cxn ang="0">
                  <a:pos x="0" y="54"/>
                </a:cxn>
                <a:cxn ang="0">
                  <a:pos x="2" y="44"/>
                </a:cxn>
                <a:cxn ang="0">
                  <a:pos x="4" y="38"/>
                </a:cxn>
                <a:cxn ang="0">
                  <a:pos x="10" y="35"/>
                </a:cxn>
                <a:cxn ang="0">
                  <a:pos x="15" y="29"/>
                </a:cxn>
                <a:cxn ang="0">
                  <a:pos x="25" y="25"/>
                </a:cxn>
                <a:cxn ang="0">
                  <a:pos x="29" y="17"/>
                </a:cxn>
                <a:cxn ang="0">
                  <a:pos x="36" y="10"/>
                </a:cxn>
                <a:cxn ang="0">
                  <a:pos x="42" y="2"/>
                </a:cxn>
                <a:cxn ang="0">
                  <a:pos x="51" y="0"/>
                </a:cxn>
                <a:cxn ang="0">
                  <a:pos x="51" y="0"/>
                </a:cxn>
              </a:cxnLst>
              <a:rect l="0" t="0" r="r" b="b"/>
              <a:pathLst>
                <a:path w="76" h="92">
                  <a:moveTo>
                    <a:pt x="51" y="0"/>
                  </a:moveTo>
                  <a:lnTo>
                    <a:pt x="53" y="0"/>
                  </a:lnTo>
                  <a:lnTo>
                    <a:pt x="57" y="2"/>
                  </a:lnTo>
                  <a:lnTo>
                    <a:pt x="61" y="8"/>
                  </a:lnTo>
                  <a:lnTo>
                    <a:pt x="65" y="16"/>
                  </a:lnTo>
                  <a:lnTo>
                    <a:pt x="67" y="21"/>
                  </a:lnTo>
                  <a:lnTo>
                    <a:pt x="70" y="29"/>
                  </a:lnTo>
                  <a:lnTo>
                    <a:pt x="72" y="36"/>
                  </a:lnTo>
                  <a:lnTo>
                    <a:pt x="76" y="46"/>
                  </a:lnTo>
                  <a:lnTo>
                    <a:pt x="68" y="42"/>
                  </a:lnTo>
                  <a:lnTo>
                    <a:pt x="61" y="40"/>
                  </a:lnTo>
                  <a:lnTo>
                    <a:pt x="57" y="40"/>
                  </a:lnTo>
                  <a:lnTo>
                    <a:pt x="53" y="44"/>
                  </a:lnTo>
                  <a:lnTo>
                    <a:pt x="49" y="48"/>
                  </a:lnTo>
                  <a:lnTo>
                    <a:pt x="49" y="55"/>
                  </a:lnTo>
                  <a:lnTo>
                    <a:pt x="48" y="65"/>
                  </a:lnTo>
                  <a:lnTo>
                    <a:pt x="48" y="74"/>
                  </a:lnTo>
                  <a:lnTo>
                    <a:pt x="42" y="84"/>
                  </a:lnTo>
                  <a:lnTo>
                    <a:pt x="36" y="92"/>
                  </a:lnTo>
                  <a:lnTo>
                    <a:pt x="27" y="84"/>
                  </a:lnTo>
                  <a:lnTo>
                    <a:pt x="17" y="78"/>
                  </a:lnTo>
                  <a:lnTo>
                    <a:pt x="8" y="71"/>
                  </a:lnTo>
                  <a:lnTo>
                    <a:pt x="4" y="61"/>
                  </a:lnTo>
                  <a:lnTo>
                    <a:pt x="0" y="54"/>
                  </a:lnTo>
                  <a:lnTo>
                    <a:pt x="2" y="44"/>
                  </a:lnTo>
                  <a:lnTo>
                    <a:pt x="4" y="38"/>
                  </a:lnTo>
                  <a:lnTo>
                    <a:pt x="10" y="35"/>
                  </a:lnTo>
                  <a:lnTo>
                    <a:pt x="15" y="29"/>
                  </a:lnTo>
                  <a:lnTo>
                    <a:pt x="25" y="25"/>
                  </a:lnTo>
                  <a:lnTo>
                    <a:pt x="29" y="17"/>
                  </a:lnTo>
                  <a:lnTo>
                    <a:pt x="36" y="10"/>
                  </a:lnTo>
                  <a:lnTo>
                    <a:pt x="42" y="2"/>
                  </a:lnTo>
                  <a:lnTo>
                    <a:pt x="51" y="0"/>
                  </a:lnTo>
                  <a:lnTo>
                    <a:pt x="51" y="0"/>
                  </a:lnTo>
                  <a:close/>
                </a:path>
              </a:pathLst>
            </a:custGeom>
            <a:solidFill>
              <a:srgbClr val="000000"/>
            </a:solidFill>
            <a:ln w="9525">
              <a:noFill/>
              <a:round/>
              <a:headEnd/>
              <a:tailEnd/>
            </a:ln>
          </p:spPr>
          <p:txBody>
            <a:bodyPr/>
            <a:lstStyle/>
            <a:p>
              <a:endParaRPr lang="es-AR"/>
            </a:p>
          </p:txBody>
        </p:sp>
        <p:sp>
          <p:nvSpPr>
            <p:cNvPr id="45182" name="Freeform 126"/>
            <p:cNvSpPr>
              <a:spLocks/>
            </p:cNvSpPr>
            <p:nvPr/>
          </p:nvSpPr>
          <p:spPr bwMode="auto">
            <a:xfrm>
              <a:off x="496" y="2804"/>
              <a:ext cx="393" cy="87"/>
            </a:xfrm>
            <a:custGeom>
              <a:avLst/>
              <a:gdLst/>
              <a:ahLst/>
              <a:cxnLst>
                <a:cxn ang="0">
                  <a:pos x="451" y="0"/>
                </a:cxn>
                <a:cxn ang="0">
                  <a:pos x="523" y="0"/>
                </a:cxn>
                <a:cxn ang="0">
                  <a:pos x="597" y="6"/>
                </a:cxn>
                <a:cxn ang="0">
                  <a:pos x="667" y="13"/>
                </a:cxn>
                <a:cxn ang="0">
                  <a:pos x="736" y="34"/>
                </a:cxn>
                <a:cxn ang="0">
                  <a:pos x="781" y="66"/>
                </a:cxn>
                <a:cxn ang="0">
                  <a:pos x="787" y="97"/>
                </a:cxn>
                <a:cxn ang="0">
                  <a:pos x="717" y="72"/>
                </a:cxn>
                <a:cxn ang="0">
                  <a:pos x="643" y="55"/>
                </a:cxn>
                <a:cxn ang="0">
                  <a:pos x="568" y="49"/>
                </a:cxn>
                <a:cxn ang="0">
                  <a:pos x="500" y="63"/>
                </a:cxn>
                <a:cxn ang="0">
                  <a:pos x="439" y="99"/>
                </a:cxn>
                <a:cxn ang="0">
                  <a:pos x="378" y="95"/>
                </a:cxn>
                <a:cxn ang="0">
                  <a:pos x="310" y="76"/>
                </a:cxn>
                <a:cxn ang="0">
                  <a:pos x="243" y="78"/>
                </a:cxn>
                <a:cxn ang="0">
                  <a:pos x="181" y="95"/>
                </a:cxn>
                <a:cxn ang="0">
                  <a:pos x="128" y="135"/>
                </a:cxn>
                <a:cxn ang="0">
                  <a:pos x="95" y="171"/>
                </a:cxn>
                <a:cxn ang="0">
                  <a:pos x="76" y="169"/>
                </a:cxn>
                <a:cxn ang="0">
                  <a:pos x="44" y="165"/>
                </a:cxn>
                <a:cxn ang="0">
                  <a:pos x="27" y="165"/>
                </a:cxn>
                <a:cxn ang="0">
                  <a:pos x="6" y="161"/>
                </a:cxn>
                <a:cxn ang="0">
                  <a:pos x="12" y="148"/>
                </a:cxn>
                <a:cxn ang="0">
                  <a:pos x="38" y="144"/>
                </a:cxn>
                <a:cxn ang="0">
                  <a:pos x="57" y="133"/>
                </a:cxn>
                <a:cxn ang="0">
                  <a:pos x="65" y="133"/>
                </a:cxn>
                <a:cxn ang="0">
                  <a:pos x="76" y="137"/>
                </a:cxn>
                <a:cxn ang="0">
                  <a:pos x="74" y="118"/>
                </a:cxn>
                <a:cxn ang="0">
                  <a:pos x="57" y="106"/>
                </a:cxn>
                <a:cxn ang="0">
                  <a:pos x="21" y="101"/>
                </a:cxn>
                <a:cxn ang="0">
                  <a:pos x="23" y="93"/>
                </a:cxn>
                <a:cxn ang="0">
                  <a:pos x="44" y="83"/>
                </a:cxn>
                <a:cxn ang="0">
                  <a:pos x="72" y="78"/>
                </a:cxn>
                <a:cxn ang="0">
                  <a:pos x="99" y="76"/>
                </a:cxn>
                <a:cxn ang="0">
                  <a:pos x="126" y="76"/>
                </a:cxn>
                <a:cxn ang="0">
                  <a:pos x="148" y="68"/>
                </a:cxn>
                <a:cxn ang="0">
                  <a:pos x="135" y="55"/>
                </a:cxn>
                <a:cxn ang="0">
                  <a:pos x="110" y="51"/>
                </a:cxn>
                <a:cxn ang="0">
                  <a:pos x="88" y="51"/>
                </a:cxn>
                <a:cxn ang="0">
                  <a:pos x="120" y="40"/>
                </a:cxn>
                <a:cxn ang="0">
                  <a:pos x="160" y="34"/>
                </a:cxn>
                <a:cxn ang="0">
                  <a:pos x="202" y="32"/>
                </a:cxn>
                <a:cxn ang="0">
                  <a:pos x="243" y="34"/>
                </a:cxn>
                <a:cxn ang="0">
                  <a:pos x="283" y="36"/>
                </a:cxn>
                <a:cxn ang="0">
                  <a:pos x="314" y="45"/>
                </a:cxn>
                <a:cxn ang="0">
                  <a:pos x="342" y="51"/>
                </a:cxn>
                <a:cxn ang="0">
                  <a:pos x="376" y="57"/>
                </a:cxn>
                <a:cxn ang="0">
                  <a:pos x="405" y="55"/>
                </a:cxn>
                <a:cxn ang="0">
                  <a:pos x="420" y="44"/>
                </a:cxn>
                <a:cxn ang="0">
                  <a:pos x="413" y="28"/>
                </a:cxn>
                <a:cxn ang="0">
                  <a:pos x="386" y="28"/>
                </a:cxn>
                <a:cxn ang="0">
                  <a:pos x="354" y="25"/>
                </a:cxn>
                <a:cxn ang="0">
                  <a:pos x="333" y="19"/>
                </a:cxn>
                <a:cxn ang="0">
                  <a:pos x="329" y="11"/>
                </a:cxn>
                <a:cxn ang="0">
                  <a:pos x="359" y="6"/>
                </a:cxn>
                <a:cxn ang="0">
                  <a:pos x="392" y="6"/>
                </a:cxn>
              </a:cxnLst>
              <a:rect l="0" t="0" r="r" b="b"/>
              <a:pathLst>
                <a:path w="787" h="173">
                  <a:moveTo>
                    <a:pt x="401" y="0"/>
                  </a:moveTo>
                  <a:lnTo>
                    <a:pt x="426" y="0"/>
                  </a:lnTo>
                  <a:lnTo>
                    <a:pt x="451" y="0"/>
                  </a:lnTo>
                  <a:lnTo>
                    <a:pt x="473" y="0"/>
                  </a:lnTo>
                  <a:lnTo>
                    <a:pt x="498" y="0"/>
                  </a:lnTo>
                  <a:lnTo>
                    <a:pt x="523" y="0"/>
                  </a:lnTo>
                  <a:lnTo>
                    <a:pt x="548" y="2"/>
                  </a:lnTo>
                  <a:lnTo>
                    <a:pt x="572" y="2"/>
                  </a:lnTo>
                  <a:lnTo>
                    <a:pt x="597" y="6"/>
                  </a:lnTo>
                  <a:lnTo>
                    <a:pt x="620" y="6"/>
                  </a:lnTo>
                  <a:lnTo>
                    <a:pt x="644" y="9"/>
                  </a:lnTo>
                  <a:lnTo>
                    <a:pt x="667" y="13"/>
                  </a:lnTo>
                  <a:lnTo>
                    <a:pt x="690" y="19"/>
                  </a:lnTo>
                  <a:lnTo>
                    <a:pt x="713" y="25"/>
                  </a:lnTo>
                  <a:lnTo>
                    <a:pt x="736" y="34"/>
                  </a:lnTo>
                  <a:lnTo>
                    <a:pt x="758" y="44"/>
                  </a:lnTo>
                  <a:lnTo>
                    <a:pt x="781" y="55"/>
                  </a:lnTo>
                  <a:lnTo>
                    <a:pt x="781" y="66"/>
                  </a:lnTo>
                  <a:lnTo>
                    <a:pt x="783" y="76"/>
                  </a:lnTo>
                  <a:lnTo>
                    <a:pt x="785" y="85"/>
                  </a:lnTo>
                  <a:lnTo>
                    <a:pt x="787" y="97"/>
                  </a:lnTo>
                  <a:lnTo>
                    <a:pt x="764" y="87"/>
                  </a:lnTo>
                  <a:lnTo>
                    <a:pt x="739" y="80"/>
                  </a:lnTo>
                  <a:lnTo>
                    <a:pt x="717" y="72"/>
                  </a:lnTo>
                  <a:lnTo>
                    <a:pt x="692" y="66"/>
                  </a:lnTo>
                  <a:lnTo>
                    <a:pt x="667" y="61"/>
                  </a:lnTo>
                  <a:lnTo>
                    <a:pt x="643" y="55"/>
                  </a:lnTo>
                  <a:lnTo>
                    <a:pt x="618" y="51"/>
                  </a:lnTo>
                  <a:lnTo>
                    <a:pt x="595" y="51"/>
                  </a:lnTo>
                  <a:lnTo>
                    <a:pt x="568" y="49"/>
                  </a:lnTo>
                  <a:lnTo>
                    <a:pt x="546" y="51"/>
                  </a:lnTo>
                  <a:lnTo>
                    <a:pt x="521" y="55"/>
                  </a:lnTo>
                  <a:lnTo>
                    <a:pt x="500" y="63"/>
                  </a:lnTo>
                  <a:lnTo>
                    <a:pt x="477" y="70"/>
                  </a:lnTo>
                  <a:lnTo>
                    <a:pt x="458" y="83"/>
                  </a:lnTo>
                  <a:lnTo>
                    <a:pt x="439" y="99"/>
                  </a:lnTo>
                  <a:lnTo>
                    <a:pt x="420" y="116"/>
                  </a:lnTo>
                  <a:lnTo>
                    <a:pt x="399" y="104"/>
                  </a:lnTo>
                  <a:lnTo>
                    <a:pt x="378" y="95"/>
                  </a:lnTo>
                  <a:lnTo>
                    <a:pt x="356" y="87"/>
                  </a:lnTo>
                  <a:lnTo>
                    <a:pt x="335" y="80"/>
                  </a:lnTo>
                  <a:lnTo>
                    <a:pt x="310" y="76"/>
                  </a:lnTo>
                  <a:lnTo>
                    <a:pt x="287" y="74"/>
                  </a:lnTo>
                  <a:lnTo>
                    <a:pt x="264" y="74"/>
                  </a:lnTo>
                  <a:lnTo>
                    <a:pt x="243" y="78"/>
                  </a:lnTo>
                  <a:lnTo>
                    <a:pt x="221" y="80"/>
                  </a:lnTo>
                  <a:lnTo>
                    <a:pt x="200" y="87"/>
                  </a:lnTo>
                  <a:lnTo>
                    <a:pt x="181" y="95"/>
                  </a:lnTo>
                  <a:lnTo>
                    <a:pt x="162" y="106"/>
                  </a:lnTo>
                  <a:lnTo>
                    <a:pt x="143" y="118"/>
                  </a:lnTo>
                  <a:lnTo>
                    <a:pt x="128" y="135"/>
                  </a:lnTo>
                  <a:lnTo>
                    <a:pt x="112" y="152"/>
                  </a:lnTo>
                  <a:lnTo>
                    <a:pt x="101" y="173"/>
                  </a:lnTo>
                  <a:lnTo>
                    <a:pt x="95" y="171"/>
                  </a:lnTo>
                  <a:lnTo>
                    <a:pt x="88" y="171"/>
                  </a:lnTo>
                  <a:lnTo>
                    <a:pt x="82" y="169"/>
                  </a:lnTo>
                  <a:lnTo>
                    <a:pt x="76" y="169"/>
                  </a:lnTo>
                  <a:lnTo>
                    <a:pt x="63" y="167"/>
                  </a:lnTo>
                  <a:lnTo>
                    <a:pt x="52" y="167"/>
                  </a:lnTo>
                  <a:lnTo>
                    <a:pt x="44" y="165"/>
                  </a:lnTo>
                  <a:lnTo>
                    <a:pt x="38" y="165"/>
                  </a:lnTo>
                  <a:lnTo>
                    <a:pt x="33" y="165"/>
                  </a:lnTo>
                  <a:lnTo>
                    <a:pt x="27" y="165"/>
                  </a:lnTo>
                  <a:lnTo>
                    <a:pt x="19" y="163"/>
                  </a:lnTo>
                  <a:lnTo>
                    <a:pt x="12" y="163"/>
                  </a:lnTo>
                  <a:lnTo>
                    <a:pt x="6" y="161"/>
                  </a:lnTo>
                  <a:lnTo>
                    <a:pt x="0" y="161"/>
                  </a:lnTo>
                  <a:lnTo>
                    <a:pt x="4" y="154"/>
                  </a:lnTo>
                  <a:lnTo>
                    <a:pt x="12" y="148"/>
                  </a:lnTo>
                  <a:lnTo>
                    <a:pt x="21" y="144"/>
                  </a:lnTo>
                  <a:lnTo>
                    <a:pt x="31" y="144"/>
                  </a:lnTo>
                  <a:lnTo>
                    <a:pt x="38" y="144"/>
                  </a:lnTo>
                  <a:lnTo>
                    <a:pt x="48" y="142"/>
                  </a:lnTo>
                  <a:lnTo>
                    <a:pt x="53" y="139"/>
                  </a:lnTo>
                  <a:lnTo>
                    <a:pt x="57" y="133"/>
                  </a:lnTo>
                  <a:lnTo>
                    <a:pt x="61" y="133"/>
                  </a:lnTo>
                  <a:lnTo>
                    <a:pt x="61" y="133"/>
                  </a:lnTo>
                  <a:lnTo>
                    <a:pt x="65" y="133"/>
                  </a:lnTo>
                  <a:lnTo>
                    <a:pt x="67" y="135"/>
                  </a:lnTo>
                  <a:lnTo>
                    <a:pt x="69" y="137"/>
                  </a:lnTo>
                  <a:lnTo>
                    <a:pt x="76" y="137"/>
                  </a:lnTo>
                  <a:lnTo>
                    <a:pt x="76" y="129"/>
                  </a:lnTo>
                  <a:lnTo>
                    <a:pt x="76" y="123"/>
                  </a:lnTo>
                  <a:lnTo>
                    <a:pt x="74" y="118"/>
                  </a:lnTo>
                  <a:lnTo>
                    <a:pt x="72" y="114"/>
                  </a:lnTo>
                  <a:lnTo>
                    <a:pt x="67" y="108"/>
                  </a:lnTo>
                  <a:lnTo>
                    <a:pt x="57" y="106"/>
                  </a:lnTo>
                  <a:lnTo>
                    <a:pt x="44" y="104"/>
                  </a:lnTo>
                  <a:lnTo>
                    <a:pt x="33" y="102"/>
                  </a:lnTo>
                  <a:lnTo>
                    <a:pt x="21" y="101"/>
                  </a:lnTo>
                  <a:lnTo>
                    <a:pt x="12" y="101"/>
                  </a:lnTo>
                  <a:lnTo>
                    <a:pt x="15" y="95"/>
                  </a:lnTo>
                  <a:lnTo>
                    <a:pt x="23" y="93"/>
                  </a:lnTo>
                  <a:lnTo>
                    <a:pt x="29" y="89"/>
                  </a:lnTo>
                  <a:lnTo>
                    <a:pt x="38" y="87"/>
                  </a:lnTo>
                  <a:lnTo>
                    <a:pt x="44" y="83"/>
                  </a:lnTo>
                  <a:lnTo>
                    <a:pt x="53" y="80"/>
                  </a:lnTo>
                  <a:lnTo>
                    <a:pt x="61" y="78"/>
                  </a:lnTo>
                  <a:lnTo>
                    <a:pt x="72" y="78"/>
                  </a:lnTo>
                  <a:lnTo>
                    <a:pt x="80" y="78"/>
                  </a:lnTo>
                  <a:lnTo>
                    <a:pt x="90" y="76"/>
                  </a:lnTo>
                  <a:lnTo>
                    <a:pt x="99" y="76"/>
                  </a:lnTo>
                  <a:lnTo>
                    <a:pt x="109" y="76"/>
                  </a:lnTo>
                  <a:lnTo>
                    <a:pt x="116" y="76"/>
                  </a:lnTo>
                  <a:lnTo>
                    <a:pt x="126" y="76"/>
                  </a:lnTo>
                  <a:lnTo>
                    <a:pt x="133" y="76"/>
                  </a:lnTo>
                  <a:lnTo>
                    <a:pt x="143" y="76"/>
                  </a:lnTo>
                  <a:lnTo>
                    <a:pt x="148" y="68"/>
                  </a:lnTo>
                  <a:lnTo>
                    <a:pt x="152" y="61"/>
                  </a:lnTo>
                  <a:lnTo>
                    <a:pt x="143" y="57"/>
                  </a:lnTo>
                  <a:lnTo>
                    <a:pt x="135" y="55"/>
                  </a:lnTo>
                  <a:lnTo>
                    <a:pt x="128" y="53"/>
                  </a:lnTo>
                  <a:lnTo>
                    <a:pt x="120" y="53"/>
                  </a:lnTo>
                  <a:lnTo>
                    <a:pt x="110" y="51"/>
                  </a:lnTo>
                  <a:lnTo>
                    <a:pt x="103" y="51"/>
                  </a:lnTo>
                  <a:lnTo>
                    <a:pt x="93" y="51"/>
                  </a:lnTo>
                  <a:lnTo>
                    <a:pt x="88" y="51"/>
                  </a:lnTo>
                  <a:lnTo>
                    <a:pt x="97" y="45"/>
                  </a:lnTo>
                  <a:lnTo>
                    <a:pt x="109" y="44"/>
                  </a:lnTo>
                  <a:lnTo>
                    <a:pt x="120" y="40"/>
                  </a:lnTo>
                  <a:lnTo>
                    <a:pt x="133" y="38"/>
                  </a:lnTo>
                  <a:lnTo>
                    <a:pt x="145" y="36"/>
                  </a:lnTo>
                  <a:lnTo>
                    <a:pt x="160" y="34"/>
                  </a:lnTo>
                  <a:lnTo>
                    <a:pt x="173" y="34"/>
                  </a:lnTo>
                  <a:lnTo>
                    <a:pt x="188" y="34"/>
                  </a:lnTo>
                  <a:lnTo>
                    <a:pt x="202" y="32"/>
                  </a:lnTo>
                  <a:lnTo>
                    <a:pt x="215" y="32"/>
                  </a:lnTo>
                  <a:lnTo>
                    <a:pt x="230" y="32"/>
                  </a:lnTo>
                  <a:lnTo>
                    <a:pt x="243" y="34"/>
                  </a:lnTo>
                  <a:lnTo>
                    <a:pt x="257" y="34"/>
                  </a:lnTo>
                  <a:lnTo>
                    <a:pt x="270" y="36"/>
                  </a:lnTo>
                  <a:lnTo>
                    <a:pt x="283" y="36"/>
                  </a:lnTo>
                  <a:lnTo>
                    <a:pt x="299" y="40"/>
                  </a:lnTo>
                  <a:lnTo>
                    <a:pt x="304" y="44"/>
                  </a:lnTo>
                  <a:lnTo>
                    <a:pt x="314" y="45"/>
                  </a:lnTo>
                  <a:lnTo>
                    <a:pt x="323" y="47"/>
                  </a:lnTo>
                  <a:lnTo>
                    <a:pt x="333" y="51"/>
                  </a:lnTo>
                  <a:lnTo>
                    <a:pt x="342" y="51"/>
                  </a:lnTo>
                  <a:lnTo>
                    <a:pt x="354" y="55"/>
                  </a:lnTo>
                  <a:lnTo>
                    <a:pt x="365" y="55"/>
                  </a:lnTo>
                  <a:lnTo>
                    <a:pt x="376" y="57"/>
                  </a:lnTo>
                  <a:lnTo>
                    <a:pt x="386" y="57"/>
                  </a:lnTo>
                  <a:lnTo>
                    <a:pt x="397" y="57"/>
                  </a:lnTo>
                  <a:lnTo>
                    <a:pt x="405" y="55"/>
                  </a:lnTo>
                  <a:lnTo>
                    <a:pt x="413" y="51"/>
                  </a:lnTo>
                  <a:lnTo>
                    <a:pt x="418" y="47"/>
                  </a:lnTo>
                  <a:lnTo>
                    <a:pt x="420" y="44"/>
                  </a:lnTo>
                  <a:lnTo>
                    <a:pt x="420" y="36"/>
                  </a:lnTo>
                  <a:lnTo>
                    <a:pt x="420" y="30"/>
                  </a:lnTo>
                  <a:lnTo>
                    <a:pt x="413" y="28"/>
                  </a:lnTo>
                  <a:lnTo>
                    <a:pt x="405" y="28"/>
                  </a:lnTo>
                  <a:lnTo>
                    <a:pt x="395" y="28"/>
                  </a:lnTo>
                  <a:lnTo>
                    <a:pt x="386" y="28"/>
                  </a:lnTo>
                  <a:lnTo>
                    <a:pt x="375" y="26"/>
                  </a:lnTo>
                  <a:lnTo>
                    <a:pt x="365" y="25"/>
                  </a:lnTo>
                  <a:lnTo>
                    <a:pt x="354" y="25"/>
                  </a:lnTo>
                  <a:lnTo>
                    <a:pt x="346" y="23"/>
                  </a:lnTo>
                  <a:lnTo>
                    <a:pt x="338" y="21"/>
                  </a:lnTo>
                  <a:lnTo>
                    <a:pt x="333" y="19"/>
                  </a:lnTo>
                  <a:lnTo>
                    <a:pt x="327" y="17"/>
                  </a:lnTo>
                  <a:lnTo>
                    <a:pt x="327" y="15"/>
                  </a:lnTo>
                  <a:lnTo>
                    <a:pt x="329" y="11"/>
                  </a:lnTo>
                  <a:lnTo>
                    <a:pt x="337" y="9"/>
                  </a:lnTo>
                  <a:lnTo>
                    <a:pt x="346" y="7"/>
                  </a:lnTo>
                  <a:lnTo>
                    <a:pt x="359" y="6"/>
                  </a:lnTo>
                  <a:lnTo>
                    <a:pt x="369" y="6"/>
                  </a:lnTo>
                  <a:lnTo>
                    <a:pt x="380" y="6"/>
                  </a:lnTo>
                  <a:lnTo>
                    <a:pt x="392" y="6"/>
                  </a:lnTo>
                  <a:lnTo>
                    <a:pt x="401" y="0"/>
                  </a:lnTo>
                  <a:lnTo>
                    <a:pt x="401" y="0"/>
                  </a:lnTo>
                  <a:close/>
                </a:path>
              </a:pathLst>
            </a:custGeom>
            <a:solidFill>
              <a:srgbClr val="000000"/>
            </a:solidFill>
            <a:ln w="9525">
              <a:noFill/>
              <a:round/>
              <a:headEnd/>
              <a:tailEnd/>
            </a:ln>
          </p:spPr>
          <p:txBody>
            <a:bodyPr/>
            <a:lstStyle/>
            <a:p>
              <a:endParaRPr lang="es-AR"/>
            </a:p>
          </p:txBody>
        </p:sp>
        <p:sp>
          <p:nvSpPr>
            <p:cNvPr id="45185" name="Freeform 129"/>
            <p:cNvSpPr>
              <a:spLocks/>
            </p:cNvSpPr>
            <p:nvPr/>
          </p:nvSpPr>
          <p:spPr bwMode="auto">
            <a:xfrm>
              <a:off x="1072" y="2888"/>
              <a:ext cx="102" cy="68"/>
            </a:xfrm>
            <a:custGeom>
              <a:avLst/>
              <a:gdLst/>
              <a:ahLst/>
              <a:cxnLst>
                <a:cxn ang="0">
                  <a:pos x="194" y="0"/>
                </a:cxn>
                <a:cxn ang="0">
                  <a:pos x="196" y="12"/>
                </a:cxn>
                <a:cxn ang="0">
                  <a:pos x="182" y="32"/>
                </a:cxn>
                <a:cxn ang="0">
                  <a:pos x="167" y="55"/>
                </a:cxn>
                <a:cxn ang="0">
                  <a:pos x="150" y="74"/>
                </a:cxn>
                <a:cxn ang="0">
                  <a:pos x="129" y="91"/>
                </a:cxn>
                <a:cxn ang="0">
                  <a:pos x="108" y="107"/>
                </a:cxn>
                <a:cxn ang="0">
                  <a:pos x="83" y="118"/>
                </a:cxn>
                <a:cxn ang="0">
                  <a:pos x="59" y="126"/>
                </a:cxn>
                <a:cxn ang="0">
                  <a:pos x="38" y="131"/>
                </a:cxn>
                <a:cxn ang="0">
                  <a:pos x="21" y="137"/>
                </a:cxn>
                <a:cxn ang="0">
                  <a:pos x="21" y="131"/>
                </a:cxn>
                <a:cxn ang="0">
                  <a:pos x="38" y="122"/>
                </a:cxn>
                <a:cxn ang="0">
                  <a:pos x="55" y="112"/>
                </a:cxn>
                <a:cxn ang="0">
                  <a:pos x="72" y="101"/>
                </a:cxn>
                <a:cxn ang="0">
                  <a:pos x="72" y="88"/>
                </a:cxn>
                <a:cxn ang="0">
                  <a:pos x="76" y="76"/>
                </a:cxn>
                <a:cxn ang="0">
                  <a:pos x="97" y="65"/>
                </a:cxn>
                <a:cxn ang="0">
                  <a:pos x="116" y="57"/>
                </a:cxn>
                <a:cxn ang="0">
                  <a:pos x="125" y="48"/>
                </a:cxn>
                <a:cxn ang="0">
                  <a:pos x="118" y="40"/>
                </a:cxn>
                <a:cxn ang="0">
                  <a:pos x="106" y="38"/>
                </a:cxn>
                <a:cxn ang="0">
                  <a:pos x="93" y="42"/>
                </a:cxn>
                <a:cxn ang="0">
                  <a:pos x="78" y="48"/>
                </a:cxn>
                <a:cxn ang="0">
                  <a:pos x="61" y="55"/>
                </a:cxn>
                <a:cxn ang="0">
                  <a:pos x="44" y="61"/>
                </a:cxn>
                <a:cxn ang="0">
                  <a:pos x="28" y="65"/>
                </a:cxn>
                <a:cxn ang="0">
                  <a:pos x="17" y="70"/>
                </a:cxn>
                <a:cxn ang="0">
                  <a:pos x="6" y="74"/>
                </a:cxn>
                <a:cxn ang="0">
                  <a:pos x="9" y="65"/>
                </a:cxn>
                <a:cxn ang="0">
                  <a:pos x="28" y="50"/>
                </a:cxn>
                <a:cxn ang="0">
                  <a:pos x="49" y="36"/>
                </a:cxn>
                <a:cxn ang="0">
                  <a:pos x="74" y="27"/>
                </a:cxn>
                <a:cxn ang="0">
                  <a:pos x="99" y="19"/>
                </a:cxn>
                <a:cxn ang="0">
                  <a:pos x="121" y="13"/>
                </a:cxn>
                <a:cxn ang="0">
                  <a:pos x="148" y="6"/>
                </a:cxn>
                <a:cxn ang="0">
                  <a:pos x="173" y="2"/>
                </a:cxn>
                <a:cxn ang="0">
                  <a:pos x="186" y="0"/>
                </a:cxn>
              </a:cxnLst>
              <a:rect l="0" t="0" r="r" b="b"/>
              <a:pathLst>
                <a:path w="203" h="137">
                  <a:moveTo>
                    <a:pt x="186" y="0"/>
                  </a:moveTo>
                  <a:lnTo>
                    <a:pt x="194" y="0"/>
                  </a:lnTo>
                  <a:lnTo>
                    <a:pt x="203" y="0"/>
                  </a:lnTo>
                  <a:lnTo>
                    <a:pt x="196" y="12"/>
                  </a:lnTo>
                  <a:lnTo>
                    <a:pt x="190" y="23"/>
                  </a:lnTo>
                  <a:lnTo>
                    <a:pt x="182" y="32"/>
                  </a:lnTo>
                  <a:lnTo>
                    <a:pt x="177" y="44"/>
                  </a:lnTo>
                  <a:lnTo>
                    <a:pt x="167" y="55"/>
                  </a:lnTo>
                  <a:lnTo>
                    <a:pt x="160" y="65"/>
                  </a:lnTo>
                  <a:lnTo>
                    <a:pt x="150" y="74"/>
                  </a:lnTo>
                  <a:lnTo>
                    <a:pt x="140" y="86"/>
                  </a:lnTo>
                  <a:lnTo>
                    <a:pt x="129" y="91"/>
                  </a:lnTo>
                  <a:lnTo>
                    <a:pt x="120" y="101"/>
                  </a:lnTo>
                  <a:lnTo>
                    <a:pt x="108" y="107"/>
                  </a:lnTo>
                  <a:lnTo>
                    <a:pt x="97" y="114"/>
                  </a:lnTo>
                  <a:lnTo>
                    <a:pt x="83" y="118"/>
                  </a:lnTo>
                  <a:lnTo>
                    <a:pt x="70" y="122"/>
                  </a:lnTo>
                  <a:lnTo>
                    <a:pt x="59" y="126"/>
                  </a:lnTo>
                  <a:lnTo>
                    <a:pt x="45" y="127"/>
                  </a:lnTo>
                  <a:lnTo>
                    <a:pt x="38" y="131"/>
                  </a:lnTo>
                  <a:lnTo>
                    <a:pt x="28" y="135"/>
                  </a:lnTo>
                  <a:lnTo>
                    <a:pt x="21" y="137"/>
                  </a:lnTo>
                  <a:lnTo>
                    <a:pt x="15" y="137"/>
                  </a:lnTo>
                  <a:lnTo>
                    <a:pt x="21" y="131"/>
                  </a:lnTo>
                  <a:lnTo>
                    <a:pt x="30" y="126"/>
                  </a:lnTo>
                  <a:lnTo>
                    <a:pt x="38" y="122"/>
                  </a:lnTo>
                  <a:lnTo>
                    <a:pt x="47" y="118"/>
                  </a:lnTo>
                  <a:lnTo>
                    <a:pt x="55" y="112"/>
                  </a:lnTo>
                  <a:lnTo>
                    <a:pt x="64" y="107"/>
                  </a:lnTo>
                  <a:lnTo>
                    <a:pt x="72" y="101"/>
                  </a:lnTo>
                  <a:lnTo>
                    <a:pt x="82" y="97"/>
                  </a:lnTo>
                  <a:lnTo>
                    <a:pt x="72" y="88"/>
                  </a:lnTo>
                  <a:lnTo>
                    <a:pt x="72" y="82"/>
                  </a:lnTo>
                  <a:lnTo>
                    <a:pt x="76" y="76"/>
                  </a:lnTo>
                  <a:lnTo>
                    <a:pt x="85" y="70"/>
                  </a:lnTo>
                  <a:lnTo>
                    <a:pt x="97" y="65"/>
                  </a:lnTo>
                  <a:lnTo>
                    <a:pt x="108" y="61"/>
                  </a:lnTo>
                  <a:lnTo>
                    <a:pt x="116" y="57"/>
                  </a:lnTo>
                  <a:lnTo>
                    <a:pt x="125" y="57"/>
                  </a:lnTo>
                  <a:lnTo>
                    <a:pt x="125" y="48"/>
                  </a:lnTo>
                  <a:lnTo>
                    <a:pt x="121" y="44"/>
                  </a:lnTo>
                  <a:lnTo>
                    <a:pt x="118" y="40"/>
                  </a:lnTo>
                  <a:lnTo>
                    <a:pt x="114" y="40"/>
                  </a:lnTo>
                  <a:lnTo>
                    <a:pt x="106" y="38"/>
                  </a:lnTo>
                  <a:lnTo>
                    <a:pt x="101" y="40"/>
                  </a:lnTo>
                  <a:lnTo>
                    <a:pt x="93" y="42"/>
                  </a:lnTo>
                  <a:lnTo>
                    <a:pt x="87" y="46"/>
                  </a:lnTo>
                  <a:lnTo>
                    <a:pt x="78" y="48"/>
                  </a:lnTo>
                  <a:lnTo>
                    <a:pt x="70" y="51"/>
                  </a:lnTo>
                  <a:lnTo>
                    <a:pt x="61" y="55"/>
                  </a:lnTo>
                  <a:lnTo>
                    <a:pt x="53" y="59"/>
                  </a:lnTo>
                  <a:lnTo>
                    <a:pt x="44" y="61"/>
                  </a:lnTo>
                  <a:lnTo>
                    <a:pt x="36" y="65"/>
                  </a:lnTo>
                  <a:lnTo>
                    <a:pt x="28" y="65"/>
                  </a:lnTo>
                  <a:lnTo>
                    <a:pt x="25" y="67"/>
                  </a:lnTo>
                  <a:lnTo>
                    <a:pt x="17" y="70"/>
                  </a:lnTo>
                  <a:lnTo>
                    <a:pt x="11" y="74"/>
                  </a:lnTo>
                  <a:lnTo>
                    <a:pt x="6" y="74"/>
                  </a:lnTo>
                  <a:lnTo>
                    <a:pt x="0" y="76"/>
                  </a:lnTo>
                  <a:lnTo>
                    <a:pt x="9" y="65"/>
                  </a:lnTo>
                  <a:lnTo>
                    <a:pt x="19" y="57"/>
                  </a:lnTo>
                  <a:lnTo>
                    <a:pt x="28" y="50"/>
                  </a:lnTo>
                  <a:lnTo>
                    <a:pt x="40" y="42"/>
                  </a:lnTo>
                  <a:lnTo>
                    <a:pt x="49" y="36"/>
                  </a:lnTo>
                  <a:lnTo>
                    <a:pt x="63" y="31"/>
                  </a:lnTo>
                  <a:lnTo>
                    <a:pt x="74" y="27"/>
                  </a:lnTo>
                  <a:lnTo>
                    <a:pt x="87" y="23"/>
                  </a:lnTo>
                  <a:lnTo>
                    <a:pt x="99" y="19"/>
                  </a:lnTo>
                  <a:lnTo>
                    <a:pt x="110" y="15"/>
                  </a:lnTo>
                  <a:lnTo>
                    <a:pt x="121" y="13"/>
                  </a:lnTo>
                  <a:lnTo>
                    <a:pt x="137" y="10"/>
                  </a:lnTo>
                  <a:lnTo>
                    <a:pt x="148" y="6"/>
                  </a:lnTo>
                  <a:lnTo>
                    <a:pt x="160" y="6"/>
                  </a:lnTo>
                  <a:lnTo>
                    <a:pt x="173" y="2"/>
                  </a:lnTo>
                  <a:lnTo>
                    <a:pt x="186" y="0"/>
                  </a:lnTo>
                  <a:lnTo>
                    <a:pt x="186" y="0"/>
                  </a:lnTo>
                  <a:close/>
                </a:path>
              </a:pathLst>
            </a:custGeom>
            <a:solidFill>
              <a:srgbClr val="000000"/>
            </a:solidFill>
            <a:ln w="9525">
              <a:noFill/>
              <a:round/>
              <a:headEnd/>
              <a:tailEnd/>
            </a:ln>
          </p:spPr>
          <p:txBody>
            <a:bodyPr/>
            <a:lstStyle/>
            <a:p>
              <a:endParaRPr lang="es-AR"/>
            </a:p>
          </p:txBody>
        </p:sp>
        <p:sp>
          <p:nvSpPr>
            <p:cNvPr id="45186" name="Freeform 130"/>
            <p:cNvSpPr>
              <a:spLocks/>
            </p:cNvSpPr>
            <p:nvPr/>
          </p:nvSpPr>
          <p:spPr bwMode="auto">
            <a:xfrm>
              <a:off x="1266" y="2894"/>
              <a:ext cx="122" cy="31"/>
            </a:xfrm>
            <a:custGeom>
              <a:avLst/>
              <a:gdLst/>
              <a:ahLst/>
              <a:cxnLst>
                <a:cxn ang="0">
                  <a:pos x="163" y="3"/>
                </a:cxn>
                <a:cxn ang="0">
                  <a:pos x="174" y="3"/>
                </a:cxn>
                <a:cxn ang="0">
                  <a:pos x="190" y="1"/>
                </a:cxn>
                <a:cxn ang="0">
                  <a:pos x="203" y="1"/>
                </a:cxn>
                <a:cxn ang="0">
                  <a:pos x="216" y="0"/>
                </a:cxn>
                <a:cxn ang="0">
                  <a:pos x="230" y="0"/>
                </a:cxn>
                <a:cxn ang="0">
                  <a:pos x="241" y="7"/>
                </a:cxn>
                <a:cxn ang="0">
                  <a:pos x="233" y="15"/>
                </a:cxn>
                <a:cxn ang="0">
                  <a:pos x="209" y="19"/>
                </a:cxn>
                <a:cxn ang="0">
                  <a:pos x="186" y="22"/>
                </a:cxn>
                <a:cxn ang="0">
                  <a:pos x="163" y="24"/>
                </a:cxn>
                <a:cxn ang="0">
                  <a:pos x="140" y="26"/>
                </a:cxn>
                <a:cxn ang="0">
                  <a:pos x="119" y="28"/>
                </a:cxn>
                <a:cxn ang="0">
                  <a:pos x="98" y="32"/>
                </a:cxn>
                <a:cxn ang="0">
                  <a:pos x="79" y="36"/>
                </a:cxn>
                <a:cxn ang="0">
                  <a:pos x="74" y="41"/>
                </a:cxn>
                <a:cxn ang="0">
                  <a:pos x="66" y="43"/>
                </a:cxn>
                <a:cxn ang="0">
                  <a:pos x="53" y="45"/>
                </a:cxn>
                <a:cxn ang="0">
                  <a:pos x="38" y="53"/>
                </a:cxn>
                <a:cxn ang="0">
                  <a:pos x="22" y="62"/>
                </a:cxn>
                <a:cxn ang="0">
                  <a:pos x="13" y="57"/>
                </a:cxn>
                <a:cxn ang="0">
                  <a:pos x="5" y="47"/>
                </a:cxn>
                <a:cxn ang="0">
                  <a:pos x="0" y="30"/>
                </a:cxn>
                <a:cxn ang="0">
                  <a:pos x="7" y="20"/>
                </a:cxn>
                <a:cxn ang="0">
                  <a:pos x="26" y="17"/>
                </a:cxn>
                <a:cxn ang="0">
                  <a:pos x="45" y="13"/>
                </a:cxn>
                <a:cxn ang="0">
                  <a:pos x="62" y="13"/>
                </a:cxn>
                <a:cxn ang="0">
                  <a:pos x="79" y="13"/>
                </a:cxn>
                <a:cxn ang="0">
                  <a:pos x="93" y="11"/>
                </a:cxn>
                <a:cxn ang="0">
                  <a:pos x="108" y="9"/>
                </a:cxn>
                <a:cxn ang="0">
                  <a:pos x="123" y="7"/>
                </a:cxn>
                <a:cxn ang="0">
                  <a:pos x="136" y="5"/>
                </a:cxn>
                <a:cxn ang="0">
                  <a:pos x="152" y="3"/>
                </a:cxn>
                <a:cxn ang="0">
                  <a:pos x="159" y="3"/>
                </a:cxn>
              </a:cxnLst>
              <a:rect l="0" t="0" r="r" b="b"/>
              <a:pathLst>
                <a:path w="245" h="62">
                  <a:moveTo>
                    <a:pt x="159" y="3"/>
                  </a:moveTo>
                  <a:lnTo>
                    <a:pt x="163" y="3"/>
                  </a:lnTo>
                  <a:lnTo>
                    <a:pt x="169" y="3"/>
                  </a:lnTo>
                  <a:lnTo>
                    <a:pt x="174" y="3"/>
                  </a:lnTo>
                  <a:lnTo>
                    <a:pt x="182" y="3"/>
                  </a:lnTo>
                  <a:lnTo>
                    <a:pt x="190" y="1"/>
                  </a:lnTo>
                  <a:lnTo>
                    <a:pt x="195" y="1"/>
                  </a:lnTo>
                  <a:lnTo>
                    <a:pt x="203" y="1"/>
                  </a:lnTo>
                  <a:lnTo>
                    <a:pt x="211" y="1"/>
                  </a:lnTo>
                  <a:lnTo>
                    <a:pt x="216" y="0"/>
                  </a:lnTo>
                  <a:lnTo>
                    <a:pt x="224" y="0"/>
                  </a:lnTo>
                  <a:lnTo>
                    <a:pt x="230" y="0"/>
                  </a:lnTo>
                  <a:lnTo>
                    <a:pt x="235" y="1"/>
                  </a:lnTo>
                  <a:lnTo>
                    <a:pt x="241" y="7"/>
                  </a:lnTo>
                  <a:lnTo>
                    <a:pt x="245" y="15"/>
                  </a:lnTo>
                  <a:lnTo>
                    <a:pt x="233" y="15"/>
                  </a:lnTo>
                  <a:lnTo>
                    <a:pt x="222" y="19"/>
                  </a:lnTo>
                  <a:lnTo>
                    <a:pt x="209" y="19"/>
                  </a:lnTo>
                  <a:lnTo>
                    <a:pt x="197" y="20"/>
                  </a:lnTo>
                  <a:lnTo>
                    <a:pt x="186" y="22"/>
                  </a:lnTo>
                  <a:lnTo>
                    <a:pt x="174" y="24"/>
                  </a:lnTo>
                  <a:lnTo>
                    <a:pt x="163" y="24"/>
                  </a:lnTo>
                  <a:lnTo>
                    <a:pt x="152" y="26"/>
                  </a:lnTo>
                  <a:lnTo>
                    <a:pt x="140" y="26"/>
                  </a:lnTo>
                  <a:lnTo>
                    <a:pt x="129" y="26"/>
                  </a:lnTo>
                  <a:lnTo>
                    <a:pt x="119" y="28"/>
                  </a:lnTo>
                  <a:lnTo>
                    <a:pt x="108" y="30"/>
                  </a:lnTo>
                  <a:lnTo>
                    <a:pt x="98" y="32"/>
                  </a:lnTo>
                  <a:lnTo>
                    <a:pt x="89" y="34"/>
                  </a:lnTo>
                  <a:lnTo>
                    <a:pt x="79" y="36"/>
                  </a:lnTo>
                  <a:lnTo>
                    <a:pt x="74" y="39"/>
                  </a:lnTo>
                  <a:lnTo>
                    <a:pt x="74" y="41"/>
                  </a:lnTo>
                  <a:lnTo>
                    <a:pt x="74" y="45"/>
                  </a:lnTo>
                  <a:lnTo>
                    <a:pt x="66" y="43"/>
                  </a:lnTo>
                  <a:lnTo>
                    <a:pt x="58" y="45"/>
                  </a:lnTo>
                  <a:lnTo>
                    <a:pt x="53" y="45"/>
                  </a:lnTo>
                  <a:lnTo>
                    <a:pt x="49" y="47"/>
                  </a:lnTo>
                  <a:lnTo>
                    <a:pt x="38" y="53"/>
                  </a:lnTo>
                  <a:lnTo>
                    <a:pt x="32" y="58"/>
                  </a:lnTo>
                  <a:lnTo>
                    <a:pt x="22" y="62"/>
                  </a:lnTo>
                  <a:lnTo>
                    <a:pt x="15" y="60"/>
                  </a:lnTo>
                  <a:lnTo>
                    <a:pt x="13" y="57"/>
                  </a:lnTo>
                  <a:lnTo>
                    <a:pt x="9" y="53"/>
                  </a:lnTo>
                  <a:lnTo>
                    <a:pt x="5" y="47"/>
                  </a:lnTo>
                  <a:lnTo>
                    <a:pt x="1" y="39"/>
                  </a:lnTo>
                  <a:lnTo>
                    <a:pt x="0" y="30"/>
                  </a:lnTo>
                  <a:lnTo>
                    <a:pt x="1" y="26"/>
                  </a:lnTo>
                  <a:lnTo>
                    <a:pt x="7" y="20"/>
                  </a:lnTo>
                  <a:lnTo>
                    <a:pt x="17" y="20"/>
                  </a:lnTo>
                  <a:lnTo>
                    <a:pt x="26" y="17"/>
                  </a:lnTo>
                  <a:lnTo>
                    <a:pt x="36" y="15"/>
                  </a:lnTo>
                  <a:lnTo>
                    <a:pt x="45" y="13"/>
                  </a:lnTo>
                  <a:lnTo>
                    <a:pt x="53" y="9"/>
                  </a:lnTo>
                  <a:lnTo>
                    <a:pt x="62" y="13"/>
                  </a:lnTo>
                  <a:lnTo>
                    <a:pt x="74" y="13"/>
                  </a:lnTo>
                  <a:lnTo>
                    <a:pt x="79" y="13"/>
                  </a:lnTo>
                  <a:lnTo>
                    <a:pt x="87" y="13"/>
                  </a:lnTo>
                  <a:lnTo>
                    <a:pt x="93" y="11"/>
                  </a:lnTo>
                  <a:lnTo>
                    <a:pt x="102" y="11"/>
                  </a:lnTo>
                  <a:lnTo>
                    <a:pt x="108" y="9"/>
                  </a:lnTo>
                  <a:lnTo>
                    <a:pt x="115" y="9"/>
                  </a:lnTo>
                  <a:lnTo>
                    <a:pt x="123" y="7"/>
                  </a:lnTo>
                  <a:lnTo>
                    <a:pt x="131" y="7"/>
                  </a:lnTo>
                  <a:lnTo>
                    <a:pt x="136" y="5"/>
                  </a:lnTo>
                  <a:lnTo>
                    <a:pt x="144" y="3"/>
                  </a:lnTo>
                  <a:lnTo>
                    <a:pt x="152" y="3"/>
                  </a:lnTo>
                  <a:lnTo>
                    <a:pt x="159" y="3"/>
                  </a:lnTo>
                  <a:lnTo>
                    <a:pt x="159" y="3"/>
                  </a:lnTo>
                  <a:close/>
                </a:path>
              </a:pathLst>
            </a:custGeom>
            <a:solidFill>
              <a:srgbClr val="000000"/>
            </a:solidFill>
            <a:ln w="9525">
              <a:noFill/>
              <a:round/>
              <a:headEnd/>
              <a:tailEnd/>
            </a:ln>
          </p:spPr>
          <p:txBody>
            <a:bodyPr/>
            <a:lstStyle/>
            <a:p>
              <a:endParaRPr lang="es-AR"/>
            </a:p>
          </p:txBody>
        </p:sp>
        <p:sp>
          <p:nvSpPr>
            <p:cNvPr id="45189" name="Freeform 133"/>
            <p:cNvSpPr>
              <a:spLocks/>
            </p:cNvSpPr>
            <p:nvPr/>
          </p:nvSpPr>
          <p:spPr bwMode="auto">
            <a:xfrm>
              <a:off x="1059" y="2963"/>
              <a:ext cx="49" cy="42"/>
            </a:xfrm>
            <a:custGeom>
              <a:avLst/>
              <a:gdLst/>
              <a:ahLst/>
              <a:cxnLst>
                <a:cxn ang="0">
                  <a:pos x="72" y="2"/>
                </a:cxn>
                <a:cxn ang="0">
                  <a:pos x="80" y="0"/>
                </a:cxn>
                <a:cxn ang="0">
                  <a:pos x="88" y="2"/>
                </a:cxn>
                <a:cxn ang="0">
                  <a:pos x="93" y="4"/>
                </a:cxn>
                <a:cxn ang="0">
                  <a:pos x="97" y="12"/>
                </a:cxn>
                <a:cxn ang="0">
                  <a:pos x="99" y="17"/>
                </a:cxn>
                <a:cxn ang="0">
                  <a:pos x="99" y="25"/>
                </a:cxn>
                <a:cxn ang="0">
                  <a:pos x="99" y="33"/>
                </a:cxn>
                <a:cxn ang="0">
                  <a:pos x="97" y="42"/>
                </a:cxn>
                <a:cxn ang="0">
                  <a:pos x="93" y="52"/>
                </a:cxn>
                <a:cxn ang="0">
                  <a:pos x="91" y="61"/>
                </a:cxn>
                <a:cxn ang="0">
                  <a:pos x="86" y="67"/>
                </a:cxn>
                <a:cxn ang="0">
                  <a:pos x="80" y="74"/>
                </a:cxn>
                <a:cxn ang="0">
                  <a:pos x="72" y="80"/>
                </a:cxn>
                <a:cxn ang="0">
                  <a:pos x="67" y="84"/>
                </a:cxn>
                <a:cxn ang="0">
                  <a:pos x="61" y="84"/>
                </a:cxn>
                <a:cxn ang="0">
                  <a:pos x="55" y="84"/>
                </a:cxn>
                <a:cxn ang="0">
                  <a:pos x="48" y="84"/>
                </a:cxn>
                <a:cxn ang="0">
                  <a:pos x="42" y="84"/>
                </a:cxn>
                <a:cxn ang="0">
                  <a:pos x="34" y="84"/>
                </a:cxn>
                <a:cxn ang="0">
                  <a:pos x="29" y="84"/>
                </a:cxn>
                <a:cxn ang="0">
                  <a:pos x="21" y="84"/>
                </a:cxn>
                <a:cxn ang="0">
                  <a:pos x="15" y="84"/>
                </a:cxn>
                <a:cxn ang="0">
                  <a:pos x="8" y="84"/>
                </a:cxn>
                <a:cxn ang="0">
                  <a:pos x="0" y="84"/>
                </a:cxn>
                <a:cxn ang="0">
                  <a:pos x="4" y="74"/>
                </a:cxn>
                <a:cxn ang="0">
                  <a:pos x="10" y="69"/>
                </a:cxn>
                <a:cxn ang="0">
                  <a:pos x="17" y="65"/>
                </a:cxn>
                <a:cxn ang="0">
                  <a:pos x="27" y="63"/>
                </a:cxn>
                <a:cxn ang="0">
                  <a:pos x="38" y="61"/>
                </a:cxn>
                <a:cxn ang="0">
                  <a:pos x="48" y="61"/>
                </a:cxn>
                <a:cxn ang="0">
                  <a:pos x="57" y="61"/>
                </a:cxn>
                <a:cxn ang="0">
                  <a:pos x="67" y="59"/>
                </a:cxn>
                <a:cxn ang="0">
                  <a:pos x="67" y="63"/>
                </a:cxn>
                <a:cxn ang="0">
                  <a:pos x="72" y="63"/>
                </a:cxn>
                <a:cxn ang="0">
                  <a:pos x="74" y="55"/>
                </a:cxn>
                <a:cxn ang="0">
                  <a:pos x="76" y="50"/>
                </a:cxn>
                <a:cxn ang="0">
                  <a:pos x="74" y="46"/>
                </a:cxn>
                <a:cxn ang="0">
                  <a:pos x="72" y="42"/>
                </a:cxn>
                <a:cxn ang="0">
                  <a:pos x="61" y="38"/>
                </a:cxn>
                <a:cxn ang="0">
                  <a:pos x="52" y="38"/>
                </a:cxn>
                <a:cxn ang="0">
                  <a:pos x="40" y="34"/>
                </a:cxn>
                <a:cxn ang="0">
                  <a:pos x="34" y="31"/>
                </a:cxn>
                <a:cxn ang="0">
                  <a:pos x="33" y="29"/>
                </a:cxn>
                <a:cxn ang="0">
                  <a:pos x="36" y="25"/>
                </a:cxn>
                <a:cxn ang="0">
                  <a:pos x="38" y="21"/>
                </a:cxn>
                <a:cxn ang="0">
                  <a:pos x="48" y="17"/>
                </a:cxn>
                <a:cxn ang="0">
                  <a:pos x="53" y="14"/>
                </a:cxn>
                <a:cxn ang="0">
                  <a:pos x="59" y="10"/>
                </a:cxn>
                <a:cxn ang="0">
                  <a:pos x="65" y="6"/>
                </a:cxn>
                <a:cxn ang="0">
                  <a:pos x="72" y="2"/>
                </a:cxn>
                <a:cxn ang="0">
                  <a:pos x="72" y="2"/>
                </a:cxn>
              </a:cxnLst>
              <a:rect l="0" t="0" r="r" b="b"/>
              <a:pathLst>
                <a:path w="99" h="84">
                  <a:moveTo>
                    <a:pt x="72" y="2"/>
                  </a:moveTo>
                  <a:lnTo>
                    <a:pt x="80" y="0"/>
                  </a:lnTo>
                  <a:lnTo>
                    <a:pt x="88" y="2"/>
                  </a:lnTo>
                  <a:lnTo>
                    <a:pt x="93" y="4"/>
                  </a:lnTo>
                  <a:lnTo>
                    <a:pt x="97" y="12"/>
                  </a:lnTo>
                  <a:lnTo>
                    <a:pt x="99" y="17"/>
                  </a:lnTo>
                  <a:lnTo>
                    <a:pt x="99" y="25"/>
                  </a:lnTo>
                  <a:lnTo>
                    <a:pt x="99" y="33"/>
                  </a:lnTo>
                  <a:lnTo>
                    <a:pt x="97" y="42"/>
                  </a:lnTo>
                  <a:lnTo>
                    <a:pt x="93" y="52"/>
                  </a:lnTo>
                  <a:lnTo>
                    <a:pt x="91" y="61"/>
                  </a:lnTo>
                  <a:lnTo>
                    <a:pt x="86" y="67"/>
                  </a:lnTo>
                  <a:lnTo>
                    <a:pt x="80" y="74"/>
                  </a:lnTo>
                  <a:lnTo>
                    <a:pt x="72" y="80"/>
                  </a:lnTo>
                  <a:lnTo>
                    <a:pt x="67" y="84"/>
                  </a:lnTo>
                  <a:lnTo>
                    <a:pt x="61" y="84"/>
                  </a:lnTo>
                  <a:lnTo>
                    <a:pt x="55" y="84"/>
                  </a:lnTo>
                  <a:lnTo>
                    <a:pt x="48" y="84"/>
                  </a:lnTo>
                  <a:lnTo>
                    <a:pt x="42" y="84"/>
                  </a:lnTo>
                  <a:lnTo>
                    <a:pt x="34" y="84"/>
                  </a:lnTo>
                  <a:lnTo>
                    <a:pt x="29" y="84"/>
                  </a:lnTo>
                  <a:lnTo>
                    <a:pt x="21" y="84"/>
                  </a:lnTo>
                  <a:lnTo>
                    <a:pt x="15" y="84"/>
                  </a:lnTo>
                  <a:lnTo>
                    <a:pt x="8" y="84"/>
                  </a:lnTo>
                  <a:lnTo>
                    <a:pt x="0" y="84"/>
                  </a:lnTo>
                  <a:lnTo>
                    <a:pt x="4" y="74"/>
                  </a:lnTo>
                  <a:lnTo>
                    <a:pt x="10" y="69"/>
                  </a:lnTo>
                  <a:lnTo>
                    <a:pt x="17" y="65"/>
                  </a:lnTo>
                  <a:lnTo>
                    <a:pt x="27" y="63"/>
                  </a:lnTo>
                  <a:lnTo>
                    <a:pt x="38" y="61"/>
                  </a:lnTo>
                  <a:lnTo>
                    <a:pt x="48" y="61"/>
                  </a:lnTo>
                  <a:lnTo>
                    <a:pt x="57" y="61"/>
                  </a:lnTo>
                  <a:lnTo>
                    <a:pt x="67" y="59"/>
                  </a:lnTo>
                  <a:lnTo>
                    <a:pt x="67" y="63"/>
                  </a:lnTo>
                  <a:lnTo>
                    <a:pt x="72" y="63"/>
                  </a:lnTo>
                  <a:lnTo>
                    <a:pt x="74" y="55"/>
                  </a:lnTo>
                  <a:lnTo>
                    <a:pt x="76" y="50"/>
                  </a:lnTo>
                  <a:lnTo>
                    <a:pt x="74" y="46"/>
                  </a:lnTo>
                  <a:lnTo>
                    <a:pt x="72" y="42"/>
                  </a:lnTo>
                  <a:lnTo>
                    <a:pt x="61" y="38"/>
                  </a:lnTo>
                  <a:lnTo>
                    <a:pt x="52" y="38"/>
                  </a:lnTo>
                  <a:lnTo>
                    <a:pt x="40" y="34"/>
                  </a:lnTo>
                  <a:lnTo>
                    <a:pt x="34" y="31"/>
                  </a:lnTo>
                  <a:lnTo>
                    <a:pt x="33" y="29"/>
                  </a:lnTo>
                  <a:lnTo>
                    <a:pt x="36" y="25"/>
                  </a:lnTo>
                  <a:lnTo>
                    <a:pt x="38" y="21"/>
                  </a:lnTo>
                  <a:lnTo>
                    <a:pt x="48" y="17"/>
                  </a:lnTo>
                  <a:lnTo>
                    <a:pt x="53" y="14"/>
                  </a:lnTo>
                  <a:lnTo>
                    <a:pt x="59" y="10"/>
                  </a:lnTo>
                  <a:lnTo>
                    <a:pt x="65" y="6"/>
                  </a:lnTo>
                  <a:lnTo>
                    <a:pt x="72" y="2"/>
                  </a:lnTo>
                  <a:lnTo>
                    <a:pt x="72" y="2"/>
                  </a:lnTo>
                  <a:close/>
                </a:path>
              </a:pathLst>
            </a:custGeom>
            <a:solidFill>
              <a:srgbClr val="000000"/>
            </a:solidFill>
            <a:ln w="9525">
              <a:noFill/>
              <a:round/>
              <a:headEnd/>
              <a:tailEnd/>
            </a:ln>
          </p:spPr>
          <p:txBody>
            <a:bodyPr/>
            <a:lstStyle/>
            <a:p>
              <a:endParaRPr lang="es-AR"/>
            </a:p>
          </p:txBody>
        </p:sp>
        <p:sp>
          <p:nvSpPr>
            <p:cNvPr id="45190" name="Freeform 134"/>
            <p:cNvSpPr>
              <a:spLocks/>
            </p:cNvSpPr>
            <p:nvPr/>
          </p:nvSpPr>
          <p:spPr bwMode="auto">
            <a:xfrm>
              <a:off x="1414" y="2984"/>
              <a:ext cx="239" cy="82"/>
            </a:xfrm>
            <a:custGeom>
              <a:avLst/>
              <a:gdLst/>
              <a:ahLst/>
              <a:cxnLst>
                <a:cxn ang="0">
                  <a:pos x="441" y="0"/>
                </a:cxn>
                <a:cxn ang="0">
                  <a:pos x="450" y="0"/>
                </a:cxn>
                <a:cxn ang="0">
                  <a:pos x="456" y="2"/>
                </a:cxn>
                <a:cxn ang="0">
                  <a:pos x="462" y="4"/>
                </a:cxn>
                <a:cxn ang="0">
                  <a:pos x="468" y="12"/>
                </a:cxn>
                <a:cxn ang="0">
                  <a:pos x="469" y="19"/>
                </a:cxn>
                <a:cxn ang="0">
                  <a:pos x="471" y="27"/>
                </a:cxn>
                <a:cxn ang="0">
                  <a:pos x="473" y="32"/>
                </a:cxn>
                <a:cxn ang="0">
                  <a:pos x="477" y="42"/>
                </a:cxn>
                <a:cxn ang="0">
                  <a:pos x="445" y="42"/>
                </a:cxn>
                <a:cxn ang="0">
                  <a:pos x="412" y="44"/>
                </a:cxn>
                <a:cxn ang="0">
                  <a:pos x="382" y="48"/>
                </a:cxn>
                <a:cxn ang="0">
                  <a:pos x="352" y="53"/>
                </a:cxn>
                <a:cxn ang="0">
                  <a:pos x="321" y="59"/>
                </a:cxn>
                <a:cxn ang="0">
                  <a:pos x="293" y="67"/>
                </a:cxn>
                <a:cxn ang="0">
                  <a:pos x="262" y="74"/>
                </a:cxn>
                <a:cxn ang="0">
                  <a:pos x="234" y="84"/>
                </a:cxn>
                <a:cxn ang="0">
                  <a:pos x="203" y="91"/>
                </a:cxn>
                <a:cxn ang="0">
                  <a:pos x="175" y="103"/>
                </a:cxn>
                <a:cxn ang="0">
                  <a:pos x="144" y="112"/>
                </a:cxn>
                <a:cxn ang="0">
                  <a:pos x="116" y="124"/>
                </a:cxn>
                <a:cxn ang="0">
                  <a:pos x="86" y="133"/>
                </a:cxn>
                <a:cxn ang="0">
                  <a:pos x="57" y="145"/>
                </a:cxn>
                <a:cxn ang="0">
                  <a:pos x="29" y="154"/>
                </a:cxn>
                <a:cxn ang="0">
                  <a:pos x="0" y="164"/>
                </a:cxn>
                <a:cxn ang="0">
                  <a:pos x="25" y="146"/>
                </a:cxn>
                <a:cxn ang="0">
                  <a:pos x="49" y="131"/>
                </a:cxn>
                <a:cxn ang="0">
                  <a:pos x="74" y="116"/>
                </a:cxn>
                <a:cxn ang="0">
                  <a:pos x="101" y="103"/>
                </a:cxn>
                <a:cxn ang="0">
                  <a:pos x="127" y="89"/>
                </a:cxn>
                <a:cxn ang="0">
                  <a:pos x="154" y="80"/>
                </a:cxn>
                <a:cxn ang="0">
                  <a:pos x="182" y="69"/>
                </a:cxn>
                <a:cxn ang="0">
                  <a:pos x="209" y="59"/>
                </a:cxn>
                <a:cxn ang="0">
                  <a:pos x="238" y="50"/>
                </a:cxn>
                <a:cxn ang="0">
                  <a:pos x="264" y="42"/>
                </a:cxn>
                <a:cxn ang="0">
                  <a:pos x="295" y="32"/>
                </a:cxn>
                <a:cxn ang="0">
                  <a:pos x="323" y="27"/>
                </a:cxn>
                <a:cxn ang="0">
                  <a:pos x="352" y="19"/>
                </a:cxn>
                <a:cxn ang="0">
                  <a:pos x="380" y="12"/>
                </a:cxn>
                <a:cxn ang="0">
                  <a:pos x="411" y="6"/>
                </a:cxn>
                <a:cxn ang="0">
                  <a:pos x="441" y="0"/>
                </a:cxn>
                <a:cxn ang="0">
                  <a:pos x="441" y="0"/>
                </a:cxn>
              </a:cxnLst>
              <a:rect l="0" t="0" r="r" b="b"/>
              <a:pathLst>
                <a:path w="477" h="164">
                  <a:moveTo>
                    <a:pt x="441" y="0"/>
                  </a:moveTo>
                  <a:lnTo>
                    <a:pt x="450" y="0"/>
                  </a:lnTo>
                  <a:lnTo>
                    <a:pt x="456" y="2"/>
                  </a:lnTo>
                  <a:lnTo>
                    <a:pt x="462" y="4"/>
                  </a:lnTo>
                  <a:lnTo>
                    <a:pt x="468" y="12"/>
                  </a:lnTo>
                  <a:lnTo>
                    <a:pt x="469" y="19"/>
                  </a:lnTo>
                  <a:lnTo>
                    <a:pt x="471" y="27"/>
                  </a:lnTo>
                  <a:lnTo>
                    <a:pt x="473" y="32"/>
                  </a:lnTo>
                  <a:lnTo>
                    <a:pt x="477" y="42"/>
                  </a:lnTo>
                  <a:lnTo>
                    <a:pt x="445" y="42"/>
                  </a:lnTo>
                  <a:lnTo>
                    <a:pt x="412" y="44"/>
                  </a:lnTo>
                  <a:lnTo>
                    <a:pt x="382" y="48"/>
                  </a:lnTo>
                  <a:lnTo>
                    <a:pt x="352" y="53"/>
                  </a:lnTo>
                  <a:lnTo>
                    <a:pt x="321" y="59"/>
                  </a:lnTo>
                  <a:lnTo>
                    <a:pt x="293" y="67"/>
                  </a:lnTo>
                  <a:lnTo>
                    <a:pt x="262" y="74"/>
                  </a:lnTo>
                  <a:lnTo>
                    <a:pt x="234" y="84"/>
                  </a:lnTo>
                  <a:lnTo>
                    <a:pt x="203" y="91"/>
                  </a:lnTo>
                  <a:lnTo>
                    <a:pt x="175" y="103"/>
                  </a:lnTo>
                  <a:lnTo>
                    <a:pt x="144" y="112"/>
                  </a:lnTo>
                  <a:lnTo>
                    <a:pt x="116" y="124"/>
                  </a:lnTo>
                  <a:lnTo>
                    <a:pt x="86" y="133"/>
                  </a:lnTo>
                  <a:lnTo>
                    <a:pt x="57" y="145"/>
                  </a:lnTo>
                  <a:lnTo>
                    <a:pt x="29" y="154"/>
                  </a:lnTo>
                  <a:lnTo>
                    <a:pt x="0" y="164"/>
                  </a:lnTo>
                  <a:lnTo>
                    <a:pt x="25" y="146"/>
                  </a:lnTo>
                  <a:lnTo>
                    <a:pt x="49" y="131"/>
                  </a:lnTo>
                  <a:lnTo>
                    <a:pt x="74" y="116"/>
                  </a:lnTo>
                  <a:lnTo>
                    <a:pt x="101" y="103"/>
                  </a:lnTo>
                  <a:lnTo>
                    <a:pt x="127" y="89"/>
                  </a:lnTo>
                  <a:lnTo>
                    <a:pt x="154" y="80"/>
                  </a:lnTo>
                  <a:lnTo>
                    <a:pt x="182" y="69"/>
                  </a:lnTo>
                  <a:lnTo>
                    <a:pt x="209" y="59"/>
                  </a:lnTo>
                  <a:lnTo>
                    <a:pt x="238" y="50"/>
                  </a:lnTo>
                  <a:lnTo>
                    <a:pt x="264" y="42"/>
                  </a:lnTo>
                  <a:lnTo>
                    <a:pt x="295" y="32"/>
                  </a:lnTo>
                  <a:lnTo>
                    <a:pt x="323" y="27"/>
                  </a:lnTo>
                  <a:lnTo>
                    <a:pt x="352" y="19"/>
                  </a:lnTo>
                  <a:lnTo>
                    <a:pt x="380" y="12"/>
                  </a:lnTo>
                  <a:lnTo>
                    <a:pt x="411" y="6"/>
                  </a:lnTo>
                  <a:lnTo>
                    <a:pt x="441" y="0"/>
                  </a:lnTo>
                  <a:lnTo>
                    <a:pt x="441" y="0"/>
                  </a:lnTo>
                  <a:close/>
                </a:path>
              </a:pathLst>
            </a:custGeom>
            <a:solidFill>
              <a:srgbClr val="000000"/>
            </a:solidFill>
            <a:ln w="9525">
              <a:noFill/>
              <a:round/>
              <a:headEnd/>
              <a:tailEnd/>
            </a:ln>
          </p:spPr>
          <p:txBody>
            <a:bodyPr/>
            <a:lstStyle/>
            <a:p>
              <a:endParaRPr lang="es-AR"/>
            </a:p>
          </p:txBody>
        </p:sp>
        <p:sp>
          <p:nvSpPr>
            <p:cNvPr id="45191" name="Freeform 135"/>
            <p:cNvSpPr>
              <a:spLocks/>
            </p:cNvSpPr>
            <p:nvPr/>
          </p:nvSpPr>
          <p:spPr bwMode="auto">
            <a:xfrm>
              <a:off x="868" y="2993"/>
              <a:ext cx="145" cy="289"/>
            </a:xfrm>
            <a:custGeom>
              <a:avLst/>
              <a:gdLst/>
              <a:ahLst/>
              <a:cxnLst>
                <a:cxn ang="0">
                  <a:pos x="200" y="44"/>
                </a:cxn>
                <a:cxn ang="0">
                  <a:pos x="209" y="86"/>
                </a:cxn>
                <a:cxn ang="0">
                  <a:pos x="240" y="46"/>
                </a:cxn>
                <a:cxn ang="0">
                  <a:pos x="238" y="80"/>
                </a:cxn>
                <a:cxn ang="0">
                  <a:pos x="206" y="116"/>
                </a:cxn>
                <a:cxn ang="0">
                  <a:pos x="187" y="156"/>
                </a:cxn>
                <a:cxn ang="0">
                  <a:pos x="177" y="207"/>
                </a:cxn>
                <a:cxn ang="0">
                  <a:pos x="175" y="251"/>
                </a:cxn>
                <a:cxn ang="0">
                  <a:pos x="209" y="226"/>
                </a:cxn>
                <a:cxn ang="0">
                  <a:pos x="240" y="179"/>
                </a:cxn>
                <a:cxn ang="0">
                  <a:pos x="266" y="128"/>
                </a:cxn>
                <a:cxn ang="0">
                  <a:pos x="282" y="126"/>
                </a:cxn>
                <a:cxn ang="0">
                  <a:pos x="270" y="166"/>
                </a:cxn>
                <a:cxn ang="0">
                  <a:pos x="244" y="202"/>
                </a:cxn>
                <a:cxn ang="0">
                  <a:pos x="217" y="242"/>
                </a:cxn>
                <a:cxn ang="0">
                  <a:pos x="177" y="291"/>
                </a:cxn>
                <a:cxn ang="0">
                  <a:pos x="152" y="348"/>
                </a:cxn>
                <a:cxn ang="0">
                  <a:pos x="156" y="409"/>
                </a:cxn>
                <a:cxn ang="0">
                  <a:pos x="158" y="445"/>
                </a:cxn>
                <a:cxn ang="0">
                  <a:pos x="188" y="420"/>
                </a:cxn>
                <a:cxn ang="0">
                  <a:pos x="232" y="358"/>
                </a:cxn>
                <a:cxn ang="0">
                  <a:pos x="268" y="291"/>
                </a:cxn>
                <a:cxn ang="0">
                  <a:pos x="285" y="289"/>
                </a:cxn>
                <a:cxn ang="0">
                  <a:pos x="249" y="371"/>
                </a:cxn>
                <a:cxn ang="0">
                  <a:pos x="198" y="441"/>
                </a:cxn>
                <a:cxn ang="0">
                  <a:pos x="162" y="506"/>
                </a:cxn>
                <a:cxn ang="0">
                  <a:pos x="162" y="550"/>
                </a:cxn>
                <a:cxn ang="0">
                  <a:pos x="133" y="578"/>
                </a:cxn>
                <a:cxn ang="0">
                  <a:pos x="101" y="544"/>
                </a:cxn>
                <a:cxn ang="0">
                  <a:pos x="69" y="491"/>
                </a:cxn>
                <a:cxn ang="0">
                  <a:pos x="38" y="460"/>
                </a:cxn>
                <a:cxn ang="0">
                  <a:pos x="12" y="420"/>
                </a:cxn>
                <a:cxn ang="0">
                  <a:pos x="0" y="386"/>
                </a:cxn>
                <a:cxn ang="0">
                  <a:pos x="23" y="396"/>
                </a:cxn>
                <a:cxn ang="0">
                  <a:pos x="52" y="416"/>
                </a:cxn>
                <a:cxn ang="0">
                  <a:pos x="52" y="375"/>
                </a:cxn>
                <a:cxn ang="0">
                  <a:pos x="44" y="333"/>
                </a:cxn>
                <a:cxn ang="0">
                  <a:pos x="38" y="302"/>
                </a:cxn>
                <a:cxn ang="0">
                  <a:pos x="67" y="333"/>
                </a:cxn>
                <a:cxn ang="0">
                  <a:pos x="69" y="388"/>
                </a:cxn>
                <a:cxn ang="0">
                  <a:pos x="69" y="441"/>
                </a:cxn>
                <a:cxn ang="0">
                  <a:pos x="99" y="487"/>
                </a:cxn>
                <a:cxn ang="0">
                  <a:pos x="128" y="525"/>
                </a:cxn>
                <a:cxn ang="0">
                  <a:pos x="130" y="481"/>
                </a:cxn>
                <a:cxn ang="0">
                  <a:pos x="130" y="388"/>
                </a:cxn>
                <a:cxn ang="0">
                  <a:pos x="107" y="302"/>
                </a:cxn>
                <a:cxn ang="0">
                  <a:pos x="69" y="240"/>
                </a:cxn>
                <a:cxn ang="0">
                  <a:pos x="57" y="183"/>
                </a:cxn>
                <a:cxn ang="0">
                  <a:pos x="80" y="205"/>
                </a:cxn>
                <a:cxn ang="0">
                  <a:pos x="97" y="251"/>
                </a:cxn>
                <a:cxn ang="0">
                  <a:pos x="122" y="291"/>
                </a:cxn>
                <a:cxn ang="0">
                  <a:pos x="147" y="274"/>
                </a:cxn>
                <a:cxn ang="0">
                  <a:pos x="152" y="226"/>
                </a:cxn>
                <a:cxn ang="0">
                  <a:pos x="141" y="177"/>
                </a:cxn>
                <a:cxn ang="0">
                  <a:pos x="116" y="139"/>
                </a:cxn>
                <a:cxn ang="0">
                  <a:pos x="110" y="93"/>
                </a:cxn>
                <a:cxn ang="0">
                  <a:pos x="118" y="69"/>
                </a:cxn>
                <a:cxn ang="0">
                  <a:pos x="137" y="101"/>
                </a:cxn>
                <a:cxn ang="0">
                  <a:pos x="150" y="162"/>
                </a:cxn>
                <a:cxn ang="0">
                  <a:pos x="168" y="175"/>
                </a:cxn>
                <a:cxn ang="0">
                  <a:pos x="179" y="116"/>
                </a:cxn>
                <a:cxn ang="0">
                  <a:pos x="183" y="57"/>
                </a:cxn>
                <a:cxn ang="0">
                  <a:pos x="187" y="0"/>
                </a:cxn>
              </a:cxnLst>
              <a:rect l="0" t="0" r="r" b="b"/>
              <a:pathLst>
                <a:path w="291" h="578">
                  <a:moveTo>
                    <a:pt x="187" y="0"/>
                  </a:moveTo>
                  <a:lnTo>
                    <a:pt x="190" y="10"/>
                  </a:lnTo>
                  <a:lnTo>
                    <a:pt x="194" y="19"/>
                  </a:lnTo>
                  <a:lnTo>
                    <a:pt x="198" y="31"/>
                  </a:lnTo>
                  <a:lnTo>
                    <a:pt x="200" y="44"/>
                  </a:lnTo>
                  <a:lnTo>
                    <a:pt x="202" y="53"/>
                  </a:lnTo>
                  <a:lnTo>
                    <a:pt x="204" y="67"/>
                  </a:lnTo>
                  <a:lnTo>
                    <a:pt x="204" y="78"/>
                  </a:lnTo>
                  <a:lnTo>
                    <a:pt x="206" y="91"/>
                  </a:lnTo>
                  <a:lnTo>
                    <a:pt x="209" y="86"/>
                  </a:lnTo>
                  <a:lnTo>
                    <a:pt x="215" y="80"/>
                  </a:lnTo>
                  <a:lnTo>
                    <a:pt x="217" y="74"/>
                  </a:lnTo>
                  <a:lnTo>
                    <a:pt x="223" y="69"/>
                  </a:lnTo>
                  <a:lnTo>
                    <a:pt x="230" y="57"/>
                  </a:lnTo>
                  <a:lnTo>
                    <a:pt x="240" y="46"/>
                  </a:lnTo>
                  <a:lnTo>
                    <a:pt x="244" y="52"/>
                  </a:lnTo>
                  <a:lnTo>
                    <a:pt x="245" y="59"/>
                  </a:lnTo>
                  <a:lnTo>
                    <a:pt x="245" y="65"/>
                  </a:lnTo>
                  <a:lnTo>
                    <a:pt x="244" y="74"/>
                  </a:lnTo>
                  <a:lnTo>
                    <a:pt x="238" y="80"/>
                  </a:lnTo>
                  <a:lnTo>
                    <a:pt x="234" y="88"/>
                  </a:lnTo>
                  <a:lnTo>
                    <a:pt x="226" y="95"/>
                  </a:lnTo>
                  <a:lnTo>
                    <a:pt x="221" y="103"/>
                  </a:lnTo>
                  <a:lnTo>
                    <a:pt x="213" y="109"/>
                  </a:lnTo>
                  <a:lnTo>
                    <a:pt x="206" y="116"/>
                  </a:lnTo>
                  <a:lnTo>
                    <a:pt x="200" y="124"/>
                  </a:lnTo>
                  <a:lnTo>
                    <a:pt x="194" y="131"/>
                  </a:lnTo>
                  <a:lnTo>
                    <a:pt x="190" y="139"/>
                  </a:lnTo>
                  <a:lnTo>
                    <a:pt x="188" y="148"/>
                  </a:lnTo>
                  <a:lnTo>
                    <a:pt x="187" y="156"/>
                  </a:lnTo>
                  <a:lnTo>
                    <a:pt x="190" y="167"/>
                  </a:lnTo>
                  <a:lnTo>
                    <a:pt x="185" y="177"/>
                  </a:lnTo>
                  <a:lnTo>
                    <a:pt x="181" y="186"/>
                  </a:lnTo>
                  <a:lnTo>
                    <a:pt x="177" y="196"/>
                  </a:lnTo>
                  <a:lnTo>
                    <a:pt x="177" y="207"/>
                  </a:lnTo>
                  <a:lnTo>
                    <a:pt x="175" y="219"/>
                  </a:lnTo>
                  <a:lnTo>
                    <a:pt x="175" y="232"/>
                  </a:lnTo>
                  <a:lnTo>
                    <a:pt x="175" y="238"/>
                  </a:lnTo>
                  <a:lnTo>
                    <a:pt x="175" y="245"/>
                  </a:lnTo>
                  <a:lnTo>
                    <a:pt x="175" y="251"/>
                  </a:lnTo>
                  <a:lnTo>
                    <a:pt x="175" y="259"/>
                  </a:lnTo>
                  <a:lnTo>
                    <a:pt x="183" y="251"/>
                  </a:lnTo>
                  <a:lnTo>
                    <a:pt x="192" y="243"/>
                  </a:lnTo>
                  <a:lnTo>
                    <a:pt x="200" y="234"/>
                  </a:lnTo>
                  <a:lnTo>
                    <a:pt x="209" y="226"/>
                  </a:lnTo>
                  <a:lnTo>
                    <a:pt x="215" y="217"/>
                  </a:lnTo>
                  <a:lnTo>
                    <a:pt x="221" y="207"/>
                  </a:lnTo>
                  <a:lnTo>
                    <a:pt x="228" y="200"/>
                  </a:lnTo>
                  <a:lnTo>
                    <a:pt x="236" y="190"/>
                  </a:lnTo>
                  <a:lnTo>
                    <a:pt x="240" y="179"/>
                  </a:lnTo>
                  <a:lnTo>
                    <a:pt x="245" y="167"/>
                  </a:lnTo>
                  <a:lnTo>
                    <a:pt x="251" y="158"/>
                  </a:lnTo>
                  <a:lnTo>
                    <a:pt x="257" y="147"/>
                  </a:lnTo>
                  <a:lnTo>
                    <a:pt x="261" y="137"/>
                  </a:lnTo>
                  <a:lnTo>
                    <a:pt x="266" y="128"/>
                  </a:lnTo>
                  <a:lnTo>
                    <a:pt x="270" y="116"/>
                  </a:lnTo>
                  <a:lnTo>
                    <a:pt x="276" y="107"/>
                  </a:lnTo>
                  <a:lnTo>
                    <a:pt x="278" y="112"/>
                  </a:lnTo>
                  <a:lnTo>
                    <a:pt x="282" y="118"/>
                  </a:lnTo>
                  <a:lnTo>
                    <a:pt x="282" y="126"/>
                  </a:lnTo>
                  <a:lnTo>
                    <a:pt x="282" y="133"/>
                  </a:lnTo>
                  <a:lnTo>
                    <a:pt x="278" y="141"/>
                  </a:lnTo>
                  <a:lnTo>
                    <a:pt x="276" y="150"/>
                  </a:lnTo>
                  <a:lnTo>
                    <a:pt x="272" y="156"/>
                  </a:lnTo>
                  <a:lnTo>
                    <a:pt x="270" y="166"/>
                  </a:lnTo>
                  <a:lnTo>
                    <a:pt x="264" y="173"/>
                  </a:lnTo>
                  <a:lnTo>
                    <a:pt x="259" y="181"/>
                  </a:lnTo>
                  <a:lnTo>
                    <a:pt x="253" y="188"/>
                  </a:lnTo>
                  <a:lnTo>
                    <a:pt x="249" y="196"/>
                  </a:lnTo>
                  <a:lnTo>
                    <a:pt x="244" y="202"/>
                  </a:lnTo>
                  <a:lnTo>
                    <a:pt x="240" y="209"/>
                  </a:lnTo>
                  <a:lnTo>
                    <a:pt x="238" y="217"/>
                  </a:lnTo>
                  <a:lnTo>
                    <a:pt x="236" y="223"/>
                  </a:lnTo>
                  <a:lnTo>
                    <a:pt x="226" y="232"/>
                  </a:lnTo>
                  <a:lnTo>
                    <a:pt x="217" y="242"/>
                  </a:lnTo>
                  <a:lnTo>
                    <a:pt x="209" y="251"/>
                  </a:lnTo>
                  <a:lnTo>
                    <a:pt x="200" y="261"/>
                  </a:lnTo>
                  <a:lnTo>
                    <a:pt x="192" y="270"/>
                  </a:lnTo>
                  <a:lnTo>
                    <a:pt x="183" y="282"/>
                  </a:lnTo>
                  <a:lnTo>
                    <a:pt x="177" y="291"/>
                  </a:lnTo>
                  <a:lnTo>
                    <a:pt x="171" y="301"/>
                  </a:lnTo>
                  <a:lnTo>
                    <a:pt x="164" y="312"/>
                  </a:lnTo>
                  <a:lnTo>
                    <a:pt x="158" y="321"/>
                  </a:lnTo>
                  <a:lnTo>
                    <a:pt x="154" y="333"/>
                  </a:lnTo>
                  <a:lnTo>
                    <a:pt x="152" y="348"/>
                  </a:lnTo>
                  <a:lnTo>
                    <a:pt x="149" y="359"/>
                  </a:lnTo>
                  <a:lnTo>
                    <a:pt x="150" y="371"/>
                  </a:lnTo>
                  <a:lnTo>
                    <a:pt x="150" y="386"/>
                  </a:lnTo>
                  <a:lnTo>
                    <a:pt x="154" y="401"/>
                  </a:lnTo>
                  <a:lnTo>
                    <a:pt x="156" y="409"/>
                  </a:lnTo>
                  <a:lnTo>
                    <a:pt x="156" y="418"/>
                  </a:lnTo>
                  <a:lnTo>
                    <a:pt x="156" y="426"/>
                  </a:lnTo>
                  <a:lnTo>
                    <a:pt x="166" y="432"/>
                  </a:lnTo>
                  <a:lnTo>
                    <a:pt x="160" y="437"/>
                  </a:lnTo>
                  <a:lnTo>
                    <a:pt x="158" y="445"/>
                  </a:lnTo>
                  <a:lnTo>
                    <a:pt x="154" y="449"/>
                  </a:lnTo>
                  <a:lnTo>
                    <a:pt x="154" y="456"/>
                  </a:lnTo>
                  <a:lnTo>
                    <a:pt x="166" y="445"/>
                  </a:lnTo>
                  <a:lnTo>
                    <a:pt x="177" y="432"/>
                  </a:lnTo>
                  <a:lnTo>
                    <a:pt x="188" y="420"/>
                  </a:lnTo>
                  <a:lnTo>
                    <a:pt x="198" y="409"/>
                  </a:lnTo>
                  <a:lnTo>
                    <a:pt x="206" y="396"/>
                  </a:lnTo>
                  <a:lnTo>
                    <a:pt x="215" y="382"/>
                  </a:lnTo>
                  <a:lnTo>
                    <a:pt x="223" y="371"/>
                  </a:lnTo>
                  <a:lnTo>
                    <a:pt x="232" y="358"/>
                  </a:lnTo>
                  <a:lnTo>
                    <a:pt x="240" y="344"/>
                  </a:lnTo>
                  <a:lnTo>
                    <a:pt x="247" y="331"/>
                  </a:lnTo>
                  <a:lnTo>
                    <a:pt x="253" y="318"/>
                  </a:lnTo>
                  <a:lnTo>
                    <a:pt x="261" y="304"/>
                  </a:lnTo>
                  <a:lnTo>
                    <a:pt x="268" y="291"/>
                  </a:lnTo>
                  <a:lnTo>
                    <a:pt x="276" y="278"/>
                  </a:lnTo>
                  <a:lnTo>
                    <a:pt x="283" y="264"/>
                  </a:lnTo>
                  <a:lnTo>
                    <a:pt x="291" y="253"/>
                  </a:lnTo>
                  <a:lnTo>
                    <a:pt x="287" y="272"/>
                  </a:lnTo>
                  <a:lnTo>
                    <a:pt x="285" y="289"/>
                  </a:lnTo>
                  <a:lnTo>
                    <a:pt x="280" y="306"/>
                  </a:lnTo>
                  <a:lnTo>
                    <a:pt x="274" y="325"/>
                  </a:lnTo>
                  <a:lnTo>
                    <a:pt x="266" y="340"/>
                  </a:lnTo>
                  <a:lnTo>
                    <a:pt x="259" y="358"/>
                  </a:lnTo>
                  <a:lnTo>
                    <a:pt x="249" y="371"/>
                  </a:lnTo>
                  <a:lnTo>
                    <a:pt x="240" y="386"/>
                  </a:lnTo>
                  <a:lnTo>
                    <a:pt x="228" y="401"/>
                  </a:lnTo>
                  <a:lnTo>
                    <a:pt x="219" y="415"/>
                  </a:lnTo>
                  <a:lnTo>
                    <a:pt x="209" y="428"/>
                  </a:lnTo>
                  <a:lnTo>
                    <a:pt x="198" y="441"/>
                  </a:lnTo>
                  <a:lnTo>
                    <a:pt x="188" y="454"/>
                  </a:lnTo>
                  <a:lnTo>
                    <a:pt x="177" y="468"/>
                  </a:lnTo>
                  <a:lnTo>
                    <a:pt x="168" y="481"/>
                  </a:lnTo>
                  <a:lnTo>
                    <a:pt x="160" y="496"/>
                  </a:lnTo>
                  <a:lnTo>
                    <a:pt x="162" y="506"/>
                  </a:lnTo>
                  <a:lnTo>
                    <a:pt x="164" y="513"/>
                  </a:lnTo>
                  <a:lnTo>
                    <a:pt x="164" y="523"/>
                  </a:lnTo>
                  <a:lnTo>
                    <a:pt x="164" y="532"/>
                  </a:lnTo>
                  <a:lnTo>
                    <a:pt x="162" y="540"/>
                  </a:lnTo>
                  <a:lnTo>
                    <a:pt x="162" y="550"/>
                  </a:lnTo>
                  <a:lnTo>
                    <a:pt x="160" y="557"/>
                  </a:lnTo>
                  <a:lnTo>
                    <a:pt x="160" y="569"/>
                  </a:lnTo>
                  <a:lnTo>
                    <a:pt x="150" y="574"/>
                  </a:lnTo>
                  <a:lnTo>
                    <a:pt x="143" y="578"/>
                  </a:lnTo>
                  <a:lnTo>
                    <a:pt x="133" y="578"/>
                  </a:lnTo>
                  <a:lnTo>
                    <a:pt x="128" y="574"/>
                  </a:lnTo>
                  <a:lnTo>
                    <a:pt x="118" y="569"/>
                  </a:lnTo>
                  <a:lnTo>
                    <a:pt x="112" y="563"/>
                  </a:lnTo>
                  <a:lnTo>
                    <a:pt x="107" y="553"/>
                  </a:lnTo>
                  <a:lnTo>
                    <a:pt x="101" y="544"/>
                  </a:lnTo>
                  <a:lnTo>
                    <a:pt x="93" y="532"/>
                  </a:lnTo>
                  <a:lnTo>
                    <a:pt x="88" y="523"/>
                  </a:lnTo>
                  <a:lnTo>
                    <a:pt x="80" y="512"/>
                  </a:lnTo>
                  <a:lnTo>
                    <a:pt x="76" y="502"/>
                  </a:lnTo>
                  <a:lnTo>
                    <a:pt x="69" y="491"/>
                  </a:lnTo>
                  <a:lnTo>
                    <a:pt x="61" y="483"/>
                  </a:lnTo>
                  <a:lnTo>
                    <a:pt x="55" y="475"/>
                  </a:lnTo>
                  <a:lnTo>
                    <a:pt x="50" y="472"/>
                  </a:lnTo>
                  <a:lnTo>
                    <a:pt x="44" y="466"/>
                  </a:lnTo>
                  <a:lnTo>
                    <a:pt x="38" y="460"/>
                  </a:lnTo>
                  <a:lnTo>
                    <a:pt x="33" y="453"/>
                  </a:lnTo>
                  <a:lnTo>
                    <a:pt x="27" y="445"/>
                  </a:lnTo>
                  <a:lnTo>
                    <a:pt x="21" y="435"/>
                  </a:lnTo>
                  <a:lnTo>
                    <a:pt x="17" y="430"/>
                  </a:lnTo>
                  <a:lnTo>
                    <a:pt x="12" y="420"/>
                  </a:lnTo>
                  <a:lnTo>
                    <a:pt x="8" y="413"/>
                  </a:lnTo>
                  <a:lnTo>
                    <a:pt x="4" y="403"/>
                  </a:lnTo>
                  <a:lnTo>
                    <a:pt x="2" y="397"/>
                  </a:lnTo>
                  <a:lnTo>
                    <a:pt x="0" y="390"/>
                  </a:lnTo>
                  <a:lnTo>
                    <a:pt x="0" y="386"/>
                  </a:lnTo>
                  <a:lnTo>
                    <a:pt x="2" y="382"/>
                  </a:lnTo>
                  <a:lnTo>
                    <a:pt x="6" y="380"/>
                  </a:lnTo>
                  <a:lnTo>
                    <a:pt x="10" y="380"/>
                  </a:lnTo>
                  <a:lnTo>
                    <a:pt x="17" y="386"/>
                  </a:lnTo>
                  <a:lnTo>
                    <a:pt x="23" y="396"/>
                  </a:lnTo>
                  <a:lnTo>
                    <a:pt x="33" y="407"/>
                  </a:lnTo>
                  <a:lnTo>
                    <a:pt x="42" y="418"/>
                  </a:lnTo>
                  <a:lnTo>
                    <a:pt x="50" y="432"/>
                  </a:lnTo>
                  <a:lnTo>
                    <a:pt x="50" y="424"/>
                  </a:lnTo>
                  <a:lnTo>
                    <a:pt x="52" y="416"/>
                  </a:lnTo>
                  <a:lnTo>
                    <a:pt x="52" y="409"/>
                  </a:lnTo>
                  <a:lnTo>
                    <a:pt x="52" y="401"/>
                  </a:lnTo>
                  <a:lnTo>
                    <a:pt x="52" y="392"/>
                  </a:lnTo>
                  <a:lnTo>
                    <a:pt x="52" y="382"/>
                  </a:lnTo>
                  <a:lnTo>
                    <a:pt x="52" y="375"/>
                  </a:lnTo>
                  <a:lnTo>
                    <a:pt x="52" y="367"/>
                  </a:lnTo>
                  <a:lnTo>
                    <a:pt x="50" y="358"/>
                  </a:lnTo>
                  <a:lnTo>
                    <a:pt x="46" y="350"/>
                  </a:lnTo>
                  <a:lnTo>
                    <a:pt x="44" y="340"/>
                  </a:lnTo>
                  <a:lnTo>
                    <a:pt x="44" y="333"/>
                  </a:lnTo>
                  <a:lnTo>
                    <a:pt x="38" y="325"/>
                  </a:lnTo>
                  <a:lnTo>
                    <a:pt x="34" y="316"/>
                  </a:lnTo>
                  <a:lnTo>
                    <a:pt x="33" y="310"/>
                  </a:lnTo>
                  <a:lnTo>
                    <a:pt x="29" y="304"/>
                  </a:lnTo>
                  <a:lnTo>
                    <a:pt x="38" y="302"/>
                  </a:lnTo>
                  <a:lnTo>
                    <a:pt x="48" y="306"/>
                  </a:lnTo>
                  <a:lnTo>
                    <a:pt x="55" y="310"/>
                  </a:lnTo>
                  <a:lnTo>
                    <a:pt x="61" y="318"/>
                  </a:lnTo>
                  <a:lnTo>
                    <a:pt x="63" y="325"/>
                  </a:lnTo>
                  <a:lnTo>
                    <a:pt x="67" y="333"/>
                  </a:lnTo>
                  <a:lnTo>
                    <a:pt x="69" y="344"/>
                  </a:lnTo>
                  <a:lnTo>
                    <a:pt x="71" y="356"/>
                  </a:lnTo>
                  <a:lnTo>
                    <a:pt x="69" y="365"/>
                  </a:lnTo>
                  <a:lnTo>
                    <a:pt x="69" y="378"/>
                  </a:lnTo>
                  <a:lnTo>
                    <a:pt x="69" y="388"/>
                  </a:lnTo>
                  <a:lnTo>
                    <a:pt x="69" y="401"/>
                  </a:lnTo>
                  <a:lnTo>
                    <a:pt x="67" y="413"/>
                  </a:lnTo>
                  <a:lnTo>
                    <a:pt x="67" y="424"/>
                  </a:lnTo>
                  <a:lnTo>
                    <a:pt x="67" y="432"/>
                  </a:lnTo>
                  <a:lnTo>
                    <a:pt x="69" y="441"/>
                  </a:lnTo>
                  <a:lnTo>
                    <a:pt x="69" y="453"/>
                  </a:lnTo>
                  <a:lnTo>
                    <a:pt x="72" y="462"/>
                  </a:lnTo>
                  <a:lnTo>
                    <a:pt x="78" y="472"/>
                  </a:lnTo>
                  <a:lnTo>
                    <a:pt x="90" y="481"/>
                  </a:lnTo>
                  <a:lnTo>
                    <a:pt x="99" y="487"/>
                  </a:lnTo>
                  <a:lnTo>
                    <a:pt x="109" y="496"/>
                  </a:lnTo>
                  <a:lnTo>
                    <a:pt x="116" y="506"/>
                  </a:lnTo>
                  <a:lnTo>
                    <a:pt x="124" y="517"/>
                  </a:lnTo>
                  <a:lnTo>
                    <a:pt x="126" y="521"/>
                  </a:lnTo>
                  <a:lnTo>
                    <a:pt x="128" y="525"/>
                  </a:lnTo>
                  <a:lnTo>
                    <a:pt x="128" y="531"/>
                  </a:lnTo>
                  <a:lnTo>
                    <a:pt x="130" y="536"/>
                  </a:lnTo>
                  <a:lnTo>
                    <a:pt x="130" y="517"/>
                  </a:lnTo>
                  <a:lnTo>
                    <a:pt x="130" y="500"/>
                  </a:lnTo>
                  <a:lnTo>
                    <a:pt x="130" y="481"/>
                  </a:lnTo>
                  <a:lnTo>
                    <a:pt x="131" y="462"/>
                  </a:lnTo>
                  <a:lnTo>
                    <a:pt x="131" y="443"/>
                  </a:lnTo>
                  <a:lnTo>
                    <a:pt x="131" y="424"/>
                  </a:lnTo>
                  <a:lnTo>
                    <a:pt x="130" y="405"/>
                  </a:lnTo>
                  <a:lnTo>
                    <a:pt x="130" y="388"/>
                  </a:lnTo>
                  <a:lnTo>
                    <a:pt x="126" y="371"/>
                  </a:lnTo>
                  <a:lnTo>
                    <a:pt x="124" y="352"/>
                  </a:lnTo>
                  <a:lnTo>
                    <a:pt x="118" y="335"/>
                  </a:lnTo>
                  <a:lnTo>
                    <a:pt x="114" y="320"/>
                  </a:lnTo>
                  <a:lnTo>
                    <a:pt x="107" y="302"/>
                  </a:lnTo>
                  <a:lnTo>
                    <a:pt x="97" y="289"/>
                  </a:lnTo>
                  <a:lnTo>
                    <a:pt x="86" y="276"/>
                  </a:lnTo>
                  <a:lnTo>
                    <a:pt x="74" y="263"/>
                  </a:lnTo>
                  <a:lnTo>
                    <a:pt x="72" y="251"/>
                  </a:lnTo>
                  <a:lnTo>
                    <a:pt x="69" y="240"/>
                  </a:lnTo>
                  <a:lnTo>
                    <a:pt x="63" y="228"/>
                  </a:lnTo>
                  <a:lnTo>
                    <a:pt x="61" y="217"/>
                  </a:lnTo>
                  <a:lnTo>
                    <a:pt x="57" y="205"/>
                  </a:lnTo>
                  <a:lnTo>
                    <a:pt x="55" y="194"/>
                  </a:lnTo>
                  <a:lnTo>
                    <a:pt x="57" y="183"/>
                  </a:lnTo>
                  <a:lnTo>
                    <a:pt x="63" y="173"/>
                  </a:lnTo>
                  <a:lnTo>
                    <a:pt x="69" y="179"/>
                  </a:lnTo>
                  <a:lnTo>
                    <a:pt x="72" y="188"/>
                  </a:lnTo>
                  <a:lnTo>
                    <a:pt x="76" y="196"/>
                  </a:lnTo>
                  <a:lnTo>
                    <a:pt x="80" y="205"/>
                  </a:lnTo>
                  <a:lnTo>
                    <a:pt x="84" y="215"/>
                  </a:lnTo>
                  <a:lnTo>
                    <a:pt x="88" y="223"/>
                  </a:lnTo>
                  <a:lnTo>
                    <a:pt x="90" y="232"/>
                  </a:lnTo>
                  <a:lnTo>
                    <a:pt x="93" y="243"/>
                  </a:lnTo>
                  <a:lnTo>
                    <a:pt x="97" y="251"/>
                  </a:lnTo>
                  <a:lnTo>
                    <a:pt x="101" y="261"/>
                  </a:lnTo>
                  <a:lnTo>
                    <a:pt x="105" y="268"/>
                  </a:lnTo>
                  <a:lnTo>
                    <a:pt x="110" y="278"/>
                  </a:lnTo>
                  <a:lnTo>
                    <a:pt x="116" y="283"/>
                  </a:lnTo>
                  <a:lnTo>
                    <a:pt x="122" y="291"/>
                  </a:lnTo>
                  <a:lnTo>
                    <a:pt x="130" y="297"/>
                  </a:lnTo>
                  <a:lnTo>
                    <a:pt x="139" y="304"/>
                  </a:lnTo>
                  <a:lnTo>
                    <a:pt x="143" y="293"/>
                  </a:lnTo>
                  <a:lnTo>
                    <a:pt x="145" y="283"/>
                  </a:lnTo>
                  <a:lnTo>
                    <a:pt x="147" y="274"/>
                  </a:lnTo>
                  <a:lnTo>
                    <a:pt x="149" y="264"/>
                  </a:lnTo>
                  <a:lnTo>
                    <a:pt x="150" y="255"/>
                  </a:lnTo>
                  <a:lnTo>
                    <a:pt x="150" y="245"/>
                  </a:lnTo>
                  <a:lnTo>
                    <a:pt x="150" y="234"/>
                  </a:lnTo>
                  <a:lnTo>
                    <a:pt x="152" y="226"/>
                  </a:lnTo>
                  <a:lnTo>
                    <a:pt x="150" y="215"/>
                  </a:lnTo>
                  <a:lnTo>
                    <a:pt x="150" y="205"/>
                  </a:lnTo>
                  <a:lnTo>
                    <a:pt x="149" y="196"/>
                  </a:lnTo>
                  <a:lnTo>
                    <a:pt x="145" y="188"/>
                  </a:lnTo>
                  <a:lnTo>
                    <a:pt x="141" y="177"/>
                  </a:lnTo>
                  <a:lnTo>
                    <a:pt x="137" y="169"/>
                  </a:lnTo>
                  <a:lnTo>
                    <a:pt x="131" y="160"/>
                  </a:lnTo>
                  <a:lnTo>
                    <a:pt x="124" y="152"/>
                  </a:lnTo>
                  <a:lnTo>
                    <a:pt x="120" y="145"/>
                  </a:lnTo>
                  <a:lnTo>
                    <a:pt x="116" y="139"/>
                  </a:lnTo>
                  <a:lnTo>
                    <a:pt x="114" y="129"/>
                  </a:lnTo>
                  <a:lnTo>
                    <a:pt x="112" y="122"/>
                  </a:lnTo>
                  <a:lnTo>
                    <a:pt x="110" y="112"/>
                  </a:lnTo>
                  <a:lnTo>
                    <a:pt x="110" y="103"/>
                  </a:lnTo>
                  <a:lnTo>
                    <a:pt x="110" y="93"/>
                  </a:lnTo>
                  <a:lnTo>
                    <a:pt x="112" y="86"/>
                  </a:lnTo>
                  <a:lnTo>
                    <a:pt x="112" y="78"/>
                  </a:lnTo>
                  <a:lnTo>
                    <a:pt x="114" y="74"/>
                  </a:lnTo>
                  <a:lnTo>
                    <a:pt x="116" y="69"/>
                  </a:lnTo>
                  <a:lnTo>
                    <a:pt x="118" y="69"/>
                  </a:lnTo>
                  <a:lnTo>
                    <a:pt x="122" y="69"/>
                  </a:lnTo>
                  <a:lnTo>
                    <a:pt x="126" y="72"/>
                  </a:lnTo>
                  <a:lnTo>
                    <a:pt x="130" y="80"/>
                  </a:lnTo>
                  <a:lnTo>
                    <a:pt x="135" y="91"/>
                  </a:lnTo>
                  <a:lnTo>
                    <a:pt x="137" y="101"/>
                  </a:lnTo>
                  <a:lnTo>
                    <a:pt x="137" y="114"/>
                  </a:lnTo>
                  <a:lnTo>
                    <a:pt x="139" y="126"/>
                  </a:lnTo>
                  <a:lnTo>
                    <a:pt x="143" y="139"/>
                  </a:lnTo>
                  <a:lnTo>
                    <a:pt x="145" y="150"/>
                  </a:lnTo>
                  <a:lnTo>
                    <a:pt x="150" y="162"/>
                  </a:lnTo>
                  <a:lnTo>
                    <a:pt x="152" y="167"/>
                  </a:lnTo>
                  <a:lnTo>
                    <a:pt x="156" y="175"/>
                  </a:lnTo>
                  <a:lnTo>
                    <a:pt x="160" y="181"/>
                  </a:lnTo>
                  <a:lnTo>
                    <a:pt x="166" y="188"/>
                  </a:lnTo>
                  <a:lnTo>
                    <a:pt x="168" y="175"/>
                  </a:lnTo>
                  <a:lnTo>
                    <a:pt x="171" y="164"/>
                  </a:lnTo>
                  <a:lnTo>
                    <a:pt x="173" y="152"/>
                  </a:lnTo>
                  <a:lnTo>
                    <a:pt x="177" y="141"/>
                  </a:lnTo>
                  <a:lnTo>
                    <a:pt x="179" y="128"/>
                  </a:lnTo>
                  <a:lnTo>
                    <a:pt x="179" y="116"/>
                  </a:lnTo>
                  <a:lnTo>
                    <a:pt x="181" y="105"/>
                  </a:lnTo>
                  <a:lnTo>
                    <a:pt x="183" y="93"/>
                  </a:lnTo>
                  <a:lnTo>
                    <a:pt x="183" y="80"/>
                  </a:lnTo>
                  <a:lnTo>
                    <a:pt x="183" y="69"/>
                  </a:lnTo>
                  <a:lnTo>
                    <a:pt x="183" y="57"/>
                  </a:lnTo>
                  <a:lnTo>
                    <a:pt x="183" y="46"/>
                  </a:lnTo>
                  <a:lnTo>
                    <a:pt x="183" y="34"/>
                  </a:lnTo>
                  <a:lnTo>
                    <a:pt x="183" y="21"/>
                  </a:lnTo>
                  <a:lnTo>
                    <a:pt x="183" y="10"/>
                  </a:lnTo>
                  <a:lnTo>
                    <a:pt x="187" y="0"/>
                  </a:lnTo>
                  <a:lnTo>
                    <a:pt x="187" y="0"/>
                  </a:lnTo>
                  <a:close/>
                </a:path>
              </a:pathLst>
            </a:custGeom>
            <a:solidFill>
              <a:srgbClr val="F2CC99"/>
            </a:solidFill>
            <a:ln w="9525">
              <a:noFill/>
              <a:round/>
              <a:headEnd/>
              <a:tailEnd/>
            </a:ln>
          </p:spPr>
          <p:txBody>
            <a:bodyPr/>
            <a:lstStyle/>
            <a:p>
              <a:endParaRPr lang="es-AR"/>
            </a:p>
          </p:txBody>
        </p:sp>
        <p:sp>
          <p:nvSpPr>
            <p:cNvPr id="45192" name="Freeform 136"/>
            <p:cNvSpPr>
              <a:spLocks/>
            </p:cNvSpPr>
            <p:nvPr/>
          </p:nvSpPr>
          <p:spPr bwMode="auto">
            <a:xfrm>
              <a:off x="433" y="2995"/>
              <a:ext cx="175" cy="505"/>
            </a:xfrm>
            <a:custGeom>
              <a:avLst/>
              <a:gdLst/>
              <a:ahLst/>
              <a:cxnLst>
                <a:cxn ang="0">
                  <a:pos x="224" y="40"/>
                </a:cxn>
                <a:cxn ang="0">
                  <a:pos x="218" y="86"/>
                </a:cxn>
                <a:cxn ang="0">
                  <a:pos x="220" y="148"/>
                </a:cxn>
                <a:cxn ang="0">
                  <a:pos x="245" y="131"/>
                </a:cxn>
                <a:cxn ang="0">
                  <a:pos x="254" y="150"/>
                </a:cxn>
                <a:cxn ang="0">
                  <a:pos x="226" y="220"/>
                </a:cxn>
                <a:cxn ang="0">
                  <a:pos x="228" y="295"/>
                </a:cxn>
                <a:cxn ang="0">
                  <a:pos x="237" y="295"/>
                </a:cxn>
                <a:cxn ang="0">
                  <a:pos x="264" y="247"/>
                </a:cxn>
                <a:cxn ang="0">
                  <a:pos x="292" y="236"/>
                </a:cxn>
                <a:cxn ang="0">
                  <a:pos x="241" y="333"/>
                </a:cxn>
                <a:cxn ang="0">
                  <a:pos x="216" y="441"/>
                </a:cxn>
                <a:cxn ang="0">
                  <a:pos x="262" y="405"/>
                </a:cxn>
                <a:cxn ang="0">
                  <a:pos x="302" y="344"/>
                </a:cxn>
                <a:cxn ang="0">
                  <a:pos x="315" y="336"/>
                </a:cxn>
                <a:cxn ang="0">
                  <a:pos x="311" y="388"/>
                </a:cxn>
                <a:cxn ang="0">
                  <a:pos x="245" y="466"/>
                </a:cxn>
                <a:cxn ang="0">
                  <a:pos x="199" y="553"/>
                </a:cxn>
                <a:cxn ang="0">
                  <a:pos x="203" y="635"/>
                </a:cxn>
                <a:cxn ang="0">
                  <a:pos x="230" y="589"/>
                </a:cxn>
                <a:cxn ang="0">
                  <a:pos x="300" y="508"/>
                </a:cxn>
                <a:cxn ang="0">
                  <a:pos x="321" y="515"/>
                </a:cxn>
                <a:cxn ang="0">
                  <a:pos x="253" y="608"/>
                </a:cxn>
                <a:cxn ang="0">
                  <a:pos x="203" y="696"/>
                </a:cxn>
                <a:cxn ang="0">
                  <a:pos x="215" y="806"/>
                </a:cxn>
                <a:cxn ang="0">
                  <a:pos x="215" y="929"/>
                </a:cxn>
                <a:cxn ang="0">
                  <a:pos x="201" y="992"/>
                </a:cxn>
                <a:cxn ang="0">
                  <a:pos x="190" y="962"/>
                </a:cxn>
                <a:cxn ang="0">
                  <a:pos x="180" y="857"/>
                </a:cxn>
                <a:cxn ang="0">
                  <a:pos x="121" y="772"/>
                </a:cxn>
                <a:cxn ang="0">
                  <a:pos x="66" y="705"/>
                </a:cxn>
                <a:cxn ang="0">
                  <a:pos x="26" y="629"/>
                </a:cxn>
                <a:cxn ang="0">
                  <a:pos x="64" y="650"/>
                </a:cxn>
                <a:cxn ang="0">
                  <a:pos x="104" y="711"/>
                </a:cxn>
                <a:cxn ang="0">
                  <a:pos x="158" y="768"/>
                </a:cxn>
                <a:cxn ang="0">
                  <a:pos x="178" y="755"/>
                </a:cxn>
                <a:cxn ang="0">
                  <a:pos x="169" y="635"/>
                </a:cxn>
                <a:cxn ang="0">
                  <a:pos x="102" y="559"/>
                </a:cxn>
                <a:cxn ang="0">
                  <a:pos x="43" y="521"/>
                </a:cxn>
                <a:cxn ang="0">
                  <a:pos x="2" y="469"/>
                </a:cxn>
                <a:cxn ang="0">
                  <a:pos x="42" y="479"/>
                </a:cxn>
                <a:cxn ang="0">
                  <a:pos x="87" y="530"/>
                </a:cxn>
                <a:cxn ang="0">
                  <a:pos x="148" y="561"/>
                </a:cxn>
                <a:cxn ang="0">
                  <a:pos x="175" y="570"/>
                </a:cxn>
                <a:cxn ang="0">
                  <a:pos x="180" y="521"/>
                </a:cxn>
                <a:cxn ang="0">
                  <a:pos x="156" y="473"/>
                </a:cxn>
                <a:cxn ang="0">
                  <a:pos x="95" y="407"/>
                </a:cxn>
                <a:cxn ang="0">
                  <a:pos x="55" y="327"/>
                </a:cxn>
                <a:cxn ang="0">
                  <a:pos x="91" y="350"/>
                </a:cxn>
                <a:cxn ang="0">
                  <a:pos x="119" y="397"/>
                </a:cxn>
                <a:cxn ang="0">
                  <a:pos x="154" y="443"/>
                </a:cxn>
                <a:cxn ang="0">
                  <a:pos x="186" y="464"/>
                </a:cxn>
                <a:cxn ang="0">
                  <a:pos x="190" y="403"/>
                </a:cxn>
                <a:cxn ang="0">
                  <a:pos x="188" y="350"/>
                </a:cxn>
                <a:cxn ang="0">
                  <a:pos x="140" y="300"/>
                </a:cxn>
                <a:cxn ang="0">
                  <a:pos x="114" y="241"/>
                </a:cxn>
                <a:cxn ang="0">
                  <a:pos x="140" y="251"/>
                </a:cxn>
                <a:cxn ang="0">
                  <a:pos x="165" y="297"/>
                </a:cxn>
                <a:cxn ang="0">
                  <a:pos x="196" y="287"/>
                </a:cxn>
                <a:cxn ang="0">
                  <a:pos x="192" y="141"/>
                </a:cxn>
                <a:cxn ang="0">
                  <a:pos x="216" y="0"/>
                </a:cxn>
              </a:cxnLst>
              <a:rect l="0" t="0" r="r" b="b"/>
              <a:pathLst>
                <a:path w="349" h="1011">
                  <a:moveTo>
                    <a:pt x="216" y="0"/>
                  </a:moveTo>
                  <a:lnTo>
                    <a:pt x="222" y="6"/>
                  </a:lnTo>
                  <a:lnTo>
                    <a:pt x="226" y="15"/>
                  </a:lnTo>
                  <a:lnTo>
                    <a:pt x="224" y="21"/>
                  </a:lnTo>
                  <a:lnTo>
                    <a:pt x="224" y="27"/>
                  </a:lnTo>
                  <a:lnTo>
                    <a:pt x="224" y="32"/>
                  </a:lnTo>
                  <a:lnTo>
                    <a:pt x="224" y="40"/>
                  </a:lnTo>
                  <a:lnTo>
                    <a:pt x="220" y="46"/>
                  </a:lnTo>
                  <a:lnTo>
                    <a:pt x="220" y="53"/>
                  </a:lnTo>
                  <a:lnTo>
                    <a:pt x="218" y="59"/>
                  </a:lnTo>
                  <a:lnTo>
                    <a:pt x="218" y="67"/>
                  </a:lnTo>
                  <a:lnTo>
                    <a:pt x="218" y="72"/>
                  </a:lnTo>
                  <a:lnTo>
                    <a:pt x="218" y="80"/>
                  </a:lnTo>
                  <a:lnTo>
                    <a:pt x="218" y="86"/>
                  </a:lnTo>
                  <a:lnTo>
                    <a:pt x="222" y="91"/>
                  </a:lnTo>
                  <a:lnTo>
                    <a:pt x="218" y="101"/>
                  </a:lnTo>
                  <a:lnTo>
                    <a:pt x="216" y="110"/>
                  </a:lnTo>
                  <a:lnTo>
                    <a:pt x="216" y="120"/>
                  </a:lnTo>
                  <a:lnTo>
                    <a:pt x="218" y="129"/>
                  </a:lnTo>
                  <a:lnTo>
                    <a:pt x="218" y="139"/>
                  </a:lnTo>
                  <a:lnTo>
                    <a:pt x="220" y="148"/>
                  </a:lnTo>
                  <a:lnTo>
                    <a:pt x="220" y="158"/>
                  </a:lnTo>
                  <a:lnTo>
                    <a:pt x="222" y="169"/>
                  </a:lnTo>
                  <a:lnTo>
                    <a:pt x="226" y="162"/>
                  </a:lnTo>
                  <a:lnTo>
                    <a:pt x="232" y="154"/>
                  </a:lnTo>
                  <a:lnTo>
                    <a:pt x="235" y="146"/>
                  </a:lnTo>
                  <a:lnTo>
                    <a:pt x="241" y="141"/>
                  </a:lnTo>
                  <a:lnTo>
                    <a:pt x="245" y="131"/>
                  </a:lnTo>
                  <a:lnTo>
                    <a:pt x="251" y="124"/>
                  </a:lnTo>
                  <a:lnTo>
                    <a:pt x="254" y="116"/>
                  </a:lnTo>
                  <a:lnTo>
                    <a:pt x="262" y="112"/>
                  </a:lnTo>
                  <a:lnTo>
                    <a:pt x="262" y="122"/>
                  </a:lnTo>
                  <a:lnTo>
                    <a:pt x="260" y="131"/>
                  </a:lnTo>
                  <a:lnTo>
                    <a:pt x="256" y="141"/>
                  </a:lnTo>
                  <a:lnTo>
                    <a:pt x="254" y="150"/>
                  </a:lnTo>
                  <a:lnTo>
                    <a:pt x="251" y="160"/>
                  </a:lnTo>
                  <a:lnTo>
                    <a:pt x="247" y="169"/>
                  </a:lnTo>
                  <a:lnTo>
                    <a:pt x="241" y="179"/>
                  </a:lnTo>
                  <a:lnTo>
                    <a:pt x="237" y="190"/>
                  </a:lnTo>
                  <a:lnTo>
                    <a:pt x="234" y="200"/>
                  </a:lnTo>
                  <a:lnTo>
                    <a:pt x="230" y="211"/>
                  </a:lnTo>
                  <a:lnTo>
                    <a:pt x="226" y="220"/>
                  </a:lnTo>
                  <a:lnTo>
                    <a:pt x="226" y="232"/>
                  </a:lnTo>
                  <a:lnTo>
                    <a:pt x="222" y="241"/>
                  </a:lnTo>
                  <a:lnTo>
                    <a:pt x="222" y="255"/>
                  </a:lnTo>
                  <a:lnTo>
                    <a:pt x="224" y="266"/>
                  </a:lnTo>
                  <a:lnTo>
                    <a:pt x="226" y="279"/>
                  </a:lnTo>
                  <a:lnTo>
                    <a:pt x="228" y="287"/>
                  </a:lnTo>
                  <a:lnTo>
                    <a:pt x="228" y="295"/>
                  </a:lnTo>
                  <a:lnTo>
                    <a:pt x="224" y="304"/>
                  </a:lnTo>
                  <a:lnTo>
                    <a:pt x="222" y="316"/>
                  </a:lnTo>
                  <a:lnTo>
                    <a:pt x="226" y="316"/>
                  </a:lnTo>
                  <a:lnTo>
                    <a:pt x="226" y="316"/>
                  </a:lnTo>
                  <a:lnTo>
                    <a:pt x="230" y="310"/>
                  </a:lnTo>
                  <a:lnTo>
                    <a:pt x="235" y="302"/>
                  </a:lnTo>
                  <a:lnTo>
                    <a:pt x="237" y="295"/>
                  </a:lnTo>
                  <a:lnTo>
                    <a:pt x="243" y="289"/>
                  </a:lnTo>
                  <a:lnTo>
                    <a:pt x="247" y="281"/>
                  </a:lnTo>
                  <a:lnTo>
                    <a:pt x="251" y="274"/>
                  </a:lnTo>
                  <a:lnTo>
                    <a:pt x="253" y="268"/>
                  </a:lnTo>
                  <a:lnTo>
                    <a:pt x="258" y="262"/>
                  </a:lnTo>
                  <a:lnTo>
                    <a:pt x="262" y="255"/>
                  </a:lnTo>
                  <a:lnTo>
                    <a:pt x="264" y="247"/>
                  </a:lnTo>
                  <a:lnTo>
                    <a:pt x="270" y="241"/>
                  </a:lnTo>
                  <a:lnTo>
                    <a:pt x="273" y="238"/>
                  </a:lnTo>
                  <a:lnTo>
                    <a:pt x="279" y="232"/>
                  </a:lnTo>
                  <a:lnTo>
                    <a:pt x="285" y="228"/>
                  </a:lnTo>
                  <a:lnTo>
                    <a:pt x="291" y="224"/>
                  </a:lnTo>
                  <a:lnTo>
                    <a:pt x="298" y="224"/>
                  </a:lnTo>
                  <a:lnTo>
                    <a:pt x="292" y="236"/>
                  </a:lnTo>
                  <a:lnTo>
                    <a:pt x="287" y="251"/>
                  </a:lnTo>
                  <a:lnTo>
                    <a:pt x="279" y="262"/>
                  </a:lnTo>
                  <a:lnTo>
                    <a:pt x="273" y="278"/>
                  </a:lnTo>
                  <a:lnTo>
                    <a:pt x="264" y="291"/>
                  </a:lnTo>
                  <a:lnTo>
                    <a:pt x="256" y="304"/>
                  </a:lnTo>
                  <a:lnTo>
                    <a:pt x="247" y="317"/>
                  </a:lnTo>
                  <a:lnTo>
                    <a:pt x="241" y="333"/>
                  </a:lnTo>
                  <a:lnTo>
                    <a:pt x="234" y="346"/>
                  </a:lnTo>
                  <a:lnTo>
                    <a:pt x="226" y="361"/>
                  </a:lnTo>
                  <a:lnTo>
                    <a:pt x="220" y="376"/>
                  </a:lnTo>
                  <a:lnTo>
                    <a:pt x="218" y="392"/>
                  </a:lnTo>
                  <a:lnTo>
                    <a:pt x="215" y="407"/>
                  </a:lnTo>
                  <a:lnTo>
                    <a:pt x="215" y="422"/>
                  </a:lnTo>
                  <a:lnTo>
                    <a:pt x="216" y="441"/>
                  </a:lnTo>
                  <a:lnTo>
                    <a:pt x="222" y="458"/>
                  </a:lnTo>
                  <a:lnTo>
                    <a:pt x="228" y="449"/>
                  </a:lnTo>
                  <a:lnTo>
                    <a:pt x="235" y="441"/>
                  </a:lnTo>
                  <a:lnTo>
                    <a:pt x="241" y="431"/>
                  </a:lnTo>
                  <a:lnTo>
                    <a:pt x="249" y="424"/>
                  </a:lnTo>
                  <a:lnTo>
                    <a:pt x="254" y="414"/>
                  </a:lnTo>
                  <a:lnTo>
                    <a:pt x="262" y="405"/>
                  </a:lnTo>
                  <a:lnTo>
                    <a:pt x="268" y="397"/>
                  </a:lnTo>
                  <a:lnTo>
                    <a:pt x="273" y="388"/>
                  </a:lnTo>
                  <a:lnTo>
                    <a:pt x="279" y="378"/>
                  </a:lnTo>
                  <a:lnTo>
                    <a:pt x="285" y="371"/>
                  </a:lnTo>
                  <a:lnTo>
                    <a:pt x="291" y="361"/>
                  </a:lnTo>
                  <a:lnTo>
                    <a:pt x="296" y="354"/>
                  </a:lnTo>
                  <a:lnTo>
                    <a:pt x="302" y="344"/>
                  </a:lnTo>
                  <a:lnTo>
                    <a:pt x="310" y="335"/>
                  </a:lnTo>
                  <a:lnTo>
                    <a:pt x="317" y="327"/>
                  </a:lnTo>
                  <a:lnTo>
                    <a:pt x="323" y="321"/>
                  </a:lnTo>
                  <a:lnTo>
                    <a:pt x="323" y="323"/>
                  </a:lnTo>
                  <a:lnTo>
                    <a:pt x="323" y="325"/>
                  </a:lnTo>
                  <a:lnTo>
                    <a:pt x="317" y="329"/>
                  </a:lnTo>
                  <a:lnTo>
                    <a:pt x="315" y="336"/>
                  </a:lnTo>
                  <a:lnTo>
                    <a:pt x="313" y="342"/>
                  </a:lnTo>
                  <a:lnTo>
                    <a:pt x="315" y="350"/>
                  </a:lnTo>
                  <a:lnTo>
                    <a:pt x="315" y="355"/>
                  </a:lnTo>
                  <a:lnTo>
                    <a:pt x="317" y="361"/>
                  </a:lnTo>
                  <a:lnTo>
                    <a:pt x="317" y="369"/>
                  </a:lnTo>
                  <a:lnTo>
                    <a:pt x="319" y="376"/>
                  </a:lnTo>
                  <a:lnTo>
                    <a:pt x="311" y="388"/>
                  </a:lnTo>
                  <a:lnTo>
                    <a:pt x="302" y="399"/>
                  </a:lnTo>
                  <a:lnTo>
                    <a:pt x="292" y="409"/>
                  </a:lnTo>
                  <a:lnTo>
                    <a:pt x="285" y="420"/>
                  </a:lnTo>
                  <a:lnTo>
                    <a:pt x="273" y="431"/>
                  </a:lnTo>
                  <a:lnTo>
                    <a:pt x="264" y="441"/>
                  </a:lnTo>
                  <a:lnTo>
                    <a:pt x="253" y="452"/>
                  </a:lnTo>
                  <a:lnTo>
                    <a:pt x="245" y="466"/>
                  </a:lnTo>
                  <a:lnTo>
                    <a:pt x="234" y="475"/>
                  </a:lnTo>
                  <a:lnTo>
                    <a:pt x="224" y="487"/>
                  </a:lnTo>
                  <a:lnTo>
                    <a:pt x="216" y="498"/>
                  </a:lnTo>
                  <a:lnTo>
                    <a:pt x="211" y="513"/>
                  </a:lnTo>
                  <a:lnTo>
                    <a:pt x="203" y="525"/>
                  </a:lnTo>
                  <a:lnTo>
                    <a:pt x="201" y="540"/>
                  </a:lnTo>
                  <a:lnTo>
                    <a:pt x="199" y="553"/>
                  </a:lnTo>
                  <a:lnTo>
                    <a:pt x="201" y="568"/>
                  </a:lnTo>
                  <a:lnTo>
                    <a:pt x="201" y="580"/>
                  </a:lnTo>
                  <a:lnTo>
                    <a:pt x="201" y="591"/>
                  </a:lnTo>
                  <a:lnTo>
                    <a:pt x="201" y="603"/>
                  </a:lnTo>
                  <a:lnTo>
                    <a:pt x="203" y="614"/>
                  </a:lnTo>
                  <a:lnTo>
                    <a:pt x="203" y="623"/>
                  </a:lnTo>
                  <a:lnTo>
                    <a:pt x="203" y="635"/>
                  </a:lnTo>
                  <a:lnTo>
                    <a:pt x="201" y="644"/>
                  </a:lnTo>
                  <a:lnTo>
                    <a:pt x="201" y="656"/>
                  </a:lnTo>
                  <a:lnTo>
                    <a:pt x="205" y="641"/>
                  </a:lnTo>
                  <a:lnTo>
                    <a:pt x="211" y="629"/>
                  </a:lnTo>
                  <a:lnTo>
                    <a:pt x="216" y="614"/>
                  </a:lnTo>
                  <a:lnTo>
                    <a:pt x="224" y="603"/>
                  </a:lnTo>
                  <a:lnTo>
                    <a:pt x="230" y="589"/>
                  </a:lnTo>
                  <a:lnTo>
                    <a:pt x="237" y="576"/>
                  </a:lnTo>
                  <a:lnTo>
                    <a:pt x="247" y="563"/>
                  </a:lnTo>
                  <a:lnTo>
                    <a:pt x="258" y="551"/>
                  </a:lnTo>
                  <a:lnTo>
                    <a:pt x="268" y="538"/>
                  </a:lnTo>
                  <a:lnTo>
                    <a:pt x="277" y="527"/>
                  </a:lnTo>
                  <a:lnTo>
                    <a:pt x="289" y="515"/>
                  </a:lnTo>
                  <a:lnTo>
                    <a:pt x="300" y="508"/>
                  </a:lnTo>
                  <a:lnTo>
                    <a:pt x="311" y="496"/>
                  </a:lnTo>
                  <a:lnTo>
                    <a:pt x="323" y="488"/>
                  </a:lnTo>
                  <a:lnTo>
                    <a:pt x="334" y="483"/>
                  </a:lnTo>
                  <a:lnTo>
                    <a:pt x="349" y="477"/>
                  </a:lnTo>
                  <a:lnTo>
                    <a:pt x="340" y="490"/>
                  </a:lnTo>
                  <a:lnTo>
                    <a:pt x="330" y="504"/>
                  </a:lnTo>
                  <a:lnTo>
                    <a:pt x="321" y="515"/>
                  </a:lnTo>
                  <a:lnTo>
                    <a:pt x="311" y="530"/>
                  </a:lnTo>
                  <a:lnTo>
                    <a:pt x="302" y="542"/>
                  </a:lnTo>
                  <a:lnTo>
                    <a:pt x="292" y="555"/>
                  </a:lnTo>
                  <a:lnTo>
                    <a:pt x="281" y="568"/>
                  </a:lnTo>
                  <a:lnTo>
                    <a:pt x="273" y="582"/>
                  </a:lnTo>
                  <a:lnTo>
                    <a:pt x="262" y="595"/>
                  </a:lnTo>
                  <a:lnTo>
                    <a:pt x="253" y="608"/>
                  </a:lnTo>
                  <a:lnTo>
                    <a:pt x="243" y="620"/>
                  </a:lnTo>
                  <a:lnTo>
                    <a:pt x="235" y="635"/>
                  </a:lnTo>
                  <a:lnTo>
                    <a:pt x="228" y="648"/>
                  </a:lnTo>
                  <a:lnTo>
                    <a:pt x="220" y="661"/>
                  </a:lnTo>
                  <a:lnTo>
                    <a:pt x="215" y="677"/>
                  </a:lnTo>
                  <a:lnTo>
                    <a:pt x="213" y="690"/>
                  </a:lnTo>
                  <a:lnTo>
                    <a:pt x="203" y="696"/>
                  </a:lnTo>
                  <a:lnTo>
                    <a:pt x="197" y="701"/>
                  </a:lnTo>
                  <a:lnTo>
                    <a:pt x="201" y="718"/>
                  </a:lnTo>
                  <a:lnTo>
                    <a:pt x="203" y="736"/>
                  </a:lnTo>
                  <a:lnTo>
                    <a:pt x="207" y="753"/>
                  </a:lnTo>
                  <a:lnTo>
                    <a:pt x="211" y="772"/>
                  </a:lnTo>
                  <a:lnTo>
                    <a:pt x="213" y="789"/>
                  </a:lnTo>
                  <a:lnTo>
                    <a:pt x="215" y="806"/>
                  </a:lnTo>
                  <a:lnTo>
                    <a:pt x="215" y="825"/>
                  </a:lnTo>
                  <a:lnTo>
                    <a:pt x="218" y="842"/>
                  </a:lnTo>
                  <a:lnTo>
                    <a:pt x="216" y="859"/>
                  </a:lnTo>
                  <a:lnTo>
                    <a:pt x="216" y="876"/>
                  </a:lnTo>
                  <a:lnTo>
                    <a:pt x="216" y="893"/>
                  </a:lnTo>
                  <a:lnTo>
                    <a:pt x="216" y="912"/>
                  </a:lnTo>
                  <a:lnTo>
                    <a:pt x="215" y="929"/>
                  </a:lnTo>
                  <a:lnTo>
                    <a:pt x="215" y="947"/>
                  </a:lnTo>
                  <a:lnTo>
                    <a:pt x="213" y="964"/>
                  </a:lnTo>
                  <a:lnTo>
                    <a:pt x="213" y="981"/>
                  </a:lnTo>
                  <a:lnTo>
                    <a:pt x="205" y="981"/>
                  </a:lnTo>
                  <a:lnTo>
                    <a:pt x="203" y="985"/>
                  </a:lnTo>
                  <a:lnTo>
                    <a:pt x="201" y="986"/>
                  </a:lnTo>
                  <a:lnTo>
                    <a:pt x="201" y="992"/>
                  </a:lnTo>
                  <a:lnTo>
                    <a:pt x="201" y="998"/>
                  </a:lnTo>
                  <a:lnTo>
                    <a:pt x="199" y="1004"/>
                  </a:lnTo>
                  <a:lnTo>
                    <a:pt x="196" y="1007"/>
                  </a:lnTo>
                  <a:lnTo>
                    <a:pt x="192" y="1011"/>
                  </a:lnTo>
                  <a:lnTo>
                    <a:pt x="190" y="992"/>
                  </a:lnTo>
                  <a:lnTo>
                    <a:pt x="190" y="977"/>
                  </a:lnTo>
                  <a:lnTo>
                    <a:pt x="190" y="962"/>
                  </a:lnTo>
                  <a:lnTo>
                    <a:pt x="190" y="947"/>
                  </a:lnTo>
                  <a:lnTo>
                    <a:pt x="190" y="929"/>
                  </a:lnTo>
                  <a:lnTo>
                    <a:pt x="190" y="914"/>
                  </a:lnTo>
                  <a:lnTo>
                    <a:pt x="188" y="899"/>
                  </a:lnTo>
                  <a:lnTo>
                    <a:pt x="188" y="886"/>
                  </a:lnTo>
                  <a:lnTo>
                    <a:pt x="184" y="871"/>
                  </a:lnTo>
                  <a:lnTo>
                    <a:pt x="180" y="857"/>
                  </a:lnTo>
                  <a:lnTo>
                    <a:pt x="177" y="844"/>
                  </a:lnTo>
                  <a:lnTo>
                    <a:pt x="171" y="831"/>
                  </a:lnTo>
                  <a:lnTo>
                    <a:pt x="163" y="817"/>
                  </a:lnTo>
                  <a:lnTo>
                    <a:pt x="154" y="806"/>
                  </a:lnTo>
                  <a:lnTo>
                    <a:pt x="142" y="793"/>
                  </a:lnTo>
                  <a:lnTo>
                    <a:pt x="131" y="783"/>
                  </a:lnTo>
                  <a:lnTo>
                    <a:pt x="121" y="772"/>
                  </a:lnTo>
                  <a:lnTo>
                    <a:pt x="114" y="764"/>
                  </a:lnTo>
                  <a:lnTo>
                    <a:pt x="104" y="753"/>
                  </a:lnTo>
                  <a:lnTo>
                    <a:pt x="97" y="743"/>
                  </a:lnTo>
                  <a:lnTo>
                    <a:pt x="87" y="734"/>
                  </a:lnTo>
                  <a:lnTo>
                    <a:pt x="81" y="724"/>
                  </a:lnTo>
                  <a:lnTo>
                    <a:pt x="72" y="713"/>
                  </a:lnTo>
                  <a:lnTo>
                    <a:pt x="66" y="705"/>
                  </a:lnTo>
                  <a:lnTo>
                    <a:pt x="59" y="694"/>
                  </a:lnTo>
                  <a:lnTo>
                    <a:pt x="51" y="684"/>
                  </a:lnTo>
                  <a:lnTo>
                    <a:pt x="43" y="673"/>
                  </a:lnTo>
                  <a:lnTo>
                    <a:pt x="38" y="663"/>
                  </a:lnTo>
                  <a:lnTo>
                    <a:pt x="32" y="652"/>
                  </a:lnTo>
                  <a:lnTo>
                    <a:pt x="30" y="641"/>
                  </a:lnTo>
                  <a:lnTo>
                    <a:pt x="26" y="629"/>
                  </a:lnTo>
                  <a:lnTo>
                    <a:pt x="24" y="620"/>
                  </a:lnTo>
                  <a:lnTo>
                    <a:pt x="34" y="622"/>
                  </a:lnTo>
                  <a:lnTo>
                    <a:pt x="42" y="625"/>
                  </a:lnTo>
                  <a:lnTo>
                    <a:pt x="47" y="629"/>
                  </a:lnTo>
                  <a:lnTo>
                    <a:pt x="55" y="637"/>
                  </a:lnTo>
                  <a:lnTo>
                    <a:pt x="59" y="642"/>
                  </a:lnTo>
                  <a:lnTo>
                    <a:pt x="64" y="650"/>
                  </a:lnTo>
                  <a:lnTo>
                    <a:pt x="68" y="658"/>
                  </a:lnTo>
                  <a:lnTo>
                    <a:pt x="76" y="665"/>
                  </a:lnTo>
                  <a:lnTo>
                    <a:pt x="80" y="675"/>
                  </a:lnTo>
                  <a:lnTo>
                    <a:pt x="85" y="684"/>
                  </a:lnTo>
                  <a:lnTo>
                    <a:pt x="91" y="694"/>
                  </a:lnTo>
                  <a:lnTo>
                    <a:pt x="99" y="701"/>
                  </a:lnTo>
                  <a:lnTo>
                    <a:pt x="104" y="711"/>
                  </a:lnTo>
                  <a:lnTo>
                    <a:pt x="112" y="720"/>
                  </a:lnTo>
                  <a:lnTo>
                    <a:pt x="119" y="728"/>
                  </a:lnTo>
                  <a:lnTo>
                    <a:pt x="127" y="737"/>
                  </a:lnTo>
                  <a:lnTo>
                    <a:pt x="135" y="743"/>
                  </a:lnTo>
                  <a:lnTo>
                    <a:pt x="142" y="751"/>
                  </a:lnTo>
                  <a:lnTo>
                    <a:pt x="148" y="760"/>
                  </a:lnTo>
                  <a:lnTo>
                    <a:pt x="158" y="768"/>
                  </a:lnTo>
                  <a:lnTo>
                    <a:pt x="163" y="777"/>
                  </a:lnTo>
                  <a:lnTo>
                    <a:pt x="169" y="787"/>
                  </a:lnTo>
                  <a:lnTo>
                    <a:pt x="175" y="796"/>
                  </a:lnTo>
                  <a:lnTo>
                    <a:pt x="182" y="808"/>
                  </a:lnTo>
                  <a:lnTo>
                    <a:pt x="178" y="791"/>
                  </a:lnTo>
                  <a:lnTo>
                    <a:pt x="178" y="774"/>
                  </a:lnTo>
                  <a:lnTo>
                    <a:pt x="178" y="755"/>
                  </a:lnTo>
                  <a:lnTo>
                    <a:pt x="178" y="737"/>
                  </a:lnTo>
                  <a:lnTo>
                    <a:pt x="178" y="720"/>
                  </a:lnTo>
                  <a:lnTo>
                    <a:pt x="178" y="701"/>
                  </a:lnTo>
                  <a:lnTo>
                    <a:pt x="177" y="684"/>
                  </a:lnTo>
                  <a:lnTo>
                    <a:pt x="177" y="669"/>
                  </a:lnTo>
                  <a:lnTo>
                    <a:pt x="173" y="652"/>
                  </a:lnTo>
                  <a:lnTo>
                    <a:pt x="169" y="635"/>
                  </a:lnTo>
                  <a:lnTo>
                    <a:pt x="163" y="620"/>
                  </a:lnTo>
                  <a:lnTo>
                    <a:pt x="158" y="606"/>
                  </a:lnTo>
                  <a:lnTo>
                    <a:pt x="148" y="591"/>
                  </a:lnTo>
                  <a:lnTo>
                    <a:pt x="139" y="582"/>
                  </a:lnTo>
                  <a:lnTo>
                    <a:pt x="125" y="570"/>
                  </a:lnTo>
                  <a:lnTo>
                    <a:pt x="110" y="565"/>
                  </a:lnTo>
                  <a:lnTo>
                    <a:pt x="102" y="559"/>
                  </a:lnTo>
                  <a:lnTo>
                    <a:pt x="93" y="555"/>
                  </a:lnTo>
                  <a:lnTo>
                    <a:pt x="83" y="549"/>
                  </a:lnTo>
                  <a:lnTo>
                    <a:pt x="76" y="546"/>
                  </a:lnTo>
                  <a:lnTo>
                    <a:pt x="66" y="540"/>
                  </a:lnTo>
                  <a:lnTo>
                    <a:pt x="59" y="532"/>
                  </a:lnTo>
                  <a:lnTo>
                    <a:pt x="49" y="527"/>
                  </a:lnTo>
                  <a:lnTo>
                    <a:pt x="43" y="521"/>
                  </a:lnTo>
                  <a:lnTo>
                    <a:pt x="36" y="515"/>
                  </a:lnTo>
                  <a:lnTo>
                    <a:pt x="28" y="508"/>
                  </a:lnTo>
                  <a:lnTo>
                    <a:pt x="21" y="502"/>
                  </a:lnTo>
                  <a:lnTo>
                    <a:pt x="15" y="494"/>
                  </a:lnTo>
                  <a:lnTo>
                    <a:pt x="9" y="487"/>
                  </a:lnTo>
                  <a:lnTo>
                    <a:pt x="5" y="477"/>
                  </a:lnTo>
                  <a:lnTo>
                    <a:pt x="2" y="469"/>
                  </a:lnTo>
                  <a:lnTo>
                    <a:pt x="0" y="464"/>
                  </a:lnTo>
                  <a:lnTo>
                    <a:pt x="5" y="460"/>
                  </a:lnTo>
                  <a:lnTo>
                    <a:pt x="13" y="460"/>
                  </a:lnTo>
                  <a:lnTo>
                    <a:pt x="21" y="464"/>
                  </a:lnTo>
                  <a:lnTo>
                    <a:pt x="28" y="468"/>
                  </a:lnTo>
                  <a:lnTo>
                    <a:pt x="34" y="471"/>
                  </a:lnTo>
                  <a:lnTo>
                    <a:pt x="42" y="479"/>
                  </a:lnTo>
                  <a:lnTo>
                    <a:pt x="47" y="487"/>
                  </a:lnTo>
                  <a:lnTo>
                    <a:pt x="55" y="494"/>
                  </a:lnTo>
                  <a:lnTo>
                    <a:pt x="61" y="502"/>
                  </a:lnTo>
                  <a:lnTo>
                    <a:pt x="66" y="509"/>
                  </a:lnTo>
                  <a:lnTo>
                    <a:pt x="74" y="515"/>
                  </a:lnTo>
                  <a:lnTo>
                    <a:pt x="81" y="525"/>
                  </a:lnTo>
                  <a:lnTo>
                    <a:pt x="87" y="530"/>
                  </a:lnTo>
                  <a:lnTo>
                    <a:pt x="97" y="534"/>
                  </a:lnTo>
                  <a:lnTo>
                    <a:pt x="104" y="536"/>
                  </a:lnTo>
                  <a:lnTo>
                    <a:pt x="116" y="540"/>
                  </a:lnTo>
                  <a:lnTo>
                    <a:pt x="123" y="544"/>
                  </a:lnTo>
                  <a:lnTo>
                    <a:pt x="133" y="549"/>
                  </a:lnTo>
                  <a:lnTo>
                    <a:pt x="140" y="553"/>
                  </a:lnTo>
                  <a:lnTo>
                    <a:pt x="148" y="561"/>
                  </a:lnTo>
                  <a:lnTo>
                    <a:pt x="154" y="566"/>
                  </a:lnTo>
                  <a:lnTo>
                    <a:pt x="161" y="574"/>
                  </a:lnTo>
                  <a:lnTo>
                    <a:pt x="165" y="582"/>
                  </a:lnTo>
                  <a:lnTo>
                    <a:pt x="171" y="595"/>
                  </a:lnTo>
                  <a:lnTo>
                    <a:pt x="173" y="585"/>
                  </a:lnTo>
                  <a:lnTo>
                    <a:pt x="175" y="578"/>
                  </a:lnTo>
                  <a:lnTo>
                    <a:pt x="175" y="570"/>
                  </a:lnTo>
                  <a:lnTo>
                    <a:pt x="178" y="563"/>
                  </a:lnTo>
                  <a:lnTo>
                    <a:pt x="178" y="555"/>
                  </a:lnTo>
                  <a:lnTo>
                    <a:pt x="180" y="547"/>
                  </a:lnTo>
                  <a:lnTo>
                    <a:pt x="180" y="542"/>
                  </a:lnTo>
                  <a:lnTo>
                    <a:pt x="182" y="534"/>
                  </a:lnTo>
                  <a:lnTo>
                    <a:pt x="180" y="527"/>
                  </a:lnTo>
                  <a:lnTo>
                    <a:pt x="180" y="521"/>
                  </a:lnTo>
                  <a:lnTo>
                    <a:pt x="180" y="513"/>
                  </a:lnTo>
                  <a:lnTo>
                    <a:pt x="178" y="508"/>
                  </a:lnTo>
                  <a:lnTo>
                    <a:pt x="175" y="500"/>
                  </a:lnTo>
                  <a:lnTo>
                    <a:pt x="173" y="492"/>
                  </a:lnTo>
                  <a:lnTo>
                    <a:pt x="169" y="487"/>
                  </a:lnTo>
                  <a:lnTo>
                    <a:pt x="165" y="483"/>
                  </a:lnTo>
                  <a:lnTo>
                    <a:pt x="156" y="473"/>
                  </a:lnTo>
                  <a:lnTo>
                    <a:pt x="146" y="464"/>
                  </a:lnTo>
                  <a:lnTo>
                    <a:pt x="137" y="454"/>
                  </a:lnTo>
                  <a:lnTo>
                    <a:pt x="127" y="445"/>
                  </a:lnTo>
                  <a:lnTo>
                    <a:pt x="119" y="435"/>
                  </a:lnTo>
                  <a:lnTo>
                    <a:pt x="110" y="426"/>
                  </a:lnTo>
                  <a:lnTo>
                    <a:pt x="102" y="416"/>
                  </a:lnTo>
                  <a:lnTo>
                    <a:pt x="95" y="407"/>
                  </a:lnTo>
                  <a:lnTo>
                    <a:pt x="87" y="395"/>
                  </a:lnTo>
                  <a:lnTo>
                    <a:pt x="80" y="384"/>
                  </a:lnTo>
                  <a:lnTo>
                    <a:pt x="72" y="373"/>
                  </a:lnTo>
                  <a:lnTo>
                    <a:pt x="68" y="363"/>
                  </a:lnTo>
                  <a:lnTo>
                    <a:pt x="62" y="350"/>
                  </a:lnTo>
                  <a:lnTo>
                    <a:pt x="59" y="338"/>
                  </a:lnTo>
                  <a:lnTo>
                    <a:pt x="55" y="327"/>
                  </a:lnTo>
                  <a:lnTo>
                    <a:pt x="55" y="316"/>
                  </a:lnTo>
                  <a:lnTo>
                    <a:pt x="64" y="317"/>
                  </a:lnTo>
                  <a:lnTo>
                    <a:pt x="76" y="325"/>
                  </a:lnTo>
                  <a:lnTo>
                    <a:pt x="80" y="329"/>
                  </a:lnTo>
                  <a:lnTo>
                    <a:pt x="83" y="335"/>
                  </a:lnTo>
                  <a:lnTo>
                    <a:pt x="87" y="342"/>
                  </a:lnTo>
                  <a:lnTo>
                    <a:pt x="91" y="350"/>
                  </a:lnTo>
                  <a:lnTo>
                    <a:pt x="95" y="355"/>
                  </a:lnTo>
                  <a:lnTo>
                    <a:pt x="99" y="363"/>
                  </a:lnTo>
                  <a:lnTo>
                    <a:pt x="102" y="371"/>
                  </a:lnTo>
                  <a:lnTo>
                    <a:pt x="106" y="376"/>
                  </a:lnTo>
                  <a:lnTo>
                    <a:pt x="110" y="384"/>
                  </a:lnTo>
                  <a:lnTo>
                    <a:pt x="114" y="390"/>
                  </a:lnTo>
                  <a:lnTo>
                    <a:pt x="119" y="397"/>
                  </a:lnTo>
                  <a:lnTo>
                    <a:pt x="125" y="401"/>
                  </a:lnTo>
                  <a:lnTo>
                    <a:pt x="127" y="409"/>
                  </a:lnTo>
                  <a:lnTo>
                    <a:pt x="131" y="416"/>
                  </a:lnTo>
                  <a:lnTo>
                    <a:pt x="137" y="422"/>
                  </a:lnTo>
                  <a:lnTo>
                    <a:pt x="142" y="430"/>
                  </a:lnTo>
                  <a:lnTo>
                    <a:pt x="148" y="435"/>
                  </a:lnTo>
                  <a:lnTo>
                    <a:pt x="154" y="443"/>
                  </a:lnTo>
                  <a:lnTo>
                    <a:pt x="158" y="449"/>
                  </a:lnTo>
                  <a:lnTo>
                    <a:pt x="161" y="458"/>
                  </a:lnTo>
                  <a:lnTo>
                    <a:pt x="167" y="458"/>
                  </a:lnTo>
                  <a:lnTo>
                    <a:pt x="175" y="464"/>
                  </a:lnTo>
                  <a:lnTo>
                    <a:pt x="178" y="469"/>
                  </a:lnTo>
                  <a:lnTo>
                    <a:pt x="186" y="471"/>
                  </a:lnTo>
                  <a:lnTo>
                    <a:pt x="186" y="464"/>
                  </a:lnTo>
                  <a:lnTo>
                    <a:pt x="186" y="454"/>
                  </a:lnTo>
                  <a:lnTo>
                    <a:pt x="186" y="445"/>
                  </a:lnTo>
                  <a:lnTo>
                    <a:pt x="186" y="437"/>
                  </a:lnTo>
                  <a:lnTo>
                    <a:pt x="186" y="428"/>
                  </a:lnTo>
                  <a:lnTo>
                    <a:pt x="188" y="420"/>
                  </a:lnTo>
                  <a:lnTo>
                    <a:pt x="188" y="411"/>
                  </a:lnTo>
                  <a:lnTo>
                    <a:pt x="190" y="403"/>
                  </a:lnTo>
                  <a:lnTo>
                    <a:pt x="190" y="393"/>
                  </a:lnTo>
                  <a:lnTo>
                    <a:pt x="190" y="384"/>
                  </a:lnTo>
                  <a:lnTo>
                    <a:pt x="190" y="376"/>
                  </a:lnTo>
                  <a:lnTo>
                    <a:pt x="192" y="371"/>
                  </a:lnTo>
                  <a:lnTo>
                    <a:pt x="190" y="361"/>
                  </a:lnTo>
                  <a:lnTo>
                    <a:pt x="190" y="355"/>
                  </a:lnTo>
                  <a:lnTo>
                    <a:pt x="188" y="350"/>
                  </a:lnTo>
                  <a:lnTo>
                    <a:pt x="186" y="346"/>
                  </a:lnTo>
                  <a:lnTo>
                    <a:pt x="178" y="338"/>
                  </a:lnTo>
                  <a:lnTo>
                    <a:pt x="171" y="333"/>
                  </a:lnTo>
                  <a:lnTo>
                    <a:pt x="163" y="323"/>
                  </a:lnTo>
                  <a:lnTo>
                    <a:pt x="156" y="317"/>
                  </a:lnTo>
                  <a:lnTo>
                    <a:pt x="148" y="308"/>
                  </a:lnTo>
                  <a:lnTo>
                    <a:pt x="140" y="300"/>
                  </a:lnTo>
                  <a:lnTo>
                    <a:pt x="133" y="291"/>
                  </a:lnTo>
                  <a:lnTo>
                    <a:pt x="127" y="283"/>
                  </a:lnTo>
                  <a:lnTo>
                    <a:pt x="121" y="274"/>
                  </a:lnTo>
                  <a:lnTo>
                    <a:pt x="118" y="266"/>
                  </a:lnTo>
                  <a:lnTo>
                    <a:pt x="114" y="257"/>
                  </a:lnTo>
                  <a:lnTo>
                    <a:pt x="114" y="249"/>
                  </a:lnTo>
                  <a:lnTo>
                    <a:pt x="114" y="241"/>
                  </a:lnTo>
                  <a:lnTo>
                    <a:pt x="118" y="234"/>
                  </a:lnTo>
                  <a:lnTo>
                    <a:pt x="123" y="228"/>
                  </a:lnTo>
                  <a:lnTo>
                    <a:pt x="131" y="224"/>
                  </a:lnTo>
                  <a:lnTo>
                    <a:pt x="131" y="230"/>
                  </a:lnTo>
                  <a:lnTo>
                    <a:pt x="135" y="236"/>
                  </a:lnTo>
                  <a:lnTo>
                    <a:pt x="137" y="243"/>
                  </a:lnTo>
                  <a:lnTo>
                    <a:pt x="140" y="251"/>
                  </a:lnTo>
                  <a:lnTo>
                    <a:pt x="142" y="257"/>
                  </a:lnTo>
                  <a:lnTo>
                    <a:pt x="146" y="262"/>
                  </a:lnTo>
                  <a:lnTo>
                    <a:pt x="148" y="270"/>
                  </a:lnTo>
                  <a:lnTo>
                    <a:pt x="154" y="278"/>
                  </a:lnTo>
                  <a:lnTo>
                    <a:pt x="158" y="283"/>
                  </a:lnTo>
                  <a:lnTo>
                    <a:pt x="159" y="289"/>
                  </a:lnTo>
                  <a:lnTo>
                    <a:pt x="165" y="297"/>
                  </a:lnTo>
                  <a:lnTo>
                    <a:pt x="171" y="302"/>
                  </a:lnTo>
                  <a:lnTo>
                    <a:pt x="175" y="310"/>
                  </a:lnTo>
                  <a:lnTo>
                    <a:pt x="180" y="317"/>
                  </a:lnTo>
                  <a:lnTo>
                    <a:pt x="184" y="323"/>
                  </a:lnTo>
                  <a:lnTo>
                    <a:pt x="192" y="331"/>
                  </a:lnTo>
                  <a:lnTo>
                    <a:pt x="194" y="310"/>
                  </a:lnTo>
                  <a:lnTo>
                    <a:pt x="196" y="287"/>
                  </a:lnTo>
                  <a:lnTo>
                    <a:pt x="197" y="266"/>
                  </a:lnTo>
                  <a:lnTo>
                    <a:pt x="197" y="245"/>
                  </a:lnTo>
                  <a:lnTo>
                    <a:pt x="196" y="224"/>
                  </a:lnTo>
                  <a:lnTo>
                    <a:pt x="196" y="203"/>
                  </a:lnTo>
                  <a:lnTo>
                    <a:pt x="194" y="182"/>
                  </a:lnTo>
                  <a:lnTo>
                    <a:pt x="194" y="162"/>
                  </a:lnTo>
                  <a:lnTo>
                    <a:pt x="192" y="141"/>
                  </a:lnTo>
                  <a:lnTo>
                    <a:pt x="192" y="120"/>
                  </a:lnTo>
                  <a:lnTo>
                    <a:pt x="192" y="99"/>
                  </a:lnTo>
                  <a:lnTo>
                    <a:pt x="194" y="80"/>
                  </a:lnTo>
                  <a:lnTo>
                    <a:pt x="197" y="59"/>
                  </a:lnTo>
                  <a:lnTo>
                    <a:pt x="201" y="38"/>
                  </a:lnTo>
                  <a:lnTo>
                    <a:pt x="207" y="19"/>
                  </a:lnTo>
                  <a:lnTo>
                    <a:pt x="216" y="0"/>
                  </a:lnTo>
                  <a:lnTo>
                    <a:pt x="216" y="0"/>
                  </a:lnTo>
                  <a:close/>
                </a:path>
              </a:pathLst>
            </a:custGeom>
            <a:solidFill>
              <a:srgbClr val="F2CC99"/>
            </a:solidFill>
            <a:ln w="9525">
              <a:noFill/>
              <a:round/>
              <a:headEnd/>
              <a:tailEnd/>
            </a:ln>
          </p:spPr>
          <p:txBody>
            <a:bodyPr/>
            <a:lstStyle/>
            <a:p>
              <a:endParaRPr lang="es-AR"/>
            </a:p>
          </p:txBody>
        </p:sp>
        <p:sp>
          <p:nvSpPr>
            <p:cNvPr id="45193" name="Freeform 137"/>
            <p:cNvSpPr>
              <a:spLocks/>
            </p:cNvSpPr>
            <p:nvPr/>
          </p:nvSpPr>
          <p:spPr bwMode="auto">
            <a:xfrm>
              <a:off x="674" y="3002"/>
              <a:ext cx="138" cy="280"/>
            </a:xfrm>
            <a:custGeom>
              <a:avLst/>
              <a:gdLst/>
              <a:ahLst/>
              <a:cxnLst>
                <a:cxn ang="0">
                  <a:pos x="167" y="65"/>
                </a:cxn>
                <a:cxn ang="0">
                  <a:pos x="161" y="162"/>
                </a:cxn>
                <a:cxn ang="0">
                  <a:pos x="161" y="236"/>
                </a:cxn>
                <a:cxn ang="0">
                  <a:pos x="193" y="186"/>
                </a:cxn>
                <a:cxn ang="0">
                  <a:pos x="224" y="137"/>
                </a:cxn>
                <a:cxn ang="0">
                  <a:pos x="239" y="141"/>
                </a:cxn>
                <a:cxn ang="0">
                  <a:pos x="209" y="198"/>
                </a:cxn>
                <a:cxn ang="0">
                  <a:pos x="165" y="251"/>
                </a:cxn>
                <a:cxn ang="0">
                  <a:pos x="150" y="297"/>
                </a:cxn>
                <a:cxn ang="0">
                  <a:pos x="150" y="344"/>
                </a:cxn>
                <a:cxn ang="0">
                  <a:pos x="165" y="377"/>
                </a:cxn>
                <a:cxn ang="0">
                  <a:pos x="211" y="312"/>
                </a:cxn>
                <a:cxn ang="0">
                  <a:pos x="252" y="249"/>
                </a:cxn>
                <a:cxn ang="0">
                  <a:pos x="273" y="242"/>
                </a:cxn>
                <a:cxn ang="0">
                  <a:pos x="252" y="287"/>
                </a:cxn>
                <a:cxn ang="0">
                  <a:pos x="222" y="329"/>
                </a:cxn>
                <a:cxn ang="0">
                  <a:pos x="184" y="369"/>
                </a:cxn>
                <a:cxn ang="0">
                  <a:pos x="159" y="418"/>
                </a:cxn>
                <a:cxn ang="0">
                  <a:pos x="163" y="479"/>
                </a:cxn>
                <a:cxn ang="0">
                  <a:pos x="188" y="483"/>
                </a:cxn>
                <a:cxn ang="0">
                  <a:pos x="233" y="422"/>
                </a:cxn>
                <a:cxn ang="0">
                  <a:pos x="266" y="356"/>
                </a:cxn>
                <a:cxn ang="0">
                  <a:pos x="264" y="418"/>
                </a:cxn>
                <a:cxn ang="0">
                  <a:pos x="207" y="502"/>
                </a:cxn>
                <a:cxn ang="0">
                  <a:pos x="142" y="551"/>
                </a:cxn>
                <a:cxn ang="0">
                  <a:pos x="89" y="521"/>
                </a:cxn>
                <a:cxn ang="0">
                  <a:pos x="26" y="462"/>
                </a:cxn>
                <a:cxn ang="0">
                  <a:pos x="7" y="418"/>
                </a:cxn>
                <a:cxn ang="0">
                  <a:pos x="51" y="462"/>
                </a:cxn>
                <a:cxn ang="0">
                  <a:pos x="95" y="506"/>
                </a:cxn>
                <a:cxn ang="0">
                  <a:pos x="121" y="481"/>
                </a:cxn>
                <a:cxn ang="0">
                  <a:pos x="68" y="396"/>
                </a:cxn>
                <a:cxn ang="0">
                  <a:pos x="20" y="308"/>
                </a:cxn>
                <a:cxn ang="0">
                  <a:pos x="47" y="329"/>
                </a:cxn>
                <a:cxn ang="0">
                  <a:pos x="77" y="378"/>
                </a:cxn>
                <a:cxn ang="0">
                  <a:pos x="110" y="418"/>
                </a:cxn>
                <a:cxn ang="0">
                  <a:pos x="112" y="386"/>
                </a:cxn>
                <a:cxn ang="0">
                  <a:pos x="87" y="285"/>
                </a:cxn>
                <a:cxn ang="0">
                  <a:pos x="51" y="183"/>
                </a:cxn>
                <a:cxn ang="0">
                  <a:pos x="66" y="171"/>
                </a:cxn>
                <a:cxn ang="0">
                  <a:pos x="87" y="226"/>
                </a:cxn>
                <a:cxn ang="0">
                  <a:pos x="106" y="287"/>
                </a:cxn>
                <a:cxn ang="0">
                  <a:pos x="117" y="344"/>
                </a:cxn>
                <a:cxn ang="0">
                  <a:pos x="127" y="308"/>
                </a:cxn>
                <a:cxn ang="0">
                  <a:pos x="123" y="270"/>
                </a:cxn>
                <a:cxn ang="0">
                  <a:pos x="131" y="224"/>
                </a:cxn>
                <a:cxn ang="0">
                  <a:pos x="131" y="179"/>
                </a:cxn>
                <a:cxn ang="0">
                  <a:pos x="97" y="131"/>
                </a:cxn>
                <a:cxn ang="0">
                  <a:pos x="70" y="82"/>
                </a:cxn>
                <a:cxn ang="0">
                  <a:pos x="74" y="48"/>
                </a:cxn>
                <a:cxn ang="0">
                  <a:pos x="95" y="93"/>
                </a:cxn>
                <a:cxn ang="0">
                  <a:pos x="123" y="135"/>
                </a:cxn>
                <a:cxn ang="0">
                  <a:pos x="144" y="122"/>
                </a:cxn>
                <a:cxn ang="0">
                  <a:pos x="144" y="65"/>
                </a:cxn>
                <a:cxn ang="0">
                  <a:pos x="142" y="8"/>
                </a:cxn>
              </a:cxnLst>
              <a:rect l="0" t="0" r="r" b="b"/>
              <a:pathLst>
                <a:path w="275" h="559">
                  <a:moveTo>
                    <a:pt x="142" y="0"/>
                  </a:moveTo>
                  <a:lnTo>
                    <a:pt x="150" y="12"/>
                  </a:lnTo>
                  <a:lnTo>
                    <a:pt x="157" y="23"/>
                  </a:lnTo>
                  <a:lnTo>
                    <a:pt x="161" y="34"/>
                  </a:lnTo>
                  <a:lnTo>
                    <a:pt x="167" y="50"/>
                  </a:lnTo>
                  <a:lnTo>
                    <a:pt x="167" y="65"/>
                  </a:lnTo>
                  <a:lnTo>
                    <a:pt x="169" y="78"/>
                  </a:lnTo>
                  <a:lnTo>
                    <a:pt x="167" y="95"/>
                  </a:lnTo>
                  <a:lnTo>
                    <a:pt x="167" y="112"/>
                  </a:lnTo>
                  <a:lnTo>
                    <a:pt x="165" y="128"/>
                  </a:lnTo>
                  <a:lnTo>
                    <a:pt x="163" y="145"/>
                  </a:lnTo>
                  <a:lnTo>
                    <a:pt x="161" y="162"/>
                  </a:lnTo>
                  <a:lnTo>
                    <a:pt x="159" y="179"/>
                  </a:lnTo>
                  <a:lnTo>
                    <a:pt x="157" y="196"/>
                  </a:lnTo>
                  <a:lnTo>
                    <a:pt x="155" y="211"/>
                  </a:lnTo>
                  <a:lnTo>
                    <a:pt x="155" y="226"/>
                  </a:lnTo>
                  <a:lnTo>
                    <a:pt x="157" y="244"/>
                  </a:lnTo>
                  <a:lnTo>
                    <a:pt x="161" y="236"/>
                  </a:lnTo>
                  <a:lnTo>
                    <a:pt x="167" y="228"/>
                  </a:lnTo>
                  <a:lnTo>
                    <a:pt x="171" y="219"/>
                  </a:lnTo>
                  <a:lnTo>
                    <a:pt x="178" y="213"/>
                  </a:lnTo>
                  <a:lnTo>
                    <a:pt x="182" y="204"/>
                  </a:lnTo>
                  <a:lnTo>
                    <a:pt x="188" y="196"/>
                  </a:lnTo>
                  <a:lnTo>
                    <a:pt x="193" y="186"/>
                  </a:lnTo>
                  <a:lnTo>
                    <a:pt x="201" y="181"/>
                  </a:lnTo>
                  <a:lnTo>
                    <a:pt x="205" y="171"/>
                  </a:lnTo>
                  <a:lnTo>
                    <a:pt x="211" y="164"/>
                  </a:lnTo>
                  <a:lnTo>
                    <a:pt x="216" y="154"/>
                  </a:lnTo>
                  <a:lnTo>
                    <a:pt x="222" y="145"/>
                  </a:lnTo>
                  <a:lnTo>
                    <a:pt x="224" y="137"/>
                  </a:lnTo>
                  <a:lnTo>
                    <a:pt x="230" y="128"/>
                  </a:lnTo>
                  <a:lnTo>
                    <a:pt x="233" y="120"/>
                  </a:lnTo>
                  <a:lnTo>
                    <a:pt x="237" y="112"/>
                  </a:lnTo>
                  <a:lnTo>
                    <a:pt x="239" y="122"/>
                  </a:lnTo>
                  <a:lnTo>
                    <a:pt x="241" y="131"/>
                  </a:lnTo>
                  <a:lnTo>
                    <a:pt x="239" y="141"/>
                  </a:lnTo>
                  <a:lnTo>
                    <a:pt x="237" y="152"/>
                  </a:lnTo>
                  <a:lnTo>
                    <a:pt x="233" y="160"/>
                  </a:lnTo>
                  <a:lnTo>
                    <a:pt x="228" y="169"/>
                  </a:lnTo>
                  <a:lnTo>
                    <a:pt x="222" y="179"/>
                  </a:lnTo>
                  <a:lnTo>
                    <a:pt x="216" y="188"/>
                  </a:lnTo>
                  <a:lnTo>
                    <a:pt x="209" y="198"/>
                  </a:lnTo>
                  <a:lnTo>
                    <a:pt x="201" y="207"/>
                  </a:lnTo>
                  <a:lnTo>
                    <a:pt x="193" y="215"/>
                  </a:lnTo>
                  <a:lnTo>
                    <a:pt x="186" y="224"/>
                  </a:lnTo>
                  <a:lnTo>
                    <a:pt x="178" y="232"/>
                  </a:lnTo>
                  <a:lnTo>
                    <a:pt x="173" y="242"/>
                  </a:lnTo>
                  <a:lnTo>
                    <a:pt x="165" y="251"/>
                  </a:lnTo>
                  <a:lnTo>
                    <a:pt x="161" y="259"/>
                  </a:lnTo>
                  <a:lnTo>
                    <a:pt x="157" y="266"/>
                  </a:lnTo>
                  <a:lnTo>
                    <a:pt x="155" y="274"/>
                  </a:lnTo>
                  <a:lnTo>
                    <a:pt x="152" y="282"/>
                  </a:lnTo>
                  <a:lnTo>
                    <a:pt x="152" y="289"/>
                  </a:lnTo>
                  <a:lnTo>
                    <a:pt x="150" y="297"/>
                  </a:lnTo>
                  <a:lnTo>
                    <a:pt x="150" y="304"/>
                  </a:lnTo>
                  <a:lnTo>
                    <a:pt x="150" y="312"/>
                  </a:lnTo>
                  <a:lnTo>
                    <a:pt x="150" y="321"/>
                  </a:lnTo>
                  <a:lnTo>
                    <a:pt x="150" y="329"/>
                  </a:lnTo>
                  <a:lnTo>
                    <a:pt x="150" y="337"/>
                  </a:lnTo>
                  <a:lnTo>
                    <a:pt x="150" y="344"/>
                  </a:lnTo>
                  <a:lnTo>
                    <a:pt x="152" y="352"/>
                  </a:lnTo>
                  <a:lnTo>
                    <a:pt x="152" y="361"/>
                  </a:lnTo>
                  <a:lnTo>
                    <a:pt x="154" y="369"/>
                  </a:lnTo>
                  <a:lnTo>
                    <a:pt x="155" y="378"/>
                  </a:lnTo>
                  <a:lnTo>
                    <a:pt x="157" y="386"/>
                  </a:lnTo>
                  <a:lnTo>
                    <a:pt x="165" y="377"/>
                  </a:lnTo>
                  <a:lnTo>
                    <a:pt x="173" y="367"/>
                  </a:lnTo>
                  <a:lnTo>
                    <a:pt x="182" y="356"/>
                  </a:lnTo>
                  <a:lnTo>
                    <a:pt x="190" y="346"/>
                  </a:lnTo>
                  <a:lnTo>
                    <a:pt x="195" y="335"/>
                  </a:lnTo>
                  <a:lnTo>
                    <a:pt x="203" y="323"/>
                  </a:lnTo>
                  <a:lnTo>
                    <a:pt x="211" y="312"/>
                  </a:lnTo>
                  <a:lnTo>
                    <a:pt x="218" y="302"/>
                  </a:lnTo>
                  <a:lnTo>
                    <a:pt x="224" y="291"/>
                  </a:lnTo>
                  <a:lnTo>
                    <a:pt x="231" y="280"/>
                  </a:lnTo>
                  <a:lnTo>
                    <a:pt x="239" y="268"/>
                  </a:lnTo>
                  <a:lnTo>
                    <a:pt x="245" y="259"/>
                  </a:lnTo>
                  <a:lnTo>
                    <a:pt x="252" y="249"/>
                  </a:lnTo>
                  <a:lnTo>
                    <a:pt x="260" y="240"/>
                  </a:lnTo>
                  <a:lnTo>
                    <a:pt x="266" y="230"/>
                  </a:lnTo>
                  <a:lnTo>
                    <a:pt x="273" y="224"/>
                  </a:lnTo>
                  <a:lnTo>
                    <a:pt x="273" y="228"/>
                  </a:lnTo>
                  <a:lnTo>
                    <a:pt x="275" y="236"/>
                  </a:lnTo>
                  <a:lnTo>
                    <a:pt x="273" y="242"/>
                  </a:lnTo>
                  <a:lnTo>
                    <a:pt x="273" y="249"/>
                  </a:lnTo>
                  <a:lnTo>
                    <a:pt x="269" y="257"/>
                  </a:lnTo>
                  <a:lnTo>
                    <a:pt x="268" y="264"/>
                  </a:lnTo>
                  <a:lnTo>
                    <a:pt x="262" y="272"/>
                  </a:lnTo>
                  <a:lnTo>
                    <a:pt x="258" y="280"/>
                  </a:lnTo>
                  <a:lnTo>
                    <a:pt x="252" y="287"/>
                  </a:lnTo>
                  <a:lnTo>
                    <a:pt x="247" y="295"/>
                  </a:lnTo>
                  <a:lnTo>
                    <a:pt x="241" y="301"/>
                  </a:lnTo>
                  <a:lnTo>
                    <a:pt x="235" y="308"/>
                  </a:lnTo>
                  <a:lnTo>
                    <a:pt x="230" y="316"/>
                  </a:lnTo>
                  <a:lnTo>
                    <a:pt x="226" y="323"/>
                  </a:lnTo>
                  <a:lnTo>
                    <a:pt x="222" y="329"/>
                  </a:lnTo>
                  <a:lnTo>
                    <a:pt x="218" y="337"/>
                  </a:lnTo>
                  <a:lnTo>
                    <a:pt x="211" y="340"/>
                  </a:lnTo>
                  <a:lnTo>
                    <a:pt x="205" y="348"/>
                  </a:lnTo>
                  <a:lnTo>
                    <a:pt x="197" y="356"/>
                  </a:lnTo>
                  <a:lnTo>
                    <a:pt x="192" y="361"/>
                  </a:lnTo>
                  <a:lnTo>
                    <a:pt x="184" y="369"/>
                  </a:lnTo>
                  <a:lnTo>
                    <a:pt x="180" y="377"/>
                  </a:lnTo>
                  <a:lnTo>
                    <a:pt x="174" y="384"/>
                  </a:lnTo>
                  <a:lnTo>
                    <a:pt x="171" y="394"/>
                  </a:lnTo>
                  <a:lnTo>
                    <a:pt x="167" y="401"/>
                  </a:lnTo>
                  <a:lnTo>
                    <a:pt x="163" y="411"/>
                  </a:lnTo>
                  <a:lnTo>
                    <a:pt x="159" y="418"/>
                  </a:lnTo>
                  <a:lnTo>
                    <a:pt x="157" y="430"/>
                  </a:lnTo>
                  <a:lnTo>
                    <a:pt x="157" y="439"/>
                  </a:lnTo>
                  <a:lnTo>
                    <a:pt x="157" y="449"/>
                  </a:lnTo>
                  <a:lnTo>
                    <a:pt x="157" y="456"/>
                  </a:lnTo>
                  <a:lnTo>
                    <a:pt x="161" y="468"/>
                  </a:lnTo>
                  <a:lnTo>
                    <a:pt x="163" y="479"/>
                  </a:lnTo>
                  <a:lnTo>
                    <a:pt x="163" y="491"/>
                  </a:lnTo>
                  <a:lnTo>
                    <a:pt x="161" y="502"/>
                  </a:lnTo>
                  <a:lnTo>
                    <a:pt x="161" y="513"/>
                  </a:lnTo>
                  <a:lnTo>
                    <a:pt x="171" y="504"/>
                  </a:lnTo>
                  <a:lnTo>
                    <a:pt x="180" y="494"/>
                  </a:lnTo>
                  <a:lnTo>
                    <a:pt x="188" y="483"/>
                  </a:lnTo>
                  <a:lnTo>
                    <a:pt x="197" y="473"/>
                  </a:lnTo>
                  <a:lnTo>
                    <a:pt x="205" y="464"/>
                  </a:lnTo>
                  <a:lnTo>
                    <a:pt x="212" y="454"/>
                  </a:lnTo>
                  <a:lnTo>
                    <a:pt x="218" y="443"/>
                  </a:lnTo>
                  <a:lnTo>
                    <a:pt x="228" y="434"/>
                  </a:lnTo>
                  <a:lnTo>
                    <a:pt x="233" y="422"/>
                  </a:lnTo>
                  <a:lnTo>
                    <a:pt x="239" y="411"/>
                  </a:lnTo>
                  <a:lnTo>
                    <a:pt x="245" y="399"/>
                  </a:lnTo>
                  <a:lnTo>
                    <a:pt x="250" y="388"/>
                  </a:lnTo>
                  <a:lnTo>
                    <a:pt x="254" y="377"/>
                  </a:lnTo>
                  <a:lnTo>
                    <a:pt x="262" y="367"/>
                  </a:lnTo>
                  <a:lnTo>
                    <a:pt x="266" y="356"/>
                  </a:lnTo>
                  <a:lnTo>
                    <a:pt x="273" y="346"/>
                  </a:lnTo>
                  <a:lnTo>
                    <a:pt x="273" y="358"/>
                  </a:lnTo>
                  <a:lnTo>
                    <a:pt x="273" y="373"/>
                  </a:lnTo>
                  <a:lnTo>
                    <a:pt x="271" y="386"/>
                  </a:lnTo>
                  <a:lnTo>
                    <a:pt x="269" y="403"/>
                  </a:lnTo>
                  <a:lnTo>
                    <a:pt x="264" y="418"/>
                  </a:lnTo>
                  <a:lnTo>
                    <a:pt x="258" y="434"/>
                  </a:lnTo>
                  <a:lnTo>
                    <a:pt x="250" y="449"/>
                  </a:lnTo>
                  <a:lnTo>
                    <a:pt x="241" y="464"/>
                  </a:lnTo>
                  <a:lnTo>
                    <a:pt x="230" y="477"/>
                  </a:lnTo>
                  <a:lnTo>
                    <a:pt x="220" y="491"/>
                  </a:lnTo>
                  <a:lnTo>
                    <a:pt x="207" y="502"/>
                  </a:lnTo>
                  <a:lnTo>
                    <a:pt x="195" y="515"/>
                  </a:lnTo>
                  <a:lnTo>
                    <a:pt x="182" y="525"/>
                  </a:lnTo>
                  <a:lnTo>
                    <a:pt x="169" y="532"/>
                  </a:lnTo>
                  <a:lnTo>
                    <a:pt x="155" y="538"/>
                  </a:lnTo>
                  <a:lnTo>
                    <a:pt x="142" y="544"/>
                  </a:lnTo>
                  <a:lnTo>
                    <a:pt x="142" y="551"/>
                  </a:lnTo>
                  <a:lnTo>
                    <a:pt x="142" y="559"/>
                  </a:lnTo>
                  <a:lnTo>
                    <a:pt x="131" y="553"/>
                  </a:lnTo>
                  <a:lnTo>
                    <a:pt x="119" y="546"/>
                  </a:lnTo>
                  <a:lnTo>
                    <a:pt x="110" y="538"/>
                  </a:lnTo>
                  <a:lnTo>
                    <a:pt x="100" y="531"/>
                  </a:lnTo>
                  <a:lnTo>
                    <a:pt x="89" y="521"/>
                  </a:lnTo>
                  <a:lnTo>
                    <a:pt x="76" y="512"/>
                  </a:lnTo>
                  <a:lnTo>
                    <a:pt x="66" y="504"/>
                  </a:lnTo>
                  <a:lnTo>
                    <a:pt x="57" y="494"/>
                  </a:lnTo>
                  <a:lnTo>
                    <a:pt x="47" y="483"/>
                  </a:lnTo>
                  <a:lnTo>
                    <a:pt x="36" y="473"/>
                  </a:lnTo>
                  <a:lnTo>
                    <a:pt x="26" y="462"/>
                  </a:lnTo>
                  <a:lnTo>
                    <a:pt x="20" y="454"/>
                  </a:lnTo>
                  <a:lnTo>
                    <a:pt x="13" y="443"/>
                  </a:lnTo>
                  <a:lnTo>
                    <a:pt x="7" y="434"/>
                  </a:lnTo>
                  <a:lnTo>
                    <a:pt x="1" y="422"/>
                  </a:lnTo>
                  <a:lnTo>
                    <a:pt x="0" y="413"/>
                  </a:lnTo>
                  <a:lnTo>
                    <a:pt x="7" y="418"/>
                  </a:lnTo>
                  <a:lnTo>
                    <a:pt x="13" y="426"/>
                  </a:lnTo>
                  <a:lnTo>
                    <a:pt x="20" y="432"/>
                  </a:lnTo>
                  <a:lnTo>
                    <a:pt x="28" y="439"/>
                  </a:lnTo>
                  <a:lnTo>
                    <a:pt x="36" y="447"/>
                  </a:lnTo>
                  <a:lnTo>
                    <a:pt x="43" y="454"/>
                  </a:lnTo>
                  <a:lnTo>
                    <a:pt x="51" y="462"/>
                  </a:lnTo>
                  <a:lnTo>
                    <a:pt x="58" y="472"/>
                  </a:lnTo>
                  <a:lnTo>
                    <a:pt x="64" y="477"/>
                  </a:lnTo>
                  <a:lnTo>
                    <a:pt x="72" y="485"/>
                  </a:lnTo>
                  <a:lnTo>
                    <a:pt x="79" y="493"/>
                  </a:lnTo>
                  <a:lnTo>
                    <a:pt x="89" y="500"/>
                  </a:lnTo>
                  <a:lnTo>
                    <a:pt x="95" y="506"/>
                  </a:lnTo>
                  <a:lnTo>
                    <a:pt x="104" y="512"/>
                  </a:lnTo>
                  <a:lnTo>
                    <a:pt x="112" y="517"/>
                  </a:lnTo>
                  <a:lnTo>
                    <a:pt x="121" y="525"/>
                  </a:lnTo>
                  <a:lnTo>
                    <a:pt x="123" y="510"/>
                  </a:lnTo>
                  <a:lnTo>
                    <a:pt x="123" y="494"/>
                  </a:lnTo>
                  <a:lnTo>
                    <a:pt x="121" y="481"/>
                  </a:lnTo>
                  <a:lnTo>
                    <a:pt x="117" y="468"/>
                  </a:lnTo>
                  <a:lnTo>
                    <a:pt x="108" y="453"/>
                  </a:lnTo>
                  <a:lnTo>
                    <a:pt x="100" y="439"/>
                  </a:lnTo>
                  <a:lnTo>
                    <a:pt x="89" y="426"/>
                  </a:lnTo>
                  <a:lnTo>
                    <a:pt x="79" y="411"/>
                  </a:lnTo>
                  <a:lnTo>
                    <a:pt x="68" y="396"/>
                  </a:lnTo>
                  <a:lnTo>
                    <a:pt x="57" y="382"/>
                  </a:lnTo>
                  <a:lnTo>
                    <a:pt x="45" y="367"/>
                  </a:lnTo>
                  <a:lnTo>
                    <a:pt x="38" y="354"/>
                  </a:lnTo>
                  <a:lnTo>
                    <a:pt x="28" y="339"/>
                  </a:lnTo>
                  <a:lnTo>
                    <a:pt x="24" y="323"/>
                  </a:lnTo>
                  <a:lnTo>
                    <a:pt x="20" y="308"/>
                  </a:lnTo>
                  <a:lnTo>
                    <a:pt x="20" y="295"/>
                  </a:lnTo>
                  <a:lnTo>
                    <a:pt x="26" y="299"/>
                  </a:lnTo>
                  <a:lnTo>
                    <a:pt x="32" y="306"/>
                  </a:lnTo>
                  <a:lnTo>
                    <a:pt x="38" y="314"/>
                  </a:lnTo>
                  <a:lnTo>
                    <a:pt x="43" y="321"/>
                  </a:lnTo>
                  <a:lnTo>
                    <a:pt x="47" y="329"/>
                  </a:lnTo>
                  <a:lnTo>
                    <a:pt x="53" y="339"/>
                  </a:lnTo>
                  <a:lnTo>
                    <a:pt x="58" y="346"/>
                  </a:lnTo>
                  <a:lnTo>
                    <a:pt x="64" y="356"/>
                  </a:lnTo>
                  <a:lnTo>
                    <a:pt x="68" y="363"/>
                  </a:lnTo>
                  <a:lnTo>
                    <a:pt x="74" y="371"/>
                  </a:lnTo>
                  <a:lnTo>
                    <a:pt x="77" y="378"/>
                  </a:lnTo>
                  <a:lnTo>
                    <a:pt x="83" y="386"/>
                  </a:lnTo>
                  <a:lnTo>
                    <a:pt x="89" y="394"/>
                  </a:lnTo>
                  <a:lnTo>
                    <a:pt x="97" y="401"/>
                  </a:lnTo>
                  <a:lnTo>
                    <a:pt x="102" y="407"/>
                  </a:lnTo>
                  <a:lnTo>
                    <a:pt x="112" y="413"/>
                  </a:lnTo>
                  <a:lnTo>
                    <a:pt x="110" y="418"/>
                  </a:lnTo>
                  <a:lnTo>
                    <a:pt x="114" y="426"/>
                  </a:lnTo>
                  <a:lnTo>
                    <a:pt x="117" y="430"/>
                  </a:lnTo>
                  <a:lnTo>
                    <a:pt x="121" y="437"/>
                  </a:lnTo>
                  <a:lnTo>
                    <a:pt x="117" y="420"/>
                  </a:lnTo>
                  <a:lnTo>
                    <a:pt x="114" y="403"/>
                  </a:lnTo>
                  <a:lnTo>
                    <a:pt x="112" y="386"/>
                  </a:lnTo>
                  <a:lnTo>
                    <a:pt x="108" y="369"/>
                  </a:lnTo>
                  <a:lnTo>
                    <a:pt x="102" y="352"/>
                  </a:lnTo>
                  <a:lnTo>
                    <a:pt x="100" y="337"/>
                  </a:lnTo>
                  <a:lnTo>
                    <a:pt x="97" y="320"/>
                  </a:lnTo>
                  <a:lnTo>
                    <a:pt x="93" y="302"/>
                  </a:lnTo>
                  <a:lnTo>
                    <a:pt x="87" y="285"/>
                  </a:lnTo>
                  <a:lnTo>
                    <a:pt x="81" y="268"/>
                  </a:lnTo>
                  <a:lnTo>
                    <a:pt x="76" y="251"/>
                  </a:lnTo>
                  <a:lnTo>
                    <a:pt x="70" y="234"/>
                  </a:lnTo>
                  <a:lnTo>
                    <a:pt x="64" y="217"/>
                  </a:lnTo>
                  <a:lnTo>
                    <a:pt x="58" y="200"/>
                  </a:lnTo>
                  <a:lnTo>
                    <a:pt x="51" y="183"/>
                  </a:lnTo>
                  <a:lnTo>
                    <a:pt x="45" y="169"/>
                  </a:lnTo>
                  <a:lnTo>
                    <a:pt x="49" y="164"/>
                  </a:lnTo>
                  <a:lnTo>
                    <a:pt x="55" y="164"/>
                  </a:lnTo>
                  <a:lnTo>
                    <a:pt x="58" y="164"/>
                  </a:lnTo>
                  <a:lnTo>
                    <a:pt x="64" y="164"/>
                  </a:lnTo>
                  <a:lnTo>
                    <a:pt x="66" y="171"/>
                  </a:lnTo>
                  <a:lnTo>
                    <a:pt x="68" y="181"/>
                  </a:lnTo>
                  <a:lnTo>
                    <a:pt x="72" y="188"/>
                  </a:lnTo>
                  <a:lnTo>
                    <a:pt x="76" y="200"/>
                  </a:lnTo>
                  <a:lnTo>
                    <a:pt x="79" y="209"/>
                  </a:lnTo>
                  <a:lnTo>
                    <a:pt x="83" y="219"/>
                  </a:lnTo>
                  <a:lnTo>
                    <a:pt x="87" y="226"/>
                  </a:lnTo>
                  <a:lnTo>
                    <a:pt x="91" y="238"/>
                  </a:lnTo>
                  <a:lnTo>
                    <a:pt x="95" y="247"/>
                  </a:lnTo>
                  <a:lnTo>
                    <a:pt x="97" y="257"/>
                  </a:lnTo>
                  <a:lnTo>
                    <a:pt x="100" y="266"/>
                  </a:lnTo>
                  <a:lnTo>
                    <a:pt x="104" y="276"/>
                  </a:lnTo>
                  <a:lnTo>
                    <a:pt x="106" y="287"/>
                  </a:lnTo>
                  <a:lnTo>
                    <a:pt x="108" y="297"/>
                  </a:lnTo>
                  <a:lnTo>
                    <a:pt x="110" y="308"/>
                  </a:lnTo>
                  <a:lnTo>
                    <a:pt x="112" y="320"/>
                  </a:lnTo>
                  <a:lnTo>
                    <a:pt x="112" y="329"/>
                  </a:lnTo>
                  <a:lnTo>
                    <a:pt x="114" y="339"/>
                  </a:lnTo>
                  <a:lnTo>
                    <a:pt x="117" y="344"/>
                  </a:lnTo>
                  <a:lnTo>
                    <a:pt x="125" y="346"/>
                  </a:lnTo>
                  <a:lnTo>
                    <a:pt x="125" y="339"/>
                  </a:lnTo>
                  <a:lnTo>
                    <a:pt x="125" y="331"/>
                  </a:lnTo>
                  <a:lnTo>
                    <a:pt x="125" y="323"/>
                  </a:lnTo>
                  <a:lnTo>
                    <a:pt x="127" y="318"/>
                  </a:lnTo>
                  <a:lnTo>
                    <a:pt x="127" y="308"/>
                  </a:lnTo>
                  <a:lnTo>
                    <a:pt x="127" y="302"/>
                  </a:lnTo>
                  <a:lnTo>
                    <a:pt x="125" y="297"/>
                  </a:lnTo>
                  <a:lnTo>
                    <a:pt x="121" y="295"/>
                  </a:lnTo>
                  <a:lnTo>
                    <a:pt x="121" y="285"/>
                  </a:lnTo>
                  <a:lnTo>
                    <a:pt x="123" y="280"/>
                  </a:lnTo>
                  <a:lnTo>
                    <a:pt x="123" y="270"/>
                  </a:lnTo>
                  <a:lnTo>
                    <a:pt x="125" y="263"/>
                  </a:lnTo>
                  <a:lnTo>
                    <a:pt x="125" y="255"/>
                  </a:lnTo>
                  <a:lnTo>
                    <a:pt x="129" y="247"/>
                  </a:lnTo>
                  <a:lnTo>
                    <a:pt x="129" y="240"/>
                  </a:lnTo>
                  <a:lnTo>
                    <a:pt x="131" y="232"/>
                  </a:lnTo>
                  <a:lnTo>
                    <a:pt x="131" y="224"/>
                  </a:lnTo>
                  <a:lnTo>
                    <a:pt x="133" y="215"/>
                  </a:lnTo>
                  <a:lnTo>
                    <a:pt x="133" y="207"/>
                  </a:lnTo>
                  <a:lnTo>
                    <a:pt x="135" y="200"/>
                  </a:lnTo>
                  <a:lnTo>
                    <a:pt x="133" y="192"/>
                  </a:lnTo>
                  <a:lnTo>
                    <a:pt x="133" y="186"/>
                  </a:lnTo>
                  <a:lnTo>
                    <a:pt x="131" y="179"/>
                  </a:lnTo>
                  <a:lnTo>
                    <a:pt x="131" y="173"/>
                  </a:lnTo>
                  <a:lnTo>
                    <a:pt x="125" y="164"/>
                  </a:lnTo>
                  <a:lnTo>
                    <a:pt x="117" y="158"/>
                  </a:lnTo>
                  <a:lnTo>
                    <a:pt x="112" y="148"/>
                  </a:lnTo>
                  <a:lnTo>
                    <a:pt x="104" y="141"/>
                  </a:lnTo>
                  <a:lnTo>
                    <a:pt x="97" y="131"/>
                  </a:lnTo>
                  <a:lnTo>
                    <a:pt x="91" y="126"/>
                  </a:lnTo>
                  <a:lnTo>
                    <a:pt x="85" y="116"/>
                  </a:lnTo>
                  <a:lnTo>
                    <a:pt x="83" y="109"/>
                  </a:lnTo>
                  <a:lnTo>
                    <a:pt x="76" y="99"/>
                  </a:lnTo>
                  <a:lnTo>
                    <a:pt x="74" y="91"/>
                  </a:lnTo>
                  <a:lnTo>
                    <a:pt x="70" y="82"/>
                  </a:lnTo>
                  <a:lnTo>
                    <a:pt x="68" y="76"/>
                  </a:lnTo>
                  <a:lnTo>
                    <a:pt x="66" y="67"/>
                  </a:lnTo>
                  <a:lnTo>
                    <a:pt x="66" y="59"/>
                  </a:lnTo>
                  <a:lnTo>
                    <a:pt x="68" y="50"/>
                  </a:lnTo>
                  <a:lnTo>
                    <a:pt x="70" y="42"/>
                  </a:lnTo>
                  <a:lnTo>
                    <a:pt x="74" y="48"/>
                  </a:lnTo>
                  <a:lnTo>
                    <a:pt x="77" y="55"/>
                  </a:lnTo>
                  <a:lnTo>
                    <a:pt x="81" y="61"/>
                  </a:lnTo>
                  <a:lnTo>
                    <a:pt x="85" y="71"/>
                  </a:lnTo>
                  <a:lnTo>
                    <a:pt x="89" y="76"/>
                  </a:lnTo>
                  <a:lnTo>
                    <a:pt x="91" y="84"/>
                  </a:lnTo>
                  <a:lnTo>
                    <a:pt x="95" y="93"/>
                  </a:lnTo>
                  <a:lnTo>
                    <a:pt x="100" y="101"/>
                  </a:lnTo>
                  <a:lnTo>
                    <a:pt x="102" y="109"/>
                  </a:lnTo>
                  <a:lnTo>
                    <a:pt x="108" y="114"/>
                  </a:lnTo>
                  <a:lnTo>
                    <a:pt x="112" y="122"/>
                  </a:lnTo>
                  <a:lnTo>
                    <a:pt x="117" y="129"/>
                  </a:lnTo>
                  <a:lnTo>
                    <a:pt x="123" y="135"/>
                  </a:lnTo>
                  <a:lnTo>
                    <a:pt x="129" y="143"/>
                  </a:lnTo>
                  <a:lnTo>
                    <a:pt x="135" y="148"/>
                  </a:lnTo>
                  <a:lnTo>
                    <a:pt x="142" y="154"/>
                  </a:lnTo>
                  <a:lnTo>
                    <a:pt x="142" y="143"/>
                  </a:lnTo>
                  <a:lnTo>
                    <a:pt x="144" y="131"/>
                  </a:lnTo>
                  <a:lnTo>
                    <a:pt x="144" y="122"/>
                  </a:lnTo>
                  <a:lnTo>
                    <a:pt x="146" y="112"/>
                  </a:lnTo>
                  <a:lnTo>
                    <a:pt x="146" y="101"/>
                  </a:lnTo>
                  <a:lnTo>
                    <a:pt x="146" y="93"/>
                  </a:lnTo>
                  <a:lnTo>
                    <a:pt x="146" y="84"/>
                  </a:lnTo>
                  <a:lnTo>
                    <a:pt x="146" y="74"/>
                  </a:lnTo>
                  <a:lnTo>
                    <a:pt x="144" y="65"/>
                  </a:lnTo>
                  <a:lnTo>
                    <a:pt x="142" y="55"/>
                  </a:lnTo>
                  <a:lnTo>
                    <a:pt x="142" y="46"/>
                  </a:lnTo>
                  <a:lnTo>
                    <a:pt x="142" y="38"/>
                  </a:lnTo>
                  <a:lnTo>
                    <a:pt x="142" y="27"/>
                  </a:lnTo>
                  <a:lnTo>
                    <a:pt x="142" y="19"/>
                  </a:lnTo>
                  <a:lnTo>
                    <a:pt x="142" y="8"/>
                  </a:lnTo>
                  <a:lnTo>
                    <a:pt x="142" y="0"/>
                  </a:lnTo>
                  <a:lnTo>
                    <a:pt x="142" y="0"/>
                  </a:lnTo>
                  <a:close/>
                </a:path>
              </a:pathLst>
            </a:custGeom>
            <a:solidFill>
              <a:srgbClr val="F2CC99"/>
            </a:solidFill>
            <a:ln w="9525">
              <a:noFill/>
              <a:round/>
              <a:headEnd/>
              <a:tailEnd/>
            </a:ln>
          </p:spPr>
          <p:txBody>
            <a:bodyPr/>
            <a:lstStyle/>
            <a:p>
              <a:endParaRPr lang="es-AR"/>
            </a:p>
          </p:txBody>
        </p:sp>
        <p:sp>
          <p:nvSpPr>
            <p:cNvPr id="45195" name="Freeform 139"/>
            <p:cNvSpPr>
              <a:spLocks/>
            </p:cNvSpPr>
            <p:nvPr/>
          </p:nvSpPr>
          <p:spPr bwMode="auto">
            <a:xfrm>
              <a:off x="501" y="3038"/>
              <a:ext cx="31" cy="66"/>
            </a:xfrm>
            <a:custGeom>
              <a:avLst/>
              <a:gdLst/>
              <a:ahLst/>
              <a:cxnLst>
                <a:cxn ang="0">
                  <a:pos x="2" y="0"/>
                </a:cxn>
                <a:cxn ang="0">
                  <a:pos x="11" y="6"/>
                </a:cxn>
                <a:cxn ang="0">
                  <a:pos x="17" y="18"/>
                </a:cxn>
                <a:cxn ang="0">
                  <a:pos x="19" y="23"/>
                </a:cxn>
                <a:cxn ang="0">
                  <a:pos x="23" y="31"/>
                </a:cxn>
                <a:cxn ang="0">
                  <a:pos x="24" y="38"/>
                </a:cxn>
                <a:cxn ang="0">
                  <a:pos x="28" y="46"/>
                </a:cxn>
                <a:cxn ang="0">
                  <a:pos x="30" y="54"/>
                </a:cxn>
                <a:cxn ang="0">
                  <a:pos x="32" y="59"/>
                </a:cxn>
                <a:cxn ang="0">
                  <a:pos x="36" y="67"/>
                </a:cxn>
                <a:cxn ang="0">
                  <a:pos x="40" y="75"/>
                </a:cxn>
                <a:cxn ang="0">
                  <a:pos x="45" y="86"/>
                </a:cxn>
                <a:cxn ang="0">
                  <a:pos x="57" y="97"/>
                </a:cxn>
                <a:cxn ang="0">
                  <a:pos x="57" y="103"/>
                </a:cxn>
                <a:cxn ang="0">
                  <a:pos x="59" y="113"/>
                </a:cxn>
                <a:cxn ang="0">
                  <a:pos x="59" y="120"/>
                </a:cxn>
                <a:cxn ang="0">
                  <a:pos x="62" y="132"/>
                </a:cxn>
                <a:cxn ang="0">
                  <a:pos x="55" y="126"/>
                </a:cxn>
                <a:cxn ang="0">
                  <a:pos x="49" y="120"/>
                </a:cxn>
                <a:cxn ang="0">
                  <a:pos x="43" y="114"/>
                </a:cxn>
                <a:cxn ang="0">
                  <a:pos x="38" y="107"/>
                </a:cxn>
                <a:cxn ang="0">
                  <a:pos x="30" y="97"/>
                </a:cxn>
                <a:cxn ang="0">
                  <a:pos x="26" y="90"/>
                </a:cxn>
                <a:cxn ang="0">
                  <a:pos x="21" y="82"/>
                </a:cxn>
                <a:cxn ang="0">
                  <a:pos x="17" y="73"/>
                </a:cxn>
                <a:cxn ang="0">
                  <a:pos x="13" y="63"/>
                </a:cxn>
                <a:cxn ang="0">
                  <a:pos x="7" y="54"/>
                </a:cxn>
                <a:cxn ang="0">
                  <a:pos x="5" y="44"/>
                </a:cxn>
                <a:cxn ang="0">
                  <a:pos x="4" y="37"/>
                </a:cxn>
                <a:cxn ang="0">
                  <a:pos x="0" y="25"/>
                </a:cxn>
                <a:cxn ang="0">
                  <a:pos x="0" y="18"/>
                </a:cxn>
                <a:cxn ang="0">
                  <a:pos x="0" y="8"/>
                </a:cxn>
                <a:cxn ang="0">
                  <a:pos x="2" y="0"/>
                </a:cxn>
                <a:cxn ang="0">
                  <a:pos x="2" y="0"/>
                </a:cxn>
              </a:cxnLst>
              <a:rect l="0" t="0" r="r" b="b"/>
              <a:pathLst>
                <a:path w="62" h="132">
                  <a:moveTo>
                    <a:pt x="2" y="0"/>
                  </a:moveTo>
                  <a:lnTo>
                    <a:pt x="11" y="6"/>
                  </a:lnTo>
                  <a:lnTo>
                    <a:pt x="17" y="18"/>
                  </a:lnTo>
                  <a:lnTo>
                    <a:pt x="19" y="23"/>
                  </a:lnTo>
                  <a:lnTo>
                    <a:pt x="23" y="31"/>
                  </a:lnTo>
                  <a:lnTo>
                    <a:pt x="24" y="38"/>
                  </a:lnTo>
                  <a:lnTo>
                    <a:pt x="28" y="46"/>
                  </a:lnTo>
                  <a:lnTo>
                    <a:pt x="30" y="54"/>
                  </a:lnTo>
                  <a:lnTo>
                    <a:pt x="32" y="59"/>
                  </a:lnTo>
                  <a:lnTo>
                    <a:pt x="36" y="67"/>
                  </a:lnTo>
                  <a:lnTo>
                    <a:pt x="40" y="75"/>
                  </a:lnTo>
                  <a:lnTo>
                    <a:pt x="45" y="86"/>
                  </a:lnTo>
                  <a:lnTo>
                    <a:pt x="57" y="97"/>
                  </a:lnTo>
                  <a:lnTo>
                    <a:pt x="57" y="103"/>
                  </a:lnTo>
                  <a:lnTo>
                    <a:pt x="59" y="113"/>
                  </a:lnTo>
                  <a:lnTo>
                    <a:pt x="59" y="120"/>
                  </a:lnTo>
                  <a:lnTo>
                    <a:pt x="62" y="132"/>
                  </a:lnTo>
                  <a:lnTo>
                    <a:pt x="55" y="126"/>
                  </a:lnTo>
                  <a:lnTo>
                    <a:pt x="49" y="120"/>
                  </a:lnTo>
                  <a:lnTo>
                    <a:pt x="43" y="114"/>
                  </a:lnTo>
                  <a:lnTo>
                    <a:pt x="38" y="107"/>
                  </a:lnTo>
                  <a:lnTo>
                    <a:pt x="30" y="97"/>
                  </a:lnTo>
                  <a:lnTo>
                    <a:pt x="26" y="90"/>
                  </a:lnTo>
                  <a:lnTo>
                    <a:pt x="21" y="82"/>
                  </a:lnTo>
                  <a:lnTo>
                    <a:pt x="17" y="73"/>
                  </a:lnTo>
                  <a:lnTo>
                    <a:pt x="13" y="63"/>
                  </a:lnTo>
                  <a:lnTo>
                    <a:pt x="7" y="54"/>
                  </a:lnTo>
                  <a:lnTo>
                    <a:pt x="5" y="44"/>
                  </a:lnTo>
                  <a:lnTo>
                    <a:pt x="4" y="37"/>
                  </a:lnTo>
                  <a:lnTo>
                    <a:pt x="0" y="25"/>
                  </a:lnTo>
                  <a:lnTo>
                    <a:pt x="0" y="18"/>
                  </a:lnTo>
                  <a:lnTo>
                    <a:pt x="0" y="8"/>
                  </a:lnTo>
                  <a:lnTo>
                    <a:pt x="2" y="0"/>
                  </a:lnTo>
                  <a:lnTo>
                    <a:pt x="2" y="0"/>
                  </a:lnTo>
                  <a:close/>
                </a:path>
              </a:pathLst>
            </a:custGeom>
            <a:solidFill>
              <a:srgbClr val="F2CC99"/>
            </a:solidFill>
            <a:ln w="9525">
              <a:noFill/>
              <a:round/>
              <a:headEnd/>
              <a:tailEnd/>
            </a:ln>
          </p:spPr>
          <p:txBody>
            <a:bodyPr/>
            <a:lstStyle/>
            <a:p>
              <a:endParaRPr lang="es-AR"/>
            </a:p>
          </p:txBody>
        </p:sp>
        <p:sp>
          <p:nvSpPr>
            <p:cNvPr id="45196" name="Freeform 140"/>
            <p:cNvSpPr>
              <a:spLocks/>
            </p:cNvSpPr>
            <p:nvPr/>
          </p:nvSpPr>
          <p:spPr bwMode="auto">
            <a:xfrm>
              <a:off x="834" y="3052"/>
              <a:ext cx="25" cy="29"/>
            </a:xfrm>
            <a:custGeom>
              <a:avLst/>
              <a:gdLst/>
              <a:ahLst/>
              <a:cxnLst>
                <a:cxn ang="0">
                  <a:pos x="49" y="0"/>
                </a:cxn>
                <a:cxn ang="0">
                  <a:pos x="49" y="4"/>
                </a:cxn>
                <a:cxn ang="0">
                  <a:pos x="49" y="11"/>
                </a:cxn>
                <a:cxn ang="0">
                  <a:pos x="45" y="19"/>
                </a:cxn>
                <a:cxn ang="0">
                  <a:pos x="45" y="25"/>
                </a:cxn>
                <a:cxn ang="0">
                  <a:pos x="42" y="30"/>
                </a:cxn>
                <a:cxn ang="0">
                  <a:pos x="40" y="38"/>
                </a:cxn>
                <a:cxn ang="0">
                  <a:pos x="36" y="44"/>
                </a:cxn>
                <a:cxn ang="0">
                  <a:pos x="32" y="51"/>
                </a:cxn>
                <a:cxn ang="0">
                  <a:pos x="23" y="57"/>
                </a:cxn>
                <a:cxn ang="0">
                  <a:pos x="17" y="57"/>
                </a:cxn>
                <a:cxn ang="0">
                  <a:pos x="13" y="53"/>
                </a:cxn>
                <a:cxn ang="0">
                  <a:pos x="13" y="49"/>
                </a:cxn>
                <a:cxn ang="0">
                  <a:pos x="11" y="42"/>
                </a:cxn>
                <a:cxn ang="0">
                  <a:pos x="13" y="32"/>
                </a:cxn>
                <a:cxn ang="0">
                  <a:pos x="5" y="30"/>
                </a:cxn>
                <a:cxn ang="0">
                  <a:pos x="2" y="28"/>
                </a:cxn>
                <a:cxn ang="0">
                  <a:pos x="0" y="27"/>
                </a:cxn>
                <a:cxn ang="0">
                  <a:pos x="2" y="25"/>
                </a:cxn>
                <a:cxn ang="0">
                  <a:pos x="5" y="19"/>
                </a:cxn>
                <a:cxn ang="0">
                  <a:pos x="13" y="15"/>
                </a:cxn>
                <a:cxn ang="0">
                  <a:pos x="23" y="8"/>
                </a:cxn>
                <a:cxn ang="0">
                  <a:pos x="32" y="4"/>
                </a:cxn>
                <a:cxn ang="0">
                  <a:pos x="42" y="0"/>
                </a:cxn>
                <a:cxn ang="0">
                  <a:pos x="49" y="0"/>
                </a:cxn>
                <a:cxn ang="0">
                  <a:pos x="49" y="0"/>
                </a:cxn>
              </a:cxnLst>
              <a:rect l="0" t="0" r="r" b="b"/>
              <a:pathLst>
                <a:path w="49" h="57">
                  <a:moveTo>
                    <a:pt x="49" y="0"/>
                  </a:moveTo>
                  <a:lnTo>
                    <a:pt x="49" y="4"/>
                  </a:lnTo>
                  <a:lnTo>
                    <a:pt x="49" y="11"/>
                  </a:lnTo>
                  <a:lnTo>
                    <a:pt x="45" y="19"/>
                  </a:lnTo>
                  <a:lnTo>
                    <a:pt x="45" y="25"/>
                  </a:lnTo>
                  <a:lnTo>
                    <a:pt x="42" y="30"/>
                  </a:lnTo>
                  <a:lnTo>
                    <a:pt x="40" y="38"/>
                  </a:lnTo>
                  <a:lnTo>
                    <a:pt x="36" y="44"/>
                  </a:lnTo>
                  <a:lnTo>
                    <a:pt x="32" y="51"/>
                  </a:lnTo>
                  <a:lnTo>
                    <a:pt x="23" y="57"/>
                  </a:lnTo>
                  <a:lnTo>
                    <a:pt x="17" y="57"/>
                  </a:lnTo>
                  <a:lnTo>
                    <a:pt x="13" y="53"/>
                  </a:lnTo>
                  <a:lnTo>
                    <a:pt x="13" y="49"/>
                  </a:lnTo>
                  <a:lnTo>
                    <a:pt x="11" y="42"/>
                  </a:lnTo>
                  <a:lnTo>
                    <a:pt x="13" y="32"/>
                  </a:lnTo>
                  <a:lnTo>
                    <a:pt x="5" y="30"/>
                  </a:lnTo>
                  <a:lnTo>
                    <a:pt x="2" y="28"/>
                  </a:lnTo>
                  <a:lnTo>
                    <a:pt x="0" y="27"/>
                  </a:lnTo>
                  <a:lnTo>
                    <a:pt x="2" y="25"/>
                  </a:lnTo>
                  <a:lnTo>
                    <a:pt x="5" y="19"/>
                  </a:lnTo>
                  <a:lnTo>
                    <a:pt x="13" y="15"/>
                  </a:lnTo>
                  <a:lnTo>
                    <a:pt x="23" y="8"/>
                  </a:lnTo>
                  <a:lnTo>
                    <a:pt x="32" y="4"/>
                  </a:lnTo>
                  <a:lnTo>
                    <a:pt x="42" y="0"/>
                  </a:lnTo>
                  <a:lnTo>
                    <a:pt x="49" y="0"/>
                  </a:lnTo>
                  <a:lnTo>
                    <a:pt x="49" y="0"/>
                  </a:lnTo>
                  <a:close/>
                </a:path>
              </a:pathLst>
            </a:custGeom>
            <a:solidFill>
              <a:srgbClr val="000000"/>
            </a:solidFill>
            <a:ln w="9525">
              <a:noFill/>
              <a:round/>
              <a:headEnd/>
              <a:tailEnd/>
            </a:ln>
          </p:spPr>
          <p:txBody>
            <a:bodyPr/>
            <a:lstStyle/>
            <a:p>
              <a:endParaRPr lang="es-AR"/>
            </a:p>
          </p:txBody>
        </p:sp>
        <p:sp>
          <p:nvSpPr>
            <p:cNvPr id="45197" name="Freeform 141"/>
            <p:cNvSpPr>
              <a:spLocks/>
            </p:cNvSpPr>
            <p:nvPr/>
          </p:nvSpPr>
          <p:spPr bwMode="auto">
            <a:xfrm>
              <a:off x="622" y="3061"/>
              <a:ext cx="13" cy="23"/>
            </a:xfrm>
            <a:custGeom>
              <a:avLst/>
              <a:gdLst/>
              <a:ahLst/>
              <a:cxnLst>
                <a:cxn ang="0">
                  <a:pos x="17" y="0"/>
                </a:cxn>
                <a:cxn ang="0">
                  <a:pos x="21" y="4"/>
                </a:cxn>
                <a:cxn ang="0">
                  <a:pos x="25" y="10"/>
                </a:cxn>
                <a:cxn ang="0">
                  <a:pos x="25" y="15"/>
                </a:cxn>
                <a:cxn ang="0">
                  <a:pos x="23" y="21"/>
                </a:cxn>
                <a:cxn ang="0">
                  <a:pos x="19" y="27"/>
                </a:cxn>
                <a:cxn ang="0">
                  <a:pos x="17" y="34"/>
                </a:cxn>
                <a:cxn ang="0">
                  <a:pos x="13" y="40"/>
                </a:cxn>
                <a:cxn ang="0">
                  <a:pos x="11" y="46"/>
                </a:cxn>
                <a:cxn ang="0">
                  <a:pos x="9" y="36"/>
                </a:cxn>
                <a:cxn ang="0">
                  <a:pos x="8" y="30"/>
                </a:cxn>
                <a:cxn ang="0">
                  <a:pos x="4" y="23"/>
                </a:cxn>
                <a:cxn ang="0">
                  <a:pos x="2" y="15"/>
                </a:cxn>
                <a:cxn ang="0">
                  <a:pos x="0" y="10"/>
                </a:cxn>
                <a:cxn ang="0">
                  <a:pos x="2" y="4"/>
                </a:cxn>
                <a:cxn ang="0">
                  <a:pos x="6" y="0"/>
                </a:cxn>
                <a:cxn ang="0">
                  <a:pos x="17" y="0"/>
                </a:cxn>
                <a:cxn ang="0">
                  <a:pos x="17" y="0"/>
                </a:cxn>
              </a:cxnLst>
              <a:rect l="0" t="0" r="r" b="b"/>
              <a:pathLst>
                <a:path w="25" h="46">
                  <a:moveTo>
                    <a:pt x="17" y="0"/>
                  </a:moveTo>
                  <a:lnTo>
                    <a:pt x="21" y="4"/>
                  </a:lnTo>
                  <a:lnTo>
                    <a:pt x="25" y="10"/>
                  </a:lnTo>
                  <a:lnTo>
                    <a:pt x="25" y="15"/>
                  </a:lnTo>
                  <a:lnTo>
                    <a:pt x="23" y="21"/>
                  </a:lnTo>
                  <a:lnTo>
                    <a:pt x="19" y="27"/>
                  </a:lnTo>
                  <a:lnTo>
                    <a:pt x="17" y="34"/>
                  </a:lnTo>
                  <a:lnTo>
                    <a:pt x="13" y="40"/>
                  </a:lnTo>
                  <a:lnTo>
                    <a:pt x="11" y="46"/>
                  </a:lnTo>
                  <a:lnTo>
                    <a:pt x="9" y="36"/>
                  </a:lnTo>
                  <a:lnTo>
                    <a:pt x="8" y="30"/>
                  </a:lnTo>
                  <a:lnTo>
                    <a:pt x="4" y="23"/>
                  </a:lnTo>
                  <a:lnTo>
                    <a:pt x="2" y="15"/>
                  </a:lnTo>
                  <a:lnTo>
                    <a:pt x="0" y="10"/>
                  </a:lnTo>
                  <a:lnTo>
                    <a:pt x="2" y="4"/>
                  </a:lnTo>
                  <a:lnTo>
                    <a:pt x="6" y="0"/>
                  </a:lnTo>
                  <a:lnTo>
                    <a:pt x="17" y="0"/>
                  </a:lnTo>
                  <a:lnTo>
                    <a:pt x="17" y="0"/>
                  </a:lnTo>
                  <a:close/>
                </a:path>
              </a:pathLst>
            </a:custGeom>
            <a:solidFill>
              <a:srgbClr val="000000"/>
            </a:solidFill>
            <a:ln w="9525">
              <a:noFill/>
              <a:round/>
              <a:headEnd/>
              <a:tailEnd/>
            </a:ln>
          </p:spPr>
          <p:txBody>
            <a:bodyPr/>
            <a:lstStyle/>
            <a:p>
              <a:endParaRPr lang="es-AR"/>
            </a:p>
          </p:txBody>
        </p:sp>
        <p:sp>
          <p:nvSpPr>
            <p:cNvPr id="45198" name="Freeform 142"/>
            <p:cNvSpPr>
              <a:spLocks/>
            </p:cNvSpPr>
            <p:nvPr/>
          </p:nvSpPr>
          <p:spPr bwMode="auto">
            <a:xfrm>
              <a:off x="1416" y="3069"/>
              <a:ext cx="199" cy="213"/>
            </a:xfrm>
            <a:custGeom>
              <a:avLst/>
              <a:gdLst/>
              <a:ahLst/>
              <a:cxnLst>
                <a:cxn ang="0">
                  <a:pos x="351" y="4"/>
                </a:cxn>
                <a:cxn ang="0">
                  <a:pos x="313" y="21"/>
                </a:cxn>
                <a:cxn ang="0">
                  <a:pos x="281" y="44"/>
                </a:cxn>
                <a:cxn ang="0">
                  <a:pos x="249" y="69"/>
                </a:cxn>
                <a:cxn ang="0">
                  <a:pos x="218" y="101"/>
                </a:cxn>
                <a:cxn ang="0">
                  <a:pos x="249" y="91"/>
                </a:cxn>
                <a:cxn ang="0">
                  <a:pos x="279" y="80"/>
                </a:cxn>
                <a:cxn ang="0">
                  <a:pos x="310" y="65"/>
                </a:cxn>
                <a:cxn ang="0">
                  <a:pos x="346" y="50"/>
                </a:cxn>
                <a:cxn ang="0">
                  <a:pos x="338" y="74"/>
                </a:cxn>
                <a:cxn ang="0">
                  <a:pos x="294" y="109"/>
                </a:cxn>
                <a:cxn ang="0">
                  <a:pos x="275" y="131"/>
                </a:cxn>
                <a:cxn ang="0">
                  <a:pos x="323" y="124"/>
                </a:cxn>
                <a:cxn ang="0">
                  <a:pos x="365" y="97"/>
                </a:cxn>
                <a:cxn ang="0">
                  <a:pos x="369" y="124"/>
                </a:cxn>
                <a:cxn ang="0">
                  <a:pos x="348" y="147"/>
                </a:cxn>
                <a:cxn ang="0">
                  <a:pos x="319" y="168"/>
                </a:cxn>
                <a:cxn ang="0">
                  <a:pos x="294" y="187"/>
                </a:cxn>
                <a:cxn ang="0">
                  <a:pos x="302" y="198"/>
                </a:cxn>
                <a:cxn ang="0">
                  <a:pos x="331" y="181"/>
                </a:cxn>
                <a:cxn ang="0">
                  <a:pos x="369" y="164"/>
                </a:cxn>
                <a:cxn ang="0">
                  <a:pos x="382" y="171"/>
                </a:cxn>
                <a:cxn ang="0">
                  <a:pos x="357" y="198"/>
                </a:cxn>
                <a:cxn ang="0">
                  <a:pos x="331" y="223"/>
                </a:cxn>
                <a:cxn ang="0">
                  <a:pos x="332" y="240"/>
                </a:cxn>
                <a:cxn ang="0">
                  <a:pos x="372" y="228"/>
                </a:cxn>
                <a:cxn ang="0">
                  <a:pos x="399" y="221"/>
                </a:cxn>
                <a:cxn ang="0">
                  <a:pos x="370" y="247"/>
                </a:cxn>
                <a:cxn ang="0">
                  <a:pos x="346" y="280"/>
                </a:cxn>
                <a:cxn ang="0">
                  <a:pos x="325" y="312"/>
                </a:cxn>
                <a:cxn ang="0">
                  <a:pos x="336" y="340"/>
                </a:cxn>
                <a:cxn ang="0">
                  <a:pos x="327" y="380"/>
                </a:cxn>
                <a:cxn ang="0">
                  <a:pos x="331" y="426"/>
                </a:cxn>
                <a:cxn ang="0">
                  <a:pos x="302" y="363"/>
                </a:cxn>
                <a:cxn ang="0">
                  <a:pos x="281" y="295"/>
                </a:cxn>
                <a:cxn ang="0">
                  <a:pos x="254" y="225"/>
                </a:cxn>
                <a:cxn ang="0">
                  <a:pos x="209" y="162"/>
                </a:cxn>
                <a:cxn ang="0">
                  <a:pos x="192" y="137"/>
                </a:cxn>
                <a:cxn ang="0">
                  <a:pos x="150" y="126"/>
                </a:cxn>
                <a:cxn ang="0">
                  <a:pos x="127" y="152"/>
                </a:cxn>
                <a:cxn ang="0">
                  <a:pos x="91" y="183"/>
                </a:cxn>
                <a:cxn ang="0">
                  <a:pos x="55" y="217"/>
                </a:cxn>
                <a:cxn ang="0">
                  <a:pos x="23" y="255"/>
                </a:cxn>
                <a:cxn ang="0">
                  <a:pos x="0" y="299"/>
                </a:cxn>
                <a:cxn ang="0">
                  <a:pos x="2" y="274"/>
                </a:cxn>
                <a:cxn ang="0">
                  <a:pos x="11" y="249"/>
                </a:cxn>
                <a:cxn ang="0">
                  <a:pos x="26" y="223"/>
                </a:cxn>
                <a:cxn ang="0">
                  <a:pos x="42" y="198"/>
                </a:cxn>
                <a:cxn ang="0">
                  <a:pos x="99" y="131"/>
                </a:cxn>
                <a:cxn ang="0">
                  <a:pos x="175" y="76"/>
                </a:cxn>
                <a:cxn ang="0">
                  <a:pos x="256" y="33"/>
                </a:cxn>
                <a:cxn ang="0">
                  <a:pos x="346" y="0"/>
                </a:cxn>
              </a:cxnLst>
              <a:rect l="0" t="0" r="r" b="b"/>
              <a:pathLst>
                <a:path w="399" h="426">
                  <a:moveTo>
                    <a:pt x="346" y="0"/>
                  </a:moveTo>
                  <a:lnTo>
                    <a:pt x="348" y="0"/>
                  </a:lnTo>
                  <a:lnTo>
                    <a:pt x="351" y="0"/>
                  </a:lnTo>
                  <a:lnTo>
                    <a:pt x="351" y="4"/>
                  </a:lnTo>
                  <a:lnTo>
                    <a:pt x="340" y="8"/>
                  </a:lnTo>
                  <a:lnTo>
                    <a:pt x="331" y="12"/>
                  </a:lnTo>
                  <a:lnTo>
                    <a:pt x="321" y="15"/>
                  </a:lnTo>
                  <a:lnTo>
                    <a:pt x="313" y="21"/>
                  </a:lnTo>
                  <a:lnTo>
                    <a:pt x="304" y="25"/>
                  </a:lnTo>
                  <a:lnTo>
                    <a:pt x="296" y="31"/>
                  </a:lnTo>
                  <a:lnTo>
                    <a:pt x="287" y="36"/>
                  </a:lnTo>
                  <a:lnTo>
                    <a:pt x="281" y="44"/>
                  </a:lnTo>
                  <a:lnTo>
                    <a:pt x="272" y="50"/>
                  </a:lnTo>
                  <a:lnTo>
                    <a:pt x="264" y="55"/>
                  </a:lnTo>
                  <a:lnTo>
                    <a:pt x="254" y="63"/>
                  </a:lnTo>
                  <a:lnTo>
                    <a:pt x="249" y="69"/>
                  </a:lnTo>
                  <a:lnTo>
                    <a:pt x="241" y="76"/>
                  </a:lnTo>
                  <a:lnTo>
                    <a:pt x="232" y="84"/>
                  </a:lnTo>
                  <a:lnTo>
                    <a:pt x="226" y="91"/>
                  </a:lnTo>
                  <a:lnTo>
                    <a:pt x="218" y="101"/>
                  </a:lnTo>
                  <a:lnTo>
                    <a:pt x="226" y="97"/>
                  </a:lnTo>
                  <a:lnTo>
                    <a:pt x="232" y="95"/>
                  </a:lnTo>
                  <a:lnTo>
                    <a:pt x="241" y="93"/>
                  </a:lnTo>
                  <a:lnTo>
                    <a:pt x="249" y="91"/>
                  </a:lnTo>
                  <a:lnTo>
                    <a:pt x="254" y="88"/>
                  </a:lnTo>
                  <a:lnTo>
                    <a:pt x="264" y="86"/>
                  </a:lnTo>
                  <a:lnTo>
                    <a:pt x="272" y="82"/>
                  </a:lnTo>
                  <a:lnTo>
                    <a:pt x="279" y="80"/>
                  </a:lnTo>
                  <a:lnTo>
                    <a:pt x="287" y="74"/>
                  </a:lnTo>
                  <a:lnTo>
                    <a:pt x="294" y="71"/>
                  </a:lnTo>
                  <a:lnTo>
                    <a:pt x="302" y="67"/>
                  </a:lnTo>
                  <a:lnTo>
                    <a:pt x="310" y="65"/>
                  </a:lnTo>
                  <a:lnTo>
                    <a:pt x="319" y="61"/>
                  </a:lnTo>
                  <a:lnTo>
                    <a:pt x="327" y="57"/>
                  </a:lnTo>
                  <a:lnTo>
                    <a:pt x="336" y="53"/>
                  </a:lnTo>
                  <a:lnTo>
                    <a:pt x="346" y="50"/>
                  </a:lnTo>
                  <a:lnTo>
                    <a:pt x="344" y="55"/>
                  </a:lnTo>
                  <a:lnTo>
                    <a:pt x="342" y="63"/>
                  </a:lnTo>
                  <a:lnTo>
                    <a:pt x="340" y="69"/>
                  </a:lnTo>
                  <a:lnTo>
                    <a:pt x="338" y="74"/>
                  </a:lnTo>
                  <a:lnTo>
                    <a:pt x="329" y="84"/>
                  </a:lnTo>
                  <a:lnTo>
                    <a:pt x="319" y="93"/>
                  </a:lnTo>
                  <a:lnTo>
                    <a:pt x="306" y="99"/>
                  </a:lnTo>
                  <a:lnTo>
                    <a:pt x="294" y="109"/>
                  </a:lnTo>
                  <a:lnTo>
                    <a:pt x="287" y="112"/>
                  </a:lnTo>
                  <a:lnTo>
                    <a:pt x="283" y="118"/>
                  </a:lnTo>
                  <a:lnTo>
                    <a:pt x="277" y="126"/>
                  </a:lnTo>
                  <a:lnTo>
                    <a:pt x="275" y="131"/>
                  </a:lnTo>
                  <a:lnTo>
                    <a:pt x="287" y="135"/>
                  </a:lnTo>
                  <a:lnTo>
                    <a:pt x="298" y="133"/>
                  </a:lnTo>
                  <a:lnTo>
                    <a:pt x="310" y="130"/>
                  </a:lnTo>
                  <a:lnTo>
                    <a:pt x="323" y="124"/>
                  </a:lnTo>
                  <a:lnTo>
                    <a:pt x="332" y="114"/>
                  </a:lnTo>
                  <a:lnTo>
                    <a:pt x="346" y="109"/>
                  </a:lnTo>
                  <a:lnTo>
                    <a:pt x="355" y="99"/>
                  </a:lnTo>
                  <a:lnTo>
                    <a:pt x="365" y="97"/>
                  </a:lnTo>
                  <a:lnTo>
                    <a:pt x="369" y="103"/>
                  </a:lnTo>
                  <a:lnTo>
                    <a:pt x="370" y="109"/>
                  </a:lnTo>
                  <a:lnTo>
                    <a:pt x="369" y="116"/>
                  </a:lnTo>
                  <a:lnTo>
                    <a:pt x="369" y="124"/>
                  </a:lnTo>
                  <a:lnTo>
                    <a:pt x="363" y="130"/>
                  </a:lnTo>
                  <a:lnTo>
                    <a:pt x="359" y="135"/>
                  </a:lnTo>
                  <a:lnTo>
                    <a:pt x="353" y="141"/>
                  </a:lnTo>
                  <a:lnTo>
                    <a:pt x="348" y="147"/>
                  </a:lnTo>
                  <a:lnTo>
                    <a:pt x="340" y="152"/>
                  </a:lnTo>
                  <a:lnTo>
                    <a:pt x="332" y="158"/>
                  </a:lnTo>
                  <a:lnTo>
                    <a:pt x="327" y="162"/>
                  </a:lnTo>
                  <a:lnTo>
                    <a:pt x="319" y="168"/>
                  </a:lnTo>
                  <a:lnTo>
                    <a:pt x="311" y="173"/>
                  </a:lnTo>
                  <a:lnTo>
                    <a:pt x="304" y="177"/>
                  </a:lnTo>
                  <a:lnTo>
                    <a:pt x="298" y="181"/>
                  </a:lnTo>
                  <a:lnTo>
                    <a:pt x="294" y="187"/>
                  </a:lnTo>
                  <a:lnTo>
                    <a:pt x="292" y="192"/>
                  </a:lnTo>
                  <a:lnTo>
                    <a:pt x="294" y="196"/>
                  </a:lnTo>
                  <a:lnTo>
                    <a:pt x="296" y="196"/>
                  </a:lnTo>
                  <a:lnTo>
                    <a:pt x="302" y="198"/>
                  </a:lnTo>
                  <a:lnTo>
                    <a:pt x="310" y="194"/>
                  </a:lnTo>
                  <a:lnTo>
                    <a:pt x="319" y="192"/>
                  </a:lnTo>
                  <a:lnTo>
                    <a:pt x="323" y="187"/>
                  </a:lnTo>
                  <a:lnTo>
                    <a:pt x="331" y="181"/>
                  </a:lnTo>
                  <a:lnTo>
                    <a:pt x="338" y="175"/>
                  </a:lnTo>
                  <a:lnTo>
                    <a:pt x="348" y="173"/>
                  </a:lnTo>
                  <a:lnTo>
                    <a:pt x="357" y="168"/>
                  </a:lnTo>
                  <a:lnTo>
                    <a:pt x="369" y="164"/>
                  </a:lnTo>
                  <a:lnTo>
                    <a:pt x="376" y="162"/>
                  </a:lnTo>
                  <a:lnTo>
                    <a:pt x="386" y="158"/>
                  </a:lnTo>
                  <a:lnTo>
                    <a:pt x="386" y="164"/>
                  </a:lnTo>
                  <a:lnTo>
                    <a:pt x="382" y="171"/>
                  </a:lnTo>
                  <a:lnTo>
                    <a:pt x="376" y="179"/>
                  </a:lnTo>
                  <a:lnTo>
                    <a:pt x="370" y="187"/>
                  </a:lnTo>
                  <a:lnTo>
                    <a:pt x="363" y="192"/>
                  </a:lnTo>
                  <a:lnTo>
                    <a:pt x="357" y="198"/>
                  </a:lnTo>
                  <a:lnTo>
                    <a:pt x="348" y="206"/>
                  </a:lnTo>
                  <a:lnTo>
                    <a:pt x="342" y="211"/>
                  </a:lnTo>
                  <a:lnTo>
                    <a:pt x="334" y="217"/>
                  </a:lnTo>
                  <a:lnTo>
                    <a:pt x="331" y="223"/>
                  </a:lnTo>
                  <a:lnTo>
                    <a:pt x="325" y="226"/>
                  </a:lnTo>
                  <a:lnTo>
                    <a:pt x="325" y="232"/>
                  </a:lnTo>
                  <a:lnTo>
                    <a:pt x="327" y="236"/>
                  </a:lnTo>
                  <a:lnTo>
                    <a:pt x="332" y="240"/>
                  </a:lnTo>
                  <a:lnTo>
                    <a:pt x="342" y="244"/>
                  </a:lnTo>
                  <a:lnTo>
                    <a:pt x="355" y="249"/>
                  </a:lnTo>
                  <a:lnTo>
                    <a:pt x="363" y="236"/>
                  </a:lnTo>
                  <a:lnTo>
                    <a:pt x="372" y="228"/>
                  </a:lnTo>
                  <a:lnTo>
                    <a:pt x="382" y="219"/>
                  </a:lnTo>
                  <a:lnTo>
                    <a:pt x="391" y="213"/>
                  </a:lnTo>
                  <a:lnTo>
                    <a:pt x="397" y="215"/>
                  </a:lnTo>
                  <a:lnTo>
                    <a:pt x="399" y="221"/>
                  </a:lnTo>
                  <a:lnTo>
                    <a:pt x="391" y="228"/>
                  </a:lnTo>
                  <a:lnTo>
                    <a:pt x="382" y="238"/>
                  </a:lnTo>
                  <a:lnTo>
                    <a:pt x="376" y="242"/>
                  </a:lnTo>
                  <a:lnTo>
                    <a:pt x="370" y="247"/>
                  </a:lnTo>
                  <a:lnTo>
                    <a:pt x="363" y="251"/>
                  </a:lnTo>
                  <a:lnTo>
                    <a:pt x="359" y="259"/>
                  </a:lnTo>
                  <a:lnTo>
                    <a:pt x="350" y="268"/>
                  </a:lnTo>
                  <a:lnTo>
                    <a:pt x="346" y="280"/>
                  </a:lnTo>
                  <a:lnTo>
                    <a:pt x="340" y="285"/>
                  </a:lnTo>
                  <a:lnTo>
                    <a:pt x="334" y="293"/>
                  </a:lnTo>
                  <a:lnTo>
                    <a:pt x="329" y="301"/>
                  </a:lnTo>
                  <a:lnTo>
                    <a:pt x="325" y="312"/>
                  </a:lnTo>
                  <a:lnTo>
                    <a:pt x="321" y="320"/>
                  </a:lnTo>
                  <a:lnTo>
                    <a:pt x="321" y="327"/>
                  </a:lnTo>
                  <a:lnTo>
                    <a:pt x="325" y="333"/>
                  </a:lnTo>
                  <a:lnTo>
                    <a:pt x="336" y="340"/>
                  </a:lnTo>
                  <a:lnTo>
                    <a:pt x="331" y="350"/>
                  </a:lnTo>
                  <a:lnTo>
                    <a:pt x="327" y="360"/>
                  </a:lnTo>
                  <a:lnTo>
                    <a:pt x="325" y="371"/>
                  </a:lnTo>
                  <a:lnTo>
                    <a:pt x="327" y="380"/>
                  </a:lnTo>
                  <a:lnTo>
                    <a:pt x="327" y="392"/>
                  </a:lnTo>
                  <a:lnTo>
                    <a:pt x="327" y="403"/>
                  </a:lnTo>
                  <a:lnTo>
                    <a:pt x="329" y="415"/>
                  </a:lnTo>
                  <a:lnTo>
                    <a:pt x="331" y="426"/>
                  </a:lnTo>
                  <a:lnTo>
                    <a:pt x="319" y="411"/>
                  </a:lnTo>
                  <a:lnTo>
                    <a:pt x="313" y="396"/>
                  </a:lnTo>
                  <a:lnTo>
                    <a:pt x="306" y="379"/>
                  </a:lnTo>
                  <a:lnTo>
                    <a:pt x="302" y="363"/>
                  </a:lnTo>
                  <a:lnTo>
                    <a:pt x="296" y="346"/>
                  </a:lnTo>
                  <a:lnTo>
                    <a:pt x="291" y="329"/>
                  </a:lnTo>
                  <a:lnTo>
                    <a:pt x="287" y="312"/>
                  </a:lnTo>
                  <a:lnTo>
                    <a:pt x="281" y="295"/>
                  </a:lnTo>
                  <a:lnTo>
                    <a:pt x="275" y="276"/>
                  </a:lnTo>
                  <a:lnTo>
                    <a:pt x="270" y="259"/>
                  </a:lnTo>
                  <a:lnTo>
                    <a:pt x="262" y="242"/>
                  </a:lnTo>
                  <a:lnTo>
                    <a:pt x="254" y="225"/>
                  </a:lnTo>
                  <a:lnTo>
                    <a:pt x="245" y="207"/>
                  </a:lnTo>
                  <a:lnTo>
                    <a:pt x="234" y="190"/>
                  </a:lnTo>
                  <a:lnTo>
                    <a:pt x="222" y="175"/>
                  </a:lnTo>
                  <a:lnTo>
                    <a:pt x="209" y="162"/>
                  </a:lnTo>
                  <a:lnTo>
                    <a:pt x="203" y="154"/>
                  </a:lnTo>
                  <a:lnTo>
                    <a:pt x="199" y="149"/>
                  </a:lnTo>
                  <a:lnTo>
                    <a:pt x="194" y="141"/>
                  </a:lnTo>
                  <a:lnTo>
                    <a:pt x="192" y="137"/>
                  </a:lnTo>
                  <a:lnTo>
                    <a:pt x="180" y="130"/>
                  </a:lnTo>
                  <a:lnTo>
                    <a:pt x="171" y="124"/>
                  </a:lnTo>
                  <a:lnTo>
                    <a:pt x="159" y="122"/>
                  </a:lnTo>
                  <a:lnTo>
                    <a:pt x="150" y="126"/>
                  </a:lnTo>
                  <a:lnTo>
                    <a:pt x="144" y="130"/>
                  </a:lnTo>
                  <a:lnTo>
                    <a:pt x="139" y="135"/>
                  </a:lnTo>
                  <a:lnTo>
                    <a:pt x="133" y="143"/>
                  </a:lnTo>
                  <a:lnTo>
                    <a:pt x="127" y="152"/>
                  </a:lnTo>
                  <a:lnTo>
                    <a:pt x="120" y="158"/>
                  </a:lnTo>
                  <a:lnTo>
                    <a:pt x="110" y="166"/>
                  </a:lnTo>
                  <a:lnTo>
                    <a:pt x="101" y="175"/>
                  </a:lnTo>
                  <a:lnTo>
                    <a:pt x="91" y="183"/>
                  </a:lnTo>
                  <a:lnTo>
                    <a:pt x="82" y="190"/>
                  </a:lnTo>
                  <a:lnTo>
                    <a:pt x="72" y="198"/>
                  </a:lnTo>
                  <a:lnTo>
                    <a:pt x="63" y="207"/>
                  </a:lnTo>
                  <a:lnTo>
                    <a:pt x="55" y="217"/>
                  </a:lnTo>
                  <a:lnTo>
                    <a:pt x="45" y="225"/>
                  </a:lnTo>
                  <a:lnTo>
                    <a:pt x="38" y="234"/>
                  </a:lnTo>
                  <a:lnTo>
                    <a:pt x="30" y="245"/>
                  </a:lnTo>
                  <a:lnTo>
                    <a:pt x="23" y="255"/>
                  </a:lnTo>
                  <a:lnTo>
                    <a:pt x="17" y="266"/>
                  </a:lnTo>
                  <a:lnTo>
                    <a:pt x="9" y="276"/>
                  </a:lnTo>
                  <a:lnTo>
                    <a:pt x="4" y="285"/>
                  </a:lnTo>
                  <a:lnTo>
                    <a:pt x="0" y="299"/>
                  </a:lnTo>
                  <a:lnTo>
                    <a:pt x="0" y="293"/>
                  </a:lnTo>
                  <a:lnTo>
                    <a:pt x="0" y="285"/>
                  </a:lnTo>
                  <a:lnTo>
                    <a:pt x="0" y="280"/>
                  </a:lnTo>
                  <a:lnTo>
                    <a:pt x="2" y="274"/>
                  </a:lnTo>
                  <a:lnTo>
                    <a:pt x="2" y="266"/>
                  </a:lnTo>
                  <a:lnTo>
                    <a:pt x="4" y="261"/>
                  </a:lnTo>
                  <a:lnTo>
                    <a:pt x="7" y="253"/>
                  </a:lnTo>
                  <a:lnTo>
                    <a:pt x="11" y="249"/>
                  </a:lnTo>
                  <a:lnTo>
                    <a:pt x="15" y="242"/>
                  </a:lnTo>
                  <a:lnTo>
                    <a:pt x="17" y="234"/>
                  </a:lnTo>
                  <a:lnTo>
                    <a:pt x="21" y="228"/>
                  </a:lnTo>
                  <a:lnTo>
                    <a:pt x="26" y="223"/>
                  </a:lnTo>
                  <a:lnTo>
                    <a:pt x="28" y="215"/>
                  </a:lnTo>
                  <a:lnTo>
                    <a:pt x="32" y="207"/>
                  </a:lnTo>
                  <a:lnTo>
                    <a:pt x="38" y="202"/>
                  </a:lnTo>
                  <a:lnTo>
                    <a:pt x="42" y="198"/>
                  </a:lnTo>
                  <a:lnTo>
                    <a:pt x="53" y="179"/>
                  </a:lnTo>
                  <a:lnTo>
                    <a:pt x="68" y="162"/>
                  </a:lnTo>
                  <a:lnTo>
                    <a:pt x="82" y="145"/>
                  </a:lnTo>
                  <a:lnTo>
                    <a:pt x="99" y="131"/>
                  </a:lnTo>
                  <a:lnTo>
                    <a:pt x="116" y="114"/>
                  </a:lnTo>
                  <a:lnTo>
                    <a:pt x="135" y="103"/>
                  </a:lnTo>
                  <a:lnTo>
                    <a:pt x="154" y="88"/>
                  </a:lnTo>
                  <a:lnTo>
                    <a:pt x="175" y="76"/>
                  </a:lnTo>
                  <a:lnTo>
                    <a:pt x="194" y="65"/>
                  </a:lnTo>
                  <a:lnTo>
                    <a:pt x="215" y="53"/>
                  </a:lnTo>
                  <a:lnTo>
                    <a:pt x="234" y="42"/>
                  </a:lnTo>
                  <a:lnTo>
                    <a:pt x="256" y="33"/>
                  </a:lnTo>
                  <a:lnTo>
                    <a:pt x="277" y="23"/>
                  </a:lnTo>
                  <a:lnTo>
                    <a:pt x="300" y="15"/>
                  </a:lnTo>
                  <a:lnTo>
                    <a:pt x="321" y="6"/>
                  </a:lnTo>
                  <a:lnTo>
                    <a:pt x="346" y="0"/>
                  </a:lnTo>
                  <a:lnTo>
                    <a:pt x="346" y="0"/>
                  </a:lnTo>
                  <a:close/>
                </a:path>
              </a:pathLst>
            </a:custGeom>
            <a:solidFill>
              <a:srgbClr val="000000"/>
            </a:solidFill>
            <a:ln w="9525">
              <a:noFill/>
              <a:round/>
              <a:headEnd/>
              <a:tailEnd/>
            </a:ln>
          </p:spPr>
          <p:txBody>
            <a:bodyPr/>
            <a:lstStyle/>
            <a:p>
              <a:endParaRPr lang="es-AR"/>
            </a:p>
          </p:txBody>
        </p:sp>
        <p:sp>
          <p:nvSpPr>
            <p:cNvPr id="45199" name="Freeform 143"/>
            <p:cNvSpPr>
              <a:spLocks/>
            </p:cNvSpPr>
            <p:nvPr/>
          </p:nvSpPr>
          <p:spPr bwMode="auto">
            <a:xfrm>
              <a:off x="341" y="3079"/>
              <a:ext cx="70" cy="315"/>
            </a:xfrm>
            <a:custGeom>
              <a:avLst/>
              <a:gdLst/>
              <a:ahLst/>
              <a:cxnLst>
                <a:cxn ang="0">
                  <a:pos x="139" y="0"/>
                </a:cxn>
                <a:cxn ang="0">
                  <a:pos x="139" y="17"/>
                </a:cxn>
                <a:cxn ang="0">
                  <a:pos x="139" y="34"/>
                </a:cxn>
                <a:cxn ang="0">
                  <a:pos x="137" y="51"/>
                </a:cxn>
                <a:cxn ang="0">
                  <a:pos x="133" y="69"/>
                </a:cxn>
                <a:cxn ang="0">
                  <a:pos x="128" y="86"/>
                </a:cxn>
                <a:cxn ang="0">
                  <a:pos x="120" y="103"/>
                </a:cxn>
                <a:cxn ang="0">
                  <a:pos x="111" y="118"/>
                </a:cxn>
                <a:cxn ang="0">
                  <a:pos x="103" y="135"/>
                </a:cxn>
                <a:cxn ang="0">
                  <a:pos x="94" y="152"/>
                </a:cxn>
                <a:cxn ang="0">
                  <a:pos x="84" y="169"/>
                </a:cxn>
                <a:cxn ang="0">
                  <a:pos x="73" y="185"/>
                </a:cxn>
                <a:cxn ang="0">
                  <a:pos x="65" y="202"/>
                </a:cxn>
                <a:cxn ang="0">
                  <a:pos x="57" y="219"/>
                </a:cxn>
                <a:cxn ang="0">
                  <a:pos x="50" y="236"/>
                </a:cxn>
                <a:cxn ang="0">
                  <a:pos x="44" y="255"/>
                </a:cxn>
                <a:cxn ang="0">
                  <a:pos x="42" y="274"/>
                </a:cxn>
                <a:cxn ang="0">
                  <a:pos x="35" y="291"/>
                </a:cxn>
                <a:cxn ang="0">
                  <a:pos x="29" y="310"/>
                </a:cxn>
                <a:cxn ang="0">
                  <a:pos x="25" y="329"/>
                </a:cxn>
                <a:cxn ang="0">
                  <a:pos x="21" y="348"/>
                </a:cxn>
                <a:cxn ang="0">
                  <a:pos x="18" y="367"/>
                </a:cxn>
                <a:cxn ang="0">
                  <a:pos x="16" y="388"/>
                </a:cxn>
                <a:cxn ang="0">
                  <a:pos x="14" y="407"/>
                </a:cxn>
                <a:cxn ang="0">
                  <a:pos x="16" y="428"/>
                </a:cxn>
                <a:cxn ang="0">
                  <a:pos x="16" y="447"/>
                </a:cxn>
                <a:cxn ang="0">
                  <a:pos x="19" y="466"/>
                </a:cxn>
                <a:cxn ang="0">
                  <a:pos x="21" y="487"/>
                </a:cxn>
                <a:cxn ang="0">
                  <a:pos x="25" y="508"/>
                </a:cxn>
                <a:cxn ang="0">
                  <a:pos x="29" y="525"/>
                </a:cxn>
                <a:cxn ang="0">
                  <a:pos x="37" y="544"/>
                </a:cxn>
                <a:cxn ang="0">
                  <a:pos x="42" y="563"/>
                </a:cxn>
                <a:cxn ang="0">
                  <a:pos x="52" y="582"/>
                </a:cxn>
                <a:cxn ang="0">
                  <a:pos x="50" y="593"/>
                </a:cxn>
                <a:cxn ang="0">
                  <a:pos x="46" y="603"/>
                </a:cxn>
                <a:cxn ang="0">
                  <a:pos x="44" y="608"/>
                </a:cxn>
                <a:cxn ang="0">
                  <a:pos x="42" y="614"/>
                </a:cxn>
                <a:cxn ang="0">
                  <a:pos x="42" y="620"/>
                </a:cxn>
                <a:cxn ang="0">
                  <a:pos x="42" y="629"/>
                </a:cxn>
                <a:cxn ang="0">
                  <a:pos x="27" y="588"/>
                </a:cxn>
                <a:cxn ang="0">
                  <a:pos x="16" y="549"/>
                </a:cxn>
                <a:cxn ang="0">
                  <a:pos x="8" y="510"/>
                </a:cxn>
                <a:cxn ang="0">
                  <a:pos x="2" y="470"/>
                </a:cxn>
                <a:cxn ang="0">
                  <a:pos x="0" y="428"/>
                </a:cxn>
                <a:cxn ang="0">
                  <a:pos x="2" y="386"/>
                </a:cxn>
                <a:cxn ang="0">
                  <a:pos x="6" y="344"/>
                </a:cxn>
                <a:cxn ang="0">
                  <a:pos x="12" y="302"/>
                </a:cxn>
                <a:cxn ang="0">
                  <a:pos x="19" y="262"/>
                </a:cxn>
                <a:cxn ang="0">
                  <a:pos x="31" y="221"/>
                </a:cxn>
                <a:cxn ang="0">
                  <a:pos x="42" y="181"/>
                </a:cxn>
                <a:cxn ang="0">
                  <a:pos x="59" y="143"/>
                </a:cxn>
                <a:cxn ang="0">
                  <a:pos x="75" y="105"/>
                </a:cxn>
                <a:cxn ang="0">
                  <a:pos x="95" y="67"/>
                </a:cxn>
                <a:cxn ang="0">
                  <a:pos x="116" y="32"/>
                </a:cxn>
                <a:cxn ang="0">
                  <a:pos x="139" y="0"/>
                </a:cxn>
                <a:cxn ang="0">
                  <a:pos x="139" y="0"/>
                </a:cxn>
              </a:cxnLst>
              <a:rect l="0" t="0" r="r" b="b"/>
              <a:pathLst>
                <a:path w="139" h="629">
                  <a:moveTo>
                    <a:pt x="139" y="0"/>
                  </a:moveTo>
                  <a:lnTo>
                    <a:pt x="139" y="17"/>
                  </a:lnTo>
                  <a:lnTo>
                    <a:pt x="139" y="34"/>
                  </a:lnTo>
                  <a:lnTo>
                    <a:pt x="137" y="51"/>
                  </a:lnTo>
                  <a:lnTo>
                    <a:pt x="133" y="69"/>
                  </a:lnTo>
                  <a:lnTo>
                    <a:pt x="128" y="86"/>
                  </a:lnTo>
                  <a:lnTo>
                    <a:pt x="120" y="103"/>
                  </a:lnTo>
                  <a:lnTo>
                    <a:pt x="111" y="118"/>
                  </a:lnTo>
                  <a:lnTo>
                    <a:pt x="103" y="135"/>
                  </a:lnTo>
                  <a:lnTo>
                    <a:pt x="94" y="152"/>
                  </a:lnTo>
                  <a:lnTo>
                    <a:pt x="84" y="169"/>
                  </a:lnTo>
                  <a:lnTo>
                    <a:pt x="73" y="185"/>
                  </a:lnTo>
                  <a:lnTo>
                    <a:pt x="65" y="202"/>
                  </a:lnTo>
                  <a:lnTo>
                    <a:pt x="57" y="219"/>
                  </a:lnTo>
                  <a:lnTo>
                    <a:pt x="50" y="236"/>
                  </a:lnTo>
                  <a:lnTo>
                    <a:pt x="44" y="255"/>
                  </a:lnTo>
                  <a:lnTo>
                    <a:pt x="42" y="274"/>
                  </a:lnTo>
                  <a:lnTo>
                    <a:pt x="35" y="291"/>
                  </a:lnTo>
                  <a:lnTo>
                    <a:pt x="29" y="310"/>
                  </a:lnTo>
                  <a:lnTo>
                    <a:pt x="25" y="329"/>
                  </a:lnTo>
                  <a:lnTo>
                    <a:pt x="21" y="348"/>
                  </a:lnTo>
                  <a:lnTo>
                    <a:pt x="18" y="367"/>
                  </a:lnTo>
                  <a:lnTo>
                    <a:pt x="16" y="388"/>
                  </a:lnTo>
                  <a:lnTo>
                    <a:pt x="14" y="407"/>
                  </a:lnTo>
                  <a:lnTo>
                    <a:pt x="16" y="428"/>
                  </a:lnTo>
                  <a:lnTo>
                    <a:pt x="16" y="447"/>
                  </a:lnTo>
                  <a:lnTo>
                    <a:pt x="19" y="466"/>
                  </a:lnTo>
                  <a:lnTo>
                    <a:pt x="21" y="487"/>
                  </a:lnTo>
                  <a:lnTo>
                    <a:pt x="25" y="508"/>
                  </a:lnTo>
                  <a:lnTo>
                    <a:pt x="29" y="525"/>
                  </a:lnTo>
                  <a:lnTo>
                    <a:pt x="37" y="544"/>
                  </a:lnTo>
                  <a:lnTo>
                    <a:pt x="42" y="563"/>
                  </a:lnTo>
                  <a:lnTo>
                    <a:pt x="52" y="582"/>
                  </a:lnTo>
                  <a:lnTo>
                    <a:pt x="50" y="593"/>
                  </a:lnTo>
                  <a:lnTo>
                    <a:pt x="46" y="603"/>
                  </a:lnTo>
                  <a:lnTo>
                    <a:pt x="44" y="608"/>
                  </a:lnTo>
                  <a:lnTo>
                    <a:pt x="42" y="614"/>
                  </a:lnTo>
                  <a:lnTo>
                    <a:pt x="42" y="620"/>
                  </a:lnTo>
                  <a:lnTo>
                    <a:pt x="42" y="629"/>
                  </a:lnTo>
                  <a:lnTo>
                    <a:pt x="27" y="588"/>
                  </a:lnTo>
                  <a:lnTo>
                    <a:pt x="16" y="549"/>
                  </a:lnTo>
                  <a:lnTo>
                    <a:pt x="8" y="510"/>
                  </a:lnTo>
                  <a:lnTo>
                    <a:pt x="2" y="470"/>
                  </a:lnTo>
                  <a:lnTo>
                    <a:pt x="0" y="428"/>
                  </a:lnTo>
                  <a:lnTo>
                    <a:pt x="2" y="386"/>
                  </a:lnTo>
                  <a:lnTo>
                    <a:pt x="6" y="344"/>
                  </a:lnTo>
                  <a:lnTo>
                    <a:pt x="12" y="302"/>
                  </a:lnTo>
                  <a:lnTo>
                    <a:pt x="19" y="262"/>
                  </a:lnTo>
                  <a:lnTo>
                    <a:pt x="31" y="221"/>
                  </a:lnTo>
                  <a:lnTo>
                    <a:pt x="42" y="181"/>
                  </a:lnTo>
                  <a:lnTo>
                    <a:pt x="59" y="143"/>
                  </a:lnTo>
                  <a:lnTo>
                    <a:pt x="75" y="105"/>
                  </a:lnTo>
                  <a:lnTo>
                    <a:pt x="95" y="67"/>
                  </a:lnTo>
                  <a:lnTo>
                    <a:pt x="116" y="32"/>
                  </a:lnTo>
                  <a:lnTo>
                    <a:pt x="139" y="0"/>
                  </a:lnTo>
                  <a:lnTo>
                    <a:pt x="139" y="0"/>
                  </a:lnTo>
                  <a:close/>
                </a:path>
              </a:pathLst>
            </a:custGeom>
            <a:solidFill>
              <a:srgbClr val="000000"/>
            </a:solidFill>
            <a:ln w="9525">
              <a:noFill/>
              <a:round/>
              <a:headEnd/>
              <a:tailEnd/>
            </a:ln>
          </p:spPr>
          <p:txBody>
            <a:bodyPr/>
            <a:lstStyle/>
            <a:p>
              <a:endParaRPr lang="es-AR"/>
            </a:p>
          </p:txBody>
        </p:sp>
        <p:sp>
          <p:nvSpPr>
            <p:cNvPr id="45200" name="Freeform 144"/>
            <p:cNvSpPr>
              <a:spLocks/>
            </p:cNvSpPr>
            <p:nvPr/>
          </p:nvSpPr>
          <p:spPr bwMode="auto">
            <a:xfrm>
              <a:off x="1290" y="3114"/>
              <a:ext cx="61" cy="96"/>
            </a:xfrm>
            <a:custGeom>
              <a:avLst/>
              <a:gdLst/>
              <a:ahLst/>
              <a:cxnLst>
                <a:cxn ang="0">
                  <a:pos x="122" y="0"/>
                </a:cxn>
                <a:cxn ang="0">
                  <a:pos x="122" y="6"/>
                </a:cxn>
                <a:cxn ang="0">
                  <a:pos x="124" y="14"/>
                </a:cxn>
                <a:cxn ang="0">
                  <a:pos x="122" y="20"/>
                </a:cxn>
                <a:cxn ang="0">
                  <a:pos x="120" y="29"/>
                </a:cxn>
                <a:cxn ang="0">
                  <a:pos x="114" y="35"/>
                </a:cxn>
                <a:cxn ang="0">
                  <a:pos x="110" y="44"/>
                </a:cxn>
                <a:cxn ang="0">
                  <a:pos x="103" y="50"/>
                </a:cxn>
                <a:cxn ang="0">
                  <a:pos x="97" y="58"/>
                </a:cxn>
                <a:cxn ang="0">
                  <a:pos x="89" y="65"/>
                </a:cxn>
                <a:cxn ang="0">
                  <a:pos x="84" y="73"/>
                </a:cxn>
                <a:cxn ang="0">
                  <a:pos x="76" y="78"/>
                </a:cxn>
                <a:cxn ang="0">
                  <a:pos x="70" y="88"/>
                </a:cxn>
                <a:cxn ang="0">
                  <a:pos x="63" y="94"/>
                </a:cxn>
                <a:cxn ang="0">
                  <a:pos x="59" y="101"/>
                </a:cxn>
                <a:cxn ang="0">
                  <a:pos x="53" y="109"/>
                </a:cxn>
                <a:cxn ang="0">
                  <a:pos x="51" y="116"/>
                </a:cxn>
                <a:cxn ang="0">
                  <a:pos x="44" y="124"/>
                </a:cxn>
                <a:cxn ang="0">
                  <a:pos x="36" y="134"/>
                </a:cxn>
                <a:cxn ang="0">
                  <a:pos x="30" y="143"/>
                </a:cxn>
                <a:cxn ang="0">
                  <a:pos x="27" y="153"/>
                </a:cxn>
                <a:cxn ang="0">
                  <a:pos x="21" y="162"/>
                </a:cxn>
                <a:cxn ang="0">
                  <a:pos x="17" y="172"/>
                </a:cxn>
                <a:cxn ang="0">
                  <a:pos x="13" y="183"/>
                </a:cxn>
                <a:cxn ang="0">
                  <a:pos x="10" y="192"/>
                </a:cxn>
                <a:cxn ang="0">
                  <a:pos x="4" y="181"/>
                </a:cxn>
                <a:cxn ang="0">
                  <a:pos x="2" y="172"/>
                </a:cxn>
                <a:cxn ang="0">
                  <a:pos x="0" y="160"/>
                </a:cxn>
                <a:cxn ang="0">
                  <a:pos x="2" y="149"/>
                </a:cxn>
                <a:cxn ang="0">
                  <a:pos x="4" y="137"/>
                </a:cxn>
                <a:cxn ang="0">
                  <a:pos x="8" y="126"/>
                </a:cxn>
                <a:cxn ang="0">
                  <a:pos x="11" y="116"/>
                </a:cxn>
                <a:cxn ang="0">
                  <a:pos x="19" y="105"/>
                </a:cxn>
                <a:cxn ang="0">
                  <a:pos x="25" y="94"/>
                </a:cxn>
                <a:cxn ang="0">
                  <a:pos x="32" y="84"/>
                </a:cxn>
                <a:cxn ang="0">
                  <a:pos x="40" y="73"/>
                </a:cxn>
                <a:cxn ang="0">
                  <a:pos x="49" y="63"/>
                </a:cxn>
                <a:cxn ang="0">
                  <a:pos x="59" y="54"/>
                </a:cxn>
                <a:cxn ang="0">
                  <a:pos x="68" y="46"/>
                </a:cxn>
                <a:cxn ang="0">
                  <a:pos x="78" y="39"/>
                </a:cxn>
                <a:cxn ang="0">
                  <a:pos x="87" y="31"/>
                </a:cxn>
                <a:cxn ang="0">
                  <a:pos x="93" y="20"/>
                </a:cxn>
                <a:cxn ang="0">
                  <a:pos x="105" y="14"/>
                </a:cxn>
                <a:cxn ang="0">
                  <a:pos x="114" y="6"/>
                </a:cxn>
                <a:cxn ang="0">
                  <a:pos x="122" y="0"/>
                </a:cxn>
                <a:cxn ang="0">
                  <a:pos x="122" y="0"/>
                </a:cxn>
              </a:cxnLst>
              <a:rect l="0" t="0" r="r" b="b"/>
              <a:pathLst>
                <a:path w="124" h="192">
                  <a:moveTo>
                    <a:pt x="122" y="0"/>
                  </a:moveTo>
                  <a:lnTo>
                    <a:pt x="122" y="6"/>
                  </a:lnTo>
                  <a:lnTo>
                    <a:pt x="124" y="14"/>
                  </a:lnTo>
                  <a:lnTo>
                    <a:pt x="122" y="20"/>
                  </a:lnTo>
                  <a:lnTo>
                    <a:pt x="120" y="29"/>
                  </a:lnTo>
                  <a:lnTo>
                    <a:pt x="114" y="35"/>
                  </a:lnTo>
                  <a:lnTo>
                    <a:pt x="110" y="44"/>
                  </a:lnTo>
                  <a:lnTo>
                    <a:pt x="103" y="50"/>
                  </a:lnTo>
                  <a:lnTo>
                    <a:pt x="97" y="58"/>
                  </a:lnTo>
                  <a:lnTo>
                    <a:pt x="89" y="65"/>
                  </a:lnTo>
                  <a:lnTo>
                    <a:pt x="84" y="73"/>
                  </a:lnTo>
                  <a:lnTo>
                    <a:pt x="76" y="78"/>
                  </a:lnTo>
                  <a:lnTo>
                    <a:pt x="70" y="88"/>
                  </a:lnTo>
                  <a:lnTo>
                    <a:pt x="63" y="94"/>
                  </a:lnTo>
                  <a:lnTo>
                    <a:pt x="59" y="101"/>
                  </a:lnTo>
                  <a:lnTo>
                    <a:pt x="53" y="109"/>
                  </a:lnTo>
                  <a:lnTo>
                    <a:pt x="51" y="116"/>
                  </a:lnTo>
                  <a:lnTo>
                    <a:pt x="44" y="124"/>
                  </a:lnTo>
                  <a:lnTo>
                    <a:pt x="36" y="134"/>
                  </a:lnTo>
                  <a:lnTo>
                    <a:pt x="30" y="143"/>
                  </a:lnTo>
                  <a:lnTo>
                    <a:pt x="27" y="153"/>
                  </a:lnTo>
                  <a:lnTo>
                    <a:pt x="21" y="162"/>
                  </a:lnTo>
                  <a:lnTo>
                    <a:pt x="17" y="172"/>
                  </a:lnTo>
                  <a:lnTo>
                    <a:pt x="13" y="183"/>
                  </a:lnTo>
                  <a:lnTo>
                    <a:pt x="10" y="192"/>
                  </a:lnTo>
                  <a:lnTo>
                    <a:pt x="4" y="181"/>
                  </a:lnTo>
                  <a:lnTo>
                    <a:pt x="2" y="172"/>
                  </a:lnTo>
                  <a:lnTo>
                    <a:pt x="0" y="160"/>
                  </a:lnTo>
                  <a:lnTo>
                    <a:pt x="2" y="149"/>
                  </a:lnTo>
                  <a:lnTo>
                    <a:pt x="4" y="137"/>
                  </a:lnTo>
                  <a:lnTo>
                    <a:pt x="8" y="126"/>
                  </a:lnTo>
                  <a:lnTo>
                    <a:pt x="11" y="116"/>
                  </a:lnTo>
                  <a:lnTo>
                    <a:pt x="19" y="105"/>
                  </a:lnTo>
                  <a:lnTo>
                    <a:pt x="25" y="94"/>
                  </a:lnTo>
                  <a:lnTo>
                    <a:pt x="32" y="84"/>
                  </a:lnTo>
                  <a:lnTo>
                    <a:pt x="40" y="73"/>
                  </a:lnTo>
                  <a:lnTo>
                    <a:pt x="49" y="63"/>
                  </a:lnTo>
                  <a:lnTo>
                    <a:pt x="59" y="54"/>
                  </a:lnTo>
                  <a:lnTo>
                    <a:pt x="68" y="46"/>
                  </a:lnTo>
                  <a:lnTo>
                    <a:pt x="78" y="39"/>
                  </a:lnTo>
                  <a:lnTo>
                    <a:pt x="87" y="31"/>
                  </a:lnTo>
                  <a:lnTo>
                    <a:pt x="93" y="20"/>
                  </a:lnTo>
                  <a:lnTo>
                    <a:pt x="105" y="14"/>
                  </a:lnTo>
                  <a:lnTo>
                    <a:pt x="114" y="6"/>
                  </a:lnTo>
                  <a:lnTo>
                    <a:pt x="122" y="0"/>
                  </a:lnTo>
                  <a:lnTo>
                    <a:pt x="122" y="0"/>
                  </a:lnTo>
                  <a:close/>
                </a:path>
              </a:pathLst>
            </a:custGeom>
            <a:solidFill>
              <a:srgbClr val="000000"/>
            </a:solidFill>
            <a:ln w="9525">
              <a:noFill/>
              <a:round/>
              <a:headEnd/>
              <a:tailEnd/>
            </a:ln>
          </p:spPr>
          <p:txBody>
            <a:bodyPr/>
            <a:lstStyle/>
            <a:p>
              <a:endParaRPr lang="es-AR"/>
            </a:p>
          </p:txBody>
        </p:sp>
        <p:sp>
          <p:nvSpPr>
            <p:cNvPr id="45201" name="Freeform 145"/>
            <p:cNvSpPr>
              <a:spLocks/>
            </p:cNvSpPr>
            <p:nvPr/>
          </p:nvSpPr>
          <p:spPr bwMode="auto">
            <a:xfrm>
              <a:off x="1710" y="3157"/>
              <a:ext cx="23" cy="109"/>
            </a:xfrm>
            <a:custGeom>
              <a:avLst/>
              <a:gdLst/>
              <a:ahLst/>
              <a:cxnLst>
                <a:cxn ang="0">
                  <a:pos x="48" y="0"/>
                </a:cxn>
                <a:cxn ang="0">
                  <a:pos x="46" y="13"/>
                </a:cxn>
                <a:cxn ang="0">
                  <a:pos x="46" y="29"/>
                </a:cxn>
                <a:cxn ang="0">
                  <a:pos x="46" y="42"/>
                </a:cxn>
                <a:cxn ang="0">
                  <a:pos x="46" y="59"/>
                </a:cxn>
                <a:cxn ang="0">
                  <a:pos x="46" y="74"/>
                </a:cxn>
                <a:cxn ang="0">
                  <a:pos x="44" y="89"/>
                </a:cxn>
                <a:cxn ang="0">
                  <a:pos x="42" y="103"/>
                </a:cxn>
                <a:cxn ang="0">
                  <a:pos x="42" y="118"/>
                </a:cxn>
                <a:cxn ang="0">
                  <a:pos x="38" y="133"/>
                </a:cxn>
                <a:cxn ang="0">
                  <a:pos x="34" y="146"/>
                </a:cxn>
                <a:cxn ang="0">
                  <a:pos x="30" y="160"/>
                </a:cxn>
                <a:cxn ang="0">
                  <a:pos x="29" y="173"/>
                </a:cxn>
                <a:cxn ang="0">
                  <a:pos x="21" y="184"/>
                </a:cxn>
                <a:cxn ang="0">
                  <a:pos x="15" y="196"/>
                </a:cxn>
                <a:cxn ang="0">
                  <a:pos x="8" y="207"/>
                </a:cxn>
                <a:cxn ang="0">
                  <a:pos x="2" y="219"/>
                </a:cxn>
                <a:cxn ang="0">
                  <a:pos x="0" y="211"/>
                </a:cxn>
                <a:cxn ang="0">
                  <a:pos x="0" y="205"/>
                </a:cxn>
                <a:cxn ang="0">
                  <a:pos x="0" y="200"/>
                </a:cxn>
                <a:cxn ang="0">
                  <a:pos x="2" y="196"/>
                </a:cxn>
                <a:cxn ang="0">
                  <a:pos x="4" y="188"/>
                </a:cxn>
                <a:cxn ang="0">
                  <a:pos x="8" y="181"/>
                </a:cxn>
                <a:cxn ang="0">
                  <a:pos x="10" y="173"/>
                </a:cxn>
                <a:cxn ang="0">
                  <a:pos x="10" y="165"/>
                </a:cxn>
                <a:cxn ang="0">
                  <a:pos x="10" y="156"/>
                </a:cxn>
                <a:cxn ang="0">
                  <a:pos x="8" y="146"/>
                </a:cxn>
                <a:cxn ang="0">
                  <a:pos x="8" y="135"/>
                </a:cxn>
                <a:cxn ang="0">
                  <a:pos x="10" y="124"/>
                </a:cxn>
                <a:cxn ang="0">
                  <a:pos x="10" y="114"/>
                </a:cxn>
                <a:cxn ang="0">
                  <a:pos x="13" y="103"/>
                </a:cxn>
                <a:cxn ang="0">
                  <a:pos x="13" y="93"/>
                </a:cxn>
                <a:cxn ang="0">
                  <a:pos x="15" y="86"/>
                </a:cxn>
                <a:cxn ang="0">
                  <a:pos x="17" y="76"/>
                </a:cxn>
                <a:cxn ang="0">
                  <a:pos x="21" y="68"/>
                </a:cxn>
                <a:cxn ang="0">
                  <a:pos x="21" y="57"/>
                </a:cxn>
                <a:cxn ang="0">
                  <a:pos x="25" y="49"/>
                </a:cxn>
                <a:cxn ang="0">
                  <a:pos x="29" y="40"/>
                </a:cxn>
                <a:cxn ang="0">
                  <a:pos x="30" y="32"/>
                </a:cxn>
                <a:cxn ang="0">
                  <a:pos x="34" y="25"/>
                </a:cxn>
                <a:cxn ang="0">
                  <a:pos x="38" y="15"/>
                </a:cxn>
                <a:cxn ang="0">
                  <a:pos x="42" y="8"/>
                </a:cxn>
                <a:cxn ang="0">
                  <a:pos x="48" y="0"/>
                </a:cxn>
                <a:cxn ang="0">
                  <a:pos x="48" y="0"/>
                </a:cxn>
              </a:cxnLst>
              <a:rect l="0" t="0" r="r" b="b"/>
              <a:pathLst>
                <a:path w="48" h="219">
                  <a:moveTo>
                    <a:pt x="48" y="0"/>
                  </a:moveTo>
                  <a:lnTo>
                    <a:pt x="46" y="13"/>
                  </a:lnTo>
                  <a:lnTo>
                    <a:pt x="46" y="29"/>
                  </a:lnTo>
                  <a:lnTo>
                    <a:pt x="46" y="42"/>
                  </a:lnTo>
                  <a:lnTo>
                    <a:pt x="46" y="59"/>
                  </a:lnTo>
                  <a:lnTo>
                    <a:pt x="46" y="74"/>
                  </a:lnTo>
                  <a:lnTo>
                    <a:pt x="44" y="89"/>
                  </a:lnTo>
                  <a:lnTo>
                    <a:pt x="42" y="103"/>
                  </a:lnTo>
                  <a:lnTo>
                    <a:pt x="42" y="118"/>
                  </a:lnTo>
                  <a:lnTo>
                    <a:pt x="38" y="133"/>
                  </a:lnTo>
                  <a:lnTo>
                    <a:pt x="34" y="146"/>
                  </a:lnTo>
                  <a:lnTo>
                    <a:pt x="30" y="160"/>
                  </a:lnTo>
                  <a:lnTo>
                    <a:pt x="29" y="173"/>
                  </a:lnTo>
                  <a:lnTo>
                    <a:pt x="21" y="184"/>
                  </a:lnTo>
                  <a:lnTo>
                    <a:pt x="15" y="196"/>
                  </a:lnTo>
                  <a:lnTo>
                    <a:pt x="8" y="207"/>
                  </a:lnTo>
                  <a:lnTo>
                    <a:pt x="2" y="219"/>
                  </a:lnTo>
                  <a:lnTo>
                    <a:pt x="0" y="211"/>
                  </a:lnTo>
                  <a:lnTo>
                    <a:pt x="0" y="205"/>
                  </a:lnTo>
                  <a:lnTo>
                    <a:pt x="0" y="200"/>
                  </a:lnTo>
                  <a:lnTo>
                    <a:pt x="2" y="196"/>
                  </a:lnTo>
                  <a:lnTo>
                    <a:pt x="4" y="188"/>
                  </a:lnTo>
                  <a:lnTo>
                    <a:pt x="8" y="181"/>
                  </a:lnTo>
                  <a:lnTo>
                    <a:pt x="10" y="173"/>
                  </a:lnTo>
                  <a:lnTo>
                    <a:pt x="10" y="165"/>
                  </a:lnTo>
                  <a:lnTo>
                    <a:pt x="10" y="156"/>
                  </a:lnTo>
                  <a:lnTo>
                    <a:pt x="8" y="146"/>
                  </a:lnTo>
                  <a:lnTo>
                    <a:pt x="8" y="135"/>
                  </a:lnTo>
                  <a:lnTo>
                    <a:pt x="10" y="124"/>
                  </a:lnTo>
                  <a:lnTo>
                    <a:pt x="10" y="114"/>
                  </a:lnTo>
                  <a:lnTo>
                    <a:pt x="13" y="103"/>
                  </a:lnTo>
                  <a:lnTo>
                    <a:pt x="13" y="93"/>
                  </a:lnTo>
                  <a:lnTo>
                    <a:pt x="15" y="86"/>
                  </a:lnTo>
                  <a:lnTo>
                    <a:pt x="17" y="76"/>
                  </a:lnTo>
                  <a:lnTo>
                    <a:pt x="21" y="68"/>
                  </a:lnTo>
                  <a:lnTo>
                    <a:pt x="21" y="57"/>
                  </a:lnTo>
                  <a:lnTo>
                    <a:pt x="25" y="49"/>
                  </a:lnTo>
                  <a:lnTo>
                    <a:pt x="29" y="40"/>
                  </a:lnTo>
                  <a:lnTo>
                    <a:pt x="30" y="32"/>
                  </a:lnTo>
                  <a:lnTo>
                    <a:pt x="34" y="25"/>
                  </a:lnTo>
                  <a:lnTo>
                    <a:pt x="38" y="15"/>
                  </a:lnTo>
                  <a:lnTo>
                    <a:pt x="42" y="8"/>
                  </a:lnTo>
                  <a:lnTo>
                    <a:pt x="48" y="0"/>
                  </a:lnTo>
                  <a:lnTo>
                    <a:pt x="48" y="0"/>
                  </a:lnTo>
                  <a:close/>
                </a:path>
              </a:pathLst>
            </a:custGeom>
            <a:solidFill>
              <a:srgbClr val="000000"/>
            </a:solidFill>
            <a:ln w="9525">
              <a:noFill/>
              <a:round/>
              <a:headEnd/>
              <a:tailEnd/>
            </a:ln>
          </p:spPr>
          <p:txBody>
            <a:bodyPr/>
            <a:lstStyle/>
            <a:p>
              <a:endParaRPr lang="es-AR"/>
            </a:p>
          </p:txBody>
        </p:sp>
        <p:sp>
          <p:nvSpPr>
            <p:cNvPr id="45202" name="Freeform 146"/>
            <p:cNvSpPr>
              <a:spLocks/>
            </p:cNvSpPr>
            <p:nvPr/>
          </p:nvSpPr>
          <p:spPr bwMode="auto">
            <a:xfrm>
              <a:off x="1424" y="3160"/>
              <a:ext cx="56" cy="79"/>
            </a:xfrm>
            <a:custGeom>
              <a:avLst/>
              <a:gdLst/>
              <a:ahLst/>
              <a:cxnLst>
                <a:cxn ang="0">
                  <a:pos x="112" y="0"/>
                </a:cxn>
                <a:cxn ang="0">
                  <a:pos x="110" y="11"/>
                </a:cxn>
                <a:cxn ang="0">
                  <a:pos x="108" y="24"/>
                </a:cxn>
                <a:cxn ang="0">
                  <a:pos x="105" y="34"/>
                </a:cxn>
                <a:cxn ang="0">
                  <a:pos x="99" y="45"/>
                </a:cxn>
                <a:cxn ang="0">
                  <a:pos x="91" y="53"/>
                </a:cxn>
                <a:cxn ang="0">
                  <a:pos x="84" y="62"/>
                </a:cxn>
                <a:cxn ang="0">
                  <a:pos x="76" y="72"/>
                </a:cxn>
                <a:cxn ang="0">
                  <a:pos x="68" y="81"/>
                </a:cxn>
                <a:cxn ang="0">
                  <a:pos x="59" y="89"/>
                </a:cxn>
                <a:cxn ang="0">
                  <a:pos x="51" y="97"/>
                </a:cxn>
                <a:cxn ang="0">
                  <a:pos x="42" y="106"/>
                </a:cxn>
                <a:cxn ang="0">
                  <a:pos x="36" y="116"/>
                </a:cxn>
                <a:cxn ang="0">
                  <a:pos x="30" y="125"/>
                </a:cxn>
                <a:cxn ang="0">
                  <a:pos x="25" y="135"/>
                </a:cxn>
                <a:cxn ang="0">
                  <a:pos x="23" y="144"/>
                </a:cxn>
                <a:cxn ang="0">
                  <a:pos x="21" y="157"/>
                </a:cxn>
                <a:cxn ang="0">
                  <a:pos x="11" y="154"/>
                </a:cxn>
                <a:cxn ang="0">
                  <a:pos x="6" y="150"/>
                </a:cxn>
                <a:cxn ang="0">
                  <a:pos x="2" y="146"/>
                </a:cxn>
                <a:cxn ang="0">
                  <a:pos x="2" y="140"/>
                </a:cxn>
                <a:cxn ang="0">
                  <a:pos x="0" y="135"/>
                </a:cxn>
                <a:cxn ang="0">
                  <a:pos x="2" y="127"/>
                </a:cxn>
                <a:cxn ang="0">
                  <a:pos x="6" y="119"/>
                </a:cxn>
                <a:cxn ang="0">
                  <a:pos x="11" y="112"/>
                </a:cxn>
                <a:cxn ang="0">
                  <a:pos x="13" y="102"/>
                </a:cxn>
                <a:cxn ang="0">
                  <a:pos x="19" y="97"/>
                </a:cxn>
                <a:cxn ang="0">
                  <a:pos x="25" y="87"/>
                </a:cxn>
                <a:cxn ang="0">
                  <a:pos x="30" y="80"/>
                </a:cxn>
                <a:cxn ang="0">
                  <a:pos x="34" y="72"/>
                </a:cxn>
                <a:cxn ang="0">
                  <a:pos x="40" y="66"/>
                </a:cxn>
                <a:cxn ang="0">
                  <a:pos x="42" y="59"/>
                </a:cxn>
                <a:cxn ang="0">
                  <a:pos x="46" y="55"/>
                </a:cxn>
                <a:cxn ang="0">
                  <a:pos x="53" y="45"/>
                </a:cxn>
                <a:cxn ang="0">
                  <a:pos x="61" y="36"/>
                </a:cxn>
                <a:cxn ang="0">
                  <a:pos x="67" y="30"/>
                </a:cxn>
                <a:cxn ang="0">
                  <a:pos x="74" y="23"/>
                </a:cxn>
                <a:cxn ang="0">
                  <a:pos x="82" y="15"/>
                </a:cxn>
                <a:cxn ang="0">
                  <a:pos x="91" y="9"/>
                </a:cxn>
                <a:cxn ang="0">
                  <a:pos x="101" y="4"/>
                </a:cxn>
                <a:cxn ang="0">
                  <a:pos x="112" y="0"/>
                </a:cxn>
                <a:cxn ang="0">
                  <a:pos x="112" y="0"/>
                </a:cxn>
              </a:cxnLst>
              <a:rect l="0" t="0" r="r" b="b"/>
              <a:pathLst>
                <a:path w="112" h="157">
                  <a:moveTo>
                    <a:pt x="112" y="0"/>
                  </a:moveTo>
                  <a:lnTo>
                    <a:pt x="110" y="11"/>
                  </a:lnTo>
                  <a:lnTo>
                    <a:pt x="108" y="24"/>
                  </a:lnTo>
                  <a:lnTo>
                    <a:pt x="105" y="34"/>
                  </a:lnTo>
                  <a:lnTo>
                    <a:pt x="99" y="45"/>
                  </a:lnTo>
                  <a:lnTo>
                    <a:pt x="91" y="53"/>
                  </a:lnTo>
                  <a:lnTo>
                    <a:pt x="84" y="62"/>
                  </a:lnTo>
                  <a:lnTo>
                    <a:pt x="76" y="72"/>
                  </a:lnTo>
                  <a:lnTo>
                    <a:pt x="68" y="81"/>
                  </a:lnTo>
                  <a:lnTo>
                    <a:pt x="59" y="89"/>
                  </a:lnTo>
                  <a:lnTo>
                    <a:pt x="51" y="97"/>
                  </a:lnTo>
                  <a:lnTo>
                    <a:pt x="42" y="106"/>
                  </a:lnTo>
                  <a:lnTo>
                    <a:pt x="36" y="116"/>
                  </a:lnTo>
                  <a:lnTo>
                    <a:pt x="30" y="125"/>
                  </a:lnTo>
                  <a:lnTo>
                    <a:pt x="25" y="135"/>
                  </a:lnTo>
                  <a:lnTo>
                    <a:pt x="23" y="144"/>
                  </a:lnTo>
                  <a:lnTo>
                    <a:pt x="21" y="157"/>
                  </a:lnTo>
                  <a:lnTo>
                    <a:pt x="11" y="154"/>
                  </a:lnTo>
                  <a:lnTo>
                    <a:pt x="6" y="150"/>
                  </a:lnTo>
                  <a:lnTo>
                    <a:pt x="2" y="146"/>
                  </a:lnTo>
                  <a:lnTo>
                    <a:pt x="2" y="140"/>
                  </a:lnTo>
                  <a:lnTo>
                    <a:pt x="0" y="135"/>
                  </a:lnTo>
                  <a:lnTo>
                    <a:pt x="2" y="127"/>
                  </a:lnTo>
                  <a:lnTo>
                    <a:pt x="6" y="119"/>
                  </a:lnTo>
                  <a:lnTo>
                    <a:pt x="11" y="112"/>
                  </a:lnTo>
                  <a:lnTo>
                    <a:pt x="13" y="102"/>
                  </a:lnTo>
                  <a:lnTo>
                    <a:pt x="19" y="97"/>
                  </a:lnTo>
                  <a:lnTo>
                    <a:pt x="25" y="87"/>
                  </a:lnTo>
                  <a:lnTo>
                    <a:pt x="30" y="80"/>
                  </a:lnTo>
                  <a:lnTo>
                    <a:pt x="34" y="72"/>
                  </a:lnTo>
                  <a:lnTo>
                    <a:pt x="40" y="66"/>
                  </a:lnTo>
                  <a:lnTo>
                    <a:pt x="42" y="59"/>
                  </a:lnTo>
                  <a:lnTo>
                    <a:pt x="46" y="55"/>
                  </a:lnTo>
                  <a:lnTo>
                    <a:pt x="53" y="45"/>
                  </a:lnTo>
                  <a:lnTo>
                    <a:pt x="61" y="36"/>
                  </a:lnTo>
                  <a:lnTo>
                    <a:pt x="67" y="30"/>
                  </a:lnTo>
                  <a:lnTo>
                    <a:pt x="74" y="23"/>
                  </a:lnTo>
                  <a:lnTo>
                    <a:pt x="82" y="15"/>
                  </a:lnTo>
                  <a:lnTo>
                    <a:pt x="91" y="9"/>
                  </a:lnTo>
                  <a:lnTo>
                    <a:pt x="101" y="4"/>
                  </a:lnTo>
                  <a:lnTo>
                    <a:pt x="112" y="0"/>
                  </a:lnTo>
                  <a:lnTo>
                    <a:pt x="112" y="0"/>
                  </a:lnTo>
                  <a:close/>
                </a:path>
              </a:pathLst>
            </a:custGeom>
            <a:solidFill>
              <a:srgbClr val="000000"/>
            </a:solidFill>
            <a:ln w="9525">
              <a:noFill/>
              <a:round/>
              <a:headEnd/>
              <a:tailEnd/>
            </a:ln>
          </p:spPr>
          <p:txBody>
            <a:bodyPr/>
            <a:lstStyle/>
            <a:p>
              <a:endParaRPr lang="es-AR"/>
            </a:p>
          </p:txBody>
        </p:sp>
        <p:sp>
          <p:nvSpPr>
            <p:cNvPr id="45204" name="Freeform 148"/>
            <p:cNvSpPr>
              <a:spLocks/>
            </p:cNvSpPr>
            <p:nvPr/>
          </p:nvSpPr>
          <p:spPr bwMode="auto">
            <a:xfrm>
              <a:off x="1286" y="3178"/>
              <a:ext cx="87" cy="312"/>
            </a:xfrm>
            <a:custGeom>
              <a:avLst/>
              <a:gdLst/>
              <a:ahLst/>
              <a:cxnLst>
                <a:cxn ang="0">
                  <a:pos x="141" y="32"/>
                </a:cxn>
                <a:cxn ang="0">
                  <a:pos x="132" y="82"/>
                </a:cxn>
                <a:cxn ang="0">
                  <a:pos x="113" y="131"/>
                </a:cxn>
                <a:cxn ang="0">
                  <a:pos x="133" y="123"/>
                </a:cxn>
                <a:cxn ang="0">
                  <a:pos x="175" y="85"/>
                </a:cxn>
                <a:cxn ang="0">
                  <a:pos x="151" y="135"/>
                </a:cxn>
                <a:cxn ang="0">
                  <a:pos x="109" y="173"/>
                </a:cxn>
                <a:cxn ang="0">
                  <a:pos x="86" y="218"/>
                </a:cxn>
                <a:cxn ang="0">
                  <a:pos x="80" y="270"/>
                </a:cxn>
                <a:cxn ang="0">
                  <a:pos x="92" y="296"/>
                </a:cxn>
                <a:cxn ang="0">
                  <a:pos x="116" y="258"/>
                </a:cxn>
                <a:cxn ang="0">
                  <a:pos x="135" y="218"/>
                </a:cxn>
                <a:cxn ang="0">
                  <a:pos x="151" y="177"/>
                </a:cxn>
                <a:cxn ang="0">
                  <a:pos x="158" y="218"/>
                </a:cxn>
                <a:cxn ang="0">
                  <a:pos x="141" y="260"/>
                </a:cxn>
                <a:cxn ang="0">
                  <a:pos x="122" y="294"/>
                </a:cxn>
                <a:cxn ang="0">
                  <a:pos x="92" y="346"/>
                </a:cxn>
                <a:cxn ang="0">
                  <a:pos x="109" y="376"/>
                </a:cxn>
                <a:cxn ang="0">
                  <a:pos x="135" y="346"/>
                </a:cxn>
                <a:cxn ang="0">
                  <a:pos x="153" y="312"/>
                </a:cxn>
                <a:cxn ang="0">
                  <a:pos x="166" y="289"/>
                </a:cxn>
                <a:cxn ang="0">
                  <a:pos x="168" y="321"/>
                </a:cxn>
                <a:cxn ang="0">
                  <a:pos x="154" y="357"/>
                </a:cxn>
                <a:cxn ang="0">
                  <a:pos x="137" y="393"/>
                </a:cxn>
                <a:cxn ang="0">
                  <a:pos x="114" y="426"/>
                </a:cxn>
                <a:cxn ang="0">
                  <a:pos x="111" y="477"/>
                </a:cxn>
                <a:cxn ang="0">
                  <a:pos x="107" y="532"/>
                </a:cxn>
                <a:cxn ang="0">
                  <a:pos x="103" y="585"/>
                </a:cxn>
                <a:cxn ang="0">
                  <a:pos x="75" y="623"/>
                </a:cxn>
                <a:cxn ang="0">
                  <a:pos x="80" y="600"/>
                </a:cxn>
                <a:cxn ang="0">
                  <a:pos x="80" y="538"/>
                </a:cxn>
                <a:cxn ang="0">
                  <a:pos x="75" y="477"/>
                </a:cxn>
                <a:cxn ang="0">
                  <a:pos x="35" y="431"/>
                </a:cxn>
                <a:cxn ang="0">
                  <a:pos x="8" y="393"/>
                </a:cxn>
                <a:cxn ang="0">
                  <a:pos x="14" y="374"/>
                </a:cxn>
                <a:cxn ang="0">
                  <a:pos x="54" y="422"/>
                </a:cxn>
                <a:cxn ang="0">
                  <a:pos x="82" y="418"/>
                </a:cxn>
                <a:cxn ang="0">
                  <a:pos x="67" y="342"/>
                </a:cxn>
                <a:cxn ang="0">
                  <a:pos x="40" y="272"/>
                </a:cxn>
                <a:cxn ang="0">
                  <a:pos x="10" y="209"/>
                </a:cxn>
                <a:cxn ang="0">
                  <a:pos x="23" y="192"/>
                </a:cxn>
                <a:cxn ang="0">
                  <a:pos x="37" y="241"/>
                </a:cxn>
                <a:cxn ang="0">
                  <a:pos x="57" y="247"/>
                </a:cxn>
                <a:cxn ang="0">
                  <a:pos x="63" y="196"/>
                </a:cxn>
                <a:cxn ang="0">
                  <a:pos x="61" y="142"/>
                </a:cxn>
                <a:cxn ang="0">
                  <a:pos x="54" y="93"/>
                </a:cxn>
                <a:cxn ang="0">
                  <a:pos x="57" y="93"/>
                </a:cxn>
                <a:cxn ang="0">
                  <a:pos x="69" y="137"/>
                </a:cxn>
                <a:cxn ang="0">
                  <a:pos x="92" y="118"/>
                </a:cxn>
                <a:cxn ang="0">
                  <a:pos x="116" y="78"/>
                </a:cxn>
                <a:cxn ang="0">
                  <a:pos x="126" y="21"/>
                </a:cxn>
              </a:cxnLst>
              <a:rect l="0" t="0" r="r" b="b"/>
              <a:pathLst>
                <a:path w="175" h="623">
                  <a:moveTo>
                    <a:pt x="124" y="0"/>
                  </a:moveTo>
                  <a:lnTo>
                    <a:pt x="132" y="6"/>
                  </a:lnTo>
                  <a:lnTo>
                    <a:pt x="135" y="15"/>
                  </a:lnTo>
                  <a:lnTo>
                    <a:pt x="139" y="23"/>
                  </a:lnTo>
                  <a:lnTo>
                    <a:pt x="141" y="32"/>
                  </a:lnTo>
                  <a:lnTo>
                    <a:pt x="141" y="42"/>
                  </a:lnTo>
                  <a:lnTo>
                    <a:pt x="141" y="53"/>
                  </a:lnTo>
                  <a:lnTo>
                    <a:pt x="139" y="63"/>
                  </a:lnTo>
                  <a:lnTo>
                    <a:pt x="135" y="74"/>
                  </a:lnTo>
                  <a:lnTo>
                    <a:pt x="132" y="82"/>
                  </a:lnTo>
                  <a:lnTo>
                    <a:pt x="128" y="93"/>
                  </a:lnTo>
                  <a:lnTo>
                    <a:pt x="124" y="102"/>
                  </a:lnTo>
                  <a:lnTo>
                    <a:pt x="120" y="114"/>
                  </a:lnTo>
                  <a:lnTo>
                    <a:pt x="116" y="121"/>
                  </a:lnTo>
                  <a:lnTo>
                    <a:pt x="113" y="131"/>
                  </a:lnTo>
                  <a:lnTo>
                    <a:pt x="111" y="141"/>
                  </a:lnTo>
                  <a:lnTo>
                    <a:pt x="111" y="152"/>
                  </a:lnTo>
                  <a:lnTo>
                    <a:pt x="118" y="144"/>
                  </a:lnTo>
                  <a:lnTo>
                    <a:pt x="128" y="135"/>
                  </a:lnTo>
                  <a:lnTo>
                    <a:pt x="133" y="123"/>
                  </a:lnTo>
                  <a:lnTo>
                    <a:pt x="141" y="112"/>
                  </a:lnTo>
                  <a:lnTo>
                    <a:pt x="149" y="99"/>
                  </a:lnTo>
                  <a:lnTo>
                    <a:pt x="156" y="91"/>
                  </a:lnTo>
                  <a:lnTo>
                    <a:pt x="164" y="85"/>
                  </a:lnTo>
                  <a:lnTo>
                    <a:pt x="175" y="85"/>
                  </a:lnTo>
                  <a:lnTo>
                    <a:pt x="173" y="97"/>
                  </a:lnTo>
                  <a:lnTo>
                    <a:pt x="170" y="108"/>
                  </a:lnTo>
                  <a:lnTo>
                    <a:pt x="166" y="116"/>
                  </a:lnTo>
                  <a:lnTo>
                    <a:pt x="158" y="125"/>
                  </a:lnTo>
                  <a:lnTo>
                    <a:pt x="151" y="135"/>
                  </a:lnTo>
                  <a:lnTo>
                    <a:pt x="143" y="142"/>
                  </a:lnTo>
                  <a:lnTo>
                    <a:pt x="133" y="150"/>
                  </a:lnTo>
                  <a:lnTo>
                    <a:pt x="126" y="158"/>
                  </a:lnTo>
                  <a:lnTo>
                    <a:pt x="116" y="165"/>
                  </a:lnTo>
                  <a:lnTo>
                    <a:pt x="109" y="173"/>
                  </a:lnTo>
                  <a:lnTo>
                    <a:pt x="101" y="180"/>
                  </a:lnTo>
                  <a:lnTo>
                    <a:pt x="95" y="190"/>
                  </a:lnTo>
                  <a:lnTo>
                    <a:pt x="90" y="198"/>
                  </a:lnTo>
                  <a:lnTo>
                    <a:pt x="86" y="209"/>
                  </a:lnTo>
                  <a:lnTo>
                    <a:pt x="86" y="218"/>
                  </a:lnTo>
                  <a:lnTo>
                    <a:pt x="90" y="234"/>
                  </a:lnTo>
                  <a:lnTo>
                    <a:pt x="90" y="241"/>
                  </a:lnTo>
                  <a:lnTo>
                    <a:pt x="86" y="251"/>
                  </a:lnTo>
                  <a:lnTo>
                    <a:pt x="84" y="260"/>
                  </a:lnTo>
                  <a:lnTo>
                    <a:pt x="80" y="270"/>
                  </a:lnTo>
                  <a:lnTo>
                    <a:pt x="78" y="277"/>
                  </a:lnTo>
                  <a:lnTo>
                    <a:pt x="78" y="287"/>
                  </a:lnTo>
                  <a:lnTo>
                    <a:pt x="80" y="294"/>
                  </a:lnTo>
                  <a:lnTo>
                    <a:pt x="90" y="304"/>
                  </a:lnTo>
                  <a:lnTo>
                    <a:pt x="92" y="296"/>
                  </a:lnTo>
                  <a:lnTo>
                    <a:pt x="97" y="289"/>
                  </a:lnTo>
                  <a:lnTo>
                    <a:pt x="101" y="281"/>
                  </a:lnTo>
                  <a:lnTo>
                    <a:pt x="107" y="274"/>
                  </a:lnTo>
                  <a:lnTo>
                    <a:pt x="111" y="266"/>
                  </a:lnTo>
                  <a:lnTo>
                    <a:pt x="116" y="258"/>
                  </a:lnTo>
                  <a:lnTo>
                    <a:pt x="120" y="251"/>
                  </a:lnTo>
                  <a:lnTo>
                    <a:pt x="124" y="243"/>
                  </a:lnTo>
                  <a:lnTo>
                    <a:pt x="128" y="234"/>
                  </a:lnTo>
                  <a:lnTo>
                    <a:pt x="132" y="226"/>
                  </a:lnTo>
                  <a:lnTo>
                    <a:pt x="135" y="218"/>
                  </a:lnTo>
                  <a:lnTo>
                    <a:pt x="139" y="209"/>
                  </a:lnTo>
                  <a:lnTo>
                    <a:pt x="141" y="201"/>
                  </a:lnTo>
                  <a:lnTo>
                    <a:pt x="145" y="192"/>
                  </a:lnTo>
                  <a:lnTo>
                    <a:pt x="147" y="184"/>
                  </a:lnTo>
                  <a:lnTo>
                    <a:pt x="151" y="177"/>
                  </a:lnTo>
                  <a:lnTo>
                    <a:pt x="158" y="184"/>
                  </a:lnTo>
                  <a:lnTo>
                    <a:pt x="162" y="198"/>
                  </a:lnTo>
                  <a:lnTo>
                    <a:pt x="162" y="203"/>
                  </a:lnTo>
                  <a:lnTo>
                    <a:pt x="160" y="211"/>
                  </a:lnTo>
                  <a:lnTo>
                    <a:pt x="158" y="218"/>
                  </a:lnTo>
                  <a:lnTo>
                    <a:pt x="156" y="228"/>
                  </a:lnTo>
                  <a:lnTo>
                    <a:pt x="153" y="236"/>
                  </a:lnTo>
                  <a:lnTo>
                    <a:pt x="149" y="245"/>
                  </a:lnTo>
                  <a:lnTo>
                    <a:pt x="145" y="251"/>
                  </a:lnTo>
                  <a:lnTo>
                    <a:pt x="141" y="260"/>
                  </a:lnTo>
                  <a:lnTo>
                    <a:pt x="139" y="268"/>
                  </a:lnTo>
                  <a:lnTo>
                    <a:pt x="135" y="274"/>
                  </a:lnTo>
                  <a:lnTo>
                    <a:pt x="132" y="281"/>
                  </a:lnTo>
                  <a:lnTo>
                    <a:pt x="130" y="289"/>
                  </a:lnTo>
                  <a:lnTo>
                    <a:pt x="122" y="294"/>
                  </a:lnTo>
                  <a:lnTo>
                    <a:pt x="116" y="306"/>
                  </a:lnTo>
                  <a:lnTo>
                    <a:pt x="107" y="315"/>
                  </a:lnTo>
                  <a:lnTo>
                    <a:pt x="101" y="327"/>
                  </a:lnTo>
                  <a:lnTo>
                    <a:pt x="95" y="336"/>
                  </a:lnTo>
                  <a:lnTo>
                    <a:pt x="92" y="346"/>
                  </a:lnTo>
                  <a:lnTo>
                    <a:pt x="94" y="355"/>
                  </a:lnTo>
                  <a:lnTo>
                    <a:pt x="99" y="365"/>
                  </a:lnTo>
                  <a:lnTo>
                    <a:pt x="101" y="370"/>
                  </a:lnTo>
                  <a:lnTo>
                    <a:pt x="105" y="376"/>
                  </a:lnTo>
                  <a:lnTo>
                    <a:pt x="109" y="376"/>
                  </a:lnTo>
                  <a:lnTo>
                    <a:pt x="113" y="376"/>
                  </a:lnTo>
                  <a:lnTo>
                    <a:pt x="120" y="370"/>
                  </a:lnTo>
                  <a:lnTo>
                    <a:pt x="130" y="361"/>
                  </a:lnTo>
                  <a:lnTo>
                    <a:pt x="133" y="353"/>
                  </a:lnTo>
                  <a:lnTo>
                    <a:pt x="135" y="346"/>
                  </a:lnTo>
                  <a:lnTo>
                    <a:pt x="139" y="338"/>
                  </a:lnTo>
                  <a:lnTo>
                    <a:pt x="145" y="332"/>
                  </a:lnTo>
                  <a:lnTo>
                    <a:pt x="147" y="325"/>
                  </a:lnTo>
                  <a:lnTo>
                    <a:pt x="151" y="317"/>
                  </a:lnTo>
                  <a:lnTo>
                    <a:pt x="153" y="312"/>
                  </a:lnTo>
                  <a:lnTo>
                    <a:pt x="156" y="310"/>
                  </a:lnTo>
                  <a:lnTo>
                    <a:pt x="156" y="300"/>
                  </a:lnTo>
                  <a:lnTo>
                    <a:pt x="158" y="296"/>
                  </a:lnTo>
                  <a:lnTo>
                    <a:pt x="158" y="291"/>
                  </a:lnTo>
                  <a:lnTo>
                    <a:pt x="166" y="289"/>
                  </a:lnTo>
                  <a:lnTo>
                    <a:pt x="168" y="294"/>
                  </a:lnTo>
                  <a:lnTo>
                    <a:pt x="170" y="300"/>
                  </a:lnTo>
                  <a:lnTo>
                    <a:pt x="170" y="308"/>
                  </a:lnTo>
                  <a:lnTo>
                    <a:pt x="170" y="313"/>
                  </a:lnTo>
                  <a:lnTo>
                    <a:pt x="168" y="321"/>
                  </a:lnTo>
                  <a:lnTo>
                    <a:pt x="168" y="329"/>
                  </a:lnTo>
                  <a:lnTo>
                    <a:pt x="166" y="334"/>
                  </a:lnTo>
                  <a:lnTo>
                    <a:pt x="162" y="344"/>
                  </a:lnTo>
                  <a:lnTo>
                    <a:pt x="158" y="350"/>
                  </a:lnTo>
                  <a:lnTo>
                    <a:pt x="154" y="357"/>
                  </a:lnTo>
                  <a:lnTo>
                    <a:pt x="151" y="365"/>
                  </a:lnTo>
                  <a:lnTo>
                    <a:pt x="147" y="372"/>
                  </a:lnTo>
                  <a:lnTo>
                    <a:pt x="145" y="378"/>
                  </a:lnTo>
                  <a:lnTo>
                    <a:pt x="141" y="386"/>
                  </a:lnTo>
                  <a:lnTo>
                    <a:pt x="137" y="393"/>
                  </a:lnTo>
                  <a:lnTo>
                    <a:pt x="135" y="399"/>
                  </a:lnTo>
                  <a:lnTo>
                    <a:pt x="128" y="403"/>
                  </a:lnTo>
                  <a:lnTo>
                    <a:pt x="122" y="410"/>
                  </a:lnTo>
                  <a:lnTo>
                    <a:pt x="116" y="416"/>
                  </a:lnTo>
                  <a:lnTo>
                    <a:pt x="114" y="426"/>
                  </a:lnTo>
                  <a:lnTo>
                    <a:pt x="111" y="433"/>
                  </a:lnTo>
                  <a:lnTo>
                    <a:pt x="111" y="445"/>
                  </a:lnTo>
                  <a:lnTo>
                    <a:pt x="111" y="454"/>
                  </a:lnTo>
                  <a:lnTo>
                    <a:pt x="111" y="466"/>
                  </a:lnTo>
                  <a:lnTo>
                    <a:pt x="111" y="477"/>
                  </a:lnTo>
                  <a:lnTo>
                    <a:pt x="111" y="486"/>
                  </a:lnTo>
                  <a:lnTo>
                    <a:pt x="111" y="498"/>
                  </a:lnTo>
                  <a:lnTo>
                    <a:pt x="111" y="509"/>
                  </a:lnTo>
                  <a:lnTo>
                    <a:pt x="109" y="521"/>
                  </a:lnTo>
                  <a:lnTo>
                    <a:pt x="107" y="532"/>
                  </a:lnTo>
                  <a:lnTo>
                    <a:pt x="105" y="542"/>
                  </a:lnTo>
                  <a:lnTo>
                    <a:pt x="103" y="553"/>
                  </a:lnTo>
                  <a:lnTo>
                    <a:pt x="103" y="564"/>
                  </a:lnTo>
                  <a:lnTo>
                    <a:pt x="105" y="576"/>
                  </a:lnTo>
                  <a:lnTo>
                    <a:pt x="103" y="585"/>
                  </a:lnTo>
                  <a:lnTo>
                    <a:pt x="101" y="595"/>
                  </a:lnTo>
                  <a:lnTo>
                    <a:pt x="97" y="602"/>
                  </a:lnTo>
                  <a:lnTo>
                    <a:pt x="92" y="610"/>
                  </a:lnTo>
                  <a:lnTo>
                    <a:pt x="84" y="618"/>
                  </a:lnTo>
                  <a:lnTo>
                    <a:pt x="75" y="623"/>
                  </a:lnTo>
                  <a:lnTo>
                    <a:pt x="75" y="619"/>
                  </a:lnTo>
                  <a:lnTo>
                    <a:pt x="78" y="618"/>
                  </a:lnTo>
                  <a:lnTo>
                    <a:pt x="82" y="616"/>
                  </a:lnTo>
                  <a:lnTo>
                    <a:pt x="84" y="614"/>
                  </a:lnTo>
                  <a:lnTo>
                    <a:pt x="80" y="600"/>
                  </a:lnTo>
                  <a:lnTo>
                    <a:pt x="78" y="587"/>
                  </a:lnTo>
                  <a:lnTo>
                    <a:pt x="78" y="576"/>
                  </a:lnTo>
                  <a:lnTo>
                    <a:pt x="78" y="564"/>
                  </a:lnTo>
                  <a:lnTo>
                    <a:pt x="78" y="551"/>
                  </a:lnTo>
                  <a:lnTo>
                    <a:pt x="80" y="538"/>
                  </a:lnTo>
                  <a:lnTo>
                    <a:pt x="80" y="524"/>
                  </a:lnTo>
                  <a:lnTo>
                    <a:pt x="80" y="513"/>
                  </a:lnTo>
                  <a:lnTo>
                    <a:pt x="80" y="502"/>
                  </a:lnTo>
                  <a:lnTo>
                    <a:pt x="78" y="488"/>
                  </a:lnTo>
                  <a:lnTo>
                    <a:pt x="75" y="477"/>
                  </a:lnTo>
                  <a:lnTo>
                    <a:pt x="73" y="466"/>
                  </a:lnTo>
                  <a:lnTo>
                    <a:pt x="65" y="456"/>
                  </a:lnTo>
                  <a:lnTo>
                    <a:pt x="57" y="447"/>
                  </a:lnTo>
                  <a:lnTo>
                    <a:pt x="46" y="437"/>
                  </a:lnTo>
                  <a:lnTo>
                    <a:pt x="35" y="431"/>
                  </a:lnTo>
                  <a:lnTo>
                    <a:pt x="25" y="422"/>
                  </a:lnTo>
                  <a:lnTo>
                    <a:pt x="19" y="412"/>
                  </a:lnTo>
                  <a:lnTo>
                    <a:pt x="16" y="405"/>
                  </a:lnTo>
                  <a:lnTo>
                    <a:pt x="12" y="399"/>
                  </a:lnTo>
                  <a:lnTo>
                    <a:pt x="8" y="393"/>
                  </a:lnTo>
                  <a:lnTo>
                    <a:pt x="6" y="388"/>
                  </a:lnTo>
                  <a:lnTo>
                    <a:pt x="2" y="376"/>
                  </a:lnTo>
                  <a:lnTo>
                    <a:pt x="0" y="369"/>
                  </a:lnTo>
                  <a:lnTo>
                    <a:pt x="4" y="367"/>
                  </a:lnTo>
                  <a:lnTo>
                    <a:pt x="14" y="374"/>
                  </a:lnTo>
                  <a:lnTo>
                    <a:pt x="21" y="380"/>
                  </a:lnTo>
                  <a:lnTo>
                    <a:pt x="29" y="390"/>
                  </a:lnTo>
                  <a:lnTo>
                    <a:pt x="37" y="399"/>
                  </a:lnTo>
                  <a:lnTo>
                    <a:pt x="46" y="410"/>
                  </a:lnTo>
                  <a:lnTo>
                    <a:pt x="54" y="422"/>
                  </a:lnTo>
                  <a:lnTo>
                    <a:pt x="63" y="431"/>
                  </a:lnTo>
                  <a:lnTo>
                    <a:pt x="73" y="441"/>
                  </a:lnTo>
                  <a:lnTo>
                    <a:pt x="84" y="452"/>
                  </a:lnTo>
                  <a:lnTo>
                    <a:pt x="84" y="433"/>
                  </a:lnTo>
                  <a:lnTo>
                    <a:pt x="82" y="418"/>
                  </a:lnTo>
                  <a:lnTo>
                    <a:pt x="80" y="401"/>
                  </a:lnTo>
                  <a:lnTo>
                    <a:pt x="78" y="388"/>
                  </a:lnTo>
                  <a:lnTo>
                    <a:pt x="75" y="372"/>
                  </a:lnTo>
                  <a:lnTo>
                    <a:pt x="73" y="357"/>
                  </a:lnTo>
                  <a:lnTo>
                    <a:pt x="67" y="342"/>
                  </a:lnTo>
                  <a:lnTo>
                    <a:pt x="63" y="329"/>
                  </a:lnTo>
                  <a:lnTo>
                    <a:pt x="57" y="313"/>
                  </a:lnTo>
                  <a:lnTo>
                    <a:pt x="52" y="298"/>
                  </a:lnTo>
                  <a:lnTo>
                    <a:pt x="46" y="285"/>
                  </a:lnTo>
                  <a:lnTo>
                    <a:pt x="40" y="272"/>
                  </a:lnTo>
                  <a:lnTo>
                    <a:pt x="35" y="256"/>
                  </a:lnTo>
                  <a:lnTo>
                    <a:pt x="27" y="243"/>
                  </a:lnTo>
                  <a:lnTo>
                    <a:pt x="19" y="230"/>
                  </a:lnTo>
                  <a:lnTo>
                    <a:pt x="14" y="218"/>
                  </a:lnTo>
                  <a:lnTo>
                    <a:pt x="10" y="209"/>
                  </a:lnTo>
                  <a:lnTo>
                    <a:pt x="8" y="201"/>
                  </a:lnTo>
                  <a:lnTo>
                    <a:pt x="8" y="194"/>
                  </a:lnTo>
                  <a:lnTo>
                    <a:pt x="8" y="186"/>
                  </a:lnTo>
                  <a:lnTo>
                    <a:pt x="16" y="186"/>
                  </a:lnTo>
                  <a:lnTo>
                    <a:pt x="23" y="192"/>
                  </a:lnTo>
                  <a:lnTo>
                    <a:pt x="19" y="199"/>
                  </a:lnTo>
                  <a:lnTo>
                    <a:pt x="19" y="209"/>
                  </a:lnTo>
                  <a:lnTo>
                    <a:pt x="23" y="218"/>
                  </a:lnTo>
                  <a:lnTo>
                    <a:pt x="31" y="230"/>
                  </a:lnTo>
                  <a:lnTo>
                    <a:pt x="37" y="241"/>
                  </a:lnTo>
                  <a:lnTo>
                    <a:pt x="44" y="251"/>
                  </a:lnTo>
                  <a:lnTo>
                    <a:pt x="50" y="262"/>
                  </a:lnTo>
                  <a:lnTo>
                    <a:pt x="54" y="274"/>
                  </a:lnTo>
                  <a:lnTo>
                    <a:pt x="56" y="258"/>
                  </a:lnTo>
                  <a:lnTo>
                    <a:pt x="57" y="247"/>
                  </a:lnTo>
                  <a:lnTo>
                    <a:pt x="59" y="236"/>
                  </a:lnTo>
                  <a:lnTo>
                    <a:pt x="61" y="226"/>
                  </a:lnTo>
                  <a:lnTo>
                    <a:pt x="63" y="215"/>
                  </a:lnTo>
                  <a:lnTo>
                    <a:pt x="63" y="205"/>
                  </a:lnTo>
                  <a:lnTo>
                    <a:pt x="63" y="196"/>
                  </a:lnTo>
                  <a:lnTo>
                    <a:pt x="65" y="184"/>
                  </a:lnTo>
                  <a:lnTo>
                    <a:pt x="63" y="175"/>
                  </a:lnTo>
                  <a:lnTo>
                    <a:pt x="63" y="163"/>
                  </a:lnTo>
                  <a:lnTo>
                    <a:pt x="63" y="154"/>
                  </a:lnTo>
                  <a:lnTo>
                    <a:pt x="61" y="142"/>
                  </a:lnTo>
                  <a:lnTo>
                    <a:pt x="59" y="131"/>
                  </a:lnTo>
                  <a:lnTo>
                    <a:pt x="57" y="121"/>
                  </a:lnTo>
                  <a:lnTo>
                    <a:pt x="56" y="110"/>
                  </a:lnTo>
                  <a:lnTo>
                    <a:pt x="54" y="101"/>
                  </a:lnTo>
                  <a:lnTo>
                    <a:pt x="54" y="93"/>
                  </a:lnTo>
                  <a:lnTo>
                    <a:pt x="54" y="87"/>
                  </a:lnTo>
                  <a:lnTo>
                    <a:pt x="54" y="82"/>
                  </a:lnTo>
                  <a:lnTo>
                    <a:pt x="54" y="76"/>
                  </a:lnTo>
                  <a:lnTo>
                    <a:pt x="54" y="85"/>
                  </a:lnTo>
                  <a:lnTo>
                    <a:pt x="57" y="93"/>
                  </a:lnTo>
                  <a:lnTo>
                    <a:pt x="57" y="102"/>
                  </a:lnTo>
                  <a:lnTo>
                    <a:pt x="61" y="112"/>
                  </a:lnTo>
                  <a:lnTo>
                    <a:pt x="63" y="120"/>
                  </a:lnTo>
                  <a:lnTo>
                    <a:pt x="67" y="129"/>
                  </a:lnTo>
                  <a:lnTo>
                    <a:pt x="69" y="137"/>
                  </a:lnTo>
                  <a:lnTo>
                    <a:pt x="75" y="146"/>
                  </a:lnTo>
                  <a:lnTo>
                    <a:pt x="78" y="141"/>
                  </a:lnTo>
                  <a:lnTo>
                    <a:pt x="84" y="133"/>
                  </a:lnTo>
                  <a:lnTo>
                    <a:pt x="88" y="125"/>
                  </a:lnTo>
                  <a:lnTo>
                    <a:pt x="92" y="118"/>
                  </a:lnTo>
                  <a:lnTo>
                    <a:pt x="95" y="110"/>
                  </a:lnTo>
                  <a:lnTo>
                    <a:pt x="101" y="102"/>
                  </a:lnTo>
                  <a:lnTo>
                    <a:pt x="107" y="95"/>
                  </a:lnTo>
                  <a:lnTo>
                    <a:pt x="114" y="91"/>
                  </a:lnTo>
                  <a:lnTo>
                    <a:pt x="116" y="78"/>
                  </a:lnTo>
                  <a:lnTo>
                    <a:pt x="120" y="68"/>
                  </a:lnTo>
                  <a:lnTo>
                    <a:pt x="122" y="55"/>
                  </a:lnTo>
                  <a:lnTo>
                    <a:pt x="124" y="44"/>
                  </a:lnTo>
                  <a:lnTo>
                    <a:pt x="124" y="32"/>
                  </a:lnTo>
                  <a:lnTo>
                    <a:pt x="126" y="21"/>
                  </a:lnTo>
                  <a:lnTo>
                    <a:pt x="124" y="9"/>
                  </a:lnTo>
                  <a:lnTo>
                    <a:pt x="124" y="0"/>
                  </a:lnTo>
                  <a:lnTo>
                    <a:pt x="124" y="0"/>
                  </a:lnTo>
                  <a:close/>
                </a:path>
              </a:pathLst>
            </a:custGeom>
            <a:solidFill>
              <a:srgbClr val="E6B380"/>
            </a:solidFill>
            <a:ln w="9525">
              <a:noFill/>
              <a:round/>
              <a:headEnd/>
              <a:tailEnd/>
            </a:ln>
          </p:spPr>
          <p:txBody>
            <a:bodyPr/>
            <a:lstStyle/>
            <a:p>
              <a:endParaRPr lang="es-AR"/>
            </a:p>
          </p:txBody>
        </p:sp>
        <p:sp>
          <p:nvSpPr>
            <p:cNvPr id="45205" name="Freeform 149"/>
            <p:cNvSpPr>
              <a:spLocks/>
            </p:cNvSpPr>
            <p:nvPr/>
          </p:nvSpPr>
          <p:spPr bwMode="auto">
            <a:xfrm>
              <a:off x="966" y="3195"/>
              <a:ext cx="47" cy="62"/>
            </a:xfrm>
            <a:custGeom>
              <a:avLst/>
              <a:gdLst/>
              <a:ahLst/>
              <a:cxnLst>
                <a:cxn ang="0">
                  <a:pos x="95" y="0"/>
                </a:cxn>
                <a:cxn ang="0">
                  <a:pos x="95" y="8"/>
                </a:cxn>
                <a:cxn ang="0">
                  <a:pos x="93" y="17"/>
                </a:cxn>
                <a:cxn ang="0">
                  <a:pos x="91" y="27"/>
                </a:cxn>
                <a:cxn ang="0">
                  <a:pos x="87" y="36"/>
                </a:cxn>
                <a:cxn ang="0">
                  <a:pos x="82" y="46"/>
                </a:cxn>
                <a:cxn ang="0">
                  <a:pos x="78" y="57"/>
                </a:cxn>
                <a:cxn ang="0">
                  <a:pos x="72" y="65"/>
                </a:cxn>
                <a:cxn ang="0">
                  <a:pos x="67" y="76"/>
                </a:cxn>
                <a:cxn ang="0">
                  <a:pos x="57" y="84"/>
                </a:cxn>
                <a:cxn ang="0">
                  <a:pos x="49" y="91"/>
                </a:cxn>
                <a:cxn ang="0">
                  <a:pos x="42" y="99"/>
                </a:cxn>
                <a:cxn ang="0">
                  <a:pos x="32" y="107"/>
                </a:cxn>
                <a:cxn ang="0">
                  <a:pos x="25" y="112"/>
                </a:cxn>
                <a:cxn ang="0">
                  <a:pos x="15" y="116"/>
                </a:cxn>
                <a:cxn ang="0">
                  <a:pos x="8" y="120"/>
                </a:cxn>
                <a:cxn ang="0">
                  <a:pos x="0" y="124"/>
                </a:cxn>
                <a:cxn ang="0">
                  <a:pos x="4" y="114"/>
                </a:cxn>
                <a:cxn ang="0">
                  <a:pos x="10" y="107"/>
                </a:cxn>
                <a:cxn ang="0">
                  <a:pos x="15" y="101"/>
                </a:cxn>
                <a:cxn ang="0">
                  <a:pos x="21" y="93"/>
                </a:cxn>
                <a:cxn ang="0">
                  <a:pos x="27" y="86"/>
                </a:cxn>
                <a:cxn ang="0">
                  <a:pos x="32" y="80"/>
                </a:cxn>
                <a:cxn ang="0">
                  <a:pos x="40" y="72"/>
                </a:cxn>
                <a:cxn ang="0">
                  <a:pos x="48" y="65"/>
                </a:cxn>
                <a:cxn ang="0">
                  <a:pos x="53" y="57"/>
                </a:cxn>
                <a:cxn ang="0">
                  <a:pos x="59" y="49"/>
                </a:cxn>
                <a:cxn ang="0">
                  <a:pos x="65" y="42"/>
                </a:cxn>
                <a:cxn ang="0">
                  <a:pos x="72" y="34"/>
                </a:cxn>
                <a:cxn ang="0">
                  <a:pos x="78" y="27"/>
                </a:cxn>
                <a:cxn ang="0">
                  <a:pos x="84" y="19"/>
                </a:cxn>
                <a:cxn ang="0">
                  <a:pos x="89" y="10"/>
                </a:cxn>
                <a:cxn ang="0">
                  <a:pos x="95" y="0"/>
                </a:cxn>
                <a:cxn ang="0">
                  <a:pos x="95" y="0"/>
                </a:cxn>
              </a:cxnLst>
              <a:rect l="0" t="0" r="r" b="b"/>
              <a:pathLst>
                <a:path w="95" h="124">
                  <a:moveTo>
                    <a:pt x="95" y="0"/>
                  </a:moveTo>
                  <a:lnTo>
                    <a:pt x="95" y="8"/>
                  </a:lnTo>
                  <a:lnTo>
                    <a:pt x="93" y="17"/>
                  </a:lnTo>
                  <a:lnTo>
                    <a:pt x="91" y="27"/>
                  </a:lnTo>
                  <a:lnTo>
                    <a:pt x="87" y="36"/>
                  </a:lnTo>
                  <a:lnTo>
                    <a:pt x="82" y="46"/>
                  </a:lnTo>
                  <a:lnTo>
                    <a:pt x="78" y="57"/>
                  </a:lnTo>
                  <a:lnTo>
                    <a:pt x="72" y="65"/>
                  </a:lnTo>
                  <a:lnTo>
                    <a:pt x="67" y="76"/>
                  </a:lnTo>
                  <a:lnTo>
                    <a:pt x="57" y="84"/>
                  </a:lnTo>
                  <a:lnTo>
                    <a:pt x="49" y="91"/>
                  </a:lnTo>
                  <a:lnTo>
                    <a:pt x="42" y="99"/>
                  </a:lnTo>
                  <a:lnTo>
                    <a:pt x="32" y="107"/>
                  </a:lnTo>
                  <a:lnTo>
                    <a:pt x="25" y="112"/>
                  </a:lnTo>
                  <a:lnTo>
                    <a:pt x="15" y="116"/>
                  </a:lnTo>
                  <a:lnTo>
                    <a:pt x="8" y="120"/>
                  </a:lnTo>
                  <a:lnTo>
                    <a:pt x="0" y="124"/>
                  </a:lnTo>
                  <a:lnTo>
                    <a:pt x="4" y="114"/>
                  </a:lnTo>
                  <a:lnTo>
                    <a:pt x="10" y="107"/>
                  </a:lnTo>
                  <a:lnTo>
                    <a:pt x="15" y="101"/>
                  </a:lnTo>
                  <a:lnTo>
                    <a:pt x="21" y="93"/>
                  </a:lnTo>
                  <a:lnTo>
                    <a:pt x="27" y="86"/>
                  </a:lnTo>
                  <a:lnTo>
                    <a:pt x="32" y="80"/>
                  </a:lnTo>
                  <a:lnTo>
                    <a:pt x="40" y="72"/>
                  </a:lnTo>
                  <a:lnTo>
                    <a:pt x="48" y="65"/>
                  </a:lnTo>
                  <a:lnTo>
                    <a:pt x="53" y="57"/>
                  </a:lnTo>
                  <a:lnTo>
                    <a:pt x="59" y="49"/>
                  </a:lnTo>
                  <a:lnTo>
                    <a:pt x="65" y="42"/>
                  </a:lnTo>
                  <a:lnTo>
                    <a:pt x="72" y="34"/>
                  </a:lnTo>
                  <a:lnTo>
                    <a:pt x="78" y="27"/>
                  </a:lnTo>
                  <a:lnTo>
                    <a:pt x="84" y="19"/>
                  </a:lnTo>
                  <a:lnTo>
                    <a:pt x="89" y="10"/>
                  </a:lnTo>
                  <a:lnTo>
                    <a:pt x="95" y="0"/>
                  </a:lnTo>
                  <a:lnTo>
                    <a:pt x="95" y="0"/>
                  </a:lnTo>
                  <a:close/>
                </a:path>
              </a:pathLst>
            </a:custGeom>
            <a:solidFill>
              <a:srgbClr val="E6B380"/>
            </a:solidFill>
            <a:ln w="9525">
              <a:noFill/>
              <a:round/>
              <a:headEnd/>
              <a:tailEnd/>
            </a:ln>
          </p:spPr>
          <p:txBody>
            <a:bodyPr/>
            <a:lstStyle/>
            <a:p>
              <a:endParaRPr lang="es-AR"/>
            </a:p>
          </p:txBody>
        </p:sp>
        <p:sp>
          <p:nvSpPr>
            <p:cNvPr id="45206" name="Freeform 150"/>
            <p:cNvSpPr>
              <a:spLocks/>
            </p:cNvSpPr>
            <p:nvPr/>
          </p:nvSpPr>
          <p:spPr bwMode="auto">
            <a:xfrm>
              <a:off x="1417" y="3208"/>
              <a:ext cx="119" cy="246"/>
            </a:xfrm>
            <a:custGeom>
              <a:avLst/>
              <a:gdLst/>
              <a:ahLst/>
              <a:cxnLst>
                <a:cxn ang="0">
                  <a:pos x="173" y="15"/>
                </a:cxn>
                <a:cxn ang="0">
                  <a:pos x="176" y="59"/>
                </a:cxn>
                <a:cxn ang="0">
                  <a:pos x="188" y="53"/>
                </a:cxn>
                <a:cxn ang="0">
                  <a:pos x="203" y="38"/>
                </a:cxn>
                <a:cxn ang="0">
                  <a:pos x="205" y="57"/>
                </a:cxn>
                <a:cxn ang="0">
                  <a:pos x="190" y="81"/>
                </a:cxn>
                <a:cxn ang="0">
                  <a:pos x="173" y="110"/>
                </a:cxn>
                <a:cxn ang="0">
                  <a:pos x="163" y="140"/>
                </a:cxn>
                <a:cxn ang="0">
                  <a:pos x="165" y="173"/>
                </a:cxn>
                <a:cxn ang="0">
                  <a:pos x="182" y="161"/>
                </a:cxn>
                <a:cxn ang="0">
                  <a:pos x="201" y="133"/>
                </a:cxn>
                <a:cxn ang="0">
                  <a:pos x="214" y="142"/>
                </a:cxn>
                <a:cxn ang="0">
                  <a:pos x="184" y="190"/>
                </a:cxn>
                <a:cxn ang="0">
                  <a:pos x="156" y="241"/>
                </a:cxn>
                <a:cxn ang="0">
                  <a:pos x="137" y="292"/>
                </a:cxn>
                <a:cxn ang="0">
                  <a:pos x="146" y="329"/>
                </a:cxn>
                <a:cxn ang="0">
                  <a:pos x="165" y="300"/>
                </a:cxn>
                <a:cxn ang="0">
                  <a:pos x="186" y="270"/>
                </a:cxn>
                <a:cxn ang="0">
                  <a:pos x="207" y="241"/>
                </a:cxn>
                <a:cxn ang="0">
                  <a:pos x="232" y="232"/>
                </a:cxn>
                <a:cxn ang="0">
                  <a:pos x="216" y="254"/>
                </a:cxn>
                <a:cxn ang="0">
                  <a:pos x="199" y="296"/>
                </a:cxn>
                <a:cxn ang="0">
                  <a:pos x="167" y="338"/>
                </a:cxn>
                <a:cxn ang="0">
                  <a:pos x="129" y="380"/>
                </a:cxn>
                <a:cxn ang="0">
                  <a:pos x="119" y="410"/>
                </a:cxn>
                <a:cxn ang="0">
                  <a:pos x="121" y="441"/>
                </a:cxn>
                <a:cxn ang="0">
                  <a:pos x="119" y="465"/>
                </a:cxn>
                <a:cxn ang="0">
                  <a:pos x="102" y="486"/>
                </a:cxn>
                <a:cxn ang="0">
                  <a:pos x="74" y="463"/>
                </a:cxn>
                <a:cxn ang="0">
                  <a:pos x="38" y="425"/>
                </a:cxn>
                <a:cxn ang="0">
                  <a:pos x="9" y="384"/>
                </a:cxn>
                <a:cxn ang="0">
                  <a:pos x="0" y="344"/>
                </a:cxn>
                <a:cxn ang="0">
                  <a:pos x="17" y="332"/>
                </a:cxn>
                <a:cxn ang="0">
                  <a:pos x="24" y="355"/>
                </a:cxn>
                <a:cxn ang="0">
                  <a:pos x="36" y="387"/>
                </a:cxn>
                <a:cxn ang="0">
                  <a:pos x="53" y="416"/>
                </a:cxn>
                <a:cxn ang="0">
                  <a:pos x="78" y="441"/>
                </a:cxn>
                <a:cxn ang="0">
                  <a:pos x="93" y="403"/>
                </a:cxn>
                <a:cxn ang="0">
                  <a:pos x="83" y="349"/>
                </a:cxn>
                <a:cxn ang="0">
                  <a:pos x="61" y="298"/>
                </a:cxn>
                <a:cxn ang="0">
                  <a:pos x="38" y="249"/>
                </a:cxn>
                <a:cxn ang="0">
                  <a:pos x="61" y="256"/>
                </a:cxn>
                <a:cxn ang="0">
                  <a:pos x="78" y="285"/>
                </a:cxn>
                <a:cxn ang="0">
                  <a:pos x="93" y="321"/>
                </a:cxn>
                <a:cxn ang="0">
                  <a:pos x="108" y="332"/>
                </a:cxn>
                <a:cxn ang="0">
                  <a:pos x="114" y="283"/>
                </a:cxn>
                <a:cxn ang="0">
                  <a:pos x="108" y="235"/>
                </a:cxn>
                <a:cxn ang="0">
                  <a:pos x="87" y="188"/>
                </a:cxn>
                <a:cxn ang="0">
                  <a:pos x="76" y="154"/>
                </a:cxn>
                <a:cxn ang="0">
                  <a:pos x="99" y="163"/>
                </a:cxn>
                <a:cxn ang="0">
                  <a:pos x="112" y="190"/>
                </a:cxn>
                <a:cxn ang="0">
                  <a:pos x="133" y="205"/>
                </a:cxn>
                <a:cxn ang="0">
                  <a:pos x="135" y="163"/>
                </a:cxn>
                <a:cxn ang="0">
                  <a:pos x="121" y="125"/>
                </a:cxn>
                <a:cxn ang="0">
                  <a:pos x="102" y="87"/>
                </a:cxn>
                <a:cxn ang="0">
                  <a:pos x="99" y="60"/>
                </a:cxn>
                <a:cxn ang="0">
                  <a:pos x="121" y="85"/>
                </a:cxn>
                <a:cxn ang="0">
                  <a:pos x="138" y="106"/>
                </a:cxn>
                <a:cxn ang="0">
                  <a:pos x="150" y="81"/>
                </a:cxn>
                <a:cxn ang="0">
                  <a:pos x="152" y="51"/>
                </a:cxn>
                <a:cxn ang="0">
                  <a:pos x="148" y="19"/>
                </a:cxn>
                <a:cxn ang="0">
                  <a:pos x="152" y="0"/>
                </a:cxn>
              </a:cxnLst>
              <a:rect l="0" t="0" r="r" b="b"/>
              <a:pathLst>
                <a:path w="237" h="492">
                  <a:moveTo>
                    <a:pt x="152" y="0"/>
                  </a:moveTo>
                  <a:lnTo>
                    <a:pt x="159" y="2"/>
                  </a:lnTo>
                  <a:lnTo>
                    <a:pt x="167" y="7"/>
                  </a:lnTo>
                  <a:lnTo>
                    <a:pt x="173" y="15"/>
                  </a:lnTo>
                  <a:lnTo>
                    <a:pt x="176" y="26"/>
                  </a:lnTo>
                  <a:lnTo>
                    <a:pt x="176" y="36"/>
                  </a:lnTo>
                  <a:lnTo>
                    <a:pt x="176" y="47"/>
                  </a:lnTo>
                  <a:lnTo>
                    <a:pt x="176" y="59"/>
                  </a:lnTo>
                  <a:lnTo>
                    <a:pt x="176" y="70"/>
                  </a:lnTo>
                  <a:lnTo>
                    <a:pt x="180" y="64"/>
                  </a:lnTo>
                  <a:lnTo>
                    <a:pt x="184" y="59"/>
                  </a:lnTo>
                  <a:lnTo>
                    <a:pt x="188" y="53"/>
                  </a:lnTo>
                  <a:lnTo>
                    <a:pt x="192" y="49"/>
                  </a:lnTo>
                  <a:lnTo>
                    <a:pt x="195" y="43"/>
                  </a:lnTo>
                  <a:lnTo>
                    <a:pt x="199" y="41"/>
                  </a:lnTo>
                  <a:lnTo>
                    <a:pt x="203" y="38"/>
                  </a:lnTo>
                  <a:lnTo>
                    <a:pt x="213" y="40"/>
                  </a:lnTo>
                  <a:lnTo>
                    <a:pt x="209" y="45"/>
                  </a:lnTo>
                  <a:lnTo>
                    <a:pt x="207" y="53"/>
                  </a:lnTo>
                  <a:lnTo>
                    <a:pt x="205" y="57"/>
                  </a:lnTo>
                  <a:lnTo>
                    <a:pt x="207" y="64"/>
                  </a:lnTo>
                  <a:lnTo>
                    <a:pt x="199" y="70"/>
                  </a:lnTo>
                  <a:lnTo>
                    <a:pt x="195" y="76"/>
                  </a:lnTo>
                  <a:lnTo>
                    <a:pt x="190" y="81"/>
                  </a:lnTo>
                  <a:lnTo>
                    <a:pt x="184" y="89"/>
                  </a:lnTo>
                  <a:lnTo>
                    <a:pt x="180" y="97"/>
                  </a:lnTo>
                  <a:lnTo>
                    <a:pt x="175" y="102"/>
                  </a:lnTo>
                  <a:lnTo>
                    <a:pt x="173" y="110"/>
                  </a:lnTo>
                  <a:lnTo>
                    <a:pt x="169" y="118"/>
                  </a:lnTo>
                  <a:lnTo>
                    <a:pt x="165" y="125"/>
                  </a:lnTo>
                  <a:lnTo>
                    <a:pt x="163" y="131"/>
                  </a:lnTo>
                  <a:lnTo>
                    <a:pt x="163" y="140"/>
                  </a:lnTo>
                  <a:lnTo>
                    <a:pt x="163" y="148"/>
                  </a:lnTo>
                  <a:lnTo>
                    <a:pt x="163" y="156"/>
                  </a:lnTo>
                  <a:lnTo>
                    <a:pt x="163" y="165"/>
                  </a:lnTo>
                  <a:lnTo>
                    <a:pt x="165" y="173"/>
                  </a:lnTo>
                  <a:lnTo>
                    <a:pt x="171" y="182"/>
                  </a:lnTo>
                  <a:lnTo>
                    <a:pt x="175" y="175"/>
                  </a:lnTo>
                  <a:lnTo>
                    <a:pt x="178" y="169"/>
                  </a:lnTo>
                  <a:lnTo>
                    <a:pt x="182" y="161"/>
                  </a:lnTo>
                  <a:lnTo>
                    <a:pt x="188" y="156"/>
                  </a:lnTo>
                  <a:lnTo>
                    <a:pt x="192" y="148"/>
                  </a:lnTo>
                  <a:lnTo>
                    <a:pt x="197" y="140"/>
                  </a:lnTo>
                  <a:lnTo>
                    <a:pt x="201" y="133"/>
                  </a:lnTo>
                  <a:lnTo>
                    <a:pt x="207" y="125"/>
                  </a:lnTo>
                  <a:lnTo>
                    <a:pt x="214" y="129"/>
                  </a:lnTo>
                  <a:lnTo>
                    <a:pt x="222" y="131"/>
                  </a:lnTo>
                  <a:lnTo>
                    <a:pt x="214" y="142"/>
                  </a:lnTo>
                  <a:lnTo>
                    <a:pt x="207" y="154"/>
                  </a:lnTo>
                  <a:lnTo>
                    <a:pt x="197" y="165"/>
                  </a:lnTo>
                  <a:lnTo>
                    <a:pt x="192" y="178"/>
                  </a:lnTo>
                  <a:lnTo>
                    <a:pt x="184" y="190"/>
                  </a:lnTo>
                  <a:lnTo>
                    <a:pt x="175" y="201"/>
                  </a:lnTo>
                  <a:lnTo>
                    <a:pt x="169" y="214"/>
                  </a:lnTo>
                  <a:lnTo>
                    <a:pt x="163" y="228"/>
                  </a:lnTo>
                  <a:lnTo>
                    <a:pt x="156" y="241"/>
                  </a:lnTo>
                  <a:lnTo>
                    <a:pt x="150" y="252"/>
                  </a:lnTo>
                  <a:lnTo>
                    <a:pt x="144" y="266"/>
                  </a:lnTo>
                  <a:lnTo>
                    <a:pt x="140" y="279"/>
                  </a:lnTo>
                  <a:lnTo>
                    <a:pt x="137" y="292"/>
                  </a:lnTo>
                  <a:lnTo>
                    <a:pt x="137" y="306"/>
                  </a:lnTo>
                  <a:lnTo>
                    <a:pt x="137" y="321"/>
                  </a:lnTo>
                  <a:lnTo>
                    <a:pt x="140" y="334"/>
                  </a:lnTo>
                  <a:lnTo>
                    <a:pt x="146" y="329"/>
                  </a:lnTo>
                  <a:lnTo>
                    <a:pt x="152" y="323"/>
                  </a:lnTo>
                  <a:lnTo>
                    <a:pt x="156" y="315"/>
                  </a:lnTo>
                  <a:lnTo>
                    <a:pt x="161" y="309"/>
                  </a:lnTo>
                  <a:lnTo>
                    <a:pt x="165" y="300"/>
                  </a:lnTo>
                  <a:lnTo>
                    <a:pt x="171" y="294"/>
                  </a:lnTo>
                  <a:lnTo>
                    <a:pt x="175" y="285"/>
                  </a:lnTo>
                  <a:lnTo>
                    <a:pt x="180" y="279"/>
                  </a:lnTo>
                  <a:lnTo>
                    <a:pt x="186" y="270"/>
                  </a:lnTo>
                  <a:lnTo>
                    <a:pt x="192" y="262"/>
                  </a:lnTo>
                  <a:lnTo>
                    <a:pt x="195" y="254"/>
                  </a:lnTo>
                  <a:lnTo>
                    <a:pt x="201" y="249"/>
                  </a:lnTo>
                  <a:lnTo>
                    <a:pt x="207" y="241"/>
                  </a:lnTo>
                  <a:lnTo>
                    <a:pt x="213" y="235"/>
                  </a:lnTo>
                  <a:lnTo>
                    <a:pt x="220" y="230"/>
                  </a:lnTo>
                  <a:lnTo>
                    <a:pt x="228" y="228"/>
                  </a:lnTo>
                  <a:lnTo>
                    <a:pt x="232" y="232"/>
                  </a:lnTo>
                  <a:lnTo>
                    <a:pt x="237" y="233"/>
                  </a:lnTo>
                  <a:lnTo>
                    <a:pt x="230" y="239"/>
                  </a:lnTo>
                  <a:lnTo>
                    <a:pt x="222" y="245"/>
                  </a:lnTo>
                  <a:lnTo>
                    <a:pt x="216" y="254"/>
                  </a:lnTo>
                  <a:lnTo>
                    <a:pt x="213" y="266"/>
                  </a:lnTo>
                  <a:lnTo>
                    <a:pt x="207" y="273"/>
                  </a:lnTo>
                  <a:lnTo>
                    <a:pt x="203" y="285"/>
                  </a:lnTo>
                  <a:lnTo>
                    <a:pt x="199" y="296"/>
                  </a:lnTo>
                  <a:lnTo>
                    <a:pt x="195" y="309"/>
                  </a:lnTo>
                  <a:lnTo>
                    <a:pt x="186" y="317"/>
                  </a:lnTo>
                  <a:lnTo>
                    <a:pt x="176" y="327"/>
                  </a:lnTo>
                  <a:lnTo>
                    <a:pt x="167" y="338"/>
                  </a:lnTo>
                  <a:lnTo>
                    <a:pt x="157" y="349"/>
                  </a:lnTo>
                  <a:lnTo>
                    <a:pt x="148" y="359"/>
                  </a:lnTo>
                  <a:lnTo>
                    <a:pt x="138" y="370"/>
                  </a:lnTo>
                  <a:lnTo>
                    <a:pt x="129" y="380"/>
                  </a:lnTo>
                  <a:lnTo>
                    <a:pt x="119" y="391"/>
                  </a:lnTo>
                  <a:lnTo>
                    <a:pt x="119" y="397"/>
                  </a:lnTo>
                  <a:lnTo>
                    <a:pt x="119" y="403"/>
                  </a:lnTo>
                  <a:lnTo>
                    <a:pt x="119" y="410"/>
                  </a:lnTo>
                  <a:lnTo>
                    <a:pt x="119" y="418"/>
                  </a:lnTo>
                  <a:lnTo>
                    <a:pt x="119" y="425"/>
                  </a:lnTo>
                  <a:lnTo>
                    <a:pt x="121" y="433"/>
                  </a:lnTo>
                  <a:lnTo>
                    <a:pt x="121" y="441"/>
                  </a:lnTo>
                  <a:lnTo>
                    <a:pt x="121" y="448"/>
                  </a:lnTo>
                  <a:lnTo>
                    <a:pt x="121" y="454"/>
                  </a:lnTo>
                  <a:lnTo>
                    <a:pt x="121" y="460"/>
                  </a:lnTo>
                  <a:lnTo>
                    <a:pt x="119" y="465"/>
                  </a:lnTo>
                  <a:lnTo>
                    <a:pt x="118" y="473"/>
                  </a:lnTo>
                  <a:lnTo>
                    <a:pt x="112" y="479"/>
                  </a:lnTo>
                  <a:lnTo>
                    <a:pt x="108" y="484"/>
                  </a:lnTo>
                  <a:lnTo>
                    <a:pt x="102" y="486"/>
                  </a:lnTo>
                  <a:lnTo>
                    <a:pt x="95" y="492"/>
                  </a:lnTo>
                  <a:lnTo>
                    <a:pt x="87" y="482"/>
                  </a:lnTo>
                  <a:lnTo>
                    <a:pt x="81" y="473"/>
                  </a:lnTo>
                  <a:lnTo>
                    <a:pt x="74" y="463"/>
                  </a:lnTo>
                  <a:lnTo>
                    <a:pt x="66" y="454"/>
                  </a:lnTo>
                  <a:lnTo>
                    <a:pt x="57" y="444"/>
                  </a:lnTo>
                  <a:lnTo>
                    <a:pt x="47" y="435"/>
                  </a:lnTo>
                  <a:lnTo>
                    <a:pt x="38" y="425"/>
                  </a:lnTo>
                  <a:lnTo>
                    <a:pt x="32" y="416"/>
                  </a:lnTo>
                  <a:lnTo>
                    <a:pt x="23" y="405"/>
                  </a:lnTo>
                  <a:lnTo>
                    <a:pt x="15" y="395"/>
                  </a:lnTo>
                  <a:lnTo>
                    <a:pt x="9" y="384"/>
                  </a:lnTo>
                  <a:lnTo>
                    <a:pt x="5" y="374"/>
                  </a:lnTo>
                  <a:lnTo>
                    <a:pt x="0" y="365"/>
                  </a:lnTo>
                  <a:lnTo>
                    <a:pt x="0" y="353"/>
                  </a:lnTo>
                  <a:lnTo>
                    <a:pt x="0" y="344"/>
                  </a:lnTo>
                  <a:lnTo>
                    <a:pt x="4" y="334"/>
                  </a:lnTo>
                  <a:lnTo>
                    <a:pt x="7" y="332"/>
                  </a:lnTo>
                  <a:lnTo>
                    <a:pt x="13" y="332"/>
                  </a:lnTo>
                  <a:lnTo>
                    <a:pt x="17" y="332"/>
                  </a:lnTo>
                  <a:lnTo>
                    <a:pt x="24" y="334"/>
                  </a:lnTo>
                  <a:lnTo>
                    <a:pt x="24" y="340"/>
                  </a:lnTo>
                  <a:lnTo>
                    <a:pt x="24" y="348"/>
                  </a:lnTo>
                  <a:lnTo>
                    <a:pt x="24" y="355"/>
                  </a:lnTo>
                  <a:lnTo>
                    <a:pt x="26" y="365"/>
                  </a:lnTo>
                  <a:lnTo>
                    <a:pt x="30" y="370"/>
                  </a:lnTo>
                  <a:lnTo>
                    <a:pt x="32" y="378"/>
                  </a:lnTo>
                  <a:lnTo>
                    <a:pt x="36" y="387"/>
                  </a:lnTo>
                  <a:lnTo>
                    <a:pt x="40" y="395"/>
                  </a:lnTo>
                  <a:lnTo>
                    <a:pt x="43" y="403"/>
                  </a:lnTo>
                  <a:lnTo>
                    <a:pt x="47" y="408"/>
                  </a:lnTo>
                  <a:lnTo>
                    <a:pt x="53" y="416"/>
                  </a:lnTo>
                  <a:lnTo>
                    <a:pt x="59" y="422"/>
                  </a:lnTo>
                  <a:lnTo>
                    <a:pt x="64" y="427"/>
                  </a:lnTo>
                  <a:lnTo>
                    <a:pt x="70" y="435"/>
                  </a:lnTo>
                  <a:lnTo>
                    <a:pt x="78" y="441"/>
                  </a:lnTo>
                  <a:lnTo>
                    <a:pt x="85" y="446"/>
                  </a:lnTo>
                  <a:lnTo>
                    <a:pt x="87" y="431"/>
                  </a:lnTo>
                  <a:lnTo>
                    <a:pt x="93" y="416"/>
                  </a:lnTo>
                  <a:lnTo>
                    <a:pt x="93" y="403"/>
                  </a:lnTo>
                  <a:lnTo>
                    <a:pt x="93" y="389"/>
                  </a:lnTo>
                  <a:lnTo>
                    <a:pt x="91" y="376"/>
                  </a:lnTo>
                  <a:lnTo>
                    <a:pt x="87" y="363"/>
                  </a:lnTo>
                  <a:lnTo>
                    <a:pt x="83" y="349"/>
                  </a:lnTo>
                  <a:lnTo>
                    <a:pt x="80" y="338"/>
                  </a:lnTo>
                  <a:lnTo>
                    <a:pt x="74" y="323"/>
                  </a:lnTo>
                  <a:lnTo>
                    <a:pt x="68" y="311"/>
                  </a:lnTo>
                  <a:lnTo>
                    <a:pt x="61" y="298"/>
                  </a:lnTo>
                  <a:lnTo>
                    <a:pt x="55" y="287"/>
                  </a:lnTo>
                  <a:lnTo>
                    <a:pt x="47" y="273"/>
                  </a:lnTo>
                  <a:lnTo>
                    <a:pt x="42" y="262"/>
                  </a:lnTo>
                  <a:lnTo>
                    <a:pt x="38" y="249"/>
                  </a:lnTo>
                  <a:lnTo>
                    <a:pt x="34" y="237"/>
                  </a:lnTo>
                  <a:lnTo>
                    <a:pt x="45" y="241"/>
                  </a:lnTo>
                  <a:lnTo>
                    <a:pt x="55" y="251"/>
                  </a:lnTo>
                  <a:lnTo>
                    <a:pt x="61" y="256"/>
                  </a:lnTo>
                  <a:lnTo>
                    <a:pt x="64" y="262"/>
                  </a:lnTo>
                  <a:lnTo>
                    <a:pt x="70" y="271"/>
                  </a:lnTo>
                  <a:lnTo>
                    <a:pt x="74" y="279"/>
                  </a:lnTo>
                  <a:lnTo>
                    <a:pt x="78" y="285"/>
                  </a:lnTo>
                  <a:lnTo>
                    <a:pt x="81" y="294"/>
                  </a:lnTo>
                  <a:lnTo>
                    <a:pt x="85" y="304"/>
                  </a:lnTo>
                  <a:lnTo>
                    <a:pt x="89" y="311"/>
                  </a:lnTo>
                  <a:lnTo>
                    <a:pt x="93" y="321"/>
                  </a:lnTo>
                  <a:lnTo>
                    <a:pt x="97" y="329"/>
                  </a:lnTo>
                  <a:lnTo>
                    <a:pt x="100" y="336"/>
                  </a:lnTo>
                  <a:lnTo>
                    <a:pt x="104" y="344"/>
                  </a:lnTo>
                  <a:lnTo>
                    <a:pt x="108" y="332"/>
                  </a:lnTo>
                  <a:lnTo>
                    <a:pt x="112" y="321"/>
                  </a:lnTo>
                  <a:lnTo>
                    <a:pt x="114" y="308"/>
                  </a:lnTo>
                  <a:lnTo>
                    <a:pt x="116" y="296"/>
                  </a:lnTo>
                  <a:lnTo>
                    <a:pt x="114" y="283"/>
                  </a:lnTo>
                  <a:lnTo>
                    <a:pt x="114" y="271"/>
                  </a:lnTo>
                  <a:lnTo>
                    <a:pt x="112" y="260"/>
                  </a:lnTo>
                  <a:lnTo>
                    <a:pt x="110" y="249"/>
                  </a:lnTo>
                  <a:lnTo>
                    <a:pt x="108" y="235"/>
                  </a:lnTo>
                  <a:lnTo>
                    <a:pt x="104" y="224"/>
                  </a:lnTo>
                  <a:lnTo>
                    <a:pt x="99" y="211"/>
                  </a:lnTo>
                  <a:lnTo>
                    <a:pt x="95" y="201"/>
                  </a:lnTo>
                  <a:lnTo>
                    <a:pt x="87" y="188"/>
                  </a:lnTo>
                  <a:lnTo>
                    <a:pt x="81" y="178"/>
                  </a:lnTo>
                  <a:lnTo>
                    <a:pt x="76" y="167"/>
                  </a:lnTo>
                  <a:lnTo>
                    <a:pt x="70" y="157"/>
                  </a:lnTo>
                  <a:lnTo>
                    <a:pt x="76" y="154"/>
                  </a:lnTo>
                  <a:lnTo>
                    <a:pt x="81" y="152"/>
                  </a:lnTo>
                  <a:lnTo>
                    <a:pt x="85" y="152"/>
                  </a:lnTo>
                  <a:lnTo>
                    <a:pt x="91" y="156"/>
                  </a:lnTo>
                  <a:lnTo>
                    <a:pt x="99" y="163"/>
                  </a:lnTo>
                  <a:lnTo>
                    <a:pt x="104" y="173"/>
                  </a:lnTo>
                  <a:lnTo>
                    <a:pt x="106" y="178"/>
                  </a:lnTo>
                  <a:lnTo>
                    <a:pt x="110" y="184"/>
                  </a:lnTo>
                  <a:lnTo>
                    <a:pt x="112" y="190"/>
                  </a:lnTo>
                  <a:lnTo>
                    <a:pt x="116" y="197"/>
                  </a:lnTo>
                  <a:lnTo>
                    <a:pt x="121" y="207"/>
                  </a:lnTo>
                  <a:lnTo>
                    <a:pt x="131" y="218"/>
                  </a:lnTo>
                  <a:lnTo>
                    <a:pt x="133" y="205"/>
                  </a:lnTo>
                  <a:lnTo>
                    <a:pt x="137" y="195"/>
                  </a:lnTo>
                  <a:lnTo>
                    <a:pt x="137" y="184"/>
                  </a:lnTo>
                  <a:lnTo>
                    <a:pt x="137" y="175"/>
                  </a:lnTo>
                  <a:lnTo>
                    <a:pt x="135" y="163"/>
                  </a:lnTo>
                  <a:lnTo>
                    <a:pt x="133" y="154"/>
                  </a:lnTo>
                  <a:lnTo>
                    <a:pt x="129" y="144"/>
                  </a:lnTo>
                  <a:lnTo>
                    <a:pt x="127" y="135"/>
                  </a:lnTo>
                  <a:lnTo>
                    <a:pt x="121" y="125"/>
                  </a:lnTo>
                  <a:lnTo>
                    <a:pt x="118" y="116"/>
                  </a:lnTo>
                  <a:lnTo>
                    <a:pt x="112" y="106"/>
                  </a:lnTo>
                  <a:lnTo>
                    <a:pt x="108" y="97"/>
                  </a:lnTo>
                  <a:lnTo>
                    <a:pt x="102" y="87"/>
                  </a:lnTo>
                  <a:lnTo>
                    <a:pt x="97" y="80"/>
                  </a:lnTo>
                  <a:lnTo>
                    <a:pt x="93" y="68"/>
                  </a:lnTo>
                  <a:lnTo>
                    <a:pt x="91" y="60"/>
                  </a:lnTo>
                  <a:lnTo>
                    <a:pt x="99" y="60"/>
                  </a:lnTo>
                  <a:lnTo>
                    <a:pt x="104" y="64"/>
                  </a:lnTo>
                  <a:lnTo>
                    <a:pt x="110" y="70"/>
                  </a:lnTo>
                  <a:lnTo>
                    <a:pt x="118" y="78"/>
                  </a:lnTo>
                  <a:lnTo>
                    <a:pt x="121" y="85"/>
                  </a:lnTo>
                  <a:lnTo>
                    <a:pt x="127" y="93"/>
                  </a:lnTo>
                  <a:lnTo>
                    <a:pt x="131" y="102"/>
                  </a:lnTo>
                  <a:lnTo>
                    <a:pt x="135" y="112"/>
                  </a:lnTo>
                  <a:lnTo>
                    <a:pt x="138" y="106"/>
                  </a:lnTo>
                  <a:lnTo>
                    <a:pt x="142" y="102"/>
                  </a:lnTo>
                  <a:lnTo>
                    <a:pt x="146" y="97"/>
                  </a:lnTo>
                  <a:lnTo>
                    <a:pt x="148" y="91"/>
                  </a:lnTo>
                  <a:lnTo>
                    <a:pt x="150" y="81"/>
                  </a:lnTo>
                  <a:lnTo>
                    <a:pt x="152" y="76"/>
                  </a:lnTo>
                  <a:lnTo>
                    <a:pt x="152" y="68"/>
                  </a:lnTo>
                  <a:lnTo>
                    <a:pt x="152" y="60"/>
                  </a:lnTo>
                  <a:lnTo>
                    <a:pt x="152" y="51"/>
                  </a:lnTo>
                  <a:lnTo>
                    <a:pt x="150" y="43"/>
                  </a:lnTo>
                  <a:lnTo>
                    <a:pt x="150" y="34"/>
                  </a:lnTo>
                  <a:lnTo>
                    <a:pt x="150" y="26"/>
                  </a:lnTo>
                  <a:lnTo>
                    <a:pt x="148" y="19"/>
                  </a:lnTo>
                  <a:lnTo>
                    <a:pt x="148" y="11"/>
                  </a:lnTo>
                  <a:lnTo>
                    <a:pt x="148" y="3"/>
                  </a:lnTo>
                  <a:lnTo>
                    <a:pt x="152" y="0"/>
                  </a:lnTo>
                  <a:lnTo>
                    <a:pt x="152" y="0"/>
                  </a:lnTo>
                  <a:close/>
                </a:path>
              </a:pathLst>
            </a:custGeom>
            <a:solidFill>
              <a:srgbClr val="E6B380"/>
            </a:solidFill>
            <a:ln w="9525">
              <a:noFill/>
              <a:round/>
              <a:headEnd/>
              <a:tailEnd/>
            </a:ln>
          </p:spPr>
          <p:txBody>
            <a:bodyPr/>
            <a:lstStyle/>
            <a:p>
              <a:endParaRPr lang="es-AR"/>
            </a:p>
          </p:txBody>
        </p:sp>
        <p:sp>
          <p:nvSpPr>
            <p:cNvPr id="45207" name="Freeform 151"/>
            <p:cNvSpPr>
              <a:spLocks/>
            </p:cNvSpPr>
            <p:nvPr/>
          </p:nvSpPr>
          <p:spPr bwMode="auto">
            <a:xfrm>
              <a:off x="791" y="3236"/>
              <a:ext cx="34" cy="48"/>
            </a:xfrm>
            <a:custGeom>
              <a:avLst/>
              <a:gdLst/>
              <a:ahLst/>
              <a:cxnLst>
                <a:cxn ang="0">
                  <a:pos x="61" y="0"/>
                </a:cxn>
                <a:cxn ang="0">
                  <a:pos x="67" y="5"/>
                </a:cxn>
                <a:cxn ang="0">
                  <a:pos x="69" y="15"/>
                </a:cxn>
                <a:cxn ang="0">
                  <a:pos x="63" y="25"/>
                </a:cxn>
                <a:cxn ang="0">
                  <a:pos x="57" y="34"/>
                </a:cxn>
                <a:cxn ang="0">
                  <a:pos x="50" y="44"/>
                </a:cxn>
                <a:cxn ang="0">
                  <a:pos x="40" y="55"/>
                </a:cxn>
                <a:cxn ang="0">
                  <a:pos x="35" y="64"/>
                </a:cxn>
                <a:cxn ang="0">
                  <a:pos x="31" y="76"/>
                </a:cxn>
                <a:cxn ang="0">
                  <a:pos x="23" y="82"/>
                </a:cxn>
                <a:cxn ang="0">
                  <a:pos x="16" y="87"/>
                </a:cxn>
                <a:cxn ang="0">
                  <a:pos x="6" y="91"/>
                </a:cxn>
                <a:cxn ang="0">
                  <a:pos x="0" y="97"/>
                </a:cxn>
                <a:cxn ang="0">
                  <a:pos x="2" y="83"/>
                </a:cxn>
                <a:cxn ang="0">
                  <a:pos x="8" y="72"/>
                </a:cxn>
                <a:cxn ang="0">
                  <a:pos x="16" y="59"/>
                </a:cxn>
                <a:cxn ang="0">
                  <a:pos x="23" y="47"/>
                </a:cxn>
                <a:cxn ang="0">
                  <a:pos x="27" y="42"/>
                </a:cxn>
                <a:cxn ang="0">
                  <a:pos x="33" y="36"/>
                </a:cxn>
                <a:cxn ang="0">
                  <a:pos x="36" y="28"/>
                </a:cxn>
                <a:cxn ang="0">
                  <a:pos x="40" y="23"/>
                </a:cxn>
                <a:cxn ang="0">
                  <a:pos x="50" y="9"/>
                </a:cxn>
                <a:cxn ang="0">
                  <a:pos x="61" y="0"/>
                </a:cxn>
                <a:cxn ang="0">
                  <a:pos x="61" y="0"/>
                </a:cxn>
              </a:cxnLst>
              <a:rect l="0" t="0" r="r" b="b"/>
              <a:pathLst>
                <a:path w="69" h="97">
                  <a:moveTo>
                    <a:pt x="61" y="0"/>
                  </a:moveTo>
                  <a:lnTo>
                    <a:pt x="67" y="5"/>
                  </a:lnTo>
                  <a:lnTo>
                    <a:pt x="69" y="15"/>
                  </a:lnTo>
                  <a:lnTo>
                    <a:pt x="63" y="25"/>
                  </a:lnTo>
                  <a:lnTo>
                    <a:pt x="57" y="34"/>
                  </a:lnTo>
                  <a:lnTo>
                    <a:pt x="50" y="44"/>
                  </a:lnTo>
                  <a:lnTo>
                    <a:pt x="40" y="55"/>
                  </a:lnTo>
                  <a:lnTo>
                    <a:pt x="35" y="64"/>
                  </a:lnTo>
                  <a:lnTo>
                    <a:pt x="31" y="76"/>
                  </a:lnTo>
                  <a:lnTo>
                    <a:pt x="23" y="82"/>
                  </a:lnTo>
                  <a:lnTo>
                    <a:pt x="16" y="87"/>
                  </a:lnTo>
                  <a:lnTo>
                    <a:pt x="6" y="91"/>
                  </a:lnTo>
                  <a:lnTo>
                    <a:pt x="0" y="97"/>
                  </a:lnTo>
                  <a:lnTo>
                    <a:pt x="2" y="83"/>
                  </a:lnTo>
                  <a:lnTo>
                    <a:pt x="8" y="72"/>
                  </a:lnTo>
                  <a:lnTo>
                    <a:pt x="16" y="59"/>
                  </a:lnTo>
                  <a:lnTo>
                    <a:pt x="23" y="47"/>
                  </a:lnTo>
                  <a:lnTo>
                    <a:pt x="27" y="42"/>
                  </a:lnTo>
                  <a:lnTo>
                    <a:pt x="33" y="36"/>
                  </a:lnTo>
                  <a:lnTo>
                    <a:pt x="36" y="28"/>
                  </a:lnTo>
                  <a:lnTo>
                    <a:pt x="40" y="23"/>
                  </a:lnTo>
                  <a:lnTo>
                    <a:pt x="50" y="9"/>
                  </a:lnTo>
                  <a:lnTo>
                    <a:pt x="61" y="0"/>
                  </a:lnTo>
                  <a:lnTo>
                    <a:pt x="61" y="0"/>
                  </a:lnTo>
                  <a:close/>
                </a:path>
              </a:pathLst>
            </a:custGeom>
            <a:solidFill>
              <a:srgbClr val="F2CC99"/>
            </a:solidFill>
            <a:ln w="9525">
              <a:noFill/>
              <a:round/>
              <a:headEnd/>
              <a:tailEnd/>
            </a:ln>
          </p:spPr>
          <p:txBody>
            <a:bodyPr/>
            <a:lstStyle/>
            <a:p>
              <a:endParaRPr lang="es-AR"/>
            </a:p>
          </p:txBody>
        </p:sp>
        <p:sp>
          <p:nvSpPr>
            <p:cNvPr id="45209" name="Freeform 153"/>
            <p:cNvSpPr>
              <a:spLocks/>
            </p:cNvSpPr>
            <p:nvPr/>
          </p:nvSpPr>
          <p:spPr bwMode="auto">
            <a:xfrm>
              <a:off x="935" y="3315"/>
              <a:ext cx="70" cy="14"/>
            </a:xfrm>
            <a:custGeom>
              <a:avLst/>
              <a:gdLst/>
              <a:ahLst/>
              <a:cxnLst>
                <a:cxn ang="0">
                  <a:pos x="55" y="0"/>
                </a:cxn>
                <a:cxn ang="0">
                  <a:pos x="65" y="3"/>
                </a:cxn>
                <a:cxn ang="0">
                  <a:pos x="76" y="5"/>
                </a:cxn>
                <a:cxn ang="0">
                  <a:pos x="82" y="3"/>
                </a:cxn>
                <a:cxn ang="0">
                  <a:pos x="88" y="3"/>
                </a:cxn>
                <a:cxn ang="0">
                  <a:pos x="93" y="3"/>
                </a:cxn>
                <a:cxn ang="0">
                  <a:pos x="101" y="3"/>
                </a:cxn>
                <a:cxn ang="0">
                  <a:pos x="112" y="1"/>
                </a:cxn>
                <a:cxn ang="0">
                  <a:pos x="124" y="3"/>
                </a:cxn>
                <a:cxn ang="0">
                  <a:pos x="129" y="5"/>
                </a:cxn>
                <a:cxn ang="0">
                  <a:pos x="133" y="9"/>
                </a:cxn>
                <a:cxn ang="0">
                  <a:pos x="137" y="13"/>
                </a:cxn>
                <a:cxn ang="0">
                  <a:pos x="141" y="20"/>
                </a:cxn>
                <a:cxn ang="0">
                  <a:pos x="133" y="22"/>
                </a:cxn>
                <a:cxn ang="0">
                  <a:pos x="126" y="26"/>
                </a:cxn>
                <a:cxn ang="0">
                  <a:pos x="118" y="28"/>
                </a:cxn>
                <a:cxn ang="0">
                  <a:pos x="109" y="28"/>
                </a:cxn>
                <a:cxn ang="0">
                  <a:pos x="101" y="28"/>
                </a:cxn>
                <a:cxn ang="0">
                  <a:pos x="91" y="26"/>
                </a:cxn>
                <a:cxn ang="0">
                  <a:pos x="82" y="24"/>
                </a:cxn>
                <a:cxn ang="0">
                  <a:pos x="74" y="22"/>
                </a:cxn>
                <a:cxn ang="0">
                  <a:pos x="63" y="20"/>
                </a:cxn>
                <a:cxn ang="0">
                  <a:pos x="53" y="17"/>
                </a:cxn>
                <a:cxn ang="0">
                  <a:pos x="44" y="15"/>
                </a:cxn>
                <a:cxn ang="0">
                  <a:pos x="34" y="13"/>
                </a:cxn>
                <a:cxn ang="0">
                  <a:pos x="25" y="9"/>
                </a:cxn>
                <a:cxn ang="0">
                  <a:pos x="15" y="9"/>
                </a:cxn>
                <a:cxn ang="0">
                  <a:pos x="8" y="9"/>
                </a:cxn>
                <a:cxn ang="0">
                  <a:pos x="0" y="9"/>
                </a:cxn>
                <a:cxn ang="0">
                  <a:pos x="0" y="9"/>
                </a:cxn>
                <a:cxn ang="0">
                  <a:pos x="0" y="5"/>
                </a:cxn>
                <a:cxn ang="0">
                  <a:pos x="8" y="3"/>
                </a:cxn>
                <a:cxn ang="0">
                  <a:pos x="14" y="3"/>
                </a:cxn>
                <a:cxn ang="0">
                  <a:pos x="21" y="3"/>
                </a:cxn>
                <a:cxn ang="0">
                  <a:pos x="29" y="3"/>
                </a:cxn>
                <a:cxn ang="0">
                  <a:pos x="34" y="3"/>
                </a:cxn>
                <a:cxn ang="0">
                  <a:pos x="42" y="3"/>
                </a:cxn>
                <a:cxn ang="0">
                  <a:pos x="48" y="1"/>
                </a:cxn>
                <a:cxn ang="0">
                  <a:pos x="55" y="0"/>
                </a:cxn>
                <a:cxn ang="0">
                  <a:pos x="55" y="0"/>
                </a:cxn>
              </a:cxnLst>
              <a:rect l="0" t="0" r="r" b="b"/>
              <a:pathLst>
                <a:path w="141" h="28">
                  <a:moveTo>
                    <a:pt x="55" y="0"/>
                  </a:moveTo>
                  <a:lnTo>
                    <a:pt x="65" y="3"/>
                  </a:lnTo>
                  <a:lnTo>
                    <a:pt x="76" y="5"/>
                  </a:lnTo>
                  <a:lnTo>
                    <a:pt x="82" y="3"/>
                  </a:lnTo>
                  <a:lnTo>
                    <a:pt x="88" y="3"/>
                  </a:lnTo>
                  <a:lnTo>
                    <a:pt x="93" y="3"/>
                  </a:lnTo>
                  <a:lnTo>
                    <a:pt x="101" y="3"/>
                  </a:lnTo>
                  <a:lnTo>
                    <a:pt x="112" y="1"/>
                  </a:lnTo>
                  <a:lnTo>
                    <a:pt x="124" y="3"/>
                  </a:lnTo>
                  <a:lnTo>
                    <a:pt x="129" y="5"/>
                  </a:lnTo>
                  <a:lnTo>
                    <a:pt x="133" y="9"/>
                  </a:lnTo>
                  <a:lnTo>
                    <a:pt x="137" y="13"/>
                  </a:lnTo>
                  <a:lnTo>
                    <a:pt x="141" y="20"/>
                  </a:lnTo>
                  <a:lnTo>
                    <a:pt x="133" y="22"/>
                  </a:lnTo>
                  <a:lnTo>
                    <a:pt x="126" y="26"/>
                  </a:lnTo>
                  <a:lnTo>
                    <a:pt x="118" y="28"/>
                  </a:lnTo>
                  <a:lnTo>
                    <a:pt x="109" y="28"/>
                  </a:lnTo>
                  <a:lnTo>
                    <a:pt x="101" y="28"/>
                  </a:lnTo>
                  <a:lnTo>
                    <a:pt x="91" y="26"/>
                  </a:lnTo>
                  <a:lnTo>
                    <a:pt x="82" y="24"/>
                  </a:lnTo>
                  <a:lnTo>
                    <a:pt x="74" y="22"/>
                  </a:lnTo>
                  <a:lnTo>
                    <a:pt x="63" y="20"/>
                  </a:lnTo>
                  <a:lnTo>
                    <a:pt x="53" y="17"/>
                  </a:lnTo>
                  <a:lnTo>
                    <a:pt x="44" y="15"/>
                  </a:lnTo>
                  <a:lnTo>
                    <a:pt x="34" y="13"/>
                  </a:lnTo>
                  <a:lnTo>
                    <a:pt x="25" y="9"/>
                  </a:lnTo>
                  <a:lnTo>
                    <a:pt x="15" y="9"/>
                  </a:lnTo>
                  <a:lnTo>
                    <a:pt x="8" y="9"/>
                  </a:lnTo>
                  <a:lnTo>
                    <a:pt x="0" y="9"/>
                  </a:lnTo>
                  <a:lnTo>
                    <a:pt x="0" y="9"/>
                  </a:lnTo>
                  <a:lnTo>
                    <a:pt x="0" y="5"/>
                  </a:lnTo>
                  <a:lnTo>
                    <a:pt x="8" y="3"/>
                  </a:lnTo>
                  <a:lnTo>
                    <a:pt x="14" y="3"/>
                  </a:lnTo>
                  <a:lnTo>
                    <a:pt x="21" y="3"/>
                  </a:lnTo>
                  <a:lnTo>
                    <a:pt x="29" y="3"/>
                  </a:lnTo>
                  <a:lnTo>
                    <a:pt x="34" y="3"/>
                  </a:lnTo>
                  <a:lnTo>
                    <a:pt x="42" y="3"/>
                  </a:lnTo>
                  <a:lnTo>
                    <a:pt x="48" y="1"/>
                  </a:lnTo>
                  <a:lnTo>
                    <a:pt x="55" y="0"/>
                  </a:lnTo>
                  <a:lnTo>
                    <a:pt x="55" y="0"/>
                  </a:lnTo>
                  <a:close/>
                </a:path>
              </a:pathLst>
            </a:custGeom>
            <a:solidFill>
              <a:srgbClr val="000000"/>
            </a:solidFill>
            <a:ln w="9525">
              <a:noFill/>
              <a:round/>
              <a:headEnd/>
              <a:tailEnd/>
            </a:ln>
          </p:spPr>
          <p:txBody>
            <a:bodyPr/>
            <a:lstStyle/>
            <a:p>
              <a:endParaRPr lang="es-AR"/>
            </a:p>
          </p:txBody>
        </p:sp>
        <p:sp>
          <p:nvSpPr>
            <p:cNvPr id="45211" name="Freeform 155"/>
            <p:cNvSpPr>
              <a:spLocks/>
            </p:cNvSpPr>
            <p:nvPr/>
          </p:nvSpPr>
          <p:spPr bwMode="auto">
            <a:xfrm>
              <a:off x="925" y="3375"/>
              <a:ext cx="45" cy="33"/>
            </a:xfrm>
            <a:custGeom>
              <a:avLst/>
              <a:gdLst/>
              <a:ahLst/>
              <a:cxnLst>
                <a:cxn ang="0">
                  <a:pos x="73" y="2"/>
                </a:cxn>
                <a:cxn ang="0">
                  <a:pos x="80" y="0"/>
                </a:cxn>
                <a:cxn ang="0">
                  <a:pos x="86" y="2"/>
                </a:cxn>
                <a:cxn ang="0">
                  <a:pos x="90" y="4"/>
                </a:cxn>
                <a:cxn ang="0">
                  <a:pos x="92" y="8"/>
                </a:cxn>
                <a:cxn ang="0">
                  <a:pos x="86" y="17"/>
                </a:cxn>
                <a:cxn ang="0">
                  <a:pos x="76" y="29"/>
                </a:cxn>
                <a:cxn ang="0">
                  <a:pos x="69" y="33"/>
                </a:cxn>
                <a:cxn ang="0">
                  <a:pos x="59" y="38"/>
                </a:cxn>
                <a:cxn ang="0">
                  <a:pos x="52" y="44"/>
                </a:cxn>
                <a:cxn ang="0">
                  <a:pos x="46" y="50"/>
                </a:cxn>
                <a:cxn ang="0">
                  <a:pos x="36" y="54"/>
                </a:cxn>
                <a:cxn ang="0">
                  <a:pos x="31" y="59"/>
                </a:cxn>
                <a:cxn ang="0">
                  <a:pos x="25" y="61"/>
                </a:cxn>
                <a:cxn ang="0">
                  <a:pos x="21" y="63"/>
                </a:cxn>
                <a:cxn ang="0">
                  <a:pos x="16" y="63"/>
                </a:cxn>
                <a:cxn ang="0">
                  <a:pos x="10" y="65"/>
                </a:cxn>
                <a:cxn ang="0">
                  <a:pos x="4" y="67"/>
                </a:cxn>
                <a:cxn ang="0">
                  <a:pos x="0" y="67"/>
                </a:cxn>
                <a:cxn ang="0">
                  <a:pos x="2" y="55"/>
                </a:cxn>
                <a:cxn ang="0">
                  <a:pos x="10" y="46"/>
                </a:cxn>
                <a:cxn ang="0">
                  <a:pos x="17" y="35"/>
                </a:cxn>
                <a:cxn ang="0">
                  <a:pos x="29" y="27"/>
                </a:cxn>
                <a:cxn ang="0">
                  <a:pos x="38" y="17"/>
                </a:cxn>
                <a:cxn ang="0">
                  <a:pos x="50" y="12"/>
                </a:cxn>
                <a:cxn ang="0">
                  <a:pos x="59" y="6"/>
                </a:cxn>
                <a:cxn ang="0">
                  <a:pos x="73" y="2"/>
                </a:cxn>
                <a:cxn ang="0">
                  <a:pos x="73" y="2"/>
                </a:cxn>
              </a:cxnLst>
              <a:rect l="0" t="0" r="r" b="b"/>
              <a:pathLst>
                <a:path w="92" h="67">
                  <a:moveTo>
                    <a:pt x="73" y="2"/>
                  </a:moveTo>
                  <a:lnTo>
                    <a:pt x="80" y="0"/>
                  </a:lnTo>
                  <a:lnTo>
                    <a:pt x="86" y="2"/>
                  </a:lnTo>
                  <a:lnTo>
                    <a:pt x="90" y="4"/>
                  </a:lnTo>
                  <a:lnTo>
                    <a:pt x="92" y="8"/>
                  </a:lnTo>
                  <a:lnTo>
                    <a:pt x="86" y="17"/>
                  </a:lnTo>
                  <a:lnTo>
                    <a:pt x="76" y="29"/>
                  </a:lnTo>
                  <a:lnTo>
                    <a:pt x="69" y="33"/>
                  </a:lnTo>
                  <a:lnTo>
                    <a:pt x="59" y="38"/>
                  </a:lnTo>
                  <a:lnTo>
                    <a:pt x="52" y="44"/>
                  </a:lnTo>
                  <a:lnTo>
                    <a:pt x="46" y="50"/>
                  </a:lnTo>
                  <a:lnTo>
                    <a:pt x="36" y="54"/>
                  </a:lnTo>
                  <a:lnTo>
                    <a:pt x="31" y="59"/>
                  </a:lnTo>
                  <a:lnTo>
                    <a:pt x="25" y="61"/>
                  </a:lnTo>
                  <a:lnTo>
                    <a:pt x="21" y="63"/>
                  </a:lnTo>
                  <a:lnTo>
                    <a:pt x="16" y="63"/>
                  </a:lnTo>
                  <a:lnTo>
                    <a:pt x="10" y="65"/>
                  </a:lnTo>
                  <a:lnTo>
                    <a:pt x="4" y="67"/>
                  </a:lnTo>
                  <a:lnTo>
                    <a:pt x="0" y="67"/>
                  </a:lnTo>
                  <a:lnTo>
                    <a:pt x="2" y="55"/>
                  </a:lnTo>
                  <a:lnTo>
                    <a:pt x="10" y="46"/>
                  </a:lnTo>
                  <a:lnTo>
                    <a:pt x="17" y="35"/>
                  </a:lnTo>
                  <a:lnTo>
                    <a:pt x="29" y="27"/>
                  </a:lnTo>
                  <a:lnTo>
                    <a:pt x="38" y="17"/>
                  </a:lnTo>
                  <a:lnTo>
                    <a:pt x="50" y="12"/>
                  </a:lnTo>
                  <a:lnTo>
                    <a:pt x="59" y="6"/>
                  </a:lnTo>
                  <a:lnTo>
                    <a:pt x="73" y="2"/>
                  </a:lnTo>
                  <a:lnTo>
                    <a:pt x="73" y="2"/>
                  </a:lnTo>
                  <a:close/>
                </a:path>
              </a:pathLst>
            </a:custGeom>
            <a:solidFill>
              <a:srgbClr val="000000"/>
            </a:solidFill>
            <a:ln w="9525">
              <a:noFill/>
              <a:round/>
              <a:headEnd/>
              <a:tailEnd/>
            </a:ln>
          </p:spPr>
          <p:txBody>
            <a:bodyPr/>
            <a:lstStyle/>
            <a:p>
              <a:endParaRPr lang="es-AR"/>
            </a:p>
          </p:txBody>
        </p:sp>
        <p:sp>
          <p:nvSpPr>
            <p:cNvPr id="45212" name="Freeform 156"/>
            <p:cNvSpPr>
              <a:spLocks/>
            </p:cNvSpPr>
            <p:nvPr/>
          </p:nvSpPr>
          <p:spPr bwMode="auto">
            <a:xfrm>
              <a:off x="1493" y="3376"/>
              <a:ext cx="45" cy="50"/>
            </a:xfrm>
            <a:custGeom>
              <a:avLst/>
              <a:gdLst/>
              <a:ahLst/>
              <a:cxnLst>
                <a:cxn ang="0">
                  <a:pos x="76" y="0"/>
                </a:cxn>
                <a:cxn ang="0">
                  <a:pos x="80" y="6"/>
                </a:cxn>
                <a:cxn ang="0">
                  <a:pos x="85" y="15"/>
                </a:cxn>
                <a:cxn ang="0">
                  <a:pos x="89" y="23"/>
                </a:cxn>
                <a:cxn ang="0">
                  <a:pos x="89" y="31"/>
                </a:cxn>
                <a:cxn ang="0">
                  <a:pos x="80" y="42"/>
                </a:cxn>
                <a:cxn ang="0">
                  <a:pos x="70" y="53"/>
                </a:cxn>
                <a:cxn ang="0">
                  <a:pos x="61" y="63"/>
                </a:cxn>
                <a:cxn ang="0">
                  <a:pos x="51" y="74"/>
                </a:cxn>
                <a:cxn ang="0">
                  <a:pos x="40" y="82"/>
                </a:cxn>
                <a:cxn ang="0">
                  <a:pos x="28" y="90"/>
                </a:cxn>
                <a:cxn ang="0">
                  <a:pos x="21" y="91"/>
                </a:cxn>
                <a:cxn ang="0">
                  <a:pos x="13" y="95"/>
                </a:cxn>
                <a:cxn ang="0">
                  <a:pos x="5" y="97"/>
                </a:cxn>
                <a:cxn ang="0">
                  <a:pos x="0" y="101"/>
                </a:cxn>
                <a:cxn ang="0">
                  <a:pos x="2" y="93"/>
                </a:cxn>
                <a:cxn ang="0">
                  <a:pos x="7" y="88"/>
                </a:cxn>
                <a:cxn ang="0">
                  <a:pos x="13" y="80"/>
                </a:cxn>
                <a:cxn ang="0">
                  <a:pos x="19" y="74"/>
                </a:cxn>
                <a:cxn ang="0">
                  <a:pos x="28" y="63"/>
                </a:cxn>
                <a:cxn ang="0">
                  <a:pos x="40" y="52"/>
                </a:cxn>
                <a:cxn ang="0">
                  <a:pos x="45" y="44"/>
                </a:cxn>
                <a:cxn ang="0">
                  <a:pos x="49" y="38"/>
                </a:cxn>
                <a:cxn ang="0">
                  <a:pos x="55" y="33"/>
                </a:cxn>
                <a:cxn ang="0">
                  <a:pos x="59" y="27"/>
                </a:cxn>
                <a:cxn ang="0">
                  <a:pos x="62" y="19"/>
                </a:cxn>
                <a:cxn ang="0">
                  <a:pos x="66" y="14"/>
                </a:cxn>
                <a:cxn ang="0">
                  <a:pos x="70" y="6"/>
                </a:cxn>
                <a:cxn ang="0">
                  <a:pos x="76" y="0"/>
                </a:cxn>
                <a:cxn ang="0">
                  <a:pos x="76" y="0"/>
                </a:cxn>
              </a:cxnLst>
              <a:rect l="0" t="0" r="r" b="b"/>
              <a:pathLst>
                <a:path w="89" h="101">
                  <a:moveTo>
                    <a:pt x="76" y="0"/>
                  </a:moveTo>
                  <a:lnTo>
                    <a:pt x="80" y="6"/>
                  </a:lnTo>
                  <a:lnTo>
                    <a:pt x="85" y="15"/>
                  </a:lnTo>
                  <a:lnTo>
                    <a:pt x="89" y="23"/>
                  </a:lnTo>
                  <a:lnTo>
                    <a:pt x="89" y="31"/>
                  </a:lnTo>
                  <a:lnTo>
                    <a:pt x="80" y="42"/>
                  </a:lnTo>
                  <a:lnTo>
                    <a:pt x="70" y="53"/>
                  </a:lnTo>
                  <a:lnTo>
                    <a:pt x="61" y="63"/>
                  </a:lnTo>
                  <a:lnTo>
                    <a:pt x="51" y="74"/>
                  </a:lnTo>
                  <a:lnTo>
                    <a:pt x="40" y="82"/>
                  </a:lnTo>
                  <a:lnTo>
                    <a:pt x="28" y="90"/>
                  </a:lnTo>
                  <a:lnTo>
                    <a:pt x="21" y="91"/>
                  </a:lnTo>
                  <a:lnTo>
                    <a:pt x="13" y="95"/>
                  </a:lnTo>
                  <a:lnTo>
                    <a:pt x="5" y="97"/>
                  </a:lnTo>
                  <a:lnTo>
                    <a:pt x="0" y="101"/>
                  </a:lnTo>
                  <a:lnTo>
                    <a:pt x="2" y="93"/>
                  </a:lnTo>
                  <a:lnTo>
                    <a:pt x="7" y="88"/>
                  </a:lnTo>
                  <a:lnTo>
                    <a:pt x="13" y="80"/>
                  </a:lnTo>
                  <a:lnTo>
                    <a:pt x="19" y="74"/>
                  </a:lnTo>
                  <a:lnTo>
                    <a:pt x="28" y="63"/>
                  </a:lnTo>
                  <a:lnTo>
                    <a:pt x="40" y="52"/>
                  </a:lnTo>
                  <a:lnTo>
                    <a:pt x="45" y="44"/>
                  </a:lnTo>
                  <a:lnTo>
                    <a:pt x="49" y="38"/>
                  </a:lnTo>
                  <a:lnTo>
                    <a:pt x="55" y="33"/>
                  </a:lnTo>
                  <a:lnTo>
                    <a:pt x="59" y="27"/>
                  </a:lnTo>
                  <a:lnTo>
                    <a:pt x="62" y="19"/>
                  </a:lnTo>
                  <a:lnTo>
                    <a:pt x="66" y="14"/>
                  </a:lnTo>
                  <a:lnTo>
                    <a:pt x="70" y="6"/>
                  </a:lnTo>
                  <a:lnTo>
                    <a:pt x="76" y="0"/>
                  </a:lnTo>
                  <a:lnTo>
                    <a:pt x="76" y="0"/>
                  </a:lnTo>
                  <a:close/>
                </a:path>
              </a:pathLst>
            </a:custGeom>
            <a:solidFill>
              <a:srgbClr val="F2CC99"/>
            </a:solidFill>
            <a:ln w="9525">
              <a:noFill/>
              <a:round/>
              <a:headEnd/>
              <a:tailEnd/>
            </a:ln>
          </p:spPr>
          <p:txBody>
            <a:bodyPr/>
            <a:lstStyle/>
            <a:p>
              <a:endParaRPr lang="es-AR"/>
            </a:p>
          </p:txBody>
        </p:sp>
        <p:sp>
          <p:nvSpPr>
            <p:cNvPr id="45218" name="Freeform 162"/>
            <p:cNvSpPr>
              <a:spLocks/>
            </p:cNvSpPr>
            <p:nvPr/>
          </p:nvSpPr>
          <p:spPr bwMode="auto">
            <a:xfrm>
              <a:off x="1555" y="3469"/>
              <a:ext cx="64" cy="64"/>
            </a:xfrm>
            <a:custGeom>
              <a:avLst/>
              <a:gdLst/>
              <a:ahLst/>
              <a:cxnLst>
                <a:cxn ang="0">
                  <a:pos x="88" y="0"/>
                </a:cxn>
                <a:cxn ang="0">
                  <a:pos x="99" y="2"/>
                </a:cxn>
                <a:cxn ang="0">
                  <a:pos x="112" y="6"/>
                </a:cxn>
                <a:cxn ang="0">
                  <a:pos x="120" y="10"/>
                </a:cxn>
                <a:cxn ang="0">
                  <a:pos x="128" y="16"/>
                </a:cxn>
                <a:cxn ang="0">
                  <a:pos x="130" y="19"/>
                </a:cxn>
                <a:cxn ang="0">
                  <a:pos x="126" y="25"/>
                </a:cxn>
                <a:cxn ang="0">
                  <a:pos x="122" y="27"/>
                </a:cxn>
                <a:cxn ang="0">
                  <a:pos x="118" y="31"/>
                </a:cxn>
                <a:cxn ang="0">
                  <a:pos x="111" y="33"/>
                </a:cxn>
                <a:cxn ang="0">
                  <a:pos x="103" y="37"/>
                </a:cxn>
                <a:cxn ang="0">
                  <a:pos x="97" y="40"/>
                </a:cxn>
                <a:cxn ang="0">
                  <a:pos x="90" y="44"/>
                </a:cxn>
                <a:cxn ang="0">
                  <a:pos x="82" y="48"/>
                </a:cxn>
                <a:cxn ang="0">
                  <a:pos x="76" y="54"/>
                </a:cxn>
                <a:cxn ang="0">
                  <a:pos x="69" y="58"/>
                </a:cxn>
                <a:cxn ang="0">
                  <a:pos x="63" y="63"/>
                </a:cxn>
                <a:cxn ang="0">
                  <a:pos x="55" y="67"/>
                </a:cxn>
                <a:cxn ang="0">
                  <a:pos x="50" y="73"/>
                </a:cxn>
                <a:cxn ang="0">
                  <a:pos x="44" y="77"/>
                </a:cxn>
                <a:cxn ang="0">
                  <a:pos x="38" y="82"/>
                </a:cxn>
                <a:cxn ang="0">
                  <a:pos x="33" y="90"/>
                </a:cxn>
                <a:cxn ang="0">
                  <a:pos x="29" y="97"/>
                </a:cxn>
                <a:cxn ang="0">
                  <a:pos x="25" y="103"/>
                </a:cxn>
                <a:cxn ang="0">
                  <a:pos x="21" y="113"/>
                </a:cxn>
                <a:cxn ang="0">
                  <a:pos x="19" y="120"/>
                </a:cxn>
                <a:cxn ang="0">
                  <a:pos x="17" y="130"/>
                </a:cxn>
                <a:cxn ang="0">
                  <a:pos x="8" y="118"/>
                </a:cxn>
                <a:cxn ang="0">
                  <a:pos x="4" y="109"/>
                </a:cxn>
                <a:cxn ang="0">
                  <a:pos x="0" y="99"/>
                </a:cxn>
                <a:cxn ang="0">
                  <a:pos x="2" y="92"/>
                </a:cxn>
                <a:cxn ang="0">
                  <a:pos x="4" y="82"/>
                </a:cxn>
                <a:cxn ang="0">
                  <a:pos x="8" y="75"/>
                </a:cxn>
                <a:cxn ang="0">
                  <a:pos x="14" y="65"/>
                </a:cxn>
                <a:cxn ang="0">
                  <a:pos x="21" y="58"/>
                </a:cxn>
                <a:cxn ang="0">
                  <a:pos x="29" y="48"/>
                </a:cxn>
                <a:cxn ang="0">
                  <a:pos x="38" y="40"/>
                </a:cxn>
                <a:cxn ang="0">
                  <a:pos x="48" y="33"/>
                </a:cxn>
                <a:cxn ang="0">
                  <a:pos x="55" y="27"/>
                </a:cxn>
                <a:cxn ang="0">
                  <a:pos x="65" y="19"/>
                </a:cxn>
                <a:cxn ang="0">
                  <a:pos x="74" y="14"/>
                </a:cxn>
                <a:cxn ang="0">
                  <a:pos x="80" y="6"/>
                </a:cxn>
                <a:cxn ang="0">
                  <a:pos x="88" y="0"/>
                </a:cxn>
                <a:cxn ang="0">
                  <a:pos x="88" y="0"/>
                </a:cxn>
              </a:cxnLst>
              <a:rect l="0" t="0" r="r" b="b"/>
              <a:pathLst>
                <a:path w="130" h="130">
                  <a:moveTo>
                    <a:pt x="88" y="0"/>
                  </a:moveTo>
                  <a:lnTo>
                    <a:pt x="99" y="2"/>
                  </a:lnTo>
                  <a:lnTo>
                    <a:pt x="112" y="6"/>
                  </a:lnTo>
                  <a:lnTo>
                    <a:pt x="120" y="10"/>
                  </a:lnTo>
                  <a:lnTo>
                    <a:pt x="128" y="16"/>
                  </a:lnTo>
                  <a:lnTo>
                    <a:pt x="130" y="19"/>
                  </a:lnTo>
                  <a:lnTo>
                    <a:pt x="126" y="25"/>
                  </a:lnTo>
                  <a:lnTo>
                    <a:pt x="122" y="27"/>
                  </a:lnTo>
                  <a:lnTo>
                    <a:pt x="118" y="31"/>
                  </a:lnTo>
                  <a:lnTo>
                    <a:pt x="111" y="33"/>
                  </a:lnTo>
                  <a:lnTo>
                    <a:pt x="103" y="37"/>
                  </a:lnTo>
                  <a:lnTo>
                    <a:pt x="97" y="40"/>
                  </a:lnTo>
                  <a:lnTo>
                    <a:pt x="90" y="44"/>
                  </a:lnTo>
                  <a:lnTo>
                    <a:pt x="82" y="48"/>
                  </a:lnTo>
                  <a:lnTo>
                    <a:pt x="76" y="54"/>
                  </a:lnTo>
                  <a:lnTo>
                    <a:pt x="69" y="58"/>
                  </a:lnTo>
                  <a:lnTo>
                    <a:pt x="63" y="63"/>
                  </a:lnTo>
                  <a:lnTo>
                    <a:pt x="55" y="67"/>
                  </a:lnTo>
                  <a:lnTo>
                    <a:pt x="50" y="73"/>
                  </a:lnTo>
                  <a:lnTo>
                    <a:pt x="44" y="77"/>
                  </a:lnTo>
                  <a:lnTo>
                    <a:pt x="38" y="82"/>
                  </a:lnTo>
                  <a:lnTo>
                    <a:pt x="33" y="90"/>
                  </a:lnTo>
                  <a:lnTo>
                    <a:pt x="29" y="97"/>
                  </a:lnTo>
                  <a:lnTo>
                    <a:pt x="25" y="103"/>
                  </a:lnTo>
                  <a:lnTo>
                    <a:pt x="21" y="113"/>
                  </a:lnTo>
                  <a:lnTo>
                    <a:pt x="19" y="120"/>
                  </a:lnTo>
                  <a:lnTo>
                    <a:pt x="17" y="130"/>
                  </a:lnTo>
                  <a:lnTo>
                    <a:pt x="8" y="118"/>
                  </a:lnTo>
                  <a:lnTo>
                    <a:pt x="4" y="109"/>
                  </a:lnTo>
                  <a:lnTo>
                    <a:pt x="0" y="99"/>
                  </a:lnTo>
                  <a:lnTo>
                    <a:pt x="2" y="92"/>
                  </a:lnTo>
                  <a:lnTo>
                    <a:pt x="4" y="82"/>
                  </a:lnTo>
                  <a:lnTo>
                    <a:pt x="8" y="75"/>
                  </a:lnTo>
                  <a:lnTo>
                    <a:pt x="14" y="65"/>
                  </a:lnTo>
                  <a:lnTo>
                    <a:pt x="21" y="58"/>
                  </a:lnTo>
                  <a:lnTo>
                    <a:pt x="29" y="48"/>
                  </a:lnTo>
                  <a:lnTo>
                    <a:pt x="38" y="40"/>
                  </a:lnTo>
                  <a:lnTo>
                    <a:pt x="48" y="33"/>
                  </a:lnTo>
                  <a:lnTo>
                    <a:pt x="55" y="27"/>
                  </a:lnTo>
                  <a:lnTo>
                    <a:pt x="65" y="19"/>
                  </a:lnTo>
                  <a:lnTo>
                    <a:pt x="74" y="14"/>
                  </a:lnTo>
                  <a:lnTo>
                    <a:pt x="80" y="6"/>
                  </a:lnTo>
                  <a:lnTo>
                    <a:pt x="88" y="0"/>
                  </a:lnTo>
                  <a:lnTo>
                    <a:pt x="88" y="0"/>
                  </a:lnTo>
                  <a:close/>
                </a:path>
              </a:pathLst>
            </a:custGeom>
            <a:solidFill>
              <a:srgbClr val="000000"/>
            </a:solidFill>
            <a:ln w="9525">
              <a:noFill/>
              <a:round/>
              <a:headEnd/>
              <a:tailEnd/>
            </a:ln>
          </p:spPr>
          <p:txBody>
            <a:bodyPr/>
            <a:lstStyle/>
            <a:p>
              <a:endParaRPr lang="es-AR"/>
            </a:p>
          </p:txBody>
        </p:sp>
        <p:sp>
          <p:nvSpPr>
            <p:cNvPr id="45220" name="Freeform 164"/>
            <p:cNvSpPr>
              <a:spLocks/>
            </p:cNvSpPr>
            <p:nvPr/>
          </p:nvSpPr>
          <p:spPr bwMode="auto">
            <a:xfrm>
              <a:off x="1216" y="3500"/>
              <a:ext cx="289" cy="47"/>
            </a:xfrm>
            <a:custGeom>
              <a:avLst/>
              <a:gdLst/>
              <a:ahLst/>
              <a:cxnLst>
                <a:cxn ang="0">
                  <a:pos x="429" y="6"/>
                </a:cxn>
                <a:cxn ang="0">
                  <a:pos x="448" y="4"/>
                </a:cxn>
                <a:cxn ang="0">
                  <a:pos x="469" y="2"/>
                </a:cxn>
                <a:cxn ang="0">
                  <a:pos x="490" y="2"/>
                </a:cxn>
                <a:cxn ang="0">
                  <a:pos x="511" y="0"/>
                </a:cxn>
                <a:cxn ang="0">
                  <a:pos x="532" y="0"/>
                </a:cxn>
                <a:cxn ang="0">
                  <a:pos x="551" y="4"/>
                </a:cxn>
                <a:cxn ang="0">
                  <a:pos x="568" y="10"/>
                </a:cxn>
                <a:cxn ang="0">
                  <a:pos x="570" y="21"/>
                </a:cxn>
                <a:cxn ang="0">
                  <a:pos x="557" y="29"/>
                </a:cxn>
                <a:cxn ang="0">
                  <a:pos x="538" y="31"/>
                </a:cxn>
                <a:cxn ang="0">
                  <a:pos x="519" y="31"/>
                </a:cxn>
                <a:cxn ang="0">
                  <a:pos x="498" y="27"/>
                </a:cxn>
                <a:cxn ang="0">
                  <a:pos x="477" y="25"/>
                </a:cxn>
                <a:cxn ang="0">
                  <a:pos x="456" y="23"/>
                </a:cxn>
                <a:cxn ang="0">
                  <a:pos x="437" y="25"/>
                </a:cxn>
                <a:cxn ang="0">
                  <a:pos x="410" y="31"/>
                </a:cxn>
                <a:cxn ang="0">
                  <a:pos x="370" y="31"/>
                </a:cxn>
                <a:cxn ang="0">
                  <a:pos x="330" y="34"/>
                </a:cxn>
                <a:cxn ang="0">
                  <a:pos x="291" y="40"/>
                </a:cxn>
                <a:cxn ang="0">
                  <a:pos x="252" y="46"/>
                </a:cxn>
                <a:cxn ang="0">
                  <a:pos x="213" y="53"/>
                </a:cxn>
                <a:cxn ang="0">
                  <a:pos x="173" y="61"/>
                </a:cxn>
                <a:cxn ang="0">
                  <a:pos x="135" y="67"/>
                </a:cxn>
                <a:cxn ang="0">
                  <a:pos x="106" y="72"/>
                </a:cxn>
                <a:cxn ang="0">
                  <a:pos x="91" y="74"/>
                </a:cxn>
                <a:cxn ang="0">
                  <a:pos x="80" y="80"/>
                </a:cxn>
                <a:cxn ang="0">
                  <a:pos x="68" y="86"/>
                </a:cxn>
                <a:cxn ang="0">
                  <a:pos x="51" y="90"/>
                </a:cxn>
                <a:cxn ang="0">
                  <a:pos x="34" y="93"/>
                </a:cxn>
                <a:cxn ang="0">
                  <a:pos x="21" y="91"/>
                </a:cxn>
                <a:cxn ang="0">
                  <a:pos x="13" y="88"/>
                </a:cxn>
                <a:cxn ang="0">
                  <a:pos x="4" y="80"/>
                </a:cxn>
                <a:cxn ang="0">
                  <a:pos x="0" y="80"/>
                </a:cxn>
                <a:cxn ang="0">
                  <a:pos x="24" y="65"/>
                </a:cxn>
                <a:cxn ang="0">
                  <a:pos x="74" y="50"/>
                </a:cxn>
                <a:cxn ang="0">
                  <a:pos x="125" y="36"/>
                </a:cxn>
                <a:cxn ang="0">
                  <a:pos x="178" y="31"/>
                </a:cxn>
                <a:cxn ang="0">
                  <a:pos x="232" y="25"/>
                </a:cxn>
                <a:cxn ang="0">
                  <a:pos x="285" y="19"/>
                </a:cxn>
                <a:cxn ang="0">
                  <a:pos x="338" y="14"/>
                </a:cxn>
                <a:cxn ang="0">
                  <a:pos x="393" y="8"/>
                </a:cxn>
                <a:cxn ang="0">
                  <a:pos x="420" y="6"/>
                </a:cxn>
              </a:cxnLst>
              <a:rect l="0" t="0" r="r" b="b"/>
              <a:pathLst>
                <a:path w="577" h="93">
                  <a:moveTo>
                    <a:pt x="420" y="6"/>
                  </a:moveTo>
                  <a:lnTo>
                    <a:pt x="429" y="6"/>
                  </a:lnTo>
                  <a:lnTo>
                    <a:pt x="439" y="6"/>
                  </a:lnTo>
                  <a:lnTo>
                    <a:pt x="448" y="4"/>
                  </a:lnTo>
                  <a:lnTo>
                    <a:pt x="460" y="4"/>
                  </a:lnTo>
                  <a:lnTo>
                    <a:pt x="469" y="2"/>
                  </a:lnTo>
                  <a:lnTo>
                    <a:pt x="481" y="2"/>
                  </a:lnTo>
                  <a:lnTo>
                    <a:pt x="490" y="2"/>
                  </a:lnTo>
                  <a:lnTo>
                    <a:pt x="501" y="2"/>
                  </a:lnTo>
                  <a:lnTo>
                    <a:pt x="511" y="0"/>
                  </a:lnTo>
                  <a:lnTo>
                    <a:pt x="520" y="0"/>
                  </a:lnTo>
                  <a:lnTo>
                    <a:pt x="532" y="0"/>
                  </a:lnTo>
                  <a:lnTo>
                    <a:pt x="541" y="2"/>
                  </a:lnTo>
                  <a:lnTo>
                    <a:pt x="551" y="4"/>
                  </a:lnTo>
                  <a:lnTo>
                    <a:pt x="560" y="8"/>
                  </a:lnTo>
                  <a:lnTo>
                    <a:pt x="568" y="10"/>
                  </a:lnTo>
                  <a:lnTo>
                    <a:pt x="577" y="15"/>
                  </a:lnTo>
                  <a:lnTo>
                    <a:pt x="570" y="21"/>
                  </a:lnTo>
                  <a:lnTo>
                    <a:pt x="564" y="25"/>
                  </a:lnTo>
                  <a:lnTo>
                    <a:pt x="557" y="29"/>
                  </a:lnTo>
                  <a:lnTo>
                    <a:pt x="549" y="31"/>
                  </a:lnTo>
                  <a:lnTo>
                    <a:pt x="538" y="31"/>
                  </a:lnTo>
                  <a:lnTo>
                    <a:pt x="528" y="31"/>
                  </a:lnTo>
                  <a:lnTo>
                    <a:pt x="519" y="31"/>
                  </a:lnTo>
                  <a:lnTo>
                    <a:pt x="509" y="29"/>
                  </a:lnTo>
                  <a:lnTo>
                    <a:pt x="498" y="27"/>
                  </a:lnTo>
                  <a:lnTo>
                    <a:pt x="486" y="25"/>
                  </a:lnTo>
                  <a:lnTo>
                    <a:pt x="477" y="25"/>
                  </a:lnTo>
                  <a:lnTo>
                    <a:pt x="465" y="25"/>
                  </a:lnTo>
                  <a:lnTo>
                    <a:pt x="456" y="23"/>
                  </a:lnTo>
                  <a:lnTo>
                    <a:pt x="446" y="25"/>
                  </a:lnTo>
                  <a:lnTo>
                    <a:pt x="437" y="25"/>
                  </a:lnTo>
                  <a:lnTo>
                    <a:pt x="431" y="31"/>
                  </a:lnTo>
                  <a:lnTo>
                    <a:pt x="410" y="31"/>
                  </a:lnTo>
                  <a:lnTo>
                    <a:pt x="389" y="31"/>
                  </a:lnTo>
                  <a:lnTo>
                    <a:pt x="370" y="31"/>
                  </a:lnTo>
                  <a:lnTo>
                    <a:pt x="349" y="34"/>
                  </a:lnTo>
                  <a:lnTo>
                    <a:pt x="330" y="34"/>
                  </a:lnTo>
                  <a:lnTo>
                    <a:pt x="311" y="36"/>
                  </a:lnTo>
                  <a:lnTo>
                    <a:pt x="291" y="40"/>
                  </a:lnTo>
                  <a:lnTo>
                    <a:pt x="273" y="44"/>
                  </a:lnTo>
                  <a:lnTo>
                    <a:pt x="252" y="46"/>
                  </a:lnTo>
                  <a:lnTo>
                    <a:pt x="233" y="50"/>
                  </a:lnTo>
                  <a:lnTo>
                    <a:pt x="213" y="53"/>
                  </a:lnTo>
                  <a:lnTo>
                    <a:pt x="194" y="57"/>
                  </a:lnTo>
                  <a:lnTo>
                    <a:pt x="173" y="61"/>
                  </a:lnTo>
                  <a:lnTo>
                    <a:pt x="156" y="63"/>
                  </a:lnTo>
                  <a:lnTo>
                    <a:pt x="135" y="67"/>
                  </a:lnTo>
                  <a:lnTo>
                    <a:pt x="116" y="71"/>
                  </a:lnTo>
                  <a:lnTo>
                    <a:pt x="106" y="72"/>
                  </a:lnTo>
                  <a:lnTo>
                    <a:pt x="99" y="74"/>
                  </a:lnTo>
                  <a:lnTo>
                    <a:pt x="91" y="74"/>
                  </a:lnTo>
                  <a:lnTo>
                    <a:pt x="85" y="78"/>
                  </a:lnTo>
                  <a:lnTo>
                    <a:pt x="80" y="80"/>
                  </a:lnTo>
                  <a:lnTo>
                    <a:pt x="74" y="84"/>
                  </a:lnTo>
                  <a:lnTo>
                    <a:pt x="68" y="86"/>
                  </a:lnTo>
                  <a:lnTo>
                    <a:pt x="62" y="88"/>
                  </a:lnTo>
                  <a:lnTo>
                    <a:pt x="51" y="90"/>
                  </a:lnTo>
                  <a:lnTo>
                    <a:pt x="40" y="93"/>
                  </a:lnTo>
                  <a:lnTo>
                    <a:pt x="34" y="93"/>
                  </a:lnTo>
                  <a:lnTo>
                    <a:pt x="26" y="93"/>
                  </a:lnTo>
                  <a:lnTo>
                    <a:pt x="21" y="91"/>
                  </a:lnTo>
                  <a:lnTo>
                    <a:pt x="15" y="91"/>
                  </a:lnTo>
                  <a:lnTo>
                    <a:pt x="13" y="88"/>
                  </a:lnTo>
                  <a:lnTo>
                    <a:pt x="9" y="84"/>
                  </a:lnTo>
                  <a:lnTo>
                    <a:pt x="4" y="80"/>
                  </a:lnTo>
                  <a:lnTo>
                    <a:pt x="0" y="80"/>
                  </a:lnTo>
                  <a:lnTo>
                    <a:pt x="0" y="80"/>
                  </a:lnTo>
                  <a:lnTo>
                    <a:pt x="0" y="76"/>
                  </a:lnTo>
                  <a:lnTo>
                    <a:pt x="24" y="65"/>
                  </a:lnTo>
                  <a:lnTo>
                    <a:pt x="47" y="57"/>
                  </a:lnTo>
                  <a:lnTo>
                    <a:pt x="74" y="50"/>
                  </a:lnTo>
                  <a:lnTo>
                    <a:pt x="100" y="44"/>
                  </a:lnTo>
                  <a:lnTo>
                    <a:pt x="125" y="36"/>
                  </a:lnTo>
                  <a:lnTo>
                    <a:pt x="152" y="34"/>
                  </a:lnTo>
                  <a:lnTo>
                    <a:pt x="178" y="31"/>
                  </a:lnTo>
                  <a:lnTo>
                    <a:pt x="205" y="29"/>
                  </a:lnTo>
                  <a:lnTo>
                    <a:pt x="232" y="25"/>
                  </a:lnTo>
                  <a:lnTo>
                    <a:pt x="258" y="23"/>
                  </a:lnTo>
                  <a:lnTo>
                    <a:pt x="285" y="19"/>
                  </a:lnTo>
                  <a:lnTo>
                    <a:pt x="311" y="17"/>
                  </a:lnTo>
                  <a:lnTo>
                    <a:pt x="338" y="14"/>
                  </a:lnTo>
                  <a:lnTo>
                    <a:pt x="367" y="12"/>
                  </a:lnTo>
                  <a:lnTo>
                    <a:pt x="393" y="8"/>
                  </a:lnTo>
                  <a:lnTo>
                    <a:pt x="420" y="6"/>
                  </a:lnTo>
                  <a:lnTo>
                    <a:pt x="420" y="6"/>
                  </a:lnTo>
                  <a:close/>
                </a:path>
              </a:pathLst>
            </a:custGeom>
            <a:solidFill>
              <a:srgbClr val="E0F5B8"/>
            </a:solidFill>
            <a:ln w="9525">
              <a:noFill/>
              <a:round/>
              <a:headEnd/>
              <a:tailEnd/>
            </a:ln>
          </p:spPr>
          <p:txBody>
            <a:bodyPr/>
            <a:lstStyle/>
            <a:p>
              <a:endParaRPr lang="es-AR"/>
            </a:p>
          </p:txBody>
        </p:sp>
        <p:sp>
          <p:nvSpPr>
            <p:cNvPr id="45222" name="Freeform 166"/>
            <p:cNvSpPr>
              <a:spLocks/>
            </p:cNvSpPr>
            <p:nvPr/>
          </p:nvSpPr>
          <p:spPr bwMode="auto">
            <a:xfrm>
              <a:off x="550" y="3507"/>
              <a:ext cx="20" cy="40"/>
            </a:xfrm>
            <a:custGeom>
              <a:avLst/>
              <a:gdLst/>
              <a:ahLst/>
              <a:cxnLst>
                <a:cxn ang="0">
                  <a:pos x="0" y="1"/>
                </a:cxn>
                <a:cxn ang="0">
                  <a:pos x="3" y="0"/>
                </a:cxn>
                <a:cxn ang="0">
                  <a:pos x="11" y="0"/>
                </a:cxn>
                <a:cxn ang="0">
                  <a:pos x="15" y="3"/>
                </a:cxn>
                <a:cxn ang="0">
                  <a:pos x="20" y="5"/>
                </a:cxn>
                <a:cxn ang="0">
                  <a:pos x="28" y="15"/>
                </a:cxn>
                <a:cxn ang="0">
                  <a:pos x="32" y="26"/>
                </a:cxn>
                <a:cxn ang="0">
                  <a:pos x="34" y="30"/>
                </a:cxn>
                <a:cxn ang="0">
                  <a:pos x="34" y="38"/>
                </a:cxn>
                <a:cxn ang="0">
                  <a:pos x="34" y="43"/>
                </a:cxn>
                <a:cxn ang="0">
                  <a:pos x="36" y="51"/>
                </a:cxn>
                <a:cxn ang="0">
                  <a:pos x="36" y="57"/>
                </a:cxn>
                <a:cxn ang="0">
                  <a:pos x="36" y="64"/>
                </a:cxn>
                <a:cxn ang="0">
                  <a:pos x="38" y="70"/>
                </a:cxn>
                <a:cxn ang="0">
                  <a:pos x="39" y="77"/>
                </a:cxn>
                <a:cxn ang="0">
                  <a:pos x="30" y="79"/>
                </a:cxn>
                <a:cxn ang="0">
                  <a:pos x="24" y="79"/>
                </a:cxn>
                <a:cxn ang="0">
                  <a:pos x="17" y="77"/>
                </a:cxn>
                <a:cxn ang="0">
                  <a:pos x="13" y="76"/>
                </a:cxn>
                <a:cxn ang="0">
                  <a:pos x="11" y="70"/>
                </a:cxn>
                <a:cxn ang="0">
                  <a:pos x="7" y="66"/>
                </a:cxn>
                <a:cxn ang="0">
                  <a:pos x="3" y="58"/>
                </a:cxn>
                <a:cxn ang="0">
                  <a:pos x="3" y="53"/>
                </a:cxn>
                <a:cxn ang="0">
                  <a:pos x="3" y="45"/>
                </a:cxn>
                <a:cxn ang="0">
                  <a:pos x="1" y="38"/>
                </a:cxn>
                <a:cxn ang="0">
                  <a:pos x="1" y="30"/>
                </a:cxn>
                <a:cxn ang="0">
                  <a:pos x="1" y="22"/>
                </a:cxn>
                <a:cxn ang="0">
                  <a:pos x="1" y="17"/>
                </a:cxn>
                <a:cxn ang="0">
                  <a:pos x="0" y="11"/>
                </a:cxn>
                <a:cxn ang="0">
                  <a:pos x="0" y="5"/>
                </a:cxn>
                <a:cxn ang="0">
                  <a:pos x="0" y="1"/>
                </a:cxn>
                <a:cxn ang="0">
                  <a:pos x="0" y="1"/>
                </a:cxn>
              </a:cxnLst>
              <a:rect l="0" t="0" r="r" b="b"/>
              <a:pathLst>
                <a:path w="39" h="79">
                  <a:moveTo>
                    <a:pt x="0" y="1"/>
                  </a:moveTo>
                  <a:lnTo>
                    <a:pt x="3" y="0"/>
                  </a:lnTo>
                  <a:lnTo>
                    <a:pt x="11" y="0"/>
                  </a:lnTo>
                  <a:lnTo>
                    <a:pt x="15" y="3"/>
                  </a:lnTo>
                  <a:lnTo>
                    <a:pt x="20" y="5"/>
                  </a:lnTo>
                  <a:lnTo>
                    <a:pt x="28" y="15"/>
                  </a:lnTo>
                  <a:lnTo>
                    <a:pt x="32" y="26"/>
                  </a:lnTo>
                  <a:lnTo>
                    <a:pt x="34" y="30"/>
                  </a:lnTo>
                  <a:lnTo>
                    <a:pt x="34" y="38"/>
                  </a:lnTo>
                  <a:lnTo>
                    <a:pt x="34" y="43"/>
                  </a:lnTo>
                  <a:lnTo>
                    <a:pt x="36" y="51"/>
                  </a:lnTo>
                  <a:lnTo>
                    <a:pt x="36" y="57"/>
                  </a:lnTo>
                  <a:lnTo>
                    <a:pt x="36" y="64"/>
                  </a:lnTo>
                  <a:lnTo>
                    <a:pt x="38" y="70"/>
                  </a:lnTo>
                  <a:lnTo>
                    <a:pt x="39" y="77"/>
                  </a:lnTo>
                  <a:lnTo>
                    <a:pt x="30" y="79"/>
                  </a:lnTo>
                  <a:lnTo>
                    <a:pt x="24" y="79"/>
                  </a:lnTo>
                  <a:lnTo>
                    <a:pt x="17" y="77"/>
                  </a:lnTo>
                  <a:lnTo>
                    <a:pt x="13" y="76"/>
                  </a:lnTo>
                  <a:lnTo>
                    <a:pt x="11" y="70"/>
                  </a:lnTo>
                  <a:lnTo>
                    <a:pt x="7" y="66"/>
                  </a:lnTo>
                  <a:lnTo>
                    <a:pt x="3" y="58"/>
                  </a:lnTo>
                  <a:lnTo>
                    <a:pt x="3" y="53"/>
                  </a:lnTo>
                  <a:lnTo>
                    <a:pt x="3" y="45"/>
                  </a:lnTo>
                  <a:lnTo>
                    <a:pt x="1" y="38"/>
                  </a:lnTo>
                  <a:lnTo>
                    <a:pt x="1" y="30"/>
                  </a:lnTo>
                  <a:lnTo>
                    <a:pt x="1" y="22"/>
                  </a:lnTo>
                  <a:lnTo>
                    <a:pt x="1" y="17"/>
                  </a:lnTo>
                  <a:lnTo>
                    <a:pt x="0" y="11"/>
                  </a:lnTo>
                  <a:lnTo>
                    <a:pt x="0" y="5"/>
                  </a:lnTo>
                  <a:lnTo>
                    <a:pt x="0" y="1"/>
                  </a:lnTo>
                  <a:lnTo>
                    <a:pt x="0" y="1"/>
                  </a:lnTo>
                  <a:close/>
                </a:path>
              </a:pathLst>
            </a:custGeom>
            <a:solidFill>
              <a:srgbClr val="A6E8A6"/>
            </a:solidFill>
            <a:ln w="9525">
              <a:noFill/>
              <a:round/>
              <a:headEnd/>
              <a:tailEnd/>
            </a:ln>
          </p:spPr>
          <p:txBody>
            <a:bodyPr/>
            <a:lstStyle/>
            <a:p>
              <a:endParaRPr lang="es-AR"/>
            </a:p>
          </p:txBody>
        </p:sp>
        <p:sp>
          <p:nvSpPr>
            <p:cNvPr id="45223" name="Freeform 167"/>
            <p:cNvSpPr>
              <a:spLocks/>
            </p:cNvSpPr>
            <p:nvPr/>
          </p:nvSpPr>
          <p:spPr bwMode="auto">
            <a:xfrm>
              <a:off x="486" y="3517"/>
              <a:ext cx="33" cy="47"/>
            </a:xfrm>
            <a:custGeom>
              <a:avLst/>
              <a:gdLst/>
              <a:ahLst/>
              <a:cxnLst>
                <a:cxn ang="0">
                  <a:pos x="21" y="0"/>
                </a:cxn>
                <a:cxn ang="0">
                  <a:pos x="31" y="10"/>
                </a:cxn>
                <a:cxn ang="0">
                  <a:pos x="40" y="21"/>
                </a:cxn>
                <a:cxn ang="0">
                  <a:pos x="46" y="31"/>
                </a:cxn>
                <a:cxn ang="0">
                  <a:pos x="54" y="42"/>
                </a:cxn>
                <a:cxn ang="0">
                  <a:pos x="57" y="54"/>
                </a:cxn>
                <a:cxn ang="0">
                  <a:pos x="61" y="67"/>
                </a:cxn>
                <a:cxn ang="0">
                  <a:pos x="63" y="73"/>
                </a:cxn>
                <a:cxn ang="0">
                  <a:pos x="65" y="78"/>
                </a:cxn>
                <a:cxn ang="0">
                  <a:pos x="65" y="86"/>
                </a:cxn>
                <a:cxn ang="0">
                  <a:pos x="67" y="94"/>
                </a:cxn>
                <a:cxn ang="0">
                  <a:pos x="55" y="90"/>
                </a:cxn>
                <a:cxn ang="0">
                  <a:pos x="48" y="82"/>
                </a:cxn>
                <a:cxn ang="0">
                  <a:pos x="42" y="76"/>
                </a:cxn>
                <a:cxn ang="0">
                  <a:pos x="38" y="71"/>
                </a:cxn>
                <a:cxn ang="0">
                  <a:pos x="36" y="65"/>
                </a:cxn>
                <a:cxn ang="0">
                  <a:pos x="33" y="59"/>
                </a:cxn>
                <a:cxn ang="0">
                  <a:pos x="27" y="50"/>
                </a:cxn>
                <a:cxn ang="0">
                  <a:pos x="23" y="44"/>
                </a:cxn>
                <a:cxn ang="0">
                  <a:pos x="21" y="37"/>
                </a:cxn>
                <a:cxn ang="0">
                  <a:pos x="17" y="29"/>
                </a:cxn>
                <a:cxn ang="0">
                  <a:pos x="12" y="23"/>
                </a:cxn>
                <a:cxn ang="0">
                  <a:pos x="10" y="16"/>
                </a:cxn>
                <a:cxn ang="0">
                  <a:pos x="4" y="10"/>
                </a:cxn>
                <a:cxn ang="0">
                  <a:pos x="0" y="6"/>
                </a:cxn>
                <a:cxn ang="0">
                  <a:pos x="4" y="4"/>
                </a:cxn>
                <a:cxn ang="0">
                  <a:pos x="10" y="6"/>
                </a:cxn>
                <a:cxn ang="0">
                  <a:pos x="15" y="4"/>
                </a:cxn>
                <a:cxn ang="0">
                  <a:pos x="21" y="0"/>
                </a:cxn>
                <a:cxn ang="0">
                  <a:pos x="21" y="0"/>
                </a:cxn>
              </a:cxnLst>
              <a:rect l="0" t="0" r="r" b="b"/>
              <a:pathLst>
                <a:path w="67" h="94">
                  <a:moveTo>
                    <a:pt x="21" y="0"/>
                  </a:moveTo>
                  <a:lnTo>
                    <a:pt x="31" y="10"/>
                  </a:lnTo>
                  <a:lnTo>
                    <a:pt x="40" y="21"/>
                  </a:lnTo>
                  <a:lnTo>
                    <a:pt x="46" y="31"/>
                  </a:lnTo>
                  <a:lnTo>
                    <a:pt x="54" y="42"/>
                  </a:lnTo>
                  <a:lnTo>
                    <a:pt x="57" y="54"/>
                  </a:lnTo>
                  <a:lnTo>
                    <a:pt x="61" y="67"/>
                  </a:lnTo>
                  <a:lnTo>
                    <a:pt x="63" y="73"/>
                  </a:lnTo>
                  <a:lnTo>
                    <a:pt x="65" y="78"/>
                  </a:lnTo>
                  <a:lnTo>
                    <a:pt x="65" y="86"/>
                  </a:lnTo>
                  <a:lnTo>
                    <a:pt x="67" y="94"/>
                  </a:lnTo>
                  <a:lnTo>
                    <a:pt x="55" y="90"/>
                  </a:lnTo>
                  <a:lnTo>
                    <a:pt x="48" y="82"/>
                  </a:lnTo>
                  <a:lnTo>
                    <a:pt x="42" y="76"/>
                  </a:lnTo>
                  <a:lnTo>
                    <a:pt x="38" y="71"/>
                  </a:lnTo>
                  <a:lnTo>
                    <a:pt x="36" y="65"/>
                  </a:lnTo>
                  <a:lnTo>
                    <a:pt x="33" y="59"/>
                  </a:lnTo>
                  <a:lnTo>
                    <a:pt x="27" y="50"/>
                  </a:lnTo>
                  <a:lnTo>
                    <a:pt x="23" y="44"/>
                  </a:lnTo>
                  <a:lnTo>
                    <a:pt x="21" y="37"/>
                  </a:lnTo>
                  <a:lnTo>
                    <a:pt x="17" y="29"/>
                  </a:lnTo>
                  <a:lnTo>
                    <a:pt x="12" y="23"/>
                  </a:lnTo>
                  <a:lnTo>
                    <a:pt x="10" y="16"/>
                  </a:lnTo>
                  <a:lnTo>
                    <a:pt x="4" y="10"/>
                  </a:lnTo>
                  <a:lnTo>
                    <a:pt x="0" y="6"/>
                  </a:lnTo>
                  <a:lnTo>
                    <a:pt x="4" y="4"/>
                  </a:lnTo>
                  <a:lnTo>
                    <a:pt x="10" y="6"/>
                  </a:lnTo>
                  <a:lnTo>
                    <a:pt x="15" y="4"/>
                  </a:lnTo>
                  <a:lnTo>
                    <a:pt x="21" y="0"/>
                  </a:lnTo>
                  <a:lnTo>
                    <a:pt x="21" y="0"/>
                  </a:lnTo>
                  <a:close/>
                </a:path>
              </a:pathLst>
            </a:custGeom>
            <a:solidFill>
              <a:srgbClr val="A6E8A6"/>
            </a:solidFill>
            <a:ln w="9525">
              <a:noFill/>
              <a:round/>
              <a:headEnd/>
              <a:tailEnd/>
            </a:ln>
          </p:spPr>
          <p:txBody>
            <a:bodyPr/>
            <a:lstStyle/>
            <a:p>
              <a:endParaRPr lang="es-AR"/>
            </a:p>
          </p:txBody>
        </p:sp>
        <p:sp>
          <p:nvSpPr>
            <p:cNvPr id="45224" name="Freeform 168"/>
            <p:cNvSpPr>
              <a:spLocks/>
            </p:cNvSpPr>
            <p:nvPr/>
          </p:nvSpPr>
          <p:spPr bwMode="auto">
            <a:xfrm>
              <a:off x="585" y="3517"/>
              <a:ext cx="26" cy="52"/>
            </a:xfrm>
            <a:custGeom>
              <a:avLst/>
              <a:gdLst/>
              <a:ahLst/>
              <a:cxnLst>
                <a:cxn ang="0">
                  <a:pos x="34" y="0"/>
                </a:cxn>
                <a:cxn ang="0">
                  <a:pos x="42" y="0"/>
                </a:cxn>
                <a:cxn ang="0">
                  <a:pos x="51" y="0"/>
                </a:cxn>
                <a:cxn ang="0">
                  <a:pos x="51" y="6"/>
                </a:cxn>
                <a:cxn ang="0">
                  <a:pos x="42" y="16"/>
                </a:cxn>
                <a:cxn ang="0">
                  <a:pos x="38" y="29"/>
                </a:cxn>
                <a:cxn ang="0">
                  <a:pos x="36" y="35"/>
                </a:cxn>
                <a:cxn ang="0">
                  <a:pos x="34" y="40"/>
                </a:cxn>
                <a:cxn ang="0">
                  <a:pos x="32" y="46"/>
                </a:cxn>
                <a:cxn ang="0">
                  <a:pos x="30" y="54"/>
                </a:cxn>
                <a:cxn ang="0">
                  <a:pos x="26" y="59"/>
                </a:cxn>
                <a:cxn ang="0">
                  <a:pos x="25" y="67"/>
                </a:cxn>
                <a:cxn ang="0">
                  <a:pos x="23" y="73"/>
                </a:cxn>
                <a:cxn ang="0">
                  <a:pos x="21" y="80"/>
                </a:cxn>
                <a:cxn ang="0">
                  <a:pos x="13" y="92"/>
                </a:cxn>
                <a:cxn ang="0">
                  <a:pos x="4" y="103"/>
                </a:cxn>
                <a:cxn ang="0">
                  <a:pos x="2" y="97"/>
                </a:cxn>
                <a:cxn ang="0">
                  <a:pos x="2" y="90"/>
                </a:cxn>
                <a:cxn ang="0">
                  <a:pos x="0" y="82"/>
                </a:cxn>
                <a:cxn ang="0">
                  <a:pos x="2" y="76"/>
                </a:cxn>
                <a:cxn ang="0">
                  <a:pos x="2" y="69"/>
                </a:cxn>
                <a:cxn ang="0">
                  <a:pos x="4" y="63"/>
                </a:cxn>
                <a:cxn ang="0">
                  <a:pos x="4" y="56"/>
                </a:cxn>
                <a:cxn ang="0">
                  <a:pos x="7" y="50"/>
                </a:cxn>
                <a:cxn ang="0">
                  <a:pos x="9" y="44"/>
                </a:cxn>
                <a:cxn ang="0">
                  <a:pos x="13" y="37"/>
                </a:cxn>
                <a:cxn ang="0">
                  <a:pos x="15" y="29"/>
                </a:cxn>
                <a:cxn ang="0">
                  <a:pos x="19" y="23"/>
                </a:cxn>
                <a:cxn ang="0">
                  <a:pos x="26" y="12"/>
                </a:cxn>
                <a:cxn ang="0">
                  <a:pos x="34" y="0"/>
                </a:cxn>
                <a:cxn ang="0">
                  <a:pos x="34" y="0"/>
                </a:cxn>
              </a:cxnLst>
              <a:rect l="0" t="0" r="r" b="b"/>
              <a:pathLst>
                <a:path w="51" h="103">
                  <a:moveTo>
                    <a:pt x="34" y="0"/>
                  </a:moveTo>
                  <a:lnTo>
                    <a:pt x="42" y="0"/>
                  </a:lnTo>
                  <a:lnTo>
                    <a:pt x="51" y="0"/>
                  </a:lnTo>
                  <a:lnTo>
                    <a:pt x="51" y="6"/>
                  </a:lnTo>
                  <a:lnTo>
                    <a:pt x="42" y="16"/>
                  </a:lnTo>
                  <a:lnTo>
                    <a:pt x="38" y="29"/>
                  </a:lnTo>
                  <a:lnTo>
                    <a:pt x="36" y="35"/>
                  </a:lnTo>
                  <a:lnTo>
                    <a:pt x="34" y="40"/>
                  </a:lnTo>
                  <a:lnTo>
                    <a:pt x="32" y="46"/>
                  </a:lnTo>
                  <a:lnTo>
                    <a:pt x="30" y="54"/>
                  </a:lnTo>
                  <a:lnTo>
                    <a:pt x="26" y="59"/>
                  </a:lnTo>
                  <a:lnTo>
                    <a:pt x="25" y="67"/>
                  </a:lnTo>
                  <a:lnTo>
                    <a:pt x="23" y="73"/>
                  </a:lnTo>
                  <a:lnTo>
                    <a:pt x="21" y="80"/>
                  </a:lnTo>
                  <a:lnTo>
                    <a:pt x="13" y="92"/>
                  </a:lnTo>
                  <a:lnTo>
                    <a:pt x="4" y="103"/>
                  </a:lnTo>
                  <a:lnTo>
                    <a:pt x="2" y="97"/>
                  </a:lnTo>
                  <a:lnTo>
                    <a:pt x="2" y="90"/>
                  </a:lnTo>
                  <a:lnTo>
                    <a:pt x="0" y="82"/>
                  </a:lnTo>
                  <a:lnTo>
                    <a:pt x="2" y="76"/>
                  </a:lnTo>
                  <a:lnTo>
                    <a:pt x="2" y="69"/>
                  </a:lnTo>
                  <a:lnTo>
                    <a:pt x="4" y="63"/>
                  </a:lnTo>
                  <a:lnTo>
                    <a:pt x="4" y="56"/>
                  </a:lnTo>
                  <a:lnTo>
                    <a:pt x="7" y="50"/>
                  </a:lnTo>
                  <a:lnTo>
                    <a:pt x="9" y="44"/>
                  </a:lnTo>
                  <a:lnTo>
                    <a:pt x="13" y="37"/>
                  </a:lnTo>
                  <a:lnTo>
                    <a:pt x="15" y="29"/>
                  </a:lnTo>
                  <a:lnTo>
                    <a:pt x="19" y="23"/>
                  </a:lnTo>
                  <a:lnTo>
                    <a:pt x="26" y="12"/>
                  </a:lnTo>
                  <a:lnTo>
                    <a:pt x="34" y="0"/>
                  </a:lnTo>
                  <a:lnTo>
                    <a:pt x="34" y="0"/>
                  </a:lnTo>
                  <a:close/>
                </a:path>
              </a:pathLst>
            </a:custGeom>
            <a:solidFill>
              <a:srgbClr val="A6E8A6"/>
            </a:solidFill>
            <a:ln w="9525">
              <a:noFill/>
              <a:round/>
              <a:headEnd/>
              <a:tailEnd/>
            </a:ln>
          </p:spPr>
          <p:txBody>
            <a:bodyPr/>
            <a:lstStyle/>
            <a:p>
              <a:endParaRPr lang="es-AR"/>
            </a:p>
          </p:txBody>
        </p:sp>
        <p:sp>
          <p:nvSpPr>
            <p:cNvPr id="45225" name="Freeform 169"/>
            <p:cNvSpPr>
              <a:spLocks/>
            </p:cNvSpPr>
            <p:nvPr/>
          </p:nvSpPr>
          <p:spPr bwMode="auto">
            <a:xfrm>
              <a:off x="394" y="3524"/>
              <a:ext cx="49" cy="40"/>
            </a:xfrm>
            <a:custGeom>
              <a:avLst/>
              <a:gdLst/>
              <a:ahLst/>
              <a:cxnLst>
                <a:cxn ang="0">
                  <a:pos x="17" y="2"/>
                </a:cxn>
                <a:cxn ang="0">
                  <a:pos x="23" y="0"/>
                </a:cxn>
                <a:cxn ang="0">
                  <a:pos x="28" y="0"/>
                </a:cxn>
                <a:cxn ang="0">
                  <a:pos x="34" y="0"/>
                </a:cxn>
                <a:cxn ang="0">
                  <a:pos x="42" y="4"/>
                </a:cxn>
                <a:cxn ang="0">
                  <a:pos x="49" y="9"/>
                </a:cxn>
                <a:cxn ang="0">
                  <a:pos x="61" y="19"/>
                </a:cxn>
                <a:cxn ang="0">
                  <a:pos x="68" y="26"/>
                </a:cxn>
                <a:cxn ang="0">
                  <a:pos x="76" y="36"/>
                </a:cxn>
                <a:cxn ang="0">
                  <a:pos x="85" y="45"/>
                </a:cxn>
                <a:cxn ang="0">
                  <a:pos x="97" y="53"/>
                </a:cxn>
                <a:cxn ang="0">
                  <a:pos x="91" y="57"/>
                </a:cxn>
                <a:cxn ang="0">
                  <a:pos x="89" y="64"/>
                </a:cxn>
                <a:cxn ang="0">
                  <a:pos x="91" y="70"/>
                </a:cxn>
                <a:cxn ang="0">
                  <a:pos x="93" y="80"/>
                </a:cxn>
                <a:cxn ang="0">
                  <a:pos x="82" y="72"/>
                </a:cxn>
                <a:cxn ang="0">
                  <a:pos x="72" y="62"/>
                </a:cxn>
                <a:cxn ang="0">
                  <a:pos x="63" y="49"/>
                </a:cxn>
                <a:cxn ang="0">
                  <a:pos x="53" y="38"/>
                </a:cxn>
                <a:cxn ang="0">
                  <a:pos x="45" y="30"/>
                </a:cxn>
                <a:cxn ang="0">
                  <a:pos x="40" y="24"/>
                </a:cxn>
                <a:cxn ang="0">
                  <a:pos x="34" y="19"/>
                </a:cxn>
                <a:cxn ang="0">
                  <a:pos x="28" y="15"/>
                </a:cxn>
                <a:cxn ang="0">
                  <a:pos x="21" y="13"/>
                </a:cxn>
                <a:cxn ang="0">
                  <a:pos x="15" y="9"/>
                </a:cxn>
                <a:cxn ang="0">
                  <a:pos x="7" y="9"/>
                </a:cxn>
                <a:cxn ang="0">
                  <a:pos x="0" y="13"/>
                </a:cxn>
                <a:cxn ang="0">
                  <a:pos x="2" y="7"/>
                </a:cxn>
                <a:cxn ang="0">
                  <a:pos x="6" y="5"/>
                </a:cxn>
                <a:cxn ang="0">
                  <a:pos x="11" y="4"/>
                </a:cxn>
                <a:cxn ang="0">
                  <a:pos x="17" y="2"/>
                </a:cxn>
                <a:cxn ang="0">
                  <a:pos x="17" y="2"/>
                </a:cxn>
              </a:cxnLst>
              <a:rect l="0" t="0" r="r" b="b"/>
              <a:pathLst>
                <a:path w="97" h="80">
                  <a:moveTo>
                    <a:pt x="17" y="2"/>
                  </a:moveTo>
                  <a:lnTo>
                    <a:pt x="23" y="0"/>
                  </a:lnTo>
                  <a:lnTo>
                    <a:pt x="28" y="0"/>
                  </a:lnTo>
                  <a:lnTo>
                    <a:pt x="34" y="0"/>
                  </a:lnTo>
                  <a:lnTo>
                    <a:pt x="42" y="4"/>
                  </a:lnTo>
                  <a:lnTo>
                    <a:pt x="49" y="9"/>
                  </a:lnTo>
                  <a:lnTo>
                    <a:pt x="61" y="19"/>
                  </a:lnTo>
                  <a:lnTo>
                    <a:pt x="68" y="26"/>
                  </a:lnTo>
                  <a:lnTo>
                    <a:pt x="76" y="36"/>
                  </a:lnTo>
                  <a:lnTo>
                    <a:pt x="85" y="45"/>
                  </a:lnTo>
                  <a:lnTo>
                    <a:pt x="97" y="53"/>
                  </a:lnTo>
                  <a:lnTo>
                    <a:pt x="91" y="57"/>
                  </a:lnTo>
                  <a:lnTo>
                    <a:pt x="89" y="64"/>
                  </a:lnTo>
                  <a:lnTo>
                    <a:pt x="91" y="70"/>
                  </a:lnTo>
                  <a:lnTo>
                    <a:pt x="93" y="80"/>
                  </a:lnTo>
                  <a:lnTo>
                    <a:pt x="82" y="72"/>
                  </a:lnTo>
                  <a:lnTo>
                    <a:pt x="72" y="62"/>
                  </a:lnTo>
                  <a:lnTo>
                    <a:pt x="63" y="49"/>
                  </a:lnTo>
                  <a:lnTo>
                    <a:pt x="53" y="38"/>
                  </a:lnTo>
                  <a:lnTo>
                    <a:pt x="45" y="30"/>
                  </a:lnTo>
                  <a:lnTo>
                    <a:pt x="40" y="24"/>
                  </a:lnTo>
                  <a:lnTo>
                    <a:pt x="34" y="19"/>
                  </a:lnTo>
                  <a:lnTo>
                    <a:pt x="28" y="15"/>
                  </a:lnTo>
                  <a:lnTo>
                    <a:pt x="21" y="13"/>
                  </a:lnTo>
                  <a:lnTo>
                    <a:pt x="15" y="9"/>
                  </a:lnTo>
                  <a:lnTo>
                    <a:pt x="7" y="9"/>
                  </a:lnTo>
                  <a:lnTo>
                    <a:pt x="0" y="13"/>
                  </a:lnTo>
                  <a:lnTo>
                    <a:pt x="2" y="7"/>
                  </a:lnTo>
                  <a:lnTo>
                    <a:pt x="6" y="5"/>
                  </a:lnTo>
                  <a:lnTo>
                    <a:pt x="11" y="4"/>
                  </a:lnTo>
                  <a:lnTo>
                    <a:pt x="17" y="2"/>
                  </a:lnTo>
                  <a:lnTo>
                    <a:pt x="17" y="2"/>
                  </a:lnTo>
                  <a:close/>
                </a:path>
              </a:pathLst>
            </a:custGeom>
            <a:solidFill>
              <a:srgbClr val="85D185"/>
            </a:solidFill>
            <a:ln w="9525">
              <a:noFill/>
              <a:round/>
              <a:headEnd/>
              <a:tailEnd/>
            </a:ln>
          </p:spPr>
          <p:txBody>
            <a:bodyPr/>
            <a:lstStyle/>
            <a:p>
              <a:endParaRPr lang="es-AR"/>
            </a:p>
          </p:txBody>
        </p:sp>
        <p:sp>
          <p:nvSpPr>
            <p:cNvPr id="45226" name="Freeform 170"/>
            <p:cNvSpPr>
              <a:spLocks/>
            </p:cNvSpPr>
            <p:nvPr/>
          </p:nvSpPr>
          <p:spPr bwMode="auto">
            <a:xfrm>
              <a:off x="445" y="3525"/>
              <a:ext cx="34" cy="56"/>
            </a:xfrm>
            <a:custGeom>
              <a:avLst/>
              <a:gdLst/>
              <a:ahLst/>
              <a:cxnLst>
                <a:cxn ang="0">
                  <a:pos x="1" y="0"/>
                </a:cxn>
                <a:cxn ang="0">
                  <a:pos x="7" y="0"/>
                </a:cxn>
                <a:cxn ang="0">
                  <a:pos x="15" y="2"/>
                </a:cxn>
                <a:cxn ang="0">
                  <a:pos x="20" y="5"/>
                </a:cxn>
                <a:cxn ang="0">
                  <a:pos x="26" y="9"/>
                </a:cxn>
                <a:cxn ang="0">
                  <a:pos x="30" y="13"/>
                </a:cxn>
                <a:cxn ang="0">
                  <a:pos x="36" y="19"/>
                </a:cxn>
                <a:cxn ang="0">
                  <a:pos x="38" y="24"/>
                </a:cxn>
                <a:cxn ang="0">
                  <a:pos x="43" y="32"/>
                </a:cxn>
                <a:cxn ang="0">
                  <a:pos x="45" y="38"/>
                </a:cxn>
                <a:cxn ang="0">
                  <a:pos x="49" y="45"/>
                </a:cxn>
                <a:cxn ang="0">
                  <a:pos x="53" y="51"/>
                </a:cxn>
                <a:cxn ang="0">
                  <a:pos x="57" y="57"/>
                </a:cxn>
                <a:cxn ang="0">
                  <a:pos x="60" y="68"/>
                </a:cxn>
                <a:cxn ang="0">
                  <a:pos x="68" y="78"/>
                </a:cxn>
                <a:cxn ang="0">
                  <a:pos x="68" y="83"/>
                </a:cxn>
                <a:cxn ang="0">
                  <a:pos x="68" y="89"/>
                </a:cxn>
                <a:cxn ang="0">
                  <a:pos x="68" y="95"/>
                </a:cxn>
                <a:cxn ang="0">
                  <a:pos x="66" y="100"/>
                </a:cxn>
                <a:cxn ang="0">
                  <a:pos x="62" y="104"/>
                </a:cxn>
                <a:cxn ang="0">
                  <a:pos x="58" y="106"/>
                </a:cxn>
                <a:cxn ang="0">
                  <a:pos x="53" y="110"/>
                </a:cxn>
                <a:cxn ang="0">
                  <a:pos x="47" y="112"/>
                </a:cxn>
                <a:cxn ang="0">
                  <a:pos x="45" y="104"/>
                </a:cxn>
                <a:cxn ang="0">
                  <a:pos x="43" y="97"/>
                </a:cxn>
                <a:cxn ang="0">
                  <a:pos x="41" y="89"/>
                </a:cxn>
                <a:cxn ang="0">
                  <a:pos x="39" y="81"/>
                </a:cxn>
                <a:cxn ang="0">
                  <a:pos x="36" y="74"/>
                </a:cxn>
                <a:cxn ang="0">
                  <a:pos x="32" y="68"/>
                </a:cxn>
                <a:cxn ang="0">
                  <a:pos x="26" y="60"/>
                </a:cxn>
                <a:cxn ang="0">
                  <a:pos x="24" y="55"/>
                </a:cxn>
                <a:cxn ang="0">
                  <a:pos x="19" y="47"/>
                </a:cxn>
                <a:cxn ang="0">
                  <a:pos x="13" y="40"/>
                </a:cxn>
                <a:cxn ang="0">
                  <a:pos x="9" y="34"/>
                </a:cxn>
                <a:cxn ang="0">
                  <a:pos x="7" y="26"/>
                </a:cxn>
                <a:cxn ang="0">
                  <a:pos x="3" y="19"/>
                </a:cxn>
                <a:cxn ang="0">
                  <a:pos x="0" y="13"/>
                </a:cxn>
                <a:cxn ang="0">
                  <a:pos x="0" y="5"/>
                </a:cxn>
                <a:cxn ang="0">
                  <a:pos x="1" y="0"/>
                </a:cxn>
                <a:cxn ang="0">
                  <a:pos x="1" y="0"/>
                </a:cxn>
              </a:cxnLst>
              <a:rect l="0" t="0" r="r" b="b"/>
              <a:pathLst>
                <a:path w="68" h="112">
                  <a:moveTo>
                    <a:pt x="1" y="0"/>
                  </a:moveTo>
                  <a:lnTo>
                    <a:pt x="7" y="0"/>
                  </a:lnTo>
                  <a:lnTo>
                    <a:pt x="15" y="2"/>
                  </a:lnTo>
                  <a:lnTo>
                    <a:pt x="20" y="5"/>
                  </a:lnTo>
                  <a:lnTo>
                    <a:pt x="26" y="9"/>
                  </a:lnTo>
                  <a:lnTo>
                    <a:pt x="30" y="13"/>
                  </a:lnTo>
                  <a:lnTo>
                    <a:pt x="36" y="19"/>
                  </a:lnTo>
                  <a:lnTo>
                    <a:pt x="38" y="24"/>
                  </a:lnTo>
                  <a:lnTo>
                    <a:pt x="43" y="32"/>
                  </a:lnTo>
                  <a:lnTo>
                    <a:pt x="45" y="38"/>
                  </a:lnTo>
                  <a:lnTo>
                    <a:pt x="49" y="45"/>
                  </a:lnTo>
                  <a:lnTo>
                    <a:pt x="53" y="51"/>
                  </a:lnTo>
                  <a:lnTo>
                    <a:pt x="57" y="57"/>
                  </a:lnTo>
                  <a:lnTo>
                    <a:pt x="60" y="68"/>
                  </a:lnTo>
                  <a:lnTo>
                    <a:pt x="68" y="78"/>
                  </a:lnTo>
                  <a:lnTo>
                    <a:pt x="68" y="83"/>
                  </a:lnTo>
                  <a:lnTo>
                    <a:pt x="68" y="89"/>
                  </a:lnTo>
                  <a:lnTo>
                    <a:pt x="68" y="95"/>
                  </a:lnTo>
                  <a:lnTo>
                    <a:pt x="66" y="100"/>
                  </a:lnTo>
                  <a:lnTo>
                    <a:pt x="62" y="104"/>
                  </a:lnTo>
                  <a:lnTo>
                    <a:pt x="58" y="106"/>
                  </a:lnTo>
                  <a:lnTo>
                    <a:pt x="53" y="110"/>
                  </a:lnTo>
                  <a:lnTo>
                    <a:pt x="47" y="112"/>
                  </a:lnTo>
                  <a:lnTo>
                    <a:pt x="45" y="104"/>
                  </a:lnTo>
                  <a:lnTo>
                    <a:pt x="43" y="97"/>
                  </a:lnTo>
                  <a:lnTo>
                    <a:pt x="41" y="89"/>
                  </a:lnTo>
                  <a:lnTo>
                    <a:pt x="39" y="81"/>
                  </a:lnTo>
                  <a:lnTo>
                    <a:pt x="36" y="74"/>
                  </a:lnTo>
                  <a:lnTo>
                    <a:pt x="32" y="68"/>
                  </a:lnTo>
                  <a:lnTo>
                    <a:pt x="26" y="60"/>
                  </a:lnTo>
                  <a:lnTo>
                    <a:pt x="24" y="55"/>
                  </a:lnTo>
                  <a:lnTo>
                    <a:pt x="19" y="47"/>
                  </a:lnTo>
                  <a:lnTo>
                    <a:pt x="13" y="40"/>
                  </a:lnTo>
                  <a:lnTo>
                    <a:pt x="9" y="34"/>
                  </a:lnTo>
                  <a:lnTo>
                    <a:pt x="7" y="26"/>
                  </a:lnTo>
                  <a:lnTo>
                    <a:pt x="3" y="19"/>
                  </a:lnTo>
                  <a:lnTo>
                    <a:pt x="0" y="13"/>
                  </a:lnTo>
                  <a:lnTo>
                    <a:pt x="0" y="5"/>
                  </a:lnTo>
                  <a:lnTo>
                    <a:pt x="1" y="0"/>
                  </a:lnTo>
                  <a:lnTo>
                    <a:pt x="1" y="0"/>
                  </a:lnTo>
                  <a:close/>
                </a:path>
              </a:pathLst>
            </a:custGeom>
            <a:solidFill>
              <a:srgbClr val="A6E8A6"/>
            </a:solidFill>
            <a:ln w="9525">
              <a:noFill/>
              <a:round/>
              <a:headEnd/>
              <a:tailEnd/>
            </a:ln>
          </p:spPr>
          <p:txBody>
            <a:bodyPr/>
            <a:lstStyle/>
            <a:p>
              <a:endParaRPr lang="es-AR"/>
            </a:p>
          </p:txBody>
        </p:sp>
        <p:sp>
          <p:nvSpPr>
            <p:cNvPr id="45227" name="Freeform 171"/>
            <p:cNvSpPr>
              <a:spLocks/>
            </p:cNvSpPr>
            <p:nvPr/>
          </p:nvSpPr>
          <p:spPr bwMode="auto">
            <a:xfrm>
              <a:off x="628" y="3528"/>
              <a:ext cx="13" cy="15"/>
            </a:xfrm>
            <a:custGeom>
              <a:avLst/>
              <a:gdLst/>
              <a:ahLst/>
              <a:cxnLst>
                <a:cxn ang="0">
                  <a:pos x="6" y="0"/>
                </a:cxn>
                <a:cxn ang="0">
                  <a:pos x="14" y="0"/>
                </a:cxn>
                <a:cxn ang="0">
                  <a:pos x="19" y="0"/>
                </a:cxn>
                <a:cxn ang="0">
                  <a:pos x="23" y="2"/>
                </a:cxn>
                <a:cxn ang="0">
                  <a:pos x="27" y="8"/>
                </a:cxn>
                <a:cxn ang="0">
                  <a:pos x="27" y="16"/>
                </a:cxn>
                <a:cxn ang="0">
                  <a:pos x="23" y="25"/>
                </a:cxn>
                <a:cxn ang="0">
                  <a:pos x="16" y="29"/>
                </a:cxn>
                <a:cxn ang="0">
                  <a:pos x="8" y="31"/>
                </a:cxn>
                <a:cxn ang="0">
                  <a:pos x="6" y="27"/>
                </a:cxn>
                <a:cxn ang="0">
                  <a:pos x="4" y="23"/>
                </a:cxn>
                <a:cxn ang="0">
                  <a:pos x="0" y="16"/>
                </a:cxn>
                <a:cxn ang="0">
                  <a:pos x="0" y="6"/>
                </a:cxn>
                <a:cxn ang="0">
                  <a:pos x="4" y="4"/>
                </a:cxn>
                <a:cxn ang="0">
                  <a:pos x="6" y="0"/>
                </a:cxn>
                <a:cxn ang="0">
                  <a:pos x="6" y="0"/>
                </a:cxn>
              </a:cxnLst>
              <a:rect l="0" t="0" r="r" b="b"/>
              <a:pathLst>
                <a:path w="27" h="31">
                  <a:moveTo>
                    <a:pt x="6" y="0"/>
                  </a:moveTo>
                  <a:lnTo>
                    <a:pt x="14" y="0"/>
                  </a:lnTo>
                  <a:lnTo>
                    <a:pt x="19" y="0"/>
                  </a:lnTo>
                  <a:lnTo>
                    <a:pt x="23" y="2"/>
                  </a:lnTo>
                  <a:lnTo>
                    <a:pt x="27" y="8"/>
                  </a:lnTo>
                  <a:lnTo>
                    <a:pt x="27" y="16"/>
                  </a:lnTo>
                  <a:lnTo>
                    <a:pt x="23" y="25"/>
                  </a:lnTo>
                  <a:lnTo>
                    <a:pt x="16" y="29"/>
                  </a:lnTo>
                  <a:lnTo>
                    <a:pt x="8" y="31"/>
                  </a:lnTo>
                  <a:lnTo>
                    <a:pt x="6" y="27"/>
                  </a:lnTo>
                  <a:lnTo>
                    <a:pt x="4" y="23"/>
                  </a:lnTo>
                  <a:lnTo>
                    <a:pt x="0" y="16"/>
                  </a:lnTo>
                  <a:lnTo>
                    <a:pt x="0" y="6"/>
                  </a:lnTo>
                  <a:lnTo>
                    <a:pt x="4" y="4"/>
                  </a:lnTo>
                  <a:lnTo>
                    <a:pt x="6" y="0"/>
                  </a:lnTo>
                  <a:lnTo>
                    <a:pt x="6" y="0"/>
                  </a:lnTo>
                  <a:close/>
                </a:path>
              </a:pathLst>
            </a:custGeom>
            <a:solidFill>
              <a:srgbClr val="63B863"/>
            </a:solidFill>
            <a:ln w="9525">
              <a:noFill/>
              <a:round/>
              <a:headEnd/>
              <a:tailEnd/>
            </a:ln>
          </p:spPr>
          <p:txBody>
            <a:bodyPr/>
            <a:lstStyle/>
            <a:p>
              <a:endParaRPr lang="es-AR"/>
            </a:p>
          </p:txBody>
        </p:sp>
        <p:sp>
          <p:nvSpPr>
            <p:cNvPr id="45228" name="Freeform 172"/>
            <p:cNvSpPr>
              <a:spLocks/>
            </p:cNvSpPr>
            <p:nvPr/>
          </p:nvSpPr>
          <p:spPr bwMode="auto">
            <a:xfrm>
              <a:off x="1228" y="3528"/>
              <a:ext cx="274" cy="41"/>
            </a:xfrm>
            <a:custGeom>
              <a:avLst/>
              <a:gdLst/>
              <a:ahLst/>
              <a:cxnLst>
                <a:cxn ang="0">
                  <a:pos x="334" y="0"/>
                </a:cxn>
                <a:cxn ang="0">
                  <a:pos x="363" y="2"/>
                </a:cxn>
                <a:cxn ang="0">
                  <a:pos x="391" y="2"/>
                </a:cxn>
                <a:cxn ang="0">
                  <a:pos x="421" y="2"/>
                </a:cxn>
                <a:cxn ang="0">
                  <a:pos x="452" y="2"/>
                </a:cxn>
                <a:cxn ang="0">
                  <a:pos x="480" y="2"/>
                </a:cxn>
                <a:cxn ang="0">
                  <a:pos x="507" y="8"/>
                </a:cxn>
                <a:cxn ang="0">
                  <a:pos x="532" y="14"/>
                </a:cxn>
                <a:cxn ang="0">
                  <a:pos x="547" y="29"/>
                </a:cxn>
                <a:cxn ang="0">
                  <a:pos x="530" y="33"/>
                </a:cxn>
                <a:cxn ang="0">
                  <a:pos x="494" y="25"/>
                </a:cxn>
                <a:cxn ang="0">
                  <a:pos x="459" y="23"/>
                </a:cxn>
                <a:cxn ang="0">
                  <a:pos x="425" y="21"/>
                </a:cxn>
                <a:cxn ang="0">
                  <a:pos x="391" y="19"/>
                </a:cxn>
                <a:cxn ang="0">
                  <a:pos x="355" y="19"/>
                </a:cxn>
                <a:cxn ang="0">
                  <a:pos x="321" y="21"/>
                </a:cxn>
                <a:cxn ang="0">
                  <a:pos x="287" y="23"/>
                </a:cxn>
                <a:cxn ang="0">
                  <a:pos x="254" y="25"/>
                </a:cxn>
                <a:cxn ang="0">
                  <a:pos x="220" y="33"/>
                </a:cxn>
                <a:cxn ang="0">
                  <a:pos x="188" y="38"/>
                </a:cxn>
                <a:cxn ang="0">
                  <a:pos x="155" y="46"/>
                </a:cxn>
                <a:cxn ang="0">
                  <a:pos x="121" y="55"/>
                </a:cxn>
                <a:cxn ang="0">
                  <a:pos x="87" y="63"/>
                </a:cxn>
                <a:cxn ang="0">
                  <a:pos x="55" y="73"/>
                </a:cxn>
                <a:cxn ang="0">
                  <a:pos x="22" y="78"/>
                </a:cxn>
                <a:cxn ang="0">
                  <a:pos x="0" y="76"/>
                </a:cxn>
                <a:cxn ang="0">
                  <a:pos x="3" y="69"/>
                </a:cxn>
                <a:cxn ang="0">
                  <a:pos x="15" y="65"/>
                </a:cxn>
                <a:cxn ang="0">
                  <a:pos x="28" y="59"/>
                </a:cxn>
                <a:cxn ang="0">
                  <a:pos x="41" y="54"/>
                </a:cxn>
                <a:cxn ang="0">
                  <a:pos x="57" y="48"/>
                </a:cxn>
                <a:cxn ang="0">
                  <a:pos x="68" y="44"/>
                </a:cxn>
                <a:cxn ang="0">
                  <a:pos x="85" y="35"/>
                </a:cxn>
                <a:cxn ang="0">
                  <a:pos x="117" y="29"/>
                </a:cxn>
                <a:cxn ang="0">
                  <a:pos x="148" y="21"/>
                </a:cxn>
                <a:cxn ang="0">
                  <a:pos x="178" y="16"/>
                </a:cxn>
                <a:cxn ang="0">
                  <a:pos x="210" y="12"/>
                </a:cxn>
                <a:cxn ang="0">
                  <a:pos x="241" y="8"/>
                </a:cxn>
                <a:cxn ang="0">
                  <a:pos x="271" y="4"/>
                </a:cxn>
                <a:cxn ang="0">
                  <a:pos x="304" y="2"/>
                </a:cxn>
                <a:cxn ang="0">
                  <a:pos x="321" y="0"/>
                </a:cxn>
              </a:cxnLst>
              <a:rect l="0" t="0" r="r" b="b"/>
              <a:pathLst>
                <a:path w="549" h="82">
                  <a:moveTo>
                    <a:pt x="321" y="0"/>
                  </a:moveTo>
                  <a:lnTo>
                    <a:pt x="334" y="0"/>
                  </a:lnTo>
                  <a:lnTo>
                    <a:pt x="347" y="2"/>
                  </a:lnTo>
                  <a:lnTo>
                    <a:pt x="363" y="2"/>
                  </a:lnTo>
                  <a:lnTo>
                    <a:pt x="378" y="2"/>
                  </a:lnTo>
                  <a:lnTo>
                    <a:pt x="391" y="2"/>
                  </a:lnTo>
                  <a:lnTo>
                    <a:pt x="408" y="2"/>
                  </a:lnTo>
                  <a:lnTo>
                    <a:pt x="421" y="2"/>
                  </a:lnTo>
                  <a:lnTo>
                    <a:pt x="437" y="2"/>
                  </a:lnTo>
                  <a:lnTo>
                    <a:pt x="452" y="2"/>
                  </a:lnTo>
                  <a:lnTo>
                    <a:pt x="465" y="2"/>
                  </a:lnTo>
                  <a:lnTo>
                    <a:pt x="480" y="2"/>
                  </a:lnTo>
                  <a:lnTo>
                    <a:pt x="496" y="6"/>
                  </a:lnTo>
                  <a:lnTo>
                    <a:pt x="507" y="8"/>
                  </a:lnTo>
                  <a:lnTo>
                    <a:pt x="520" y="12"/>
                  </a:lnTo>
                  <a:lnTo>
                    <a:pt x="532" y="14"/>
                  </a:lnTo>
                  <a:lnTo>
                    <a:pt x="543" y="21"/>
                  </a:lnTo>
                  <a:lnTo>
                    <a:pt x="547" y="29"/>
                  </a:lnTo>
                  <a:lnTo>
                    <a:pt x="549" y="36"/>
                  </a:lnTo>
                  <a:lnTo>
                    <a:pt x="530" y="33"/>
                  </a:lnTo>
                  <a:lnTo>
                    <a:pt x="513" y="29"/>
                  </a:lnTo>
                  <a:lnTo>
                    <a:pt x="494" y="25"/>
                  </a:lnTo>
                  <a:lnTo>
                    <a:pt x="477" y="25"/>
                  </a:lnTo>
                  <a:lnTo>
                    <a:pt x="459" y="23"/>
                  </a:lnTo>
                  <a:lnTo>
                    <a:pt x="442" y="21"/>
                  </a:lnTo>
                  <a:lnTo>
                    <a:pt x="425" y="21"/>
                  </a:lnTo>
                  <a:lnTo>
                    <a:pt x="408" y="21"/>
                  </a:lnTo>
                  <a:lnTo>
                    <a:pt x="391" y="19"/>
                  </a:lnTo>
                  <a:lnTo>
                    <a:pt x="372" y="19"/>
                  </a:lnTo>
                  <a:lnTo>
                    <a:pt x="355" y="19"/>
                  </a:lnTo>
                  <a:lnTo>
                    <a:pt x="338" y="21"/>
                  </a:lnTo>
                  <a:lnTo>
                    <a:pt x="321" y="21"/>
                  </a:lnTo>
                  <a:lnTo>
                    <a:pt x="304" y="23"/>
                  </a:lnTo>
                  <a:lnTo>
                    <a:pt x="287" y="23"/>
                  </a:lnTo>
                  <a:lnTo>
                    <a:pt x="271" y="25"/>
                  </a:lnTo>
                  <a:lnTo>
                    <a:pt x="254" y="25"/>
                  </a:lnTo>
                  <a:lnTo>
                    <a:pt x="237" y="29"/>
                  </a:lnTo>
                  <a:lnTo>
                    <a:pt x="220" y="33"/>
                  </a:lnTo>
                  <a:lnTo>
                    <a:pt x="205" y="35"/>
                  </a:lnTo>
                  <a:lnTo>
                    <a:pt x="188" y="38"/>
                  </a:lnTo>
                  <a:lnTo>
                    <a:pt x="171" y="42"/>
                  </a:lnTo>
                  <a:lnTo>
                    <a:pt x="155" y="46"/>
                  </a:lnTo>
                  <a:lnTo>
                    <a:pt x="138" y="52"/>
                  </a:lnTo>
                  <a:lnTo>
                    <a:pt x="121" y="55"/>
                  </a:lnTo>
                  <a:lnTo>
                    <a:pt x="104" y="59"/>
                  </a:lnTo>
                  <a:lnTo>
                    <a:pt x="87" y="63"/>
                  </a:lnTo>
                  <a:lnTo>
                    <a:pt x="70" y="69"/>
                  </a:lnTo>
                  <a:lnTo>
                    <a:pt x="55" y="73"/>
                  </a:lnTo>
                  <a:lnTo>
                    <a:pt x="38" y="76"/>
                  </a:lnTo>
                  <a:lnTo>
                    <a:pt x="22" y="78"/>
                  </a:lnTo>
                  <a:lnTo>
                    <a:pt x="7" y="82"/>
                  </a:lnTo>
                  <a:lnTo>
                    <a:pt x="0" y="76"/>
                  </a:lnTo>
                  <a:lnTo>
                    <a:pt x="1" y="73"/>
                  </a:lnTo>
                  <a:lnTo>
                    <a:pt x="3" y="69"/>
                  </a:lnTo>
                  <a:lnTo>
                    <a:pt x="9" y="67"/>
                  </a:lnTo>
                  <a:lnTo>
                    <a:pt x="15" y="65"/>
                  </a:lnTo>
                  <a:lnTo>
                    <a:pt x="22" y="63"/>
                  </a:lnTo>
                  <a:lnTo>
                    <a:pt x="28" y="59"/>
                  </a:lnTo>
                  <a:lnTo>
                    <a:pt x="36" y="57"/>
                  </a:lnTo>
                  <a:lnTo>
                    <a:pt x="41" y="54"/>
                  </a:lnTo>
                  <a:lnTo>
                    <a:pt x="51" y="52"/>
                  </a:lnTo>
                  <a:lnTo>
                    <a:pt x="57" y="48"/>
                  </a:lnTo>
                  <a:lnTo>
                    <a:pt x="62" y="46"/>
                  </a:lnTo>
                  <a:lnTo>
                    <a:pt x="68" y="44"/>
                  </a:lnTo>
                  <a:lnTo>
                    <a:pt x="72" y="40"/>
                  </a:lnTo>
                  <a:lnTo>
                    <a:pt x="85" y="35"/>
                  </a:lnTo>
                  <a:lnTo>
                    <a:pt x="102" y="33"/>
                  </a:lnTo>
                  <a:lnTo>
                    <a:pt x="117" y="29"/>
                  </a:lnTo>
                  <a:lnTo>
                    <a:pt x="133" y="25"/>
                  </a:lnTo>
                  <a:lnTo>
                    <a:pt x="148" y="21"/>
                  </a:lnTo>
                  <a:lnTo>
                    <a:pt x="163" y="17"/>
                  </a:lnTo>
                  <a:lnTo>
                    <a:pt x="178" y="16"/>
                  </a:lnTo>
                  <a:lnTo>
                    <a:pt x="195" y="14"/>
                  </a:lnTo>
                  <a:lnTo>
                    <a:pt x="210" y="12"/>
                  </a:lnTo>
                  <a:lnTo>
                    <a:pt x="226" y="10"/>
                  </a:lnTo>
                  <a:lnTo>
                    <a:pt x="241" y="8"/>
                  </a:lnTo>
                  <a:lnTo>
                    <a:pt x="256" y="6"/>
                  </a:lnTo>
                  <a:lnTo>
                    <a:pt x="271" y="4"/>
                  </a:lnTo>
                  <a:lnTo>
                    <a:pt x="288" y="2"/>
                  </a:lnTo>
                  <a:lnTo>
                    <a:pt x="304" y="2"/>
                  </a:lnTo>
                  <a:lnTo>
                    <a:pt x="321" y="0"/>
                  </a:lnTo>
                  <a:lnTo>
                    <a:pt x="321" y="0"/>
                  </a:lnTo>
                  <a:close/>
                </a:path>
              </a:pathLst>
            </a:custGeom>
            <a:solidFill>
              <a:srgbClr val="96DE0A"/>
            </a:solidFill>
            <a:ln w="9525">
              <a:noFill/>
              <a:round/>
              <a:headEnd/>
              <a:tailEnd/>
            </a:ln>
          </p:spPr>
          <p:txBody>
            <a:bodyPr/>
            <a:lstStyle/>
            <a:p>
              <a:endParaRPr lang="es-AR"/>
            </a:p>
          </p:txBody>
        </p:sp>
        <p:sp>
          <p:nvSpPr>
            <p:cNvPr id="45229" name="Freeform 173"/>
            <p:cNvSpPr>
              <a:spLocks/>
            </p:cNvSpPr>
            <p:nvPr/>
          </p:nvSpPr>
          <p:spPr bwMode="auto">
            <a:xfrm>
              <a:off x="654" y="3535"/>
              <a:ext cx="20" cy="26"/>
            </a:xfrm>
            <a:custGeom>
              <a:avLst/>
              <a:gdLst/>
              <a:ahLst/>
              <a:cxnLst>
                <a:cxn ang="0">
                  <a:pos x="30" y="0"/>
                </a:cxn>
                <a:cxn ang="0">
                  <a:pos x="36" y="5"/>
                </a:cxn>
                <a:cxn ang="0">
                  <a:pos x="40" y="13"/>
                </a:cxn>
                <a:cxn ang="0">
                  <a:pos x="38" y="20"/>
                </a:cxn>
                <a:cxn ang="0">
                  <a:pos x="32" y="30"/>
                </a:cxn>
                <a:cxn ang="0">
                  <a:pos x="22" y="36"/>
                </a:cxn>
                <a:cxn ang="0">
                  <a:pos x="15" y="43"/>
                </a:cxn>
                <a:cxn ang="0">
                  <a:pos x="7" y="47"/>
                </a:cxn>
                <a:cxn ang="0">
                  <a:pos x="0" y="51"/>
                </a:cxn>
                <a:cxn ang="0">
                  <a:pos x="0" y="45"/>
                </a:cxn>
                <a:cxn ang="0">
                  <a:pos x="7" y="34"/>
                </a:cxn>
                <a:cxn ang="0">
                  <a:pos x="15" y="24"/>
                </a:cxn>
                <a:cxn ang="0">
                  <a:pos x="19" y="19"/>
                </a:cxn>
                <a:cxn ang="0">
                  <a:pos x="22" y="13"/>
                </a:cxn>
                <a:cxn ang="0">
                  <a:pos x="26" y="5"/>
                </a:cxn>
                <a:cxn ang="0">
                  <a:pos x="30" y="0"/>
                </a:cxn>
                <a:cxn ang="0">
                  <a:pos x="30" y="0"/>
                </a:cxn>
              </a:cxnLst>
              <a:rect l="0" t="0" r="r" b="b"/>
              <a:pathLst>
                <a:path w="40" h="51">
                  <a:moveTo>
                    <a:pt x="30" y="0"/>
                  </a:moveTo>
                  <a:lnTo>
                    <a:pt x="36" y="5"/>
                  </a:lnTo>
                  <a:lnTo>
                    <a:pt x="40" y="13"/>
                  </a:lnTo>
                  <a:lnTo>
                    <a:pt x="38" y="20"/>
                  </a:lnTo>
                  <a:lnTo>
                    <a:pt x="32" y="30"/>
                  </a:lnTo>
                  <a:lnTo>
                    <a:pt x="22" y="36"/>
                  </a:lnTo>
                  <a:lnTo>
                    <a:pt x="15" y="43"/>
                  </a:lnTo>
                  <a:lnTo>
                    <a:pt x="7" y="47"/>
                  </a:lnTo>
                  <a:lnTo>
                    <a:pt x="0" y="51"/>
                  </a:lnTo>
                  <a:lnTo>
                    <a:pt x="0" y="45"/>
                  </a:lnTo>
                  <a:lnTo>
                    <a:pt x="7" y="34"/>
                  </a:lnTo>
                  <a:lnTo>
                    <a:pt x="15" y="24"/>
                  </a:lnTo>
                  <a:lnTo>
                    <a:pt x="19" y="19"/>
                  </a:lnTo>
                  <a:lnTo>
                    <a:pt x="22" y="13"/>
                  </a:lnTo>
                  <a:lnTo>
                    <a:pt x="26" y="5"/>
                  </a:lnTo>
                  <a:lnTo>
                    <a:pt x="30" y="0"/>
                  </a:lnTo>
                  <a:lnTo>
                    <a:pt x="30" y="0"/>
                  </a:lnTo>
                  <a:close/>
                </a:path>
              </a:pathLst>
            </a:custGeom>
            <a:solidFill>
              <a:srgbClr val="63B863"/>
            </a:solidFill>
            <a:ln w="9525">
              <a:noFill/>
              <a:round/>
              <a:headEnd/>
              <a:tailEnd/>
            </a:ln>
          </p:spPr>
          <p:txBody>
            <a:bodyPr/>
            <a:lstStyle/>
            <a:p>
              <a:endParaRPr lang="es-AR"/>
            </a:p>
          </p:txBody>
        </p:sp>
        <p:sp>
          <p:nvSpPr>
            <p:cNvPr id="45230" name="Freeform 174"/>
            <p:cNvSpPr>
              <a:spLocks/>
            </p:cNvSpPr>
            <p:nvPr/>
          </p:nvSpPr>
          <p:spPr bwMode="auto">
            <a:xfrm>
              <a:off x="373" y="3546"/>
              <a:ext cx="35" cy="32"/>
            </a:xfrm>
            <a:custGeom>
              <a:avLst/>
              <a:gdLst/>
              <a:ahLst/>
              <a:cxnLst>
                <a:cxn ang="0">
                  <a:pos x="15" y="0"/>
                </a:cxn>
                <a:cxn ang="0">
                  <a:pos x="25" y="0"/>
                </a:cxn>
                <a:cxn ang="0">
                  <a:pos x="36" y="4"/>
                </a:cxn>
                <a:cxn ang="0">
                  <a:pos x="48" y="10"/>
                </a:cxn>
                <a:cxn ang="0">
                  <a:pos x="57" y="19"/>
                </a:cxn>
                <a:cxn ang="0">
                  <a:pos x="65" y="27"/>
                </a:cxn>
                <a:cxn ang="0">
                  <a:pos x="69" y="40"/>
                </a:cxn>
                <a:cxn ang="0">
                  <a:pos x="70" y="44"/>
                </a:cxn>
                <a:cxn ang="0">
                  <a:pos x="70" y="52"/>
                </a:cxn>
                <a:cxn ang="0">
                  <a:pos x="70" y="59"/>
                </a:cxn>
                <a:cxn ang="0">
                  <a:pos x="70" y="65"/>
                </a:cxn>
                <a:cxn ang="0">
                  <a:pos x="61" y="56"/>
                </a:cxn>
                <a:cxn ang="0">
                  <a:pos x="53" y="46"/>
                </a:cxn>
                <a:cxn ang="0">
                  <a:pos x="42" y="37"/>
                </a:cxn>
                <a:cxn ang="0">
                  <a:pos x="32" y="29"/>
                </a:cxn>
                <a:cxn ang="0">
                  <a:pos x="21" y="19"/>
                </a:cxn>
                <a:cxn ang="0">
                  <a:pos x="12" y="14"/>
                </a:cxn>
                <a:cxn ang="0">
                  <a:pos x="4" y="4"/>
                </a:cxn>
                <a:cxn ang="0">
                  <a:pos x="0" y="0"/>
                </a:cxn>
                <a:cxn ang="0">
                  <a:pos x="6" y="2"/>
                </a:cxn>
                <a:cxn ang="0">
                  <a:pos x="15" y="0"/>
                </a:cxn>
                <a:cxn ang="0">
                  <a:pos x="15" y="0"/>
                </a:cxn>
              </a:cxnLst>
              <a:rect l="0" t="0" r="r" b="b"/>
              <a:pathLst>
                <a:path w="70" h="65">
                  <a:moveTo>
                    <a:pt x="15" y="0"/>
                  </a:moveTo>
                  <a:lnTo>
                    <a:pt x="25" y="0"/>
                  </a:lnTo>
                  <a:lnTo>
                    <a:pt x="36" y="4"/>
                  </a:lnTo>
                  <a:lnTo>
                    <a:pt x="48" y="10"/>
                  </a:lnTo>
                  <a:lnTo>
                    <a:pt x="57" y="19"/>
                  </a:lnTo>
                  <a:lnTo>
                    <a:pt x="65" y="27"/>
                  </a:lnTo>
                  <a:lnTo>
                    <a:pt x="69" y="40"/>
                  </a:lnTo>
                  <a:lnTo>
                    <a:pt x="70" y="44"/>
                  </a:lnTo>
                  <a:lnTo>
                    <a:pt x="70" y="52"/>
                  </a:lnTo>
                  <a:lnTo>
                    <a:pt x="70" y="59"/>
                  </a:lnTo>
                  <a:lnTo>
                    <a:pt x="70" y="65"/>
                  </a:lnTo>
                  <a:lnTo>
                    <a:pt x="61" y="56"/>
                  </a:lnTo>
                  <a:lnTo>
                    <a:pt x="53" y="46"/>
                  </a:lnTo>
                  <a:lnTo>
                    <a:pt x="42" y="37"/>
                  </a:lnTo>
                  <a:lnTo>
                    <a:pt x="32" y="29"/>
                  </a:lnTo>
                  <a:lnTo>
                    <a:pt x="21" y="19"/>
                  </a:lnTo>
                  <a:lnTo>
                    <a:pt x="12" y="14"/>
                  </a:lnTo>
                  <a:lnTo>
                    <a:pt x="4" y="4"/>
                  </a:lnTo>
                  <a:lnTo>
                    <a:pt x="0" y="0"/>
                  </a:lnTo>
                  <a:lnTo>
                    <a:pt x="6" y="2"/>
                  </a:lnTo>
                  <a:lnTo>
                    <a:pt x="15" y="0"/>
                  </a:lnTo>
                  <a:lnTo>
                    <a:pt x="15" y="0"/>
                  </a:lnTo>
                  <a:close/>
                </a:path>
              </a:pathLst>
            </a:custGeom>
            <a:solidFill>
              <a:srgbClr val="A6E8A6"/>
            </a:solidFill>
            <a:ln w="9525">
              <a:noFill/>
              <a:round/>
              <a:headEnd/>
              <a:tailEnd/>
            </a:ln>
          </p:spPr>
          <p:txBody>
            <a:bodyPr/>
            <a:lstStyle/>
            <a:p>
              <a:endParaRPr lang="es-AR"/>
            </a:p>
          </p:txBody>
        </p:sp>
        <p:sp>
          <p:nvSpPr>
            <p:cNvPr id="45231" name="Freeform 175"/>
            <p:cNvSpPr>
              <a:spLocks/>
            </p:cNvSpPr>
            <p:nvPr/>
          </p:nvSpPr>
          <p:spPr bwMode="auto">
            <a:xfrm>
              <a:off x="1245" y="3552"/>
              <a:ext cx="268" cy="47"/>
            </a:xfrm>
            <a:custGeom>
              <a:avLst/>
              <a:gdLst/>
              <a:ahLst/>
              <a:cxnLst>
                <a:cxn ang="0">
                  <a:pos x="368" y="0"/>
                </a:cxn>
                <a:cxn ang="0">
                  <a:pos x="389" y="0"/>
                </a:cxn>
                <a:cxn ang="0">
                  <a:pos x="410" y="0"/>
                </a:cxn>
                <a:cxn ang="0">
                  <a:pos x="433" y="0"/>
                </a:cxn>
                <a:cxn ang="0">
                  <a:pos x="454" y="0"/>
                </a:cxn>
                <a:cxn ang="0">
                  <a:pos x="479" y="0"/>
                </a:cxn>
                <a:cxn ang="0">
                  <a:pos x="500" y="2"/>
                </a:cxn>
                <a:cxn ang="0">
                  <a:pos x="522" y="4"/>
                </a:cxn>
                <a:cxn ang="0">
                  <a:pos x="530" y="13"/>
                </a:cxn>
                <a:cxn ang="0">
                  <a:pos x="517" y="21"/>
                </a:cxn>
                <a:cxn ang="0">
                  <a:pos x="503" y="23"/>
                </a:cxn>
                <a:cxn ang="0">
                  <a:pos x="490" y="23"/>
                </a:cxn>
                <a:cxn ang="0">
                  <a:pos x="475" y="21"/>
                </a:cxn>
                <a:cxn ang="0">
                  <a:pos x="460" y="19"/>
                </a:cxn>
                <a:cxn ang="0">
                  <a:pos x="444" y="19"/>
                </a:cxn>
                <a:cxn ang="0">
                  <a:pos x="410" y="23"/>
                </a:cxn>
                <a:cxn ang="0">
                  <a:pos x="353" y="24"/>
                </a:cxn>
                <a:cxn ang="0">
                  <a:pos x="298" y="30"/>
                </a:cxn>
                <a:cxn ang="0">
                  <a:pos x="243" y="38"/>
                </a:cxn>
                <a:cxn ang="0">
                  <a:pos x="190" y="49"/>
                </a:cxn>
                <a:cxn ang="0">
                  <a:pos x="135" y="61"/>
                </a:cxn>
                <a:cxn ang="0">
                  <a:pos x="81" y="72"/>
                </a:cxn>
                <a:cxn ang="0">
                  <a:pos x="28" y="87"/>
                </a:cxn>
                <a:cxn ang="0">
                  <a:pos x="0" y="85"/>
                </a:cxn>
                <a:cxn ang="0">
                  <a:pos x="2" y="74"/>
                </a:cxn>
                <a:cxn ang="0">
                  <a:pos x="9" y="66"/>
                </a:cxn>
                <a:cxn ang="0">
                  <a:pos x="23" y="61"/>
                </a:cxn>
                <a:cxn ang="0">
                  <a:pos x="38" y="57"/>
                </a:cxn>
                <a:cxn ang="0">
                  <a:pos x="53" y="53"/>
                </a:cxn>
                <a:cxn ang="0">
                  <a:pos x="68" y="49"/>
                </a:cxn>
                <a:cxn ang="0">
                  <a:pos x="83" y="43"/>
                </a:cxn>
                <a:cxn ang="0">
                  <a:pos x="104" y="38"/>
                </a:cxn>
                <a:cxn ang="0">
                  <a:pos x="137" y="30"/>
                </a:cxn>
                <a:cxn ang="0">
                  <a:pos x="171" y="23"/>
                </a:cxn>
                <a:cxn ang="0">
                  <a:pos x="205" y="17"/>
                </a:cxn>
                <a:cxn ang="0">
                  <a:pos x="237" y="11"/>
                </a:cxn>
                <a:cxn ang="0">
                  <a:pos x="272" y="7"/>
                </a:cxn>
                <a:cxn ang="0">
                  <a:pos x="306" y="4"/>
                </a:cxn>
                <a:cxn ang="0">
                  <a:pos x="342" y="2"/>
                </a:cxn>
                <a:cxn ang="0">
                  <a:pos x="359" y="2"/>
                </a:cxn>
              </a:cxnLst>
              <a:rect l="0" t="0" r="r" b="b"/>
              <a:pathLst>
                <a:path w="536" h="93">
                  <a:moveTo>
                    <a:pt x="359" y="2"/>
                  </a:moveTo>
                  <a:lnTo>
                    <a:pt x="368" y="0"/>
                  </a:lnTo>
                  <a:lnTo>
                    <a:pt x="380" y="0"/>
                  </a:lnTo>
                  <a:lnTo>
                    <a:pt x="389" y="0"/>
                  </a:lnTo>
                  <a:lnTo>
                    <a:pt x="399" y="0"/>
                  </a:lnTo>
                  <a:lnTo>
                    <a:pt x="410" y="0"/>
                  </a:lnTo>
                  <a:lnTo>
                    <a:pt x="422" y="0"/>
                  </a:lnTo>
                  <a:lnTo>
                    <a:pt x="433" y="0"/>
                  </a:lnTo>
                  <a:lnTo>
                    <a:pt x="444" y="0"/>
                  </a:lnTo>
                  <a:lnTo>
                    <a:pt x="454" y="0"/>
                  </a:lnTo>
                  <a:lnTo>
                    <a:pt x="465" y="0"/>
                  </a:lnTo>
                  <a:lnTo>
                    <a:pt x="479" y="0"/>
                  </a:lnTo>
                  <a:lnTo>
                    <a:pt x="490" y="2"/>
                  </a:lnTo>
                  <a:lnTo>
                    <a:pt x="500" y="2"/>
                  </a:lnTo>
                  <a:lnTo>
                    <a:pt x="511" y="2"/>
                  </a:lnTo>
                  <a:lnTo>
                    <a:pt x="522" y="4"/>
                  </a:lnTo>
                  <a:lnTo>
                    <a:pt x="536" y="5"/>
                  </a:lnTo>
                  <a:lnTo>
                    <a:pt x="530" y="13"/>
                  </a:lnTo>
                  <a:lnTo>
                    <a:pt x="522" y="19"/>
                  </a:lnTo>
                  <a:lnTo>
                    <a:pt x="517" y="21"/>
                  </a:lnTo>
                  <a:lnTo>
                    <a:pt x="511" y="23"/>
                  </a:lnTo>
                  <a:lnTo>
                    <a:pt x="503" y="23"/>
                  </a:lnTo>
                  <a:lnTo>
                    <a:pt x="498" y="23"/>
                  </a:lnTo>
                  <a:lnTo>
                    <a:pt x="490" y="23"/>
                  </a:lnTo>
                  <a:lnTo>
                    <a:pt x="482" y="21"/>
                  </a:lnTo>
                  <a:lnTo>
                    <a:pt x="475" y="21"/>
                  </a:lnTo>
                  <a:lnTo>
                    <a:pt x="467" y="21"/>
                  </a:lnTo>
                  <a:lnTo>
                    <a:pt x="460" y="19"/>
                  </a:lnTo>
                  <a:lnTo>
                    <a:pt x="452" y="19"/>
                  </a:lnTo>
                  <a:lnTo>
                    <a:pt x="444" y="19"/>
                  </a:lnTo>
                  <a:lnTo>
                    <a:pt x="439" y="23"/>
                  </a:lnTo>
                  <a:lnTo>
                    <a:pt x="410" y="23"/>
                  </a:lnTo>
                  <a:lnTo>
                    <a:pt x="382" y="23"/>
                  </a:lnTo>
                  <a:lnTo>
                    <a:pt x="353" y="24"/>
                  </a:lnTo>
                  <a:lnTo>
                    <a:pt x="327" y="28"/>
                  </a:lnTo>
                  <a:lnTo>
                    <a:pt x="298" y="30"/>
                  </a:lnTo>
                  <a:lnTo>
                    <a:pt x="272" y="34"/>
                  </a:lnTo>
                  <a:lnTo>
                    <a:pt x="243" y="38"/>
                  </a:lnTo>
                  <a:lnTo>
                    <a:pt x="216" y="43"/>
                  </a:lnTo>
                  <a:lnTo>
                    <a:pt x="190" y="49"/>
                  </a:lnTo>
                  <a:lnTo>
                    <a:pt x="161" y="55"/>
                  </a:lnTo>
                  <a:lnTo>
                    <a:pt x="135" y="61"/>
                  </a:lnTo>
                  <a:lnTo>
                    <a:pt x="110" y="66"/>
                  </a:lnTo>
                  <a:lnTo>
                    <a:pt x="81" y="72"/>
                  </a:lnTo>
                  <a:lnTo>
                    <a:pt x="55" y="80"/>
                  </a:lnTo>
                  <a:lnTo>
                    <a:pt x="28" y="87"/>
                  </a:lnTo>
                  <a:lnTo>
                    <a:pt x="4" y="93"/>
                  </a:lnTo>
                  <a:lnTo>
                    <a:pt x="0" y="85"/>
                  </a:lnTo>
                  <a:lnTo>
                    <a:pt x="2" y="80"/>
                  </a:lnTo>
                  <a:lnTo>
                    <a:pt x="2" y="74"/>
                  </a:lnTo>
                  <a:lnTo>
                    <a:pt x="5" y="70"/>
                  </a:lnTo>
                  <a:lnTo>
                    <a:pt x="9" y="66"/>
                  </a:lnTo>
                  <a:lnTo>
                    <a:pt x="17" y="62"/>
                  </a:lnTo>
                  <a:lnTo>
                    <a:pt x="23" y="61"/>
                  </a:lnTo>
                  <a:lnTo>
                    <a:pt x="32" y="59"/>
                  </a:lnTo>
                  <a:lnTo>
                    <a:pt x="38" y="57"/>
                  </a:lnTo>
                  <a:lnTo>
                    <a:pt x="45" y="55"/>
                  </a:lnTo>
                  <a:lnTo>
                    <a:pt x="53" y="53"/>
                  </a:lnTo>
                  <a:lnTo>
                    <a:pt x="62" y="51"/>
                  </a:lnTo>
                  <a:lnTo>
                    <a:pt x="68" y="49"/>
                  </a:lnTo>
                  <a:lnTo>
                    <a:pt x="78" y="47"/>
                  </a:lnTo>
                  <a:lnTo>
                    <a:pt x="83" y="43"/>
                  </a:lnTo>
                  <a:lnTo>
                    <a:pt x="89" y="42"/>
                  </a:lnTo>
                  <a:lnTo>
                    <a:pt x="104" y="38"/>
                  </a:lnTo>
                  <a:lnTo>
                    <a:pt x="121" y="34"/>
                  </a:lnTo>
                  <a:lnTo>
                    <a:pt x="137" y="30"/>
                  </a:lnTo>
                  <a:lnTo>
                    <a:pt x="154" y="26"/>
                  </a:lnTo>
                  <a:lnTo>
                    <a:pt x="171" y="23"/>
                  </a:lnTo>
                  <a:lnTo>
                    <a:pt x="188" y="19"/>
                  </a:lnTo>
                  <a:lnTo>
                    <a:pt x="205" y="17"/>
                  </a:lnTo>
                  <a:lnTo>
                    <a:pt x="222" y="15"/>
                  </a:lnTo>
                  <a:lnTo>
                    <a:pt x="237" y="11"/>
                  </a:lnTo>
                  <a:lnTo>
                    <a:pt x="254" y="9"/>
                  </a:lnTo>
                  <a:lnTo>
                    <a:pt x="272" y="7"/>
                  </a:lnTo>
                  <a:lnTo>
                    <a:pt x="291" y="5"/>
                  </a:lnTo>
                  <a:lnTo>
                    <a:pt x="306" y="4"/>
                  </a:lnTo>
                  <a:lnTo>
                    <a:pt x="325" y="2"/>
                  </a:lnTo>
                  <a:lnTo>
                    <a:pt x="342" y="2"/>
                  </a:lnTo>
                  <a:lnTo>
                    <a:pt x="359" y="2"/>
                  </a:lnTo>
                  <a:lnTo>
                    <a:pt x="359" y="2"/>
                  </a:lnTo>
                  <a:close/>
                </a:path>
              </a:pathLst>
            </a:custGeom>
            <a:solidFill>
              <a:srgbClr val="8AD100"/>
            </a:solidFill>
            <a:ln w="9525">
              <a:noFill/>
              <a:round/>
              <a:headEnd/>
              <a:tailEnd/>
            </a:ln>
          </p:spPr>
          <p:txBody>
            <a:bodyPr/>
            <a:lstStyle/>
            <a:p>
              <a:endParaRPr lang="es-AR"/>
            </a:p>
          </p:txBody>
        </p:sp>
        <p:sp>
          <p:nvSpPr>
            <p:cNvPr id="45232" name="Freeform 176"/>
            <p:cNvSpPr>
              <a:spLocks/>
            </p:cNvSpPr>
            <p:nvPr/>
          </p:nvSpPr>
          <p:spPr bwMode="auto">
            <a:xfrm>
              <a:off x="344" y="3555"/>
              <a:ext cx="33" cy="39"/>
            </a:xfrm>
            <a:custGeom>
              <a:avLst/>
              <a:gdLst/>
              <a:ahLst/>
              <a:cxnLst>
                <a:cxn ang="0">
                  <a:pos x="25" y="0"/>
                </a:cxn>
                <a:cxn ang="0">
                  <a:pos x="34" y="2"/>
                </a:cxn>
                <a:cxn ang="0">
                  <a:pos x="44" y="8"/>
                </a:cxn>
                <a:cxn ang="0">
                  <a:pos x="51" y="18"/>
                </a:cxn>
                <a:cxn ang="0">
                  <a:pos x="61" y="31"/>
                </a:cxn>
                <a:cxn ang="0">
                  <a:pos x="63" y="37"/>
                </a:cxn>
                <a:cxn ang="0">
                  <a:pos x="65" y="44"/>
                </a:cxn>
                <a:cxn ang="0">
                  <a:pos x="67" y="50"/>
                </a:cxn>
                <a:cxn ang="0">
                  <a:pos x="67" y="56"/>
                </a:cxn>
                <a:cxn ang="0">
                  <a:pos x="67" y="61"/>
                </a:cxn>
                <a:cxn ang="0">
                  <a:pos x="63" y="67"/>
                </a:cxn>
                <a:cxn ang="0">
                  <a:pos x="61" y="73"/>
                </a:cxn>
                <a:cxn ang="0">
                  <a:pos x="57" y="78"/>
                </a:cxn>
                <a:cxn ang="0">
                  <a:pos x="50" y="67"/>
                </a:cxn>
                <a:cxn ang="0">
                  <a:pos x="44" y="57"/>
                </a:cxn>
                <a:cxn ang="0">
                  <a:pos x="36" y="48"/>
                </a:cxn>
                <a:cxn ang="0">
                  <a:pos x="31" y="38"/>
                </a:cxn>
                <a:cxn ang="0">
                  <a:pos x="23" y="29"/>
                </a:cxn>
                <a:cxn ang="0">
                  <a:pos x="17" y="21"/>
                </a:cxn>
                <a:cxn ang="0">
                  <a:pos x="8" y="14"/>
                </a:cxn>
                <a:cxn ang="0">
                  <a:pos x="0" y="12"/>
                </a:cxn>
                <a:cxn ang="0">
                  <a:pos x="0" y="10"/>
                </a:cxn>
                <a:cxn ang="0">
                  <a:pos x="0" y="6"/>
                </a:cxn>
                <a:cxn ang="0">
                  <a:pos x="4" y="2"/>
                </a:cxn>
                <a:cxn ang="0">
                  <a:pos x="12" y="2"/>
                </a:cxn>
                <a:cxn ang="0">
                  <a:pos x="17" y="2"/>
                </a:cxn>
                <a:cxn ang="0">
                  <a:pos x="25" y="0"/>
                </a:cxn>
                <a:cxn ang="0">
                  <a:pos x="25" y="0"/>
                </a:cxn>
              </a:cxnLst>
              <a:rect l="0" t="0" r="r" b="b"/>
              <a:pathLst>
                <a:path w="67" h="78">
                  <a:moveTo>
                    <a:pt x="25" y="0"/>
                  </a:moveTo>
                  <a:lnTo>
                    <a:pt x="34" y="2"/>
                  </a:lnTo>
                  <a:lnTo>
                    <a:pt x="44" y="8"/>
                  </a:lnTo>
                  <a:lnTo>
                    <a:pt x="51" y="18"/>
                  </a:lnTo>
                  <a:lnTo>
                    <a:pt x="61" y="31"/>
                  </a:lnTo>
                  <a:lnTo>
                    <a:pt x="63" y="37"/>
                  </a:lnTo>
                  <a:lnTo>
                    <a:pt x="65" y="44"/>
                  </a:lnTo>
                  <a:lnTo>
                    <a:pt x="67" y="50"/>
                  </a:lnTo>
                  <a:lnTo>
                    <a:pt x="67" y="56"/>
                  </a:lnTo>
                  <a:lnTo>
                    <a:pt x="67" y="61"/>
                  </a:lnTo>
                  <a:lnTo>
                    <a:pt x="63" y="67"/>
                  </a:lnTo>
                  <a:lnTo>
                    <a:pt x="61" y="73"/>
                  </a:lnTo>
                  <a:lnTo>
                    <a:pt x="57" y="78"/>
                  </a:lnTo>
                  <a:lnTo>
                    <a:pt x="50" y="67"/>
                  </a:lnTo>
                  <a:lnTo>
                    <a:pt x="44" y="57"/>
                  </a:lnTo>
                  <a:lnTo>
                    <a:pt x="36" y="48"/>
                  </a:lnTo>
                  <a:lnTo>
                    <a:pt x="31" y="38"/>
                  </a:lnTo>
                  <a:lnTo>
                    <a:pt x="23" y="29"/>
                  </a:lnTo>
                  <a:lnTo>
                    <a:pt x="17" y="21"/>
                  </a:lnTo>
                  <a:lnTo>
                    <a:pt x="8" y="14"/>
                  </a:lnTo>
                  <a:lnTo>
                    <a:pt x="0" y="12"/>
                  </a:lnTo>
                  <a:lnTo>
                    <a:pt x="0" y="10"/>
                  </a:lnTo>
                  <a:lnTo>
                    <a:pt x="0" y="6"/>
                  </a:lnTo>
                  <a:lnTo>
                    <a:pt x="4" y="2"/>
                  </a:lnTo>
                  <a:lnTo>
                    <a:pt x="12" y="2"/>
                  </a:lnTo>
                  <a:lnTo>
                    <a:pt x="17" y="2"/>
                  </a:lnTo>
                  <a:lnTo>
                    <a:pt x="25" y="0"/>
                  </a:lnTo>
                  <a:lnTo>
                    <a:pt x="25" y="0"/>
                  </a:lnTo>
                  <a:close/>
                </a:path>
              </a:pathLst>
            </a:custGeom>
            <a:solidFill>
              <a:srgbClr val="A6E8A6"/>
            </a:solidFill>
            <a:ln w="9525">
              <a:noFill/>
              <a:round/>
              <a:headEnd/>
              <a:tailEnd/>
            </a:ln>
          </p:spPr>
          <p:txBody>
            <a:bodyPr/>
            <a:lstStyle/>
            <a:p>
              <a:endParaRPr lang="es-AR"/>
            </a:p>
          </p:txBody>
        </p:sp>
        <p:sp>
          <p:nvSpPr>
            <p:cNvPr id="45233" name="Freeform 177"/>
            <p:cNvSpPr>
              <a:spLocks/>
            </p:cNvSpPr>
            <p:nvPr/>
          </p:nvSpPr>
          <p:spPr bwMode="auto">
            <a:xfrm>
              <a:off x="923" y="3558"/>
              <a:ext cx="217" cy="153"/>
            </a:xfrm>
            <a:custGeom>
              <a:avLst/>
              <a:gdLst/>
              <a:ahLst/>
              <a:cxnLst>
                <a:cxn ang="0">
                  <a:pos x="415" y="0"/>
                </a:cxn>
                <a:cxn ang="0">
                  <a:pos x="430" y="6"/>
                </a:cxn>
                <a:cxn ang="0">
                  <a:pos x="436" y="27"/>
                </a:cxn>
                <a:cxn ang="0">
                  <a:pos x="424" y="17"/>
                </a:cxn>
                <a:cxn ang="0">
                  <a:pos x="407" y="27"/>
                </a:cxn>
                <a:cxn ang="0">
                  <a:pos x="375" y="32"/>
                </a:cxn>
                <a:cxn ang="0">
                  <a:pos x="341" y="34"/>
                </a:cxn>
                <a:cxn ang="0">
                  <a:pos x="308" y="36"/>
                </a:cxn>
                <a:cxn ang="0">
                  <a:pos x="274" y="40"/>
                </a:cxn>
                <a:cxn ang="0">
                  <a:pos x="242" y="51"/>
                </a:cxn>
                <a:cxn ang="0">
                  <a:pos x="210" y="55"/>
                </a:cxn>
                <a:cxn ang="0">
                  <a:pos x="177" y="55"/>
                </a:cxn>
                <a:cxn ang="0">
                  <a:pos x="145" y="57"/>
                </a:cxn>
                <a:cxn ang="0">
                  <a:pos x="116" y="65"/>
                </a:cxn>
                <a:cxn ang="0">
                  <a:pos x="97" y="82"/>
                </a:cxn>
                <a:cxn ang="0">
                  <a:pos x="113" y="89"/>
                </a:cxn>
                <a:cxn ang="0">
                  <a:pos x="143" y="88"/>
                </a:cxn>
                <a:cxn ang="0">
                  <a:pos x="175" y="88"/>
                </a:cxn>
                <a:cxn ang="0">
                  <a:pos x="206" y="88"/>
                </a:cxn>
                <a:cxn ang="0">
                  <a:pos x="236" y="93"/>
                </a:cxn>
                <a:cxn ang="0">
                  <a:pos x="242" y="105"/>
                </a:cxn>
                <a:cxn ang="0">
                  <a:pos x="211" y="114"/>
                </a:cxn>
                <a:cxn ang="0">
                  <a:pos x="177" y="116"/>
                </a:cxn>
                <a:cxn ang="0">
                  <a:pos x="143" y="118"/>
                </a:cxn>
                <a:cxn ang="0">
                  <a:pos x="111" y="120"/>
                </a:cxn>
                <a:cxn ang="0">
                  <a:pos x="80" y="128"/>
                </a:cxn>
                <a:cxn ang="0">
                  <a:pos x="44" y="145"/>
                </a:cxn>
                <a:cxn ang="0">
                  <a:pos x="29" y="177"/>
                </a:cxn>
                <a:cxn ang="0">
                  <a:pos x="25" y="215"/>
                </a:cxn>
                <a:cxn ang="0">
                  <a:pos x="27" y="257"/>
                </a:cxn>
                <a:cxn ang="0">
                  <a:pos x="29" y="293"/>
                </a:cxn>
                <a:cxn ang="0">
                  <a:pos x="14" y="281"/>
                </a:cxn>
                <a:cxn ang="0">
                  <a:pos x="0" y="213"/>
                </a:cxn>
                <a:cxn ang="0">
                  <a:pos x="14" y="143"/>
                </a:cxn>
                <a:cxn ang="0">
                  <a:pos x="50" y="82"/>
                </a:cxn>
                <a:cxn ang="0">
                  <a:pos x="105" y="42"/>
                </a:cxn>
                <a:cxn ang="0">
                  <a:pos x="177" y="31"/>
                </a:cxn>
                <a:cxn ang="0">
                  <a:pos x="217" y="25"/>
                </a:cxn>
                <a:cxn ang="0">
                  <a:pos x="261" y="19"/>
                </a:cxn>
                <a:cxn ang="0">
                  <a:pos x="303" y="15"/>
                </a:cxn>
                <a:cxn ang="0">
                  <a:pos x="344" y="10"/>
                </a:cxn>
                <a:cxn ang="0">
                  <a:pos x="386" y="2"/>
                </a:cxn>
              </a:cxnLst>
              <a:rect l="0" t="0" r="r" b="b"/>
              <a:pathLst>
                <a:path w="436" h="306">
                  <a:moveTo>
                    <a:pt x="400" y="0"/>
                  </a:moveTo>
                  <a:lnTo>
                    <a:pt x="407" y="0"/>
                  </a:lnTo>
                  <a:lnTo>
                    <a:pt x="415" y="0"/>
                  </a:lnTo>
                  <a:lnTo>
                    <a:pt x="420" y="0"/>
                  </a:lnTo>
                  <a:lnTo>
                    <a:pt x="426" y="2"/>
                  </a:lnTo>
                  <a:lnTo>
                    <a:pt x="430" y="6"/>
                  </a:lnTo>
                  <a:lnTo>
                    <a:pt x="434" y="12"/>
                  </a:lnTo>
                  <a:lnTo>
                    <a:pt x="436" y="17"/>
                  </a:lnTo>
                  <a:lnTo>
                    <a:pt x="436" y="27"/>
                  </a:lnTo>
                  <a:lnTo>
                    <a:pt x="430" y="27"/>
                  </a:lnTo>
                  <a:lnTo>
                    <a:pt x="428" y="19"/>
                  </a:lnTo>
                  <a:lnTo>
                    <a:pt x="424" y="17"/>
                  </a:lnTo>
                  <a:lnTo>
                    <a:pt x="420" y="19"/>
                  </a:lnTo>
                  <a:lnTo>
                    <a:pt x="420" y="27"/>
                  </a:lnTo>
                  <a:lnTo>
                    <a:pt x="407" y="27"/>
                  </a:lnTo>
                  <a:lnTo>
                    <a:pt x="396" y="29"/>
                  </a:lnTo>
                  <a:lnTo>
                    <a:pt x="384" y="31"/>
                  </a:lnTo>
                  <a:lnTo>
                    <a:pt x="375" y="32"/>
                  </a:lnTo>
                  <a:lnTo>
                    <a:pt x="363" y="32"/>
                  </a:lnTo>
                  <a:lnTo>
                    <a:pt x="352" y="34"/>
                  </a:lnTo>
                  <a:lnTo>
                    <a:pt x="341" y="34"/>
                  </a:lnTo>
                  <a:lnTo>
                    <a:pt x="331" y="36"/>
                  </a:lnTo>
                  <a:lnTo>
                    <a:pt x="320" y="36"/>
                  </a:lnTo>
                  <a:lnTo>
                    <a:pt x="308" y="36"/>
                  </a:lnTo>
                  <a:lnTo>
                    <a:pt x="297" y="38"/>
                  </a:lnTo>
                  <a:lnTo>
                    <a:pt x="286" y="40"/>
                  </a:lnTo>
                  <a:lnTo>
                    <a:pt x="274" y="40"/>
                  </a:lnTo>
                  <a:lnTo>
                    <a:pt x="265" y="44"/>
                  </a:lnTo>
                  <a:lnTo>
                    <a:pt x="253" y="46"/>
                  </a:lnTo>
                  <a:lnTo>
                    <a:pt x="242" y="51"/>
                  </a:lnTo>
                  <a:lnTo>
                    <a:pt x="232" y="51"/>
                  </a:lnTo>
                  <a:lnTo>
                    <a:pt x="221" y="55"/>
                  </a:lnTo>
                  <a:lnTo>
                    <a:pt x="210" y="55"/>
                  </a:lnTo>
                  <a:lnTo>
                    <a:pt x="200" y="55"/>
                  </a:lnTo>
                  <a:lnTo>
                    <a:pt x="187" y="55"/>
                  </a:lnTo>
                  <a:lnTo>
                    <a:pt x="177" y="55"/>
                  </a:lnTo>
                  <a:lnTo>
                    <a:pt x="166" y="55"/>
                  </a:lnTo>
                  <a:lnTo>
                    <a:pt x="154" y="57"/>
                  </a:lnTo>
                  <a:lnTo>
                    <a:pt x="145" y="57"/>
                  </a:lnTo>
                  <a:lnTo>
                    <a:pt x="134" y="59"/>
                  </a:lnTo>
                  <a:lnTo>
                    <a:pt x="124" y="61"/>
                  </a:lnTo>
                  <a:lnTo>
                    <a:pt x="116" y="65"/>
                  </a:lnTo>
                  <a:lnTo>
                    <a:pt x="109" y="69"/>
                  </a:lnTo>
                  <a:lnTo>
                    <a:pt x="103" y="76"/>
                  </a:lnTo>
                  <a:lnTo>
                    <a:pt x="97" y="82"/>
                  </a:lnTo>
                  <a:lnTo>
                    <a:pt x="96" y="91"/>
                  </a:lnTo>
                  <a:lnTo>
                    <a:pt x="103" y="89"/>
                  </a:lnTo>
                  <a:lnTo>
                    <a:pt x="113" y="89"/>
                  </a:lnTo>
                  <a:lnTo>
                    <a:pt x="122" y="89"/>
                  </a:lnTo>
                  <a:lnTo>
                    <a:pt x="134" y="89"/>
                  </a:lnTo>
                  <a:lnTo>
                    <a:pt x="143" y="88"/>
                  </a:lnTo>
                  <a:lnTo>
                    <a:pt x="154" y="88"/>
                  </a:lnTo>
                  <a:lnTo>
                    <a:pt x="164" y="88"/>
                  </a:lnTo>
                  <a:lnTo>
                    <a:pt x="175" y="88"/>
                  </a:lnTo>
                  <a:lnTo>
                    <a:pt x="185" y="86"/>
                  </a:lnTo>
                  <a:lnTo>
                    <a:pt x="196" y="86"/>
                  </a:lnTo>
                  <a:lnTo>
                    <a:pt x="206" y="88"/>
                  </a:lnTo>
                  <a:lnTo>
                    <a:pt x="217" y="89"/>
                  </a:lnTo>
                  <a:lnTo>
                    <a:pt x="227" y="89"/>
                  </a:lnTo>
                  <a:lnTo>
                    <a:pt x="236" y="93"/>
                  </a:lnTo>
                  <a:lnTo>
                    <a:pt x="244" y="95"/>
                  </a:lnTo>
                  <a:lnTo>
                    <a:pt x="253" y="103"/>
                  </a:lnTo>
                  <a:lnTo>
                    <a:pt x="242" y="105"/>
                  </a:lnTo>
                  <a:lnTo>
                    <a:pt x="232" y="108"/>
                  </a:lnTo>
                  <a:lnTo>
                    <a:pt x="221" y="110"/>
                  </a:lnTo>
                  <a:lnTo>
                    <a:pt x="211" y="114"/>
                  </a:lnTo>
                  <a:lnTo>
                    <a:pt x="200" y="114"/>
                  </a:lnTo>
                  <a:lnTo>
                    <a:pt x="189" y="116"/>
                  </a:lnTo>
                  <a:lnTo>
                    <a:pt x="177" y="116"/>
                  </a:lnTo>
                  <a:lnTo>
                    <a:pt x="166" y="118"/>
                  </a:lnTo>
                  <a:lnTo>
                    <a:pt x="154" y="118"/>
                  </a:lnTo>
                  <a:lnTo>
                    <a:pt x="143" y="118"/>
                  </a:lnTo>
                  <a:lnTo>
                    <a:pt x="130" y="118"/>
                  </a:lnTo>
                  <a:lnTo>
                    <a:pt x="120" y="120"/>
                  </a:lnTo>
                  <a:lnTo>
                    <a:pt x="111" y="120"/>
                  </a:lnTo>
                  <a:lnTo>
                    <a:pt x="99" y="122"/>
                  </a:lnTo>
                  <a:lnTo>
                    <a:pt x="90" y="124"/>
                  </a:lnTo>
                  <a:lnTo>
                    <a:pt x="80" y="128"/>
                  </a:lnTo>
                  <a:lnTo>
                    <a:pt x="65" y="131"/>
                  </a:lnTo>
                  <a:lnTo>
                    <a:pt x="54" y="137"/>
                  </a:lnTo>
                  <a:lnTo>
                    <a:pt x="44" y="145"/>
                  </a:lnTo>
                  <a:lnTo>
                    <a:pt x="39" y="154"/>
                  </a:lnTo>
                  <a:lnTo>
                    <a:pt x="33" y="166"/>
                  </a:lnTo>
                  <a:lnTo>
                    <a:pt x="29" y="177"/>
                  </a:lnTo>
                  <a:lnTo>
                    <a:pt x="27" y="188"/>
                  </a:lnTo>
                  <a:lnTo>
                    <a:pt x="27" y="202"/>
                  </a:lnTo>
                  <a:lnTo>
                    <a:pt x="25" y="215"/>
                  </a:lnTo>
                  <a:lnTo>
                    <a:pt x="25" y="228"/>
                  </a:lnTo>
                  <a:lnTo>
                    <a:pt x="27" y="242"/>
                  </a:lnTo>
                  <a:lnTo>
                    <a:pt x="27" y="257"/>
                  </a:lnTo>
                  <a:lnTo>
                    <a:pt x="27" y="268"/>
                  </a:lnTo>
                  <a:lnTo>
                    <a:pt x="29" y="281"/>
                  </a:lnTo>
                  <a:lnTo>
                    <a:pt x="29" y="293"/>
                  </a:lnTo>
                  <a:lnTo>
                    <a:pt x="29" y="306"/>
                  </a:lnTo>
                  <a:lnTo>
                    <a:pt x="25" y="306"/>
                  </a:lnTo>
                  <a:lnTo>
                    <a:pt x="14" y="281"/>
                  </a:lnTo>
                  <a:lnTo>
                    <a:pt x="6" y="259"/>
                  </a:lnTo>
                  <a:lnTo>
                    <a:pt x="0" y="236"/>
                  </a:lnTo>
                  <a:lnTo>
                    <a:pt x="0" y="213"/>
                  </a:lnTo>
                  <a:lnTo>
                    <a:pt x="2" y="188"/>
                  </a:lnTo>
                  <a:lnTo>
                    <a:pt x="6" y="166"/>
                  </a:lnTo>
                  <a:lnTo>
                    <a:pt x="14" y="143"/>
                  </a:lnTo>
                  <a:lnTo>
                    <a:pt x="23" y="122"/>
                  </a:lnTo>
                  <a:lnTo>
                    <a:pt x="35" y="101"/>
                  </a:lnTo>
                  <a:lnTo>
                    <a:pt x="50" y="82"/>
                  </a:lnTo>
                  <a:lnTo>
                    <a:pt x="67" y="67"/>
                  </a:lnTo>
                  <a:lnTo>
                    <a:pt x="84" y="53"/>
                  </a:lnTo>
                  <a:lnTo>
                    <a:pt x="105" y="42"/>
                  </a:lnTo>
                  <a:lnTo>
                    <a:pt x="128" y="34"/>
                  </a:lnTo>
                  <a:lnTo>
                    <a:pt x="151" y="31"/>
                  </a:lnTo>
                  <a:lnTo>
                    <a:pt x="177" y="31"/>
                  </a:lnTo>
                  <a:lnTo>
                    <a:pt x="191" y="29"/>
                  </a:lnTo>
                  <a:lnTo>
                    <a:pt x="204" y="27"/>
                  </a:lnTo>
                  <a:lnTo>
                    <a:pt x="217" y="25"/>
                  </a:lnTo>
                  <a:lnTo>
                    <a:pt x="232" y="23"/>
                  </a:lnTo>
                  <a:lnTo>
                    <a:pt x="248" y="21"/>
                  </a:lnTo>
                  <a:lnTo>
                    <a:pt x="261" y="19"/>
                  </a:lnTo>
                  <a:lnTo>
                    <a:pt x="274" y="17"/>
                  </a:lnTo>
                  <a:lnTo>
                    <a:pt x="289" y="17"/>
                  </a:lnTo>
                  <a:lnTo>
                    <a:pt x="303" y="15"/>
                  </a:lnTo>
                  <a:lnTo>
                    <a:pt x="316" y="13"/>
                  </a:lnTo>
                  <a:lnTo>
                    <a:pt x="331" y="12"/>
                  </a:lnTo>
                  <a:lnTo>
                    <a:pt x="344" y="10"/>
                  </a:lnTo>
                  <a:lnTo>
                    <a:pt x="358" y="6"/>
                  </a:lnTo>
                  <a:lnTo>
                    <a:pt x="371" y="6"/>
                  </a:lnTo>
                  <a:lnTo>
                    <a:pt x="386" y="2"/>
                  </a:lnTo>
                  <a:lnTo>
                    <a:pt x="400" y="0"/>
                  </a:lnTo>
                  <a:lnTo>
                    <a:pt x="400" y="0"/>
                  </a:lnTo>
                  <a:close/>
                </a:path>
              </a:pathLst>
            </a:custGeom>
            <a:solidFill>
              <a:srgbClr val="FFFFFF"/>
            </a:solidFill>
            <a:ln w="9525">
              <a:noFill/>
              <a:round/>
              <a:headEnd/>
              <a:tailEnd/>
            </a:ln>
          </p:spPr>
          <p:txBody>
            <a:bodyPr/>
            <a:lstStyle/>
            <a:p>
              <a:endParaRPr lang="es-AR"/>
            </a:p>
          </p:txBody>
        </p:sp>
        <p:sp>
          <p:nvSpPr>
            <p:cNvPr id="45234" name="Freeform 178"/>
            <p:cNvSpPr>
              <a:spLocks/>
            </p:cNvSpPr>
            <p:nvPr/>
          </p:nvSpPr>
          <p:spPr bwMode="auto">
            <a:xfrm>
              <a:off x="1567" y="3561"/>
              <a:ext cx="12" cy="27"/>
            </a:xfrm>
            <a:custGeom>
              <a:avLst/>
              <a:gdLst/>
              <a:ahLst/>
              <a:cxnLst>
                <a:cxn ang="0">
                  <a:pos x="2" y="0"/>
                </a:cxn>
                <a:cxn ang="0">
                  <a:pos x="13" y="0"/>
                </a:cxn>
                <a:cxn ang="0">
                  <a:pos x="19" y="4"/>
                </a:cxn>
                <a:cxn ang="0">
                  <a:pos x="23" y="9"/>
                </a:cxn>
                <a:cxn ang="0">
                  <a:pos x="25" y="19"/>
                </a:cxn>
                <a:cxn ang="0">
                  <a:pos x="23" y="26"/>
                </a:cxn>
                <a:cxn ang="0">
                  <a:pos x="23" y="38"/>
                </a:cxn>
                <a:cxn ang="0">
                  <a:pos x="19" y="45"/>
                </a:cxn>
                <a:cxn ang="0">
                  <a:pos x="17" y="55"/>
                </a:cxn>
                <a:cxn ang="0">
                  <a:pos x="13" y="49"/>
                </a:cxn>
                <a:cxn ang="0">
                  <a:pos x="9" y="42"/>
                </a:cxn>
                <a:cxn ang="0">
                  <a:pos x="6" y="34"/>
                </a:cxn>
                <a:cxn ang="0">
                  <a:pos x="6" y="26"/>
                </a:cxn>
                <a:cxn ang="0">
                  <a:pos x="2" y="19"/>
                </a:cxn>
                <a:cxn ang="0">
                  <a:pos x="2" y="11"/>
                </a:cxn>
                <a:cxn ang="0">
                  <a:pos x="0" y="6"/>
                </a:cxn>
                <a:cxn ang="0">
                  <a:pos x="2" y="0"/>
                </a:cxn>
                <a:cxn ang="0">
                  <a:pos x="2" y="0"/>
                </a:cxn>
              </a:cxnLst>
              <a:rect l="0" t="0" r="r" b="b"/>
              <a:pathLst>
                <a:path w="25" h="55">
                  <a:moveTo>
                    <a:pt x="2" y="0"/>
                  </a:moveTo>
                  <a:lnTo>
                    <a:pt x="13" y="0"/>
                  </a:lnTo>
                  <a:lnTo>
                    <a:pt x="19" y="4"/>
                  </a:lnTo>
                  <a:lnTo>
                    <a:pt x="23" y="9"/>
                  </a:lnTo>
                  <a:lnTo>
                    <a:pt x="25" y="19"/>
                  </a:lnTo>
                  <a:lnTo>
                    <a:pt x="23" y="26"/>
                  </a:lnTo>
                  <a:lnTo>
                    <a:pt x="23" y="38"/>
                  </a:lnTo>
                  <a:lnTo>
                    <a:pt x="19" y="45"/>
                  </a:lnTo>
                  <a:lnTo>
                    <a:pt x="17" y="55"/>
                  </a:lnTo>
                  <a:lnTo>
                    <a:pt x="13" y="49"/>
                  </a:lnTo>
                  <a:lnTo>
                    <a:pt x="9" y="42"/>
                  </a:lnTo>
                  <a:lnTo>
                    <a:pt x="6" y="34"/>
                  </a:lnTo>
                  <a:lnTo>
                    <a:pt x="6" y="26"/>
                  </a:lnTo>
                  <a:lnTo>
                    <a:pt x="2" y="19"/>
                  </a:lnTo>
                  <a:lnTo>
                    <a:pt x="2" y="11"/>
                  </a:lnTo>
                  <a:lnTo>
                    <a:pt x="0" y="6"/>
                  </a:lnTo>
                  <a:lnTo>
                    <a:pt x="2" y="0"/>
                  </a:lnTo>
                  <a:lnTo>
                    <a:pt x="2" y="0"/>
                  </a:lnTo>
                  <a:close/>
                </a:path>
              </a:pathLst>
            </a:custGeom>
            <a:solidFill>
              <a:srgbClr val="000000"/>
            </a:solidFill>
            <a:ln w="9525">
              <a:noFill/>
              <a:round/>
              <a:headEnd/>
              <a:tailEnd/>
            </a:ln>
          </p:spPr>
          <p:txBody>
            <a:bodyPr/>
            <a:lstStyle/>
            <a:p>
              <a:endParaRPr lang="es-AR"/>
            </a:p>
          </p:txBody>
        </p:sp>
        <p:sp>
          <p:nvSpPr>
            <p:cNvPr id="45235" name="Freeform 179"/>
            <p:cNvSpPr>
              <a:spLocks/>
            </p:cNvSpPr>
            <p:nvPr/>
          </p:nvSpPr>
          <p:spPr bwMode="auto">
            <a:xfrm>
              <a:off x="523" y="3577"/>
              <a:ext cx="23" cy="45"/>
            </a:xfrm>
            <a:custGeom>
              <a:avLst/>
              <a:gdLst/>
              <a:ahLst/>
              <a:cxnLst>
                <a:cxn ang="0">
                  <a:pos x="48" y="2"/>
                </a:cxn>
                <a:cxn ang="0">
                  <a:pos x="48" y="8"/>
                </a:cxn>
                <a:cxn ang="0">
                  <a:pos x="42" y="13"/>
                </a:cxn>
                <a:cxn ang="0">
                  <a:pos x="35" y="19"/>
                </a:cxn>
                <a:cxn ang="0">
                  <a:pos x="27" y="25"/>
                </a:cxn>
                <a:cxn ang="0">
                  <a:pos x="19" y="29"/>
                </a:cxn>
                <a:cxn ang="0">
                  <a:pos x="16" y="34"/>
                </a:cxn>
                <a:cxn ang="0">
                  <a:pos x="16" y="36"/>
                </a:cxn>
                <a:cxn ang="0">
                  <a:pos x="18" y="38"/>
                </a:cxn>
                <a:cxn ang="0">
                  <a:pos x="21" y="40"/>
                </a:cxn>
                <a:cxn ang="0">
                  <a:pos x="29" y="44"/>
                </a:cxn>
                <a:cxn ang="0">
                  <a:pos x="25" y="50"/>
                </a:cxn>
                <a:cxn ang="0">
                  <a:pos x="25" y="57"/>
                </a:cxn>
                <a:cxn ang="0">
                  <a:pos x="25" y="63"/>
                </a:cxn>
                <a:cxn ang="0">
                  <a:pos x="25" y="69"/>
                </a:cxn>
                <a:cxn ang="0">
                  <a:pos x="27" y="78"/>
                </a:cxn>
                <a:cxn ang="0">
                  <a:pos x="35" y="90"/>
                </a:cxn>
                <a:cxn ang="0">
                  <a:pos x="23" y="90"/>
                </a:cxn>
                <a:cxn ang="0">
                  <a:pos x="16" y="88"/>
                </a:cxn>
                <a:cxn ang="0">
                  <a:pos x="10" y="82"/>
                </a:cxn>
                <a:cxn ang="0">
                  <a:pos x="6" y="76"/>
                </a:cxn>
                <a:cxn ang="0">
                  <a:pos x="2" y="69"/>
                </a:cxn>
                <a:cxn ang="0">
                  <a:pos x="0" y="61"/>
                </a:cxn>
                <a:cxn ang="0">
                  <a:pos x="0" y="51"/>
                </a:cxn>
                <a:cxn ang="0">
                  <a:pos x="2" y="44"/>
                </a:cxn>
                <a:cxn ang="0">
                  <a:pos x="2" y="34"/>
                </a:cxn>
                <a:cxn ang="0">
                  <a:pos x="4" y="25"/>
                </a:cxn>
                <a:cxn ang="0">
                  <a:pos x="8" y="17"/>
                </a:cxn>
                <a:cxn ang="0">
                  <a:pos x="16" y="12"/>
                </a:cxn>
                <a:cxn ang="0">
                  <a:pos x="21" y="4"/>
                </a:cxn>
                <a:cxn ang="0">
                  <a:pos x="29" y="2"/>
                </a:cxn>
                <a:cxn ang="0">
                  <a:pos x="38" y="0"/>
                </a:cxn>
                <a:cxn ang="0">
                  <a:pos x="48" y="2"/>
                </a:cxn>
                <a:cxn ang="0">
                  <a:pos x="48" y="2"/>
                </a:cxn>
              </a:cxnLst>
              <a:rect l="0" t="0" r="r" b="b"/>
              <a:pathLst>
                <a:path w="48" h="90">
                  <a:moveTo>
                    <a:pt x="48" y="2"/>
                  </a:moveTo>
                  <a:lnTo>
                    <a:pt x="48" y="8"/>
                  </a:lnTo>
                  <a:lnTo>
                    <a:pt x="42" y="13"/>
                  </a:lnTo>
                  <a:lnTo>
                    <a:pt x="35" y="19"/>
                  </a:lnTo>
                  <a:lnTo>
                    <a:pt x="27" y="25"/>
                  </a:lnTo>
                  <a:lnTo>
                    <a:pt x="19" y="29"/>
                  </a:lnTo>
                  <a:lnTo>
                    <a:pt x="16" y="34"/>
                  </a:lnTo>
                  <a:lnTo>
                    <a:pt x="16" y="36"/>
                  </a:lnTo>
                  <a:lnTo>
                    <a:pt x="18" y="38"/>
                  </a:lnTo>
                  <a:lnTo>
                    <a:pt x="21" y="40"/>
                  </a:lnTo>
                  <a:lnTo>
                    <a:pt x="29" y="44"/>
                  </a:lnTo>
                  <a:lnTo>
                    <a:pt x="25" y="50"/>
                  </a:lnTo>
                  <a:lnTo>
                    <a:pt x="25" y="57"/>
                  </a:lnTo>
                  <a:lnTo>
                    <a:pt x="25" y="63"/>
                  </a:lnTo>
                  <a:lnTo>
                    <a:pt x="25" y="69"/>
                  </a:lnTo>
                  <a:lnTo>
                    <a:pt x="27" y="78"/>
                  </a:lnTo>
                  <a:lnTo>
                    <a:pt x="35" y="90"/>
                  </a:lnTo>
                  <a:lnTo>
                    <a:pt x="23" y="90"/>
                  </a:lnTo>
                  <a:lnTo>
                    <a:pt x="16" y="88"/>
                  </a:lnTo>
                  <a:lnTo>
                    <a:pt x="10" y="82"/>
                  </a:lnTo>
                  <a:lnTo>
                    <a:pt x="6" y="76"/>
                  </a:lnTo>
                  <a:lnTo>
                    <a:pt x="2" y="69"/>
                  </a:lnTo>
                  <a:lnTo>
                    <a:pt x="0" y="61"/>
                  </a:lnTo>
                  <a:lnTo>
                    <a:pt x="0" y="51"/>
                  </a:lnTo>
                  <a:lnTo>
                    <a:pt x="2" y="44"/>
                  </a:lnTo>
                  <a:lnTo>
                    <a:pt x="2" y="34"/>
                  </a:lnTo>
                  <a:lnTo>
                    <a:pt x="4" y="25"/>
                  </a:lnTo>
                  <a:lnTo>
                    <a:pt x="8" y="17"/>
                  </a:lnTo>
                  <a:lnTo>
                    <a:pt x="16" y="12"/>
                  </a:lnTo>
                  <a:lnTo>
                    <a:pt x="21" y="4"/>
                  </a:lnTo>
                  <a:lnTo>
                    <a:pt x="29" y="2"/>
                  </a:lnTo>
                  <a:lnTo>
                    <a:pt x="38" y="0"/>
                  </a:lnTo>
                  <a:lnTo>
                    <a:pt x="48" y="2"/>
                  </a:lnTo>
                  <a:lnTo>
                    <a:pt x="48" y="2"/>
                  </a:lnTo>
                  <a:close/>
                </a:path>
              </a:pathLst>
            </a:custGeom>
            <a:solidFill>
              <a:srgbClr val="85D185"/>
            </a:solidFill>
            <a:ln w="9525">
              <a:noFill/>
              <a:round/>
              <a:headEnd/>
              <a:tailEnd/>
            </a:ln>
          </p:spPr>
          <p:txBody>
            <a:bodyPr/>
            <a:lstStyle/>
            <a:p>
              <a:endParaRPr lang="es-AR"/>
            </a:p>
          </p:txBody>
        </p:sp>
        <p:sp>
          <p:nvSpPr>
            <p:cNvPr id="45237" name="Freeform 181"/>
            <p:cNvSpPr>
              <a:spLocks/>
            </p:cNvSpPr>
            <p:nvPr/>
          </p:nvSpPr>
          <p:spPr bwMode="auto">
            <a:xfrm>
              <a:off x="1054" y="3578"/>
              <a:ext cx="155" cy="123"/>
            </a:xfrm>
            <a:custGeom>
              <a:avLst/>
              <a:gdLst/>
              <a:ahLst/>
              <a:cxnLst>
                <a:cxn ang="0">
                  <a:pos x="213" y="0"/>
                </a:cxn>
                <a:cxn ang="0">
                  <a:pos x="228" y="0"/>
                </a:cxn>
                <a:cxn ang="0">
                  <a:pos x="243" y="4"/>
                </a:cxn>
                <a:cxn ang="0">
                  <a:pos x="256" y="10"/>
                </a:cxn>
                <a:cxn ang="0">
                  <a:pos x="268" y="17"/>
                </a:cxn>
                <a:cxn ang="0">
                  <a:pos x="277" y="27"/>
                </a:cxn>
                <a:cxn ang="0">
                  <a:pos x="289" y="36"/>
                </a:cxn>
                <a:cxn ang="0">
                  <a:pos x="294" y="49"/>
                </a:cxn>
                <a:cxn ang="0">
                  <a:pos x="302" y="63"/>
                </a:cxn>
                <a:cxn ang="0">
                  <a:pos x="306" y="76"/>
                </a:cxn>
                <a:cxn ang="0">
                  <a:pos x="310" y="91"/>
                </a:cxn>
                <a:cxn ang="0">
                  <a:pos x="310" y="105"/>
                </a:cxn>
                <a:cxn ang="0">
                  <a:pos x="310" y="122"/>
                </a:cxn>
                <a:cxn ang="0">
                  <a:pos x="308" y="137"/>
                </a:cxn>
                <a:cxn ang="0">
                  <a:pos x="304" y="152"/>
                </a:cxn>
                <a:cxn ang="0">
                  <a:pos x="300" y="165"/>
                </a:cxn>
                <a:cxn ang="0">
                  <a:pos x="294" y="179"/>
                </a:cxn>
                <a:cxn ang="0">
                  <a:pos x="287" y="186"/>
                </a:cxn>
                <a:cxn ang="0">
                  <a:pos x="283" y="190"/>
                </a:cxn>
                <a:cxn ang="0">
                  <a:pos x="281" y="184"/>
                </a:cxn>
                <a:cxn ang="0">
                  <a:pos x="279" y="184"/>
                </a:cxn>
                <a:cxn ang="0">
                  <a:pos x="268" y="192"/>
                </a:cxn>
                <a:cxn ang="0">
                  <a:pos x="256" y="202"/>
                </a:cxn>
                <a:cxn ang="0">
                  <a:pos x="243" y="207"/>
                </a:cxn>
                <a:cxn ang="0">
                  <a:pos x="230" y="215"/>
                </a:cxn>
                <a:cxn ang="0">
                  <a:pos x="216" y="221"/>
                </a:cxn>
                <a:cxn ang="0">
                  <a:pos x="201" y="226"/>
                </a:cxn>
                <a:cxn ang="0">
                  <a:pos x="188" y="230"/>
                </a:cxn>
                <a:cxn ang="0">
                  <a:pos x="173" y="236"/>
                </a:cxn>
                <a:cxn ang="0">
                  <a:pos x="156" y="240"/>
                </a:cxn>
                <a:cxn ang="0">
                  <a:pos x="138" y="241"/>
                </a:cxn>
                <a:cxn ang="0">
                  <a:pos x="123" y="243"/>
                </a:cxn>
                <a:cxn ang="0">
                  <a:pos x="108" y="245"/>
                </a:cxn>
                <a:cxn ang="0">
                  <a:pos x="91" y="245"/>
                </a:cxn>
                <a:cxn ang="0">
                  <a:pos x="76" y="245"/>
                </a:cxn>
                <a:cxn ang="0">
                  <a:pos x="62" y="245"/>
                </a:cxn>
                <a:cxn ang="0">
                  <a:pos x="51" y="245"/>
                </a:cxn>
                <a:cxn ang="0">
                  <a:pos x="34" y="234"/>
                </a:cxn>
                <a:cxn ang="0">
                  <a:pos x="21" y="219"/>
                </a:cxn>
                <a:cxn ang="0">
                  <a:pos x="11" y="202"/>
                </a:cxn>
                <a:cxn ang="0">
                  <a:pos x="5" y="184"/>
                </a:cxn>
                <a:cxn ang="0">
                  <a:pos x="2" y="165"/>
                </a:cxn>
                <a:cxn ang="0">
                  <a:pos x="0" y="146"/>
                </a:cxn>
                <a:cxn ang="0">
                  <a:pos x="2" y="126"/>
                </a:cxn>
                <a:cxn ang="0">
                  <a:pos x="5" y="107"/>
                </a:cxn>
                <a:cxn ang="0">
                  <a:pos x="11" y="86"/>
                </a:cxn>
                <a:cxn ang="0">
                  <a:pos x="21" y="70"/>
                </a:cxn>
                <a:cxn ang="0">
                  <a:pos x="30" y="53"/>
                </a:cxn>
                <a:cxn ang="0">
                  <a:pos x="45" y="42"/>
                </a:cxn>
                <a:cxn ang="0">
                  <a:pos x="61" y="32"/>
                </a:cxn>
                <a:cxn ang="0">
                  <a:pos x="80" y="25"/>
                </a:cxn>
                <a:cxn ang="0">
                  <a:pos x="99" y="23"/>
                </a:cxn>
                <a:cxn ang="0">
                  <a:pos x="121" y="27"/>
                </a:cxn>
                <a:cxn ang="0">
                  <a:pos x="133" y="21"/>
                </a:cxn>
                <a:cxn ang="0">
                  <a:pos x="144" y="19"/>
                </a:cxn>
                <a:cxn ang="0">
                  <a:pos x="156" y="15"/>
                </a:cxn>
                <a:cxn ang="0">
                  <a:pos x="169" y="15"/>
                </a:cxn>
                <a:cxn ang="0">
                  <a:pos x="180" y="11"/>
                </a:cxn>
                <a:cxn ang="0">
                  <a:pos x="192" y="10"/>
                </a:cxn>
                <a:cxn ang="0">
                  <a:pos x="201" y="4"/>
                </a:cxn>
                <a:cxn ang="0">
                  <a:pos x="213" y="0"/>
                </a:cxn>
                <a:cxn ang="0">
                  <a:pos x="213" y="0"/>
                </a:cxn>
              </a:cxnLst>
              <a:rect l="0" t="0" r="r" b="b"/>
              <a:pathLst>
                <a:path w="310" h="245">
                  <a:moveTo>
                    <a:pt x="213" y="0"/>
                  </a:moveTo>
                  <a:lnTo>
                    <a:pt x="228" y="0"/>
                  </a:lnTo>
                  <a:lnTo>
                    <a:pt x="243" y="4"/>
                  </a:lnTo>
                  <a:lnTo>
                    <a:pt x="256" y="10"/>
                  </a:lnTo>
                  <a:lnTo>
                    <a:pt x="268" y="17"/>
                  </a:lnTo>
                  <a:lnTo>
                    <a:pt x="277" y="27"/>
                  </a:lnTo>
                  <a:lnTo>
                    <a:pt x="289" y="36"/>
                  </a:lnTo>
                  <a:lnTo>
                    <a:pt x="294" y="49"/>
                  </a:lnTo>
                  <a:lnTo>
                    <a:pt x="302" y="63"/>
                  </a:lnTo>
                  <a:lnTo>
                    <a:pt x="306" y="76"/>
                  </a:lnTo>
                  <a:lnTo>
                    <a:pt x="310" y="91"/>
                  </a:lnTo>
                  <a:lnTo>
                    <a:pt x="310" y="105"/>
                  </a:lnTo>
                  <a:lnTo>
                    <a:pt x="310" y="122"/>
                  </a:lnTo>
                  <a:lnTo>
                    <a:pt x="308" y="137"/>
                  </a:lnTo>
                  <a:lnTo>
                    <a:pt x="304" y="152"/>
                  </a:lnTo>
                  <a:lnTo>
                    <a:pt x="300" y="165"/>
                  </a:lnTo>
                  <a:lnTo>
                    <a:pt x="294" y="179"/>
                  </a:lnTo>
                  <a:lnTo>
                    <a:pt x="287" y="186"/>
                  </a:lnTo>
                  <a:lnTo>
                    <a:pt x="283" y="190"/>
                  </a:lnTo>
                  <a:lnTo>
                    <a:pt x="281" y="184"/>
                  </a:lnTo>
                  <a:lnTo>
                    <a:pt x="279" y="184"/>
                  </a:lnTo>
                  <a:lnTo>
                    <a:pt x="268" y="192"/>
                  </a:lnTo>
                  <a:lnTo>
                    <a:pt x="256" y="202"/>
                  </a:lnTo>
                  <a:lnTo>
                    <a:pt x="243" y="207"/>
                  </a:lnTo>
                  <a:lnTo>
                    <a:pt x="230" y="215"/>
                  </a:lnTo>
                  <a:lnTo>
                    <a:pt x="216" y="221"/>
                  </a:lnTo>
                  <a:lnTo>
                    <a:pt x="201" y="226"/>
                  </a:lnTo>
                  <a:lnTo>
                    <a:pt x="188" y="230"/>
                  </a:lnTo>
                  <a:lnTo>
                    <a:pt x="173" y="236"/>
                  </a:lnTo>
                  <a:lnTo>
                    <a:pt x="156" y="240"/>
                  </a:lnTo>
                  <a:lnTo>
                    <a:pt x="138" y="241"/>
                  </a:lnTo>
                  <a:lnTo>
                    <a:pt x="123" y="243"/>
                  </a:lnTo>
                  <a:lnTo>
                    <a:pt x="108" y="245"/>
                  </a:lnTo>
                  <a:lnTo>
                    <a:pt x="91" y="245"/>
                  </a:lnTo>
                  <a:lnTo>
                    <a:pt x="76" y="245"/>
                  </a:lnTo>
                  <a:lnTo>
                    <a:pt x="62" y="245"/>
                  </a:lnTo>
                  <a:lnTo>
                    <a:pt x="51" y="245"/>
                  </a:lnTo>
                  <a:lnTo>
                    <a:pt x="34" y="234"/>
                  </a:lnTo>
                  <a:lnTo>
                    <a:pt x="21" y="219"/>
                  </a:lnTo>
                  <a:lnTo>
                    <a:pt x="11" y="202"/>
                  </a:lnTo>
                  <a:lnTo>
                    <a:pt x="5" y="184"/>
                  </a:lnTo>
                  <a:lnTo>
                    <a:pt x="2" y="165"/>
                  </a:lnTo>
                  <a:lnTo>
                    <a:pt x="0" y="146"/>
                  </a:lnTo>
                  <a:lnTo>
                    <a:pt x="2" y="126"/>
                  </a:lnTo>
                  <a:lnTo>
                    <a:pt x="5" y="107"/>
                  </a:lnTo>
                  <a:lnTo>
                    <a:pt x="11" y="86"/>
                  </a:lnTo>
                  <a:lnTo>
                    <a:pt x="21" y="70"/>
                  </a:lnTo>
                  <a:lnTo>
                    <a:pt x="30" y="53"/>
                  </a:lnTo>
                  <a:lnTo>
                    <a:pt x="45" y="42"/>
                  </a:lnTo>
                  <a:lnTo>
                    <a:pt x="61" y="32"/>
                  </a:lnTo>
                  <a:lnTo>
                    <a:pt x="80" y="25"/>
                  </a:lnTo>
                  <a:lnTo>
                    <a:pt x="99" y="23"/>
                  </a:lnTo>
                  <a:lnTo>
                    <a:pt x="121" y="27"/>
                  </a:lnTo>
                  <a:lnTo>
                    <a:pt x="133" y="21"/>
                  </a:lnTo>
                  <a:lnTo>
                    <a:pt x="144" y="19"/>
                  </a:lnTo>
                  <a:lnTo>
                    <a:pt x="156" y="15"/>
                  </a:lnTo>
                  <a:lnTo>
                    <a:pt x="169" y="15"/>
                  </a:lnTo>
                  <a:lnTo>
                    <a:pt x="180" y="11"/>
                  </a:lnTo>
                  <a:lnTo>
                    <a:pt x="192" y="10"/>
                  </a:lnTo>
                  <a:lnTo>
                    <a:pt x="201" y="4"/>
                  </a:lnTo>
                  <a:lnTo>
                    <a:pt x="213" y="0"/>
                  </a:lnTo>
                  <a:lnTo>
                    <a:pt x="213" y="0"/>
                  </a:lnTo>
                  <a:close/>
                </a:path>
              </a:pathLst>
            </a:custGeom>
            <a:solidFill>
              <a:srgbClr val="E8D9D9"/>
            </a:solidFill>
            <a:ln w="9525">
              <a:noFill/>
              <a:round/>
              <a:headEnd/>
              <a:tailEnd/>
            </a:ln>
          </p:spPr>
          <p:txBody>
            <a:bodyPr/>
            <a:lstStyle/>
            <a:p>
              <a:endParaRPr lang="es-AR"/>
            </a:p>
          </p:txBody>
        </p:sp>
        <p:sp>
          <p:nvSpPr>
            <p:cNvPr id="45238" name="Freeform 182"/>
            <p:cNvSpPr>
              <a:spLocks/>
            </p:cNvSpPr>
            <p:nvPr/>
          </p:nvSpPr>
          <p:spPr bwMode="auto">
            <a:xfrm>
              <a:off x="1254" y="3578"/>
              <a:ext cx="266" cy="47"/>
            </a:xfrm>
            <a:custGeom>
              <a:avLst/>
              <a:gdLst/>
              <a:ahLst/>
              <a:cxnLst>
                <a:cxn ang="0">
                  <a:pos x="412" y="0"/>
                </a:cxn>
                <a:cxn ang="0">
                  <a:pos x="427" y="0"/>
                </a:cxn>
                <a:cxn ang="0">
                  <a:pos x="443" y="0"/>
                </a:cxn>
                <a:cxn ang="0">
                  <a:pos x="458" y="0"/>
                </a:cxn>
                <a:cxn ang="0">
                  <a:pos x="473" y="0"/>
                </a:cxn>
                <a:cxn ang="0">
                  <a:pos x="488" y="0"/>
                </a:cxn>
                <a:cxn ang="0">
                  <a:pos x="505" y="0"/>
                </a:cxn>
                <a:cxn ang="0">
                  <a:pos x="522" y="0"/>
                </a:cxn>
                <a:cxn ang="0">
                  <a:pos x="532" y="6"/>
                </a:cxn>
                <a:cxn ang="0">
                  <a:pos x="532" y="19"/>
                </a:cxn>
                <a:cxn ang="0">
                  <a:pos x="500" y="27"/>
                </a:cxn>
                <a:cxn ang="0">
                  <a:pos x="443" y="27"/>
                </a:cxn>
                <a:cxn ang="0">
                  <a:pos x="384" y="27"/>
                </a:cxn>
                <a:cxn ang="0">
                  <a:pos x="327" y="30"/>
                </a:cxn>
                <a:cxn ang="0">
                  <a:pos x="272" y="36"/>
                </a:cxn>
                <a:cxn ang="0">
                  <a:pos x="213" y="44"/>
                </a:cxn>
                <a:cxn ang="0">
                  <a:pos x="157" y="53"/>
                </a:cxn>
                <a:cxn ang="0">
                  <a:pos x="102" y="67"/>
                </a:cxn>
                <a:cxn ang="0">
                  <a:pos x="66" y="78"/>
                </a:cxn>
                <a:cxn ang="0">
                  <a:pos x="47" y="82"/>
                </a:cxn>
                <a:cxn ang="0">
                  <a:pos x="28" y="86"/>
                </a:cxn>
                <a:cxn ang="0">
                  <a:pos x="9" y="89"/>
                </a:cxn>
                <a:cxn ang="0">
                  <a:pos x="2" y="84"/>
                </a:cxn>
                <a:cxn ang="0">
                  <a:pos x="13" y="74"/>
                </a:cxn>
                <a:cxn ang="0">
                  <a:pos x="26" y="70"/>
                </a:cxn>
                <a:cxn ang="0">
                  <a:pos x="40" y="67"/>
                </a:cxn>
                <a:cxn ang="0">
                  <a:pos x="53" y="63"/>
                </a:cxn>
                <a:cxn ang="0">
                  <a:pos x="68" y="61"/>
                </a:cxn>
                <a:cxn ang="0">
                  <a:pos x="80" y="59"/>
                </a:cxn>
                <a:cxn ang="0">
                  <a:pos x="104" y="49"/>
                </a:cxn>
                <a:cxn ang="0">
                  <a:pos x="142" y="36"/>
                </a:cxn>
                <a:cxn ang="0">
                  <a:pos x="180" y="25"/>
                </a:cxn>
                <a:cxn ang="0">
                  <a:pos x="220" y="19"/>
                </a:cxn>
                <a:cxn ang="0">
                  <a:pos x="260" y="11"/>
                </a:cxn>
                <a:cxn ang="0">
                  <a:pos x="300" y="6"/>
                </a:cxn>
                <a:cxn ang="0">
                  <a:pos x="342" y="4"/>
                </a:cxn>
                <a:cxn ang="0">
                  <a:pos x="384" y="0"/>
                </a:cxn>
                <a:cxn ang="0">
                  <a:pos x="405" y="0"/>
                </a:cxn>
              </a:cxnLst>
              <a:rect l="0" t="0" r="r" b="b"/>
              <a:pathLst>
                <a:path w="532" h="93">
                  <a:moveTo>
                    <a:pt x="405" y="0"/>
                  </a:moveTo>
                  <a:lnTo>
                    <a:pt x="412" y="0"/>
                  </a:lnTo>
                  <a:lnTo>
                    <a:pt x="418" y="0"/>
                  </a:lnTo>
                  <a:lnTo>
                    <a:pt x="427" y="0"/>
                  </a:lnTo>
                  <a:lnTo>
                    <a:pt x="435" y="0"/>
                  </a:lnTo>
                  <a:lnTo>
                    <a:pt x="443" y="0"/>
                  </a:lnTo>
                  <a:lnTo>
                    <a:pt x="450" y="0"/>
                  </a:lnTo>
                  <a:lnTo>
                    <a:pt x="458" y="0"/>
                  </a:lnTo>
                  <a:lnTo>
                    <a:pt x="465" y="0"/>
                  </a:lnTo>
                  <a:lnTo>
                    <a:pt x="473" y="0"/>
                  </a:lnTo>
                  <a:lnTo>
                    <a:pt x="481" y="0"/>
                  </a:lnTo>
                  <a:lnTo>
                    <a:pt x="488" y="0"/>
                  </a:lnTo>
                  <a:lnTo>
                    <a:pt x="498" y="0"/>
                  </a:lnTo>
                  <a:lnTo>
                    <a:pt x="505" y="0"/>
                  </a:lnTo>
                  <a:lnTo>
                    <a:pt x="515" y="0"/>
                  </a:lnTo>
                  <a:lnTo>
                    <a:pt x="522" y="0"/>
                  </a:lnTo>
                  <a:lnTo>
                    <a:pt x="532" y="0"/>
                  </a:lnTo>
                  <a:lnTo>
                    <a:pt x="532" y="6"/>
                  </a:lnTo>
                  <a:lnTo>
                    <a:pt x="532" y="13"/>
                  </a:lnTo>
                  <a:lnTo>
                    <a:pt x="532" y="19"/>
                  </a:lnTo>
                  <a:lnTo>
                    <a:pt x="532" y="27"/>
                  </a:lnTo>
                  <a:lnTo>
                    <a:pt x="500" y="27"/>
                  </a:lnTo>
                  <a:lnTo>
                    <a:pt x="471" y="27"/>
                  </a:lnTo>
                  <a:lnTo>
                    <a:pt x="443" y="27"/>
                  </a:lnTo>
                  <a:lnTo>
                    <a:pt x="412" y="27"/>
                  </a:lnTo>
                  <a:lnTo>
                    <a:pt x="384" y="27"/>
                  </a:lnTo>
                  <a:lnTo>
                    <a:pt x="355" y="30"/>
                  </a:lnTo>
                  <a:lnTo>
                    <a:pt x="327" y="30"/>
                  </a:lnTo>
                  <a:lnTo>
                    <a:pt x="300" y="34"/>
                  </a:lnTo>
                  <a:lnTo>
                    <a:pt x="272" y="36"/>
                  </a:lnTo>
                  <a:lnTo>
                    <a:pt x="241" y="40"/>
                  </a:lnTo>
                  <a:lnTo>
                    <a:pt x="213" y="44"/>
                  </a:lnTo>
                  <a:lnTo>
                    <a:pt x="186" y="49"/>
                  </a:lnTo>
                  <a:lnTo>
                    <a:pt x="157" y="53"/>
                  </a:lnTo>
                  <a:lnTo>
                    <a:pt x="131" y="61"/>
                  </a:lnTo>
                  <a:lnTo>
                    <a:pt x="102" y="67"/>
                  </a:lnTo>
                  <a:lnTo>
                    <a:pt x="76" y="76"/>
                  </a:lnTo>
                  <a:lnTo>
                    <a:pt x="66" y="78"/>
                  </a:lnTo>
                  <a:lnTo>
                    <a:pt x="59" y="80"/>
                  </a:lnTo>
                  <a:lnTo>
                    <a:pt x="47" y="82"/>
                  </a:lnTo>
                  <a:lnTo>
                    <a:pt x="38" y="86"/>
                  </a:lnTo>
                  <a:lnTo>
                    <a:pt x="28" y="86"/>
                  </a:lnTo>
                  <a:lnTo>
                    <a:pt x="19" y="88"/>
                  </a:lnTo>
                  <a:lnTo>
                    <a:pt x="9" y="89"/>
                  </a:lnTo>
                  <a:lnTo>
                    <a:pt x="0" y="93"/>
                  </a:lnTo>
                  <a:lnTo>
                    <a:pt x="2" y="84"/>
                  </a:lnTo>
                  <a:lnTo>
                    <a:pt x="9" y="76"/>
                  </a:lnTo>
                  <a:lnTo>
                    <a:pt x="13" y="74"/>
                  </a:lnTo>
                  <a:lnTo>
                    <a:pt x="19" y="72"/>
                  </a:lnTo>
                  <a:lnTo>
                    <a:pt x="26" y="70"/>
                  </a:lnTo>
                  <a:lnTo>
                    <a:pt x="32" y="68"/>
                  </a:lnTo>
                  <a:lnTo>
                    <a:pt x="40" y="67"/>
                  </a:lnTo>
                  <a:lnTo>
                    <a:pt x="47" y="65"/>
                  </a:lnTo>
                  <a:lnTo>
                    <a:pt x="53" y="63"/>
                  </a:lnTo>
                  <a:lnTo>
                    <a:pt x="61" y="63"/>
                  </a:lnTo>
                  <a:lnTo>
                    <a:pt x="68" y="61"/>
                  </a:lnTo>
                  <a:lnTo>
                    <a:pt x="74" y="59"/>
                  </a:lnTo>
                  <a:lnTo>
                    <a:pt x="80" y="59"/>
                  </a:lnTo>
                  <a:lnTo>
                    <a:pt x="85" y="57"/>
                  </a:lnTo>
                  <a:lnTo>
                    <a:pt x="104" y="49"/>
                  </a:lnTo>
                  <a:lnTo>
                    <a:pt x="123" y="42"/>
                  </a:lnTo>
                  <a:lnTo>
                    <a:pt x="142" y="36"/>
                  </a:lnTo>
                  <a:lnTo>
                    <a:pt x="161" y="30"/>
                  </a:lnTo>
                  <a:lnTo>
                    <a:pt x="180" y="25"/>
                  </a:lnTo>
                  <a:lnTo>
                    <a:pt x="201" y="21"/>
                  </a:lnTo>
                  <a:lnTo>
                    <a:pt x="220" y="19"/>
                  </a:lnTo>
                  <a:lnTo>
                    <a:pt x="241" y="15"/>
                  </a:lnTo>
                  <a:lnTo>
                    <a:pt x="260" y="11"/>
                  </a:lnTo>
                  <a:lnTo>
                    <a:pt x="281" y="10"/>
                  </a:lnTo>
                  <a:lnTo>
                    <a:pt x="300" y="6"/>
                  </a:lnTo>
                  <a:lnTo>
                    <a:pt x="321" y="6"/>
                  </a:lnTo>
                  <a:lnTo>
                    <a:pt x="342" y="4"/>
                  </a:lnTo>
                  <a:lnTo>
                    <a:pt x="363" y="2"/>
                  </a:lnTo>
                  <a:lnTo>
                    <a:pt x="384" y="0"/>
                  </a:lnTo>
                  <a:lnTo>
                    <a:pt x="405" y="0"/>
                  </a:lnTo>
                  <a:lnTo>
                    <a:pt x="405" y="0"/>
                  </a:lnTo>
                  <a:close/>
                </a:path>
              </a:pathLst>
            </a:custGeom>
            <a:solidFill>
              <a:srgbClr val="7DB819"/>
            </a:solidFill>
            <a:ln w="9525">
              <a:noFill/>
              <a:round/>
              <a:headEnd/>
              <a:tailEnd/>
            </a:ln>
          </p:spPr>
          <p:txBody>
            <a:bodyPr/>
            <a:lstStyle/>
            <a:p>
              <a:endParaRPr lang="es-AR"/>
            </a:p>
          </p:txBody>
        </p:sp>
        <p:sp>
          <p:nvSpPr>
            <p:cNvPr id="45239" name="Freeform 183"/>
            <p:cNvSpPr>
              <a:spLocks/>
            </p:cNvSpPr>
            <p:nvPr/>
          </p:nvSpPr>
          <p:spPr bwMode="auto">
            <a:xfrm>
              <a:off x="400" y="3583"/>
              <a:ext cx="35" cy="36"/>
            </a:xfrm>
            <a:custGeom>
              <a:avLst/>
              <a:gdLst/>
              <a:ahLst/>
              <a:cxnLst>
                <a:cxn ang="0">
                  <a:pos x="21" y="1"/>
                </a:cxn>
                <a:cxn ang="0">
                  <a:pos x="27" y="0"/>
                </a:cxn>
                <a:cxn ang="0">
                  <a:pos x="33" y="0"/>
                </a:cxn>
                <a:cxn ang="0">
                  <a:pos x="38" y="1"/>
                </a:cxn>
                <a:cxn ang="0">
                  <a:pos x="44" y="3"/>
                </a:cxn>
                <a:cxn ang="0">
                  <a:pos x="53" y="9"/>
                </a:cxn>
                <a:cxn ang="0">
                  <a:pos x="61" y="20"/>
                </a:cxn>
                <a:cxn ang="0">
                  <a:pos x="65" y="30"/>
                </a:cxn>
                <a:cxn ang="0">
                  <a:pos x="67" y="43"/>
                </a:cxn>
                <a:cxn ang="0">
                  <a:pos x="69" y="49"/>
                </a:cxn>
                <a:cxn ang="0">
                  <a:pos x="71" y="57"/>
                </a:cxn>
                <a:cxn ang="0">
                  <a:pos x="71" y="64"/>
                </a:cxn>
                <a:cxn ang="0">
                  <a:pos x="71" y="72"/>
                </a:cxn>
                <a:cxn ang="0">
                  <a:pos x="63" y="66"/>
                </a:cxn>
                <a:cxn ang="0">
                  <a:pos x="55" y="57"/>
                </a:cxn>
                <a:cxn ang="0">
                  <a:pos x="50" y="45"/>
                </a:cxn>
                <a:cxn ang="0">
                  <a:pos x="42" y="34"/>
                </a:cxn>
                <a:cxn ang="0">
                  <a:pos x="34" y="22"/>
                </a:cxn>
                <a:cxn ang="0">
                  <a:pos x="25" y="13"/>
                </a:cxn>
                <a:cxn ang="0">
                  <a:pos x="19" y="11"/>
                </a:cxn>
                <a:cxn ang="0">
                  <a:pos x="14" y="9"/>
                </a:cxn>
                <a:cxn ang="0">
                  <a:pos x="6" y="5"/>
                </a:cxn>
                <a:cxn ang="0">
                  <a:pos x="0" y="5"/>
                </a:cxn>
                <a:cxn ang="0">
                  <a:pos x="4" y="3"/>
                </a:cxn>
                <a:cxn ang="0">
                  <a:pos x="10" y="3"/>
                </a:cxn>
                <a:cxn ang="0">
                  <a:pos x="15" y="1"/>
                </a:cxn>
                <a:cxn ang="0">
                  <a:pos x="21" y="1"/>
                </a:cxn>
                <a:cxn ang="0">
                  <a:pos x="21" y="1"/>
                </a:cxn>
              </a:cxnLst>
              <a:rect l="0" t="0" r="r" b="b"/>
              <a:pathLst>
                <a:path w="71" h="72">
                  <a:moveTo>
                    <a:pt x="21" y="1"/>
                  </a:moveTo>
                  <a:lnTo>
                    <a:pt x="27" y="0"/>
                  </a:lnTo>
                  <a:lnTo>
                    <a:pt x="33" y="0"/>
                  </a:lnTo>
                  <a:lnTo>
                    <a:pt x="38" y="1"/>
                  </a:lnTo>
                  <a:lnTo>
                    <a:pt x="44" y="3"/>
                  </a:lnTo>
                  <a:lnTo>
                    <a:pt x="53" y="9"/>
                  </a:lnTo>
                  <a:lnTo>
                    <a:pt x="61" y="20"/>
                  </a:lnTo>
                  <a:lnTo>
                    <a:pt x="65" y="30"/>
                  </a:lnTo>
                  <a:lnTo>
                    <a:pt x="67" y="43"/>
                  </a:lnTo>
                  <a:lnTo>
                    <a:pt x="69" y="49"/>
                  </a:lnTo>
                  <a:lnTo>
                    <a:pt x="71" y="57"/>
                  </a:lnTo>
                  <a:lnTo>
                    <a:pt x="71" y="64"/>
                  </a:lnTo>
                  <a:lnTo>
                    <a:pt x="71" y="72"/>
                  </a:lnTo>
                  <a:lnTo>
                    <a:pt x="63" y="66"/>
                  </a:lnTo>
                  <a:lnTo>
                    <a:pt x="55" y="57"/>
                  </a:lnTo>
                  <a:lnTo>
                    <a:pt x="50" y="45"/>
                  </a:lnTo>
                  <a:lnTo>
                    <a:pt x="42" y="34"/>
                  </a:lnTo>
                  <a:lnTo>
                    <a:pt x="34" y="22"/>
                  </a:lnTo>
                  <a:lnTo>
                    <a:pt x="25" y="13"/>
                  </a:lnTo>
                  <a:lnTo>
                    <a:pt x="19" y="11"/>
                  </a:lnTo>
                  <a:lnTo>
                    <a:pt x="14" y="9"/>
                  </a:lnTo>
                  <a:lnTo>
                    <a:pt x="6" y="5"/>
                  </a:lnTo>
                  <a:lnTo>
                    <a:pt x="0" y="5"/>
                  </a:lnTo>
                  <a:lnTo>
                    <a:pt x="4" y="3"/>
                  </a:lnTo>
                  <a:lnTo>
                    <a:pt x="10" y="3"/>
                  </a:lnTo>
                  <a:lnTo>
                    <a:pt x="15" y="1"/>
                  </a:lnTo>
                  <a:lnTo>
                    <a:pt x="21" y="1"/>
                  </a:lnTo>
                  <a:lnTo>
                    <a:pt x="21" y="1"/>
                  </a:lnTo>
                  <a:close/>
                </a:path>
              </a:pathLst>
            </a:custGeom>
            <a:solidFill>
              <a:srgbClr val="85D185"/>
            </a:solidFill>
            <a:ln w="9525">
              <a:noFill/>
              <a:round/>
              <a:headEnd/>
              <a:tailEnd/>
            </a:ln>
          </p:spPr>
          <p:txBody>
            <a:bodyPr/>
            <a:lstStyle/>
            <a:p>
              <a:endParaRPr lang="es-AR"/>
            </a:p>
          </p:txBody>
        </p:sp>
        <p:sp>
          <p:nvSpPr>
            <p:cNvPr id="45240" name="Freeform 184"/>
            <p:cNvSpPr>
              <a:spLocks/>
            </p:cNvSpPr>
            <p:nvPr/>
          </p:nvSpPr>
          <p:spPr bwMode="auto">
            <a:xfrm>
              <a:off x="483" y="3594"/>
              <a:ext cx="19" cy="30"/>
            </a:xfrm>
            <a:custGeom>
              <a:avLst/>
              <a:gdLst/>
              <a:ahLst/>
              <a:cxnLst>
                <a:cxn ang="0">
                  <a:pos x="17" y="0"/>
                </a:cxn>
                <a:cxn ang="0">
                  <a:pos x="20" y="0"/>
                </a:cxn>
                <a:cxn ang="0">
                  <a:pos x="24" y="0"/>
                </a:cxn>
                <a:cxn ang="0">
                  <a:pos x="28" y="0"/>
                </a:cxn>
                <a:cxn ang="0">
                  <a:pos x="38" y="0"/>
                </a:cxn>
                <a:cxn ang="0">
                  <a:pos x="38" y="4"/>
                </a:cxn>
                <a:cxn ang="0">
                  <a:pos x="38" y="4"/>
                </a:cxn>
                <a:cxn ang="0">
                  <a:pos x="30" y="10"/>
                </a:cxn>
                <a:cxn ang="0">
                  <a:pos x="26" y="16"/>
                </a:cxn>
                <a:cxn ang="0">
                  <a:pos x="22" y="23"/>
                </a:cxn>
                <a:cxn ang="0">
                  <a:pos x="20" y="31"/>
                </a:cxn>
                <a:cxn ang="0">
                  <a:pos x="17" y="35"/>
                </a:cxn>
                <a:cxn ang="0">
                  <a:pos x="17" y="42"/>
                </a:cxn>
                <a:cxn ang="0">
                  <a:pos x="17" y="48"/>
                </a:cxn>
                <a:cxn ang="0">
                  <a:pos x="22" y="56"/>
                </a:cxn>
                <a:cxn ang="0">
                  <a:pos x="15" y="57"/>
                </a:cxn>
                <a:cxn ang="0">
                  <a:pos x="11" y="59"/>
                </a:cxn>
                <a:cxn ang="0">
                  <a:pos x="5" y="57"/>
                </a:cxn>
                <a:cxn ang="0">
                  <a:pos x="3" y="56"/>
                </a:cxn>
                <a:cxn ang="0">
                  <a:pos x="0" y="50"/>
                </a:cxn>
                <a:cxn ang="0">
                  <a:pos x="0" y="40"/>
                </a:cxn>
                <a:cxn ang="0">
                  <a:pos x="0" y="35"/>
                </a:cxn>
                <a:cxn ang="0">
                  <a:pos x="1" y="29"/>
                </a:cxn>
                <a:cxn ang="0">
                  <a:pos x="3" y="21"/>
                </a:cxn>
                <a:cxn ang="0">
                  <a:pos x="5" y="17"/>
                </a:cxn>
                <a:cxn ang="0">
                  <a:pos x="9" y="6"/>
                </a:cxn>
                <a:cxn ang="0">
                  <a:pos x="17" y="0"/>
                </a:cxn>
                <a:cxn ang="0">
                  <a:pos x="17" y="0"/>
                </a:cxn>
              </a:cxnLst>
              <a:rect l="0" t="0" r="r" b="b"/>
              <a:pathLst>
                <a:path w="38" h="59">
                  <a:moveTo>
                    <a:pt x="17" y="0"/>
                  </a:moveTo>
                  <a:lnTo>
                    <a:pt x="20" y="0"/>
                  </a:lnTo>
                  <a:lnTo>
                    <a:pt x="24" y="0"/>
                  </a:lnTo>
                  <a:lnTo>
                    <a:pt x="28" y="0"/>
                  </a:lnTo>
                  <a:lnTo>
                    <a:pt x="38" y="0"/>
                  </a:lnTo>
                  <a:lnTo>
                    <a:pt x="38" y="4"/>
                  </a:lnTo>
                  <a:lnTo>
                    <a:pt x="38" y="4"/>
                  </a:lnTo>
                  <a:lnTo>
                    <a:pt x="30" y="10"/>
                  </a:lnTo>
                  <a:lnTo>
                    <a:pt x="26" y="16"/>
                  </a:lnTo>
                  <a:lnTo>
                    <a:pt x="22" y="23"/>
                  </a:lnTo>
                  <a:lnTo>
                    <a:pt x="20" y="31"/>
                  </a:lnTo>
                  <a:lnTo>
                    <a:pt x="17" y="35"/>
                  </a:lnTo>
                  <a:lnTo>
                    <a:pt x="17" y="42"/>
                  </a:lnTo>
                  <a:lnTo>
                    <a:pt x="17" y="48"/>
                  </a:lnTo>
                  <a:lnTo>
                    <a:pt x="22" y="56"/>
                  </a:lnTo>
                  <a:lnTo>
                    <a:pt x="15" y="57"/>
                  </a:lnTo>
                  <a:lnTo>
                    <a:pt x="11" y="59"/>
                  </a:lnTo>
                  <a:lnTo>
                    <a:pt x="5" y="57"/>
                  </a:lnTo>
                  <a:lnTo>
                    <a:pt x="3" y="56"/>
                  </a:lnTo>
                  <a:lnTo>
                    <a:pt x="0" y="50"/>
                  </a:lnTo>
                  <a:lnTo>
                    <a:pt x="0" y="40"/>
                  </a:lnTo>
                  <a:lnTo>
                    <a:pt x="0" y="35"/>
                  </a:lnTo>
                  <a:lnTo>
                    <a:pt x="1" y="29"/>
                  </a:lnTo>
                  <a:lnTo>
                    <a:pt x="3" y="21"/>
                  </a:lnTo>
                  <a:lnTo>
                    <a:pt x="5" y="17"/>
                  </a:lnTo>
                  <a:lnTo>
                    <a:pt x="9" y="6"/>
                  </a:lnTo>
                  <a:lnTo>
                    <a:pt x="17" y="0"/>
                  </a:lnTo>
                  <a:lnTo>
                    <a:pt x="17" y="0"/>
                  </a:lnTo>
                  <a:close/>
                </a:path>
              </a:pathLst>
            </a:custGeom>
            <a:solidFill>
              <a:srgbClr val="85D185"/>
            </a:solidFill>
            <a:ln w="9525">
              <a:noFill/>
              <a:round/>
              <a:headEnd/>
              <a:tailEnd/>
            </a:ln>
          </p:spPr>
          <p:txBody>
            <a:bodyPr/>
            <a:lstStyle/>
            <a:p>
              <a:endParaRPr lang="es-AR"/>
            </a:p>
          </p:txBody>
        </p:sp>
        <p:sp>
          <p:nvSpPr>
            <p:cNvPr id="45241" name="Freeform 185"/>
            <p:cNvSpPr>
              <a:spLocks/>
            </p:cNvSpPr>
            <p:nvPr/>
          </p:nvSpPr>
          <p:spPr bwMode="auto">
            <a:xfrm>
              <a:off x="446" y="3596"/>
              <a:ext cx="20" cy="59"/>
            </a:xfrm>
            <a:custGeom>
              <a:avLst/>
              <a:gdLst/>
              <a:ahLst/>
              <a:cxnLst>
                <a:cxn ang="0">
                  <a:pos x="19" y="0"/>
                </a:cxn>
                <a:cxn ang="0">
                  <a:pos x="27" y="2"/>
                </a:cxn>
                <a:cxn ang="0">
                  <a:pos x="35" y="6"/>
                </a:cxn>
                <a:cxn ang="0">
                  <a:pos x="37" y="12"/>
                </a:cxn>
                <a:cxn ang="0">
                  <a:pos x="40" y="17"/>
                </a:cxn>
                <a:cxn ang="0">
                  <a:pos x="40" y="23"/>
                </a:cxn>
                <a:cxn ang="0">
                  <a:pos x="40" y="31"/>
                </a:cxn>
                <a:cxn ang="0">
                  <a:pos x="40" y="40"/>
                </a:cxn>
                <a:cxn ang="0">
                  <a:pos x="38" y="50"/>
                </a:cxn>
                <a:cxn ang="0">
                  <a:pos x="35" y="57"/>
                </a:cxn>
                <a:cxn ang="0">
                  <a:pos x="33" y="67"/>
                </a:cxn>
                <a:cxn ang="0">
                  <a:pos x="31" y="74"/>
                </a:cxn>
                <a:cxn ang="0">
                  <a:pos x="29" y="84"/>
                </a:cxn>
                <a:cxn ang="0">
                  <a:pos x="27" y="93"/>
                </a:cxn>
                <a:cxn ang="0">
                  <a:pos x="27" y="101"/>
                </a:cxn>
                <a:cxn ang="0">
                  <a:pos x="27" y="110"/>
                </a:cxn>
                <a:cxn ang="0">
                  <a:pos x="31" y="118"/>
                </a:cxn>
                <a:cxn ang="0">
                  <a:pos x="23" y="118"/>
                </a:cxn>
                <a:cxn ang="0">
                  <a:pos x="16" y="116"/>
                </a:cxn>
                <a:cxn ang="0">
                  <a:pos x="8" y="112"/>
                </a:cxn>
                <a:cxn ang="0">
                  <a:pos x="0" y="112"/>
                </a:cxn>
                <a:cxn ang="0">
                  <a:pos x="0" y="105"/>
                </a:cxn>
                <a:cxn ang="0">
                  <a:pos x="0" y="95"/>
                </a:cxn>
                <a:cxn ang="0">
                  <a:pos x="0" y="90"/>
                </a:cxn>
                <a:cxn ang="0">
                  <a:pos x="0" y="82"/>
                </a:cxn>
                <a:cxn ang="0">
                  <a:pos x="0" y="74"/>
                </a:cxn>
                <a:cxn ang="0">
                  <a:pos x="0" y="69"/>
                </a:cxn>
                <a:cxn ang="0">
                  <a:pos x="2" y="61"/>
                </a:cxn>
                <a:cxn ang="0">
                  <a:pos x="2" y="55"/>
                </a:cxn>
                <a:cxn ang="0">
                  <a:pos x="2" y="48"/>
                </a:cxn>
                <a:cxn ang="0">
                  <a:pos x="4" y="40"/>
                </a:cxn>
                <a:cxn ang="0">
                  <a:pos x="6" y="34"/>
                </a:cxn>
                <a:cxn ang="0">
                  <a:pos x="8" y="27"/>
                </a:cxn>
                <a:cxn ang="0">
                  <a:pos x="10" y="19"/>
                </a:cxn>
                <a:cxn ang="0">
                  <a:pos x="12" y="13"/>
                </a:cxn>
                <a:cxn ang="0">
                  <a:pos x="16" y="6"/>
                </a:cxn>
                <a:cxn ang="0">
                  <a:pos x="19" y="0"/>
                </a:cxn>
                <a:cxn ang="0">
                  <a:pos x="19" y="0"/>
                </a:cxn>
              </a:cxnLst>
              <a:rect l="0" t="0" r="r" b="b"/>
              <a:pathLst>
                <a:path w="40" h="118">
                  <a:moveTo>
                    <a:pt x="19" y="0"/>
                  </a:moveTo>
                  <a:lnTo>
                    <a:pt x="27" y="2"/>
                  </a:lnTo>
                  <a:lnTo>
                    <a:pt x="35" y="6"/>
                  </a:lnTo>
                  <a:lnTo>
                    <a:pt x="37" y="12"/>
                  </a:lnTo>
                  <a:lnTo>
                    <a:pt x="40" y="17"/>
                  </a:lnTo>
                  <a:lnTo>
                    <a:pt x="40" y="23"/>
                  </a:lnTo>
                  <a:lnTo>
                    <a:pt x="40" y="31"/>
                  </a:lnTo>
                  <a:lnTo>
                    <a:pt x="40" y="40"/>
                  </a:lnTo>
                  <a:lnTo>
                    <a:pt x="38" y="50"/>
                  </a:lnTo>
                  <a:lnTo>
                    <a:pt x="35" y="57"/>
                  </a:lnTo>
                  <a:lnTo>
                    <a:pt x="33" y="67"/>
                  </a:lnTo>
                  <a:lnTo>
                    <a:pt x="31" y="74"/>
                  </a:lnTo>
                  <a:lnTo>
                    <a:pt x="29" y="84"/>
                  </a:lnTo>
                  <a:lnTo>
                    <a:pt x="27" y="93"/>
                  </a:lnTo>
                  <a:lnTo>
                    <a:pt x="27" y="101"/>
                  </a:lnTo>
                  <a:lnTo>
                    <a:pt x="27" y="110"/>
                  </a:lnTo>
                  <a:lnTo>
                    <a:pt x="31" y="118"/>
                  </a:lnTo>
                  <a:lnTo>
                    <a:pt x="23" y="118"/>
                  </a:lnTo>
                  <a:lnTo>
                    <a:pt x="16" y="116"/>
                  </a:lnTo>
                  <a:lnTo>
                    <a:pt x="8" y="112"/>
                  </a:lnTo>
                  <a:lnTo>
                    <a:pt x="0" y="112"/>
                  </a:lnTo>
                  <a:lnTo>
                    <a:pt x="0" y="105"/>
                  </a:lnTo>
                  <a:lnTo>
                    <a:pt x="0" y="95"/>
                  </a:lnTo>
                  <a:lnTo>
                    <a:pt x="0" y="90"/>
                  </a:lnTo>
                  <a:lnTo>
                    <a:pt x="0" y="82"/>
                  </a:lnTo>
                  <a:lnTo>
                    <a:pt x="0" y="74"/>
                  </a:lnTo>
                  <a:lnTo>
                    <a:pt x="0" y="69"/>
                  </a:lnTo>
                  <a:lnTo>
                    <a:pt x="2" y="61"/>
                  </a:lnTo>
                  <a:lnTo>
                    <a:pt x="2" y="55"/>
                  </a:lnTo>
                  <a:lnTo>
                    <a:pt x="2" y="48"/>
                  </a:lnTo>
                  <a:lnTo>
                    <a:pt x="4" y="40"/>
                  </a:lnTo>
                  <a:lnTo>
                    <a:pt x="6" y="34"/>
                  </a:lnTo>
                  <a:lnTo>
                    <a:pt x="8" y="27"/>
                  </a:lnTo>
                  <a:lnTo>
                    <a:pt x="10" y="19"/>
                  </a:lnTo>
                  <a:lnTo>
                    <a:pt x="12" y="13"/>
                  </a:lnTo>
                  <a:lnTo>
                    <a:pt x="16" y="6"/>
                  </a:lnTo>
                  <a:lnTo>
                    <a:pt x="19" y="0"/>
                  </a:lnTo>
                  <a:lnTo>
                    <a:pt x="19" y="0"/>
                  </a:lnTo>
                  <a:close/>
                </a:path>
              </a:pathLst>
            </a:custGeom>
            <a:solidFill>
              <a:srgbClr val="CCFFCC"/>
            </a:solidFill>
            <a:ln w="9525">
              <a:noFill/>
              <a:round/>
              <a:headEnd/>
              <a:tailEnd/>
            </a:ln>
          </p:spPr>
          <p:txBody>
            <a:bodyPr/>
            <a:lstStyle/>
            <a:p>
              <a:endParaRPr lang="es-AR"/>
            </a:p>
          </p:txBody>
        </p:sp>
        <p:sp>
          <p:nvSpPr>
            <p:cNvPr id="45242" name="Freeform 186"/>
            <p:cNvSpPr>
              <a:spLocks/>
            </p:cNvSpPr>
            <p:nvPr/>
          </p:nvSpPr>
          <p:spPr bwMode="auto">
            <a:xfrm>
              <a:off x="1122" y="3596"/>
              <a:ext cx="69" cy="83"/>
            </a:xfrm>
            <a:custGeom>
              <a:avLst/>
              <a:gdLst/>
              <a:ahLst/>
              <a:cxnLst>
                <a:cxn ang="0">
                  <a:pos x="91" y="0"/>
                </a:cxn>
                <a:cxn ang="0">
                  <a:pos x="97" y="2"/>
                </a:cxn>
                <a:cxn ang="0">
                  <a:pos x="104" y="6"/>
                </a:cxn>
                <a:cxn ang="0">
                  <a:pos x="110" y="12"/>
                </a:cxn>
                <a:cxn ang="0">
                  <a:pos x="116" y="17"/>
                </a:cxn>
                <a:cxn ang="0">
                  <a:pos x="119" y="23"/>
                </a:cxn>
                <a:cxn ang="0">
                  <a:pos x="123" y="29"/>
                </a:cxn>
                <a:cxn ang="0">
                  <a:pos x="127" y="36"/>
                </a:cxn>
                <a:cxn ang="0">
                  <a:pos x="131" y="44"/>
                </a:cxn>
                <a:cxn ang="0">
                  <a:pos x="131" y="52"/>
                </a:cxn>
                <a:cxn ang="0">
                  <a:pos x="135" y="59"/>
                </a:cxn>
                <a:cxn ang="0">
                  <a:pos x="135" y="67"/>
                </a:cxn>
                <a:cxn ang="0">
                  <a:pos x="136" y="76"/>
                </a:cxn>
                <a:cxn ang="0">
                  <a:pos x="136" y="84"/>
                </a:cxn>
                <a:cxn ang="0">
                  <a:pos x="136" y="93"/>
                </a:cxn>
                <a:cxn ang="0">
                  <a:pos x="136" y="103"/>
                </a:cxn>
                <a:cxn ang="0">
                  <a:pos x="136" y="112"/>
                </a:cxn>
                <a:cxn ang="0">
                  <a:pos x="131" y="112"/>
                </a:cxn>
                <a:cxn ang="0">
                  <a:pos x="131" y="107"/>
                </a:cxn>
                <a:cxn ang="0">
                  <a:pos x="125" y="112"/>
                </a:cxn>
                <a:cxn ang="0">
                  <a:pos x="117" y="118"/>
                </a:cxn>
                <a:cxn ang="0">
                  <a:pos x="110" y="126"/>
                </a:cxn>
                <a:cxn ang="0">
                  <a:pos x="102" y="131"/>
                </a:cxn>
                <a:cxn ang="0">
                  <a:pos x="93" y="137"/>
                </a:cxn>
                <a:cxn ang="0">
                  <a:pos x="83" y="143"/>
                </a:cxn>
                <a:cxn ang="0">
                  <a:pos x="74" y="148"/>
                </a:cxn>
                <a:cxn ang="0">
                  <a:pos x="64" y="154"/>
                </a:cxn>
                <a:cxn ang="0">
                  <a:pos x="55" y="158"/>
                </a:cxn>
                <a:cxn ang="0">
                  <a:pos x="45" y="162"/>
                </a:cxn>
                <a:cxn ang="0">
                  <a:pos x="36" y="164"/>
                </a:cxn>
                <a:cxn ang="0">
                  <a:pos x="28" y="166"/>
                </a:cxn>
                <a:cxn ang="0">
                  <a:pos x="19" y="166"/>
                </a:cxn>
                <a:cxn ang="0">
                  <a:pos x="13" y="166"/>
                </a:cxn>
                <a:cxn ang="0">
                  <a:pos x="3" y="162"/>
                </a:cxn>
                <a:cxn ang="0">
                  <a:pos x="0" y="158"/>
                </a:cxn>
                <a:cxn ang="0">
                  <a:pos x="11" y="150"/>
                </a:cxn>
                <a:cxn ang="0">
                  <a:pos x="22" y="145"/>
                </a:cxn>
                <a:cxn ang="0">
                  <a:pos x="34" y="139"/>
                </a:cxn>
                <a:cxn ang="0">
                  <a:pos x="45" y="131"/>
                </a:cxn>
                <a:cxn ang="0">
                  <a:pos x="55" y="122"/>
                </a:cxn>
                <a:cxn ang="0">
                  <a:pos x="64" y="112"/>
                </a:cxn>
                <a:cxn ang="0">
                  <a:pos x="74" y="103"/>
                </a:cxn>
                <a:cxn ang="0">
                  <a:pos x="81" y="93"/>
                </a:cxn>
                <a:cxn ang="0">
                  <a:pos x="87" y="82"/>
                </a:cxn>
                <a:cxn ang="0">
                  <a:pos x="91" y="71"/>
                </a:cxn>
                <a:cxn ang="0">
                  <a:pos x="95" y="59"/>
                </a:cxn>
                <a:cxn ang="0">
                  <a:pos x="98" y="50"/>
                </a:cxn>
                <a:cxn ang="0">
                  <a:pos x="98" y="36"/>
                </a:cxn>
                <a:cxn ang="0">
                  <a:pos x="98" y="25"/>
                </a:cxn>
                <a:cxn ang="0">
                  <a:pos x="95" y="12"/>
                </a:cxn>
                <a:cxn ang="0">
                  <a:pos x="91" y="0"/>
                </a:cxn>
                <a:cxn ang="0">
                  <a:pos x="91" y="0"/>
                </a:cxn>
              </a:cxnLst>
              <a:rect l="0" t="0" r="r" b="b"/>
              <a:pathLst>
                <a:path w="136" h="166">
                  <a:moveTo>
                    <a:pt x="91" y="0"/>
                  </a:moveTo>
                  <a:lnTo>
                    <a:pt x="97" y="2"/>
                  </a:lnTo>
                  <a:lnTo>
                    <a:pt x="104" y="6"/>
                  </a:lnTo>
                  <a:lnTo>
                    <a:pt x="110" y="12"/>
                  </a:lnTo>
                  <a:lnTo>
                    <a:pt x="116" y="17"/>
                  </a:lnTo>
                  <a:lnTo>
                    <a:pt x="119" y="23"/>
                  </a:lnTo>
                  <a:lnTo>
                    <a:pt x="123" y="29"/>
                  </a:lnTo>
                  <a:lnTo>
                    <a:pt x="127" y="36"/>
                  </a:lnTo>
                  <a:lnTo>
                    <a:pt x="131" y="44"/>
                  </a:lnTo>
                  <a:lnTo>
                    <a:pt x="131" y="52"/>
                  </a:lnTo>
                  <a:lnTo>
                    <a:pt x="135" y="59"/>
                  </a:lnTo>
                  <a:lnTo>
                    <a:pt x="135" y="67"/>
                  </a:lnTo>
                  <a:lnTo>
                    <a:pt x="136" y="76"/>
                  </a:lnTo>
                  <a:lnTo>
                    <a:pt x="136" y="84"/>
                  </a:lnTo>
                  <a:lnTo>
                    <a:pt x="136" y="93"/>
                  </a:lnTo>
                  <a:lnTo>
                    <a:pt x="136" y="103"/>
                  </a:lnTo>
                  <a:lnTo>
                    <a:pt x="136" y="112"/>
                  </a:lnTo>
                  <a:lnTo>
                    <a:pt x="131" y="112"/>
                  </a:lnTo>
                  <a:lnTo>
                    <a:pt x="131" y="107"/>
                  </a:lnTo>
                  <a:lnTo>
                    <a:pt x="125" y="112"/>
                  </a:lnTo>
                  <a:lnTo>
                    <a:pt x="117" y="118"/>
                  </a:lnTo>
                  <a:lnTo>
                    <a:pt x="110" y="126"/>
                  </a:lnTo>
                  <a:lnTo>
                    <a:pt x="102" y="131"/>
                  </a:lnTo>
                  <a:lnTo>
                    <a:pt x="93" y="137"/>
                  </a:lnTo>
                  <a:lnTo>
                    <a:pt x="83" y="143"/>
                  </a:lnTo>
                  <a:lnTo>
                    <a:pt x="74" y="148"/>
                  </a:lnTo>
                  <a:lnTo>
                    <a:pt x="64" y="154"/>
                  </a:lnTo>
                  <a:lnTo>
                    <a:pt x="55" y="158"/>
                  </a:lnTo>
                  <a:lnTo>
                    <a:pt x="45" y="162"/>
                  </a:lnTo>
                  <a:lnTo>
                    <a:pt x="36" y="164"/>
                  </a:lnTo>
                  <a:lnTo>
                    <a:pt x="28" y="166"/>
                  </a:lnTo>
                  <a:lnTo>
                    <a:pt x="19" y="166"/>
                  </a:lnTo>
                  <a:lnTo>
                    <a:pt x="13" y="166"/>
                  </a:lnTo>
                  <a:lnTo>
                    <a:pt x="3" y="162"/>
                  </a:lnTo>
                  <a:lnTo>
                    <a:pt x="0" y="158"/>
                  </a:lnTo>
                  <a:lnTo>
                    <a:pt x="11" y="150"/>
                  </a:lnTo>
                  <a:lnTo>
                    <a:pt x="22" y="145"/>
                  </a:lnTo>
                  <a:lnTo>
                    <a:pt x="34" y="139"/>
                  </a:lnTo>
                  <a:lnTo>
                    <a:pt x="45" y="131"/>
                  </a:lnTo>
                  <a:lnTo>
                    <a:pt x="55" y="122"/>
                  </a:lnTo>
                  <a:lnTo>
                    <a:pt x="64" y="112"/>
                  </a:lnTo>
                  <a:lnTo>
                    <a:pt x="74" y="103"/>
                  </a:lnTo>
                  <a:lnTo>
                    <a:pt x="81" y="93"/>
                  </a:lnTo>
                  <a:lnTo>
                    <a:pt x="87" y="82"/>
                  </a:lnTo>
                  <a:lnTo>
                    <a:pt x="91" y="71"/>
                  </a:lnTo>
                  <a:lnTo>
                    <a:pt x="95" y="59"/>
                  </a:lnTo>
                  <a:lnTo>
                    <a:pt x="98" y="50"/>
                  </a:lnTo>
                  <a:lnTo>
                    <a:pt x="98" y="36"/>
                  </a:lnTo>
                  <a:lnTo>
                    <a:pt x="98" y="25"/>
                  </a:lnTo>
                  <a:lnTo>
                    <a:pt x="95" y="12"/>
                  </a:lnTo>
                  <a:lnTo>
                    <a:pt x="91" y="0"/>
                  </a:lnTo>
                  <a:lnTo>
                    <a:pt x="91" y="0"/>
                  </a:lnTo>
                  <a:close/>
                </a:path>
              </a:pathLst>
            </a:custGeom>
            <a:solidFill>
              <a:srgbClr val="000000"/>
            </a:solidFill>
            <a:ln w="9525">
              <a:noFill/>
              <a:round/>
              <a:headEnd/>
              <a:tailEnd/>
            </a:ln>
          </p:spPr>
          <p:txBody>
            <a:bodyPr/>
            <a:lstStyle/>
            <a:p>
              <a:endParaRPr lang="es-AR"/>
            </a:p>
          </p:txBody>
        </p:sp>
        <p:sp>
          <p:nvSpPr>
            <p:cNvPr id="45244" name="Freeform 188"/>
            <p:cNvSpPr>
              <a:spLocks/>
            </p:cNvSpPr>
            <p:nvPr/>
          </p:nvSpPr>
          <p:spPr bwMode="auto">
            <a:xfrm>
              <a:off x="1285" y="3607"/>
              <a:ext cx="199" cy="45"/>
            </a:xfrm>
            <a:custGeom>
              <a:avLst/>
              <a:gdLst/>
              <a:ahLst/>
              <a:cxnLst>
                <a:cxn ang="0">
                  <a:pos x="349" y="4"/>
                </a:cxn>
                <a:cxn ang="0">
                  <a:pos x="355" y="4"/>
                </a:cxn>
                <a:cxn ang="0">
                  <a:pos x="363" y="4"/>
                </a:cxn>
                <a:cxn ang="0">
                  <a:pos x="372" y="0"/>
                </a:cxn>
                <a:cxn ang="0">
                  <a:pos x="382" y="0"/>
                </a:cxn>
                <a:cxn ang="0">
                  <a:pos x="389" y="0"/>
                </a:cxn>
                <a:cxn ang="0">
                  <a:pos x="395" y="4"/>
                </a:cxn>
                <a:cxn ang="0">
                  <a:pos x="399" y="8"/>
                </a:cxn>
                <a:cxn ang="0">
                  <a:pos x="399" y="17"/>
                </a:cxn>
                <a:cxn ang="0">
                  <a:pos x="374" y="21"/>
                </a:cxn>
                <a:cxn ang="0">
                  <a:pos x="349" y="23"/>
                </a:cxn>
                <a:cxn ang="0">
                  <a:pos x="325" y="27"/>
                </a:cxn>
                <a:cxn ang="0">
                  <a:pos x="300" y="29"/>
                </a:cxn>
                <a:cxn ang="0">
                  <a:pos x="275" y="32"/>
                </a:cxn>
                <a:cxn ang="0">
                  <a:pos x="250" y="36"/>
                </a:cxn>
                <a:cxn ang="0">
                  <a:pos x="226" y="40"/>
                </a:cxn>
                <a:cxn ang="0">
                  <a:pos x="203" y="44"/>
                </a:cxn>
                <a:cxn ang="0">
                  <a:pos x="178" y="48"/>
                </a:cxn>
                <a:cxn ang="0">
                  <a:pos x="154" y="51"/>
                </a:cxn>
                <a:cxn ang="0">
                  <a:pos x="129" y="55"/>
                </a:cxn>
                <a:cxn ang="0">
                  <a:pos x="104" y="63"/>
                </a:cxn>
                <a:cxn ang="0">
                  <a:pos x="81" y="67"/>
                </a:cxn>
                <a:cxn ang="0">
                  <a:pos x="57" y="74"/>
                </a:cxn>
                <a:cxn ang="0">
                  <a:pos x="32" y="82"/>
                </a:cxn>
                <a:cxn ang="0">
                  <a:pos x="9" y="89"/>
                </a:cxn>
                <a:cxn ang="0">
                  <a:pos x="1" y="89"/>
                </a:cxn>
                <a:cxn ang="0">
                  <a:pos x="0" y="89"/>
                </a:cxn>
                <a:cxn ang="0">
                  <a:pos x="19" y="76"/>
                </a:cxn>
                <a:cxn ang="0">
                  <a:pos x="38" y="67"/>
                </a:cxn>
                <a:cxn ang="0">
                  <a:pos x="58" y="57"/>
                </a:cxn>
                <a:cxn ang="0">
                  <a:pos x="79" y="49"/>
                </a:cxn>
                <a:cxn ang="0">
                  <a:pos x="98" y="44"/>
                </a:cxn>
                <a:cxn ang="0">
                  <a:pos x="121" y="38"/>
                </a:cxn>
                <a:cxn ang="0">
                  <a:pos x="142" y="32"/>
                </a:cxn>
                <a:cxn ang="0">
                  <a:pos x="167" y="29"/>
                </a:cxn>
                <a:cxn ang="0">
                  <a:pos x="188" y="23"/>
                </a:cxn>
                <a:cxn ang="0">
                  <a:pos x="211" y="21"/>
                </a:cxn>
                <a:cxn ang="0">
                  <a:pos x="233" y="17"/>
                </a:cxn>
                <a:cxn ang="0">
                  <a:pos x="256" y="15"/>
                </a:cxn>
                <a:cxn ang="0">
                  <a:pos x="279" y="11"/>
                </a:cxn>
                <a:cxn ang="0">
                  <a:pos x="302" y="8"/>
                </a:cxn>
                <a:cxn ang="0">
                  <a:pos x="325" y="6"/>
                </a:cxn>
                <a:cxn ang="0">
                  <a:pos x="349" y="4"/>
                </a:cxn>
                <a:cxn ang="0">
                  <a:pos x="349" y="4"/>
                </a:cxn>
              </a:cxnLst>
              <a:rect l="0" t="0" r="r" b="b"/>
              <a:pathLst>
                <a:path w="399" h="89">
                  <a:moveTo>
                    <a:pt x="349" y="4"/>
                  </a:moveTo>
                  <a:lnTo>
                    <a:pt x="355" y="4"/>
                  </a:lnTo>
                  <a:lnTo>
                    <a:pt x="363" y="4"/>
                  </a:lnTo>
                  <a:lnTo>
                    <a:pt x="372" y="0"/>
                  </a:lnTo>
                  <a:lnTo>
                    <a:pt x="382" y="0"/>
                  </a:lnTo>
                  <a:lnTo>
                    <a:pt x="389" y="0"/>
                  </a:lnTo>
                  <a:lnTo>
                    <a:pt x="395" y="4"/>
                  </a:lnTo>
                  <a:lnTo>
                    <a:pt x="399" y="8"/>
                  </a:lnTo>
                  <a:lnTo>
                    <a:pt x="399" y="17"/>
                  </a:lnTo>
                  <a:lnTo>
                    <a:pt x="374" y="21"/>
                  </a:lnTo>
                  <a:lnTo>
                    <a:pt x="349" y="23"/>
                  </a:lnTo>
                  <a:lnTo>
                    <a:pt x="325" y="27"/>
                  </a:lnTo>
                  <a:lnTo>
                    <a:pt x="300" y="29"/>
                  </a:lnTo>
                  <a:lnTo>
                    <a:pt x="275" y="32"/>
                  </a:lnTo>
                  <a:lnTo>
                    <a:pt x="250" y="36"/>
                  </a:lnTo>
                  <a:lnTo>
                    <a:pt x="226" y="40"/>
                  </a:lnTo>
                  <a:lnTo>
                    <a:pt x="203" y="44"/>
                  </a:lnTo>
                  <a:lnTo>
                    <a:pt x="178" y="48"/>
                  </a:lnTo>
                  <a:lnTo>
                    <a:pt x="154" y="51"/>
                  </a:lnTo>
                  <a:lnTo>
                    <a:pt x="129" y="55"/>
                  </a:lnTo>
                  <a:lnTo>
                    <a:pt x="104" y="63"/>
                  </a:lnTo>
                  <a:lnTo>
                    <a:pt x="81" y="67"/>
                  </a:lnTo>
                  <a:lnTo>
                    <a:pt x="57" y="74"/>
                  </a:lnTo>
                  <a:lnTo>
                    <a:pt x="32" y="82"/>
                  </a:lnTo>
                  <a:lnTo>
                    <a:pt x="9" y="89"/>
                  </a:lnTo>
                  <a:lnTo>
                    <a:pt x="1" y="89"/>
                  </a:lnTo>
                  <a:lnTo>
                    <a:pt x="0" y="89"/>
                  </a:lnTo>
                  <a:lnTo>
                    <a:pt x="19" y="76"/>
                  </a:lnTo>
                  <a:lnTo>
                    <a:pt x="38" y="67"/>
                  </a:lnTo>
                  <a:lnTo>
                    <a:pt x="58" y="57"/>
                  </a:lnTo>
                  <a:lnTo>
                    <a:pt x="79" y="49"/>
                  </a:lnTo>
                  <a:lnTo>
                    <a:pt x="98" y="44"/>
                  </a:lnTo>
                  <a:lnTo>
                    <a:pt x="121" y="38"/>
                  </a:lnTo>
                  <a:lnTo>
                    <a:pt x="142" y="32"/>
                  </a:lnTo>
                  <a:lnTo>
                    <a:pt x="167" y="29"/>
                  </a:lnTo>
                  <a:lnTo>
                    <a:pt x="188" y="23"/>
                  </a:lnTo>
                  <a:lnTo>
                    <a:pt x="211" y="21"/>
                  </a:lnTo>
                  <a:lnTo>
                    <a:pt x="233" y="17"/>
                  </a:lnTo>
                  <a:lnTo>
                    <a:pt x="256" y="15"/>
                  </a:lnTo>
                  <a:lnTo>
                    <a:pt x="279" y="11"/>
                  </a:lnTo>
                  <a:lnTo>
                    <a:pt x="302" y="8"/>
                  </a:lnTo>
                  <a:lnTo>
                    <a:pt x="325" y="6"/>
                  </a:lnTo>
                  <a:lnTo>
                    <a:pt x="349" y="4"/>
                  </a:lnTo>
                  <a:lnTo>
                    <a:pt x="349" y="4"/>
                  </a:lnTo>
                  <a:close/>
                </a:path>
              </a:pathLst>
            </a:custGeom>
            <a:solidFill>
              <a:srgbClr val="599E29"/>
            </a:solidFill>
            <a:ln w="9525">
              <a:noFill/>
              <a:round/>
              <a:headEnd/>
              <a:tailEnd/>
            </a:ln>
          </p:spPr>
          <p:txBody>
            <a:bodyPr/>
            <a:lstStyle/>
            <a:p>
              <a:endParaRPr lang="es-AR"/>
            </a:p>
          </p:txBody>
        </p:sp>
        <p:sp>
          <p:nvSpPr>
            <p:cNvPr id="45245" name="Freeform 189"/>
            <p:cNvSpPr>
              <a:spLocks/>
            </p:cNvSpPr>
            <p:nvPr/>
          </p:nvSpPr>
          <p:spPr bwMode="auto">
            <a:xfrm>
              <a:off x="500" y="3625"/>
              <a:ext cx="18" cy="45"/>
            </a:xfrm>
            <a:custGeom>
              <a:avLst/>
              <a:gdLst/>
              <a:ahLst/>
              <a:cxnLst>
                <a:cxn ang="0">
                  <a:pos x="23" y="0"/>
                </a:cxn>
                <a:cxn ang="0">
                  <a:pos x="30" y="4"/>
                </a:cxn>
                <a:cxn ang="0">
                  <a:pos x="36" y="14"/>
                </a:cxn>
                <a:cxn ang="0">
                  <a:pos x="36" y="17"/>
                </a:cxn>
                <a:cxn ang="0">
                  <a:pos x="36" y="25"/>
                </a:cxn>
                <a:cxn ang="0">
                  <a:pos x="36" y="33"/>
                </a:cxn>
                <a:cxn ang="0">
                  <a:pos x="36" y="42"/>
                </a:cxn>
                <a:cxn ang="0">
                  <a:pos x="32" y="48"/>
                </a:cxn>
                <a:cxn ang="0">
                  <a:pos x="30" y="55"/>
                </a:cxn>
                <a:cxn ang="0">
                  <a:pos x="26" y="61"/>
                </a:cxn>
                <a:cxn ang="0">
                  <a:pos x="23" y="71"/>
                </a:cxn>
                <a:cxn ang="0">
                  <a:pos x="17" y="76"/>
                </a:cxn>
                <a:cxn ang="0">
                  <a:pos x="13" y="82"/>
                </a:cxn>
                <a:cxn ang="0">
                  <a:pos x="7" y="86"/>
                </a:cxn>
                <a:cxn ang="0">
                  <a:pos x="4" y="91"/>
                </a:cxn>
                <a:cxn ang="0">
                  <a:pos x="4" y="86"/>
                </a:cxn>
                <a:cxn ang="0">
                  <a:pos x="6" y="82"/>
                </a:cxn>
                <a:cxn ang="0">
                  <a:pos x="7" y="80"/>
                </a:cxn>
                <a:cxn ang="0">
                  <a:pos x="2" y="72"/>
                </a:cxn>
                <a:cxn ang="0">
                  <a:pos x="0" y="63"/>
                </a:cxn>
                <a:cxn ang="0">
                  <a:pos x="0" y="52"/>
                </a:cxn>
                <a:cxn ang="0">
                  <a:pos x="4" y="42"/>
                </a:cxn>
                <a:cxn ang="0">
                  <a:pos x="7" y="29"/>
                </a:cxn>
                <a:cxn ang="0">
                  <a:pos x="13" y="17"/>
                </a:cxn>
                <a:cxn ang="0">
                  <a:pos x="19" y="6"/>
                </a:cxn>
                <a:cxn ang="0">
                  <a:pos x="23" y="0"/>
                </a:cxn>
                <a:cxn ang="0">
                  <a:pos x="23" y="0"/>
                </a:cxn>
              </a:cxnLst>
              <a:rect l="0" t="0" r="r" b="b"/>
              <a:pathLst>
                <a:path w="36" h="91">
                  <a:moveTo>
                    <a:pt x="23" y="0"/>
                  </a:moveTo>
                  <a:lnTo>
                    <a:pt x="30" y="4"/>
                  </a:lnTo>
                  <a:lnTo>
                    <a:pt x="36" y="14"/>
                  </a:lnTo>
                  <a:lnTo>
                    <a:pt x="36" y="17"/>
                  </a:lnTo>
                  <a:lnTo>
                    <a:pt x="36" y="25"/>
                  </a:lnTo>
                  <a:lnTo>
                    <a:pt x="36" y="33"/>
                  </a:lnTo>
                  <a:lnTo>
                    <a:pt x="36" y="42"/>
                  </a:lnTo>
                  <a:lnTo>
                    <a:pt x="32" y="48"/>
                  </a:lnTo>
                  <a:lnTo>
                    <a:pt x="30" y="55"/>
                  </a:lnTo>
                  <a:lnTo>
                    <a:pt x="26" y="61"/>
                  </a:lnTo>
                  <a:lnTo>
                    <a:pt x="23" y="71"/>
                  </a:lnTo>
                  <a:lnTo>
                    <a:pt x="17" y="76"/>
                  </a:lnTo>
                  <a:lnTo>
                    <a:pt x="13" y="82"/>
                  </a:lnTo>
                  <a:lnTo>
                    <a:pt x="7" y="86"/>
                  </a:lnTo>
                  <a:lnTo>
                    <a:pt x="4" y="91"/>
                  </a:lnTo>
                  <a:lnTo>
                    <a:pt x="4" y="86"/>
                  </a:lnTo>
                  <a:lnTo>
                    <a:pt x="6" y="82"/>
                  </a:lnTo>
                  <a:lnTo>
                    <a:pt x="7" y="80"/>
                  </a:lnTo>
                  <a:lnTo>
                    <a:pt x="2" y="72"/>
                  </a:lnTo>
                  <a:lnTo>
                    <a:pt x="0" y="63"/>
                  </a:lnTo>
                  <a:lnTo>
                    <a:pt x="0" y="52"/>
                  </a:lnTo>
                  <a:lnTo>
                    <a:pt x="4" y="42"/>
                  </a:lnTo>
                  <a:lnTo>
                    <a:pt x="7" y="29"/>
                  </a:lnTo>
                  <a:lnTo>
                    <a:pt x="13" y="17"/>
                  </a:lnTo>
                  <a:lnTo>
                    <a:pt x="19" y="6"/>
                  </a:lnTo>
                  <a:lnTo>
                    <a:pt x="23" y="0"/>
                  </a:lnTo>
                  <a:lnTo>
                    <a:pt x="23" y="0"/>
                  </a:lnTo>
                  <a:close/>
                </a:path>
              </a:pathLst>
            </a:custGeom>
            <a:solidFill>
              <a:srgbClr val="CCFFCC"/>
            </a:solidFill>
            <a:ln w="9525">
              <a:noFill/>
              <a:round/>
              <a:headEnd/>
              <a:tailEnd/>
            </a:ln>
          </p:spPr>
          <p:txBody>
            <a:bodyPr/>
            <a:lstStyle/>
            <a:p>
              <a:endParaRPr lang="es-AR"/>
            </a:p>
          </p:txBody>
        </p:sp>
        <p:sp>
          <p:nvSpPr>
            <p:cNvPr id="45247" name="Freeform 191"/>
            <p:cNvSpPr>
              <a:spLocks/>
            </p:cNvSpPr>
            <p:nvPr/>
          </p:nvSpPr>
          <p:spPr bwMode="auto">
            <a:xfrm>
              <a:off x="408" y="3632"/>
              <a:ext cx="27" cy="45"/>
            </a:xfrm>
            <a:custGeom>
              <a:avLst/>
              <a:gdLst/>
              <a:ahLst/>
              <a:cxnLst>
                <a:cxn ang="0">
                  <a:pos x="0" y="0"/>
                </a:cxn>
                <a:cxn ang="0">
                  <a:pos x="6" y="0"/>
                </a:cxn>
                <a:cxn ang="0">
                  <a:pos x="12" y="2"/>
                </a:cxn>
                <a:cxn ang="0">
                  <a:pos x="18" y="6"/>
                </a:cxn>
                <a:cxn ang="0">
                  <a:pos x="21" y="10"/>
                </a:cxn>
                <a:cxn ang="0">
                  <a:pos x="27" y="19"/>
                </a:cxn>
                <a:cxn ang="0">
                  <a:pos x="33" y="33"/>
                </a:cxn>
                <a:cxn ang="0">
                  <a:pos x="35" y="38"/>
                </a:cxn>
                <a:cxn ang="0">
                  <a:pos x="37" y="44"/>
                </a:cxn>
                <a:cxn ang="0">
                  <a:pos x="38" y="52"/>
                </a:cxn>
                <a:cxn ang="0">
                  <a:pos x="40" y="59"/>
                </a:cxn>
                <a:cxn ang="0">
                  <a:pos x="44" y="65"/>
                </a:cxn>
                <a:cxn ang="0">
                  <a:pos x="46" y="73"/>
                </a:cxn>
                <a:cxn ang="0">
                  <a:pos x="50" y="78"/>
                </a:cxn>
                <a:cxn ang="0">
                  <a:pos x="56" y="86"/>
                </a:cxn>
                <a:cxn ang="0">
                  <a:pos x="48" y="90"/>
                </a:cxn>
                <a:cxn ang="0">
                  <a:pos x="40" y="90"/>
                </a:cxn>
                <a:cxn ang="0">
                  <a:pos x="33" y="88"/>
                </a:cxn>
                <a:cxn ang="0">
                  <a:pos x="27" y="86"/>
                </a:cxn>
                <a:cxn ang="0">
                  <a:pos x="23" y="73"/>
                </a:cxn>
                <a:cxn ang="0">
                  <a:pos x="19" y="61"/>
                </a:cxn>
                <a:cxn ang="0">
                  <a:pos x="16" y="50"/>
                </a:cxn>
                <a:cxn ang="0">
                  <a:pos x="12" y="40"/>
                </a:cxn>
                <a:cxn ang="0">
                  <a:pos x="8" y="29"/>
                </a:cxn>
                <a:cxn ang="0">
                  <a:pos x="4" y="19"/>
                </a:cxn>
                <a:cxn ang="0">
                  <a:pos x="0" y="10"/>
                </a:cxn>
                <a:cxn ang="0">
                  <a:pos x="0" y="0"/>
                </a:cxn>
                <a:cxn ang="0">
                  <a:pos x="0" y="0"/>
                </a:cxn>
              </a:cxnLst>
              <a:rect l="0" t="0" r="r" b="b"/>
              <a:pathLst>
                <a:path w="56" h="90">
                  <a:moveTo>
                    <a:pt x="0" y="0"/>
                  </a:moveTo>
                  <a:lnTo>
                    <a:pt x="6" y="0"/>
                  </a:lnTo>
                  <a:lnTo>
                    <a:pt x="12" y="2"/>
                  </a:lnTo>
                  <a:lnTo>
                    <a:pt x="18" y="6"/>
                  </a:lnTo>
                  <a:lnTo>
                    <a:pt x="21" y="10"/>
                  </a:lnTo>
                  <a:lnTo>
                    <a:pt x="27" y="19"/>
                  </a:lnTo>
                  <a:lnTo>
                    <a:pt x="33" y="33"/>
                  </a:lnTo>
                  <a:lnTo>
                    <a:pt x="35" y="38"/>
                  </a:lnTo>
                  <a:lnTo>
                    <a:pt x="37" y="44"/>
                  </a:lnTo>
                  <a:lnTo>
                    <a:pt x="38" y="52"/>
                  </a:lnTo>
                  <a:lnTo>
                    <a:pt x="40" y="59"/>
                  </a:lnTo>
                  <a:lnTo>
                    <a:pt x="44" y="65"/>
                  </a:lnTo>
                  <a:lnTo>
                    <a:pt x="46" y="73"/>
                  </a:lnTo>
                  <a:lnTo>
                    <a:pt x="50" y="78"/>
                  </a:lnTo>
                  <a:lnTo>
                    <a:pt x="56" y="86"/>
                  </a:lnTo>
                  <a:lnTo>
                    <a:pt x="48" y="90"/>
                  </a:lnTo>
                  <a:lnTo>
                    <a:pt x="40" y="90"/>
                  </a:lnTo>
                  <a:lnTo>
                    <a:pt x="33" y="88"/>
                  </a:lnTo>
                  <a:lnTo>
                    <a:pt x="27" y="86"/>
                  </a:lnTo>
                  <a:lnTo>
                    <a:pt x="23" y="73"/>
                  </a:lnTo>
                  <a:lnTo>
                    <a:pt x="19" y="61"/>
                  </a:lnTo>
                  <a:lnTo>
                    <a:pt x="16" y="50"/>
                  </a:lnTo>
                  <a:lnTo>
                    <a:pt x="12" y="40"/>
                  </a:lnTo>
                  <a:lnTo>
                    <a:pt x="8" y="29"/>
                  </a:lnTo>
                  <a:lnTo>
                    <a:pt x="4" y="19"/>
                  </a:lnTo>
                  <a:lnTo>
                    <a:pt x="0" y="10"/>
                  </a:lnTo>
                  <a:lnTo>
                    <a:pt x="0" y="0"/>
                  </a:lnTo>
                  <a:lnTo>
                    <a:pt x="0" y="0"/>
                  </a:lnTo>
                  <a:close/>
                </a:path>
              </a:pathLst>
            </a:custGeom>
            <a:solidFill>
              <a:srgbClr val="CCFFCC"/>
            </a:solidFill>
            <a:ln w="9525">
              <a:noFill/>
              <a:round/>
              <a:headEnd/>
              <a:tailEnd/>
            </a:ln>
          </p:spPr>
          <p:txBody>
            <a:bodyPr/>
            <a:lstStyle/>
            <a:p>
              <a:endParaRPr lang="es-AR"/>
            </a:p>
          </p:txBody>
        </p:sp>
        <p:sp>
          <p:nvSpPr>
            <p:cNvPr id="45248" name="Freeform 192"/>
            <p:cNvSpPr>
              <a:spLocks/>
            </p:cNvSpPr>
            <p:nvPr/>
          </p:nvSpPr>
          <p:spPr bwMode="auto">
            <a:xfrm>
              <a:off x="917" y="3637"/>
              <a:ext cx="654" cy="155"/>
            </a:xfrm>
            <a:custGeom>
              <a:avLst/>
              <a:gdLst/>
              <a:ahLst/>
              <a:cxnLst>
                <a:cxn ang="0">
                  <a:pos x="1201" y="4"/>
                </a:cxn>
                <a:cxn ang="0">
                  <a:pos x="1258" y="2"/>
                </a:cxn>
                <a:cxn ang="0">
                  <a:pos x="1308" y="11"/>
                </a:cxn>
                <a:cxn ang="0">
                  <a:pos x="1279" y="28"/>
                </a:cxn>
                <a:cxn ang="0">
                  <a:pos x="1218" y="25"/>
                </a:cxn>
                <a:cxn ang="0">
                  <a:pos x="1173" y="46"/>
                </a:cxn>
                <a:cxn ang="0">
                  <a:pos x="1133" y="74"/>
                </a:cxn>
                <a:cxn ang="0">
                  <a:pos x="1087" y="63"/>
                </a:cxn>
                <a:cxn ang="0">
                  <a:pos x="1053" y="49"/>
                </a:cxn>
                <a:cxn ang="0">
                  <a:pos x="1043" y="68"/>
                </a:cxn>
                <a:cxn ang="0">
                  <a:pos x="1002" y="87"/>
                </a:cxn>
                <a:cxn ang="0">
                  <a:pos x="983" y="122"/>
                </a:cxn>
                <a:cxn ang="0">
                  <a:pos x="1021" y="120"/>
                </a:cxn>
                <a:cxn ang="0">
                  <a:pos x="983" y="160"/>
                </a:cxn>
                <a:cxn ang="0">
                  <a:pos x="890" y="186"/>
                </a:cxn>
                <a:cxn ang="0">
                  <a:pos x="798" y="211"/>
                </a:cxn>
                <a:cxn ang="0">
                  <a:pos x="783" y="180"/>
                </a:cxn>
                <a:cxn ang="0">
                  <a:pos x="766" y="169"/>
                </a:cxn>
                <a:cxn ang="0">
                  <a:pos x="722" y="156"/>
                </a:cxn>
                <a:cxn ang="0">
                  <a:pos x="684" y="154"/>
                </a:cxn>
                <a:cxn ang="0">
                  <a:pos x="635" y="192"/>
                </a:cxn>
                <a:cxn ang="0">
                  <a:pos x="591" y="217"/>
                </a:cxn>
                <a:cxn ang="0">
                  <a:pos x="553" y="260"/>
                </a:cxn>
                <a:cxn ang="0">
                  <a:pos x="498" y="279"/>
                </a:cxn>
                <a:cxn ang="0">
                  <a:pos x="458" y="279"/>
                </a:cxn>
                <a:cxn ang="0">
                  <a:pos x="418" y="279"/>
                </a:cxn>
                <a:cxn ang="0">
                  <a:pos x="418" y="266"/>
                </a:cxn>
                <a:cxn ang="0">
                  <a:pos x="458" y="245"/>
                </a:cxn>
                <a:cxn ang="0">
                  <a:pos x="504" y="226"/>
                </a:cxn>
                <a:cxn ang="0">
                  <a:pos x="481" y="215"/>
                </a:cxn>
                <a:cxn ang="0">
                  <a:pos x="437" y="226"/>
                </a:cxn>
                <a:cxn ang="0">
                  <a:pos x="393" y="232"/>
                </a:cxn>
                <a:cxn ang="0">
                  <a:pos x="336" y="241"/>
                </a:cxn>
                <a:cxn ang="0">
                  <a:pos x="278" y="255"/>
                </a:cxn>
                <a:cxn ang="0">
                  <a:pos x="249" y="270"/>
                </a:cxn>
                <a:cxn ang="0">
                  <a:pos x="226" y="255"/>
                </a:cxn>
                <a:cxn ang="0">
                  <a:pos x="171" y="253"/>
                </a:cxn>
                <a:cxn ang="0">
                  <a:pos x="129" y="270"/>
                </a:cxn>
                <a:cxn ang="0">
                  <a:pos x="95" y="296"/>
                </a:cxn>
                <a:cxn ang="0">
                  <a:pos x="50" y="308"/>
                </a:cxn>
                <a:cxn ang="0">
                  <a:pos x="0" y="304"/>
                </a:cxn>
                <a:cxn ang="0">
                  <a:pos x="50" y="285"/>
                </a:cxn>
                <a:cxn ang="0">
                  <a:pos x="70" y="245"/>
                </a:cxn>
                <a:cxn ang="0">
                  <a:pos x="93" y="230"/>
                </a:cxn>
                <a:cxn ang="0">
                  <a:pos x="154" y="232"/>
                </a:cxn>
                <a:cxn ang="0">
                  <a:pos x="279" y="230"/>
                </a:cxn>
                <a:cxn ang="0">
                  <a:pos x="435" y="194"/>
                </a:cxn>
                <a:cxn ang="0">
                  <a:pos x="589" y="158"/>
                </a:cxn>
                <a:cxn ang="0">
                  <a:pos x="684" y="108"/>
                </a:cxn>
                <a:cxn ang="0">
                  <a:pos x="794" y="95"/>
                </a:cxn>
                <a:cxn ang="0">
                  <a:pos x="907" y="80"/>
                </a:cxn>
                <a:cxn ang="0">
                  <a:pos x="1009" y="32"/>
                </a:cxn>
                <a:cxn ang="0">
                  <a:pos x="1116" y="2"/>
                </a:cxn>
              </a:cxnLst>
              <a:rect l="0" t="0" r="r" b="b"/>
              <a:pathLst>
                <a:path w="1308" h="310">
                  <a:moveTo>
                    <a:pt x="1156" y="0"/>
                  </a:moveTo>
                  <a:lnTo>
                    <a:pt x="1163" y="2"/>
                  </a:lnTo>
                  <a:lnTo>
                    <a:pt x="1173" y="2"/>
                  </a:lnTo>
                  <a:lnTo>
                    <a:pt x="1180" y="2"/>
                  </a:lnTo>
                  <a:lnTo>
                    <a:pt x="1192" y="4"/>
                  </a:lnTo>
                  <a:lnTo>
                    <a:pt x="1201" y="4"/>
                  </a:lnTo>
                  <a:lnTo>
                    <a:pt x="1209" y="4"/>
                  </a:lnTo>
                  <a:lnTo>
                    <a:pt x="1218" y="4"/>
                  </a:lnTo>
                  <a:lnTo>
                    <a:pt x="1230" y="4"/>
                  </a:lnTo>
                  <a:lnTo>
                    <a:pt x="1239" y="2"/>
                  </a:lnTo>
                  <a:lnTo>
                    <a:pt x="1249" y="2"/>
                  </a:lnTo>
                  <a:lnTo>
                    <a:pt x="1258" y="2"/>
                  </a:lnTo>
                  <a:lnTo>
                    <a:pt x="1268" y="2"/>
                  </a:lnTo>
                  <a:lnTo>
                    <a:pt x="1277" y="2"/>
                  </a:lnTo>
                  <a:lnTo>
                    <a:pt x="1289" y="2"/>
                  </a:lnTo>
                  <a:lnTo>
                    <a:pt x="1298" y="4"/>
                  </a:lnTo>
                  <a:lnTo>
                    <a:pt x="1308" y="6"/>
                  </a:lnTo>
                  <a:lnTo>
                    <a:pt x="1308" y="11"/>
                  </a:lnTo>
                  <a:lnTo>
                    <a:pt x="1308" y="17"/>
                  </a:lnTo>
                  <a:lnTo>
                    <a:pt x="1308" y="23"/>
                  </a:lnTo>
                  <a:lnTo>
                    <a:pt x="1308" y="30"/>
                  </a:lnTo>
                  <a:lnTo>
                    <a:pt x="1298" y="30"/>
                  </a:lnTo>
                  <a:lnTo>
                    <a:pt x="1289" y="30"/>
                  </a:lnTo>
                  <a:lnTo>
                    <a:pt x="1279" y="28"/>
                  </a:lnTo>
                  <a:lnTo>
                    <a:pt x="1270" y="28"/>
                  </a:lnTo>
                  <a:lnTo>
                    <a:pt x="1258" y="27"/>
                  </a:lnTo>
                  <a:lnTo>
                    <a:pt x="1247" y="27"/>
                  </a:lnTo>
                  <a:lnTo>
                    <a:pt x="1237" y="25"/>
                  </a:lnTo>
                  <a:lnTo>
                    <a:pt x="1228" y="25"/>
                  </a:lnTo>
                  <a:lnTo>
                    <a:pt x="1218" y="25"/>
                  </a:lnTo>
                  <a:lnTo>
                    <a:pt x="1209" y="25"/>
                  </a:lnTo>
                  <a:lnTo>
                    <a:pt x="1199" y="27"/>
                  </a:lnTo>
                  <a:lnTo>
                    <a:pt x="1192" y="30"/>
                  </a:lnTo>
                  <a:lnTo>
                    <a:pt x="1184" y="34"/>
                  </a:lnTo>
                  <a:lnTo>
                    <a:pt x="1178" y="40"/>
                  </a:lnTo>
                  <a:lnTo>
                    <a:pt x="1173" y="46"/>
                  </a:lnTo>
                  <a:lnTo>
                    <a:pt x="1171" y="55"/>
                  </a:lnTo>
                  <a:lnTo>
                    <a:pt x="1163" y="61"/>
                  </a:lnTo>
                  <a:lnTo>
                    <a:pt x="1156" y="66"/>
                  </a:lnTo>
                  <a:lnTo>
                    <a:pt x="1148" y="70"/>
                  </a:lnTo>
                  <a:lnTo>
                    <a:pt x="1140" y="74"/>
                  </a:lnTo>
                  <a:lnTo>
                    <a:pt x="1133" y="74"/>
                  </a:lnTo>
                  <a:lnTo>
                    <a:pt x="1125" y="74"/>
                  </a:lnTo>
                  <a:lnTo>
                    <a:pt x="1118" y="74"/>
                  </a:lnTo>
                  <a:lnTo>
                    <a:pt x="1110" y="72"/>
                  </a:lnTo>
                  <a:lnTo>
                    <a:pt x="1102" y="68"/>
                  </a:lnTo>
                  <a:lnTo>
                    <a:pt x="1093" y="66"/>
                  </a:lnTo>
                  <a:lnTo>
                    <a:pt x="1087" y="63"/>
                  </a:lnTo>
                  <a:lnTo>
                    <a:pt x="1080" y="61"/>
                  </a:lnTo>
                  <a:lnTo>
                    <a:pt x="1074" y="55"/>
                  </a:lnTo>
                  <a:lnTo>
                    <a:pt x="1066" y="51"/>
                  </a:lnTo>
                  <a:lnTo>
                    <a:pt x="1059" y="49"/>
                  </a:lnTo>
                  <a:lnTo>
                    <a:pt x="1055" y="46"/>
                  </a:lnTo>
                  <a:lnTo>
                    <a:pt x="1053" y="49"/>
                  </a:lnTo>
                  <a:lnTo>
                    <a:pt x="1053" y="53"/>
                  </a:lnTo>
                  <a:lnTo>
                    <a:pt x="1053" y="57"/>
                  </a:lnTo>
                  <a:lnTo>
                    <a:pt x="1059" y="61"/>
                  </a:lnTo>
                  <a:lnTo>
                    <a:pt x="1055" y="63"/>
                  </a:lnTo>
                  <a:lnTo>
                    <a:pt x="1049" y="66"/>
                  </a:lnTo>
                  <a:lnTo>
                    <a:pt x="1043" y="68"/>
                  </a:lnTo>
                  <a:lnTo>
                    <a:pt x="1038" y="72"/>
                  </a:lnTo>
                  <a:lnTo>
                    <a:pt x="1030" y="74"/>
                  </a:lnTo>
                  <a:lnTo>
                    <a:pt x="1024" y="78"/>
                  </a:lnTo>
                  <a:lnTo>
                    <a:pt x="1017" y="80"/>
                  </a:lnTo>
                  <a:lnTo>
                    <a:pt x="1009" y="84"/>
                  </a:lnTo>
                  <a:lnTo>
                    <a:pt x="1002" y="87"/>
                  </a:lnTo>
                  <a:lnTo>
                    <a:pt x="994" y="89"/>
                  </a:lnTo>
                  <a:lnTo>
                    <a:pt x="988" y="93"/>
                  </a:lnTo>
                  <a:lnTo>
                    <a:pt x="983" y="95"/>
                  </a:lnTo>
                  <a:lnTo>
                    <a:pt x="975" y="103"/>
                  </a:lnTo>
                  <a:lnTo>
                    <a:pt x="973" y="112"/>
                  </a:lnTo>
                  <a:lnTo>
                    <a:pt x="983" y="122"/>
                  </a:lnTo>
                  <a:lnTo>
                    <a:pt x="994" y="127"/>
                  </a:lnTo>
                  <a:lnTo>
                    <a:pt x="998" y="127"/>
                  </a:lnTo>
                  <a:lnTo>
                    <a:pt x="1004" y="125"/>
                  </a:lnTo>
                  <a:lnTo>
                    <a:pt x="1011" y="122"/>
                  </a:lnTo>
                  <a:lnTo>
                    <a:pt x="1019" y="116"/>
                  </a:lnTo>
                  <a:lnTo>
                    <a:pt x="1021" y="120"/>
                  </a:lnTo>
                  <a:lnTo>
                    <a:pt x="1023" y="127"/>
                  </a:lnTo>
                  <a:lnTo>
                    <a:pt x="1023" y="133"/>
                  </a:lnTo>
                  <a:lnTo>
                    <a:pt x="1024" y="142"/>
                  </a:lnTo>
                  <a:lnTo>
                    <a:pt x="1009" y="148"/>
                  </a:lnTo>
                  <a:lnTo>
                    <a:pt x="996" y="156"/>
                  </a:lnTo>
                  <a:lnTo>
                    <a:pt x="983" y="160"/>
                  </a:lnTo>
                  <a:lnTo>
                    <a:pt x="969" y="165"/>
                  </a:lnTo>
                  <a:lnTo>
                    <a:pt x="952" y="171"/>
                  </a:lnTo>
                  <a:lnTo>
                    <a:pt x="937" y="175"/>
                  </a:lnTo>
                  <a:lnTo>
                    <a:pt x="922" y="179"/>
                  </a:lnTo>
                  <a:lnTo>
                    <a:pt x="907" y="182"/>
                  </a:lnTo>
                  <a:lnTo>
                    <a:pt x="890" y="186"/>
                  </a:lnTo>
                  <a:lnTo>
                    <a:pt x="874" y="190"/>
                  </a:lnTo>
                  <a:lnTo>
                    <a:pt x="859" y="194"/>
                  </a:lnTo>
                  <a:lnTo>
                    <a:pt x="844" y="198"/>
                  </a:lnTo>
                  <a:lnTo>
                    <a:pt x="827" y="201"/>
                  </a:lnTo>
                  <a:lnTo>
                    <a:pt x="812" y="207"/>
                  </a:lnTo>
                  <a:lnTo>
                    <a:pt x="798" y="211"/>
                  </a:lnTo>
                  <a:lnTo>
                    <a:pt x="785" y="218"/>
                  </a:lnTo>
                  <a:lnTo>
                    <a:pt x="779" y="211"/>
                  </a:lnTo>
                  <a:lnTo>
                    <a:pt x="777" y="203"/>
                  </a:lnTo>
                  <a:lnTo>
                    <a:pt x="777" y="198"/>
                  </a:lnTo>
                  <a:lnTo>
                    <a:pt x="777" y="192"/>
                  </a:lnTo>
                  <a:lnTo>
                    <a:pt x="783" y="180"/>
                  </a:lnTo>
                  <a:lnTo>
                    <a:pt x="791" y="173"/>
                  </a:lnTo>
                  <a:lnTo>
                    <a:pt x="798" y="171"/>
                  </a:lnTo>
                  <a:lnTo>
                    <a:pt x="800" y="167"/>
                  </a:lnTo>
                  <a:lnTo>
                    <a:pt x="789" y="163"/>
                  </a:lnTo>
                  <a:lnTo>
                    <a:pt x="777" y="165"/>
                  </a:lnTo>
                  <a:lnTo>
                    <a:pt x="766" y="169"/>
                  </a:lnTo>
                  <a:lnTo>
                    <a:pt x="755" y="173"/>
                  </a:lnTo>
                  <a:lnTo>
                    <a:pt x="743" y="175"/>
                  </a:lnTo>
                  <a:lnTo>
                    <a:pt x="734" y="173"/>
                  </a:lnTo>
                  <a:lnTo>
                    <a:pt x="728" y="167"/>
                  </a:lnTo>
                  <a:lnTo>
                    <a:pt x="724" y="163"/>
                  </a:lnTo>
                  <a:lnTo>
                    <a:pt x="722" y="156"/>
                  </a:lnTo>
                  <a:lnTo>
                    <a:pt x="720" y="148"/>
                  </a:lnTo>
                  <a:lnTo>
                    <a:pt x="713" y="142"/>
                  </a:lnTo>
                  <a:lnTo>
                    <a:pt x="705" y="142"/>
                  </a:lnTo>
                  <a:lnTo>
                    <a:pt x="699" y="142"/>
                  </a:lnTo>
                  <a:lnTo>
                    <a:pt x="694" y="146"/>
                  </a:lnTo>
                  <a:lnTo>
                    <a:pt x="684" y="154"/>
                  </a:lnTo>
                  <a:lnTo>
                    <a:pt x="677" y="163"/>
                  </a:lnTo>
                  <a:lnTo>
                    <a:pt x="665" y="173"/>
                  </a:lnTo>
                  <a:lnTo>
                    <a:pt x="656" y="184"/>
                  </a:lnTo>
                  <a:lnTo>
                    <a:pt x="650" y="186"/>
                  </a:lnTo>
                  <a:lnTo>
                    <a:pt x="644" y="190"/>
                  </a:lnTo>
                  <a:lnTo>
                    <a:pt x="635" y="192"/>
                  </a:lnTo>
                  <a:lnTo>
                    <a:pt x="629" y="192"/>
                  </a:lnTo>
                  <a:lnTo>
                    <a:pt x="618" y="194"/>
                  </a:lnTo>
                  <a:lnTo>
                    <a:pt x="612" y="198"/>
                  </a:lnTo>
                  <a:lnTo>
                    <a:pt x="603" y="203"/>
                  </a:lnTo>
                  <a:lnTo>
                    <a:pt x="597" y="209"/>
                  </a:lnTo>
                  <a:lnTo>
                    <a:pt x="591" y="217"/>
                  </a:lnTo>
                  <a:lnTo>
                    <a:pt x="585" y="224"/>
                  </a:lnTo>
                  <a:lnTo>
                    <a:pt x="578" y="232"/>
                  </a:lnTo>
                  <a:lnTo>
                    <a:pt x="574" y="241"/>
                  </a:lnTo>
                  <a:lnTo>
                    <a:pt x="566" y="247"/>
                  </a:lnTo>
                  <a:lnTo>
                    <a:pt x="559" y="255"/>
                  </a:lnTo>
                  <a:lnTo>
                    <a:pt x="553" y="260"/>
                  </a:lnTo>
                  <a:lnTo>
                    <a:pt x="546" y="268"/>
                  </a:lnTo>
                  <a:lnTo>
                    <a:pt x="536" y="272"/>
                  </a:lnTo>
                  <a:lnTo>
                    <a:pt x="528" y="276"/>
                  </a:lnTo>
                  <a:lnTo>
                    <a:pt x="517" y="277"/>
                  </a:lnTo>
                  <a:lnTo>
                    <a:pt x="508" y="279"/>
                  </a:lnTo>
                  <a:lnTo>
                    <a:pt x="498" y="279"/>
                  </a:lnTo>
                  <a:lnTo>
                    <a:pt x="490" y="279"/>
                  </a:lnTo>
                  <a:lnTo>
                    <a:pt x="485" y="279"/>
                  </a:lnTo>
                  <a:lnTo>
                    <a:pt x="477" y="279"/>
                  </a:lnTo>
                  <a:lnTo>
                    <a:pt x="470" y="279"/>
                  </a:lnTo>
                  <a:lnTo>
                    <a:pt x="464" y="279"/>
                  </a:lnTo>
                  <a:lnTo>
                    <a:pt x="458" y="279"/>
                  </a:lnTo>
                  <a:lnTo>
                    <a:pt x="452" y="279"/>
                  </a:lnTo>
                  <a:lnTo>
                    <a:pt x="445" y="279"/>
                  </a:lnTo>
                  <a:lnTo>
                    <a:pt x="437" y="279"/>
                  </a:lnTo>
                  <a:lnTo>
                    <a:pt x="431" y="279"/>
                  </a:lnTo>
                  <a:lnTo>
                    <a:pt x="426" y="279"/>
                  </a:lnTo>
                  <a:lnTo>
                    <a:pt x="418" y="279"/>
                  </a:lnTo>
                  <a:lnTo>
                    <a:pt x="412" y="279"/>
                  </a:lnTo>
                  <a:lnTo>
                    <a:pt x="407" y="279"/>
                  </a:lnTo>
                  <a:lnTo>
                    <a:pt x="399" y="279"/>
                  </a:lnTo>
                  <a:lnTo>
                    <a:pt x="405" y="274"/>
                  </a:lnTo>
                  <a:lnTo>
                    <a:pt x="411" y="270"/>
                  </a:lnTo>
                  <a:lnTo>
                    <a:pt x="418" y="266"/>
                  </a:lnTo>
                  <a:lnTo>
                    <a:pt x="424" y="262"/>
                  </a:lnTo>
                  <a:lnTo>
                    <a:pt x="431" y="258"/>
                  </a:lnTo>
                  <a:lnTo>
                    <a:pt x="437" y="255"/>
                  </a:lnTo>
                  <a:lnTo>
                    <a:pt x="445" y="253"/>
                  </a:lnTo>
                  <a:lnTo>
                    <a:pt x="452" y="249"/>
                  </a:lnTo>
                  <a:lnTo>
                    <a:pt x="458" y="245"/>
                  </a:lnTo>
                  <a:lnTo>
                    <a:pt x="466" y="241"/>
                  </a:lnTo>
                  <a:lnTo>
                    <a:pt x="473" y="238"/>
                  </a:lnTo>
                  <a:lnTo>
                    <a:pt x="481" y="236"/>
                  </a:lnTo>
                  <a:lnTo>
                    <a:pt x="489" y="232"/>
                  </a:lnTo>
                  <a:lnTo>
                    <a:pt x="496" y="228"/>
                  </a:lnTo>
                  <a:lnTo>
                    <a:pt x="504" y="226"/>
                  </a:lnTo>
                  <a:lnTo>
                    <a:pt x="513" y="224"/>
                  </a:lnTo>
                  <a:lnTo>
                    <a:pt x="506" y="218"/>
                  </a:lnTo>
                  <a:lnTo>
                    <a:pt x="500" y="217"/>
                  </a:lnTo>
                  <a:lnTo>
                    <a:pt x="492" y="215"/>
                  </a:lnTo>
                  <a:lnTo>
                    <a:pt x="487" y="215"/>
                  </a:lnTo>
                  <a:lnTo>
                    <a:pt x="481" y="215"/>
                  </a:lnTo>
                  <a:lnTo>
                    <a:pt x="473" y="217"/>
                  </a:lnTo>
                  <a:lnTo>
                    <a:pt x="466" y="217"/>
                  </a:lnTo>
                  <a:lnTo>
                    <a:pt x="460" y="220"/>
                  </a:lnTo>
                  <a:lnTo>
                    <a:pt x="452" y="220"/>
                  </a:lnTo>
                  <a:lnTo>
                    <a:pt x="445" y="224"/>
                  </a:lnTo>
                  <a:lnTo>
                    <a:pt x="437" y="226"/>
                  </a:lnTo>
                  <a:lnTo>
                    <a:pt x="431" y="228"/>
                  </a:lnTo>
                  <a:lnTo>
                    <a:pt x="424" y="228"/>
                  </a:lnTo>
                  <a:lnTo>
                    <a:pt x="418" y="232"/>
                  </a:lnTo>
                  <a:lnTo>
                    <a:pt x="411" y="232"/>
                  </a:lnTo>
                  <a:lnTo>
                    <a:pt x="407" y="234"/>
                  </a:lnTo>
                  <a:lnTo>
                    <a:pt x="393" y="232"/>
                  </a:lnTo>
                  <a:lnTo>
                    <a:pt x="384" y="232"/>
                  </a:lnTo>
                  <a:lnTo>
                    <a:pt x="374" y="232"/>
                  </a:lnTo>
                  <a:lnTo>
                    <a:pt x="365" y="234"/>
                  </a:lnTo>
                  <a:lnTo>
                    <a:pt x="354" y="236"/>
                  </a:lnTo>
                  <a:lnTo>
                    <a:pt x="344" y="238"/>
                  </a:lnTo>
                  <a:lnTo>
                    <a:pt x="336" y="241"/>
                  </a:lnTo>
                  <a:lnTo>
                    <a:pt x="327" y="243"/>
                  </a:lnTo>
                  <a:lnTo>
                    <a:pt x="316" y="247"/>
                  </a:lnTo>
                  <a:lnTo>
                    <a:pt x="308" y="249"/>
                  </a:lnTo>
                  <a:lnTo>
                    <a:pt x="297" y="251"/>
                  </a:lnTo>
                  <a:lnTo>
                    <a:pt x="287" y="255"/>
                  </a:lnTo>
                  <a:lnTo>
                    <a:pt x="278" y="255"/>
                  </a:lnTo>
                  <a:lnTo>
                    <a:pt x="268" y="258"/>
                  </a:lnTo>
                  <a:lnTo>
                    <a:pt x="259" y="258"/>
                  </a:lnTo>
                  <a:lnTo>
                    <a:pt x="249" y="258"/>
                  </a:lnTo>
                  <a:lnTo>
                    <a:pt x="249" y="262"/>
                  </a:lnTo>
                  <a:lnTo>
                    <a:pt x="249" y="264"/>
                  </a:lnTo>
                  <a:lnTo>
                    <a:pt x="249" y="270"/>
                  </a:lnTo>
                  <a:lnTo>
                    <a:pt x="243" y="268"/>
                  </a:lnTo>
                  <a:lnTo>
                    <a:pt x="241" y="262"/>
                  </a:lnTo>
                  <a:lnTo>
                    <a:pt x="243" y="258"/>
                  </a:lnTo>
                  <a:lnTo>
                    <a:pt x="243" y="253"/>
                  </a:lnTo>
                  <a:lnTo>
                    <a:pt x="234" y="253"/>
                  </a:lnTo>
                  <a:lnTo>
                    <a:pt x="226" y="255"/>
                  </a:lnTo>
                  <a:lnTo>
                    <a:pt x="217" y="255"/>
                  </a:lnTo>
                  <a:lnTo>
                    <a:pt x="209" y="255"/>
                  </a:lnTo>
                  <a:lnTo>
                    <a:pt x="198" y="253"/>
                  </a:lnTo>
                  <a:lnTo>
                    <a:pt x="188" y="253"/>
                  </a:lnTo>
                  <a:lnTo>
                    <a:pt x="179" y="253"/>
                  </a:lnTo>
                  <a:lnTo>
                    <a:pt x="171" y="253"/>
                  </a:lnTo>
                  <a:lnTo>
                    <a:pt x="162" y="253"/>
                  </a:lnTo>
                  <a:lnTo>
                    <a:pt x="154" y="255"/>
                  </a:lnTo>
                  <a:lnTo>
                    <a:pt x="146" y="257"/>
                  </a:lnTo>
                  <a:lnTo>
                    <a:pt x="141" y="260"/>
                  </a:lnTo>
                  <a:lnTo>
                    <a:pt x="133" y="264"/>
                  </a:lnTo>
                  <a:lnTo>
                    <a:pt x="129" y="270"/>
                  </a:lnTo>
                  <a:lnTo>
                    <a:pt x="127" y="279"/>
                  </a:lnTo>
                  <a:lnTo>
                    <a:pt x="127" y="289"/>
                  </a:lnTo>
                  <a:lnTo>
                    <a:pt x="118" y="291"/>
                  </a:lnTo>
                  <a:lnTo>
                    <a:pt x="110" y="293"/>
                  </a:lnTo>
                  <a:lnTo>
                    <a:pt x="103" y="293"/>
                  </a:lnTo>
                  <a:lnTo>
                    <a:pt x="95" y="296"/>
                  </a:lnTo>
                  <a:lnTo>
                    <a:pt x="88" y="298"/>
                  </a:lnTo>
                  <a:lnTo>
                    <a:pt x="80" y="302"/>
                  </a:lnTo>
                  <a:lnTo>
                    <a:pt x="72" y="304"/>
                  </a:lnTo>
                  <a:lnTo>
                    <a:pt x="65" y="306"/>
                  </a:lnTo>
                  <a:lnTo>
                    <a:pt x="55" y="308"/>
                  </a:lnTo>
                  <a:lnTo>
                    <a:pt x="50" y="308"/>
                  </a:lnTo>
                  <a:lnTo>
                    <a:pt x="40" y="308"/>
                  </a:lnTo>
                  <a:lnTo>
                    <a:pt x="32" y="310"/>
                  </a:lnTo>
                  <a:lnTo>
                    <a:pt x="23" y="308"/>
                  </a:lnTo>
                  <a:lnTo>
                    <a:pt x="17" y="308"/>
                  </a:lnTo>
                  <a:lnTo>
                    <a:pt x="8" y="306"/>
                  </a:lnTo>
                  <a:lnTo>
                    <a:pt x="0" y="304"/>
                  </a:lnTo>
                  <a:lnTo>
                    <a:pt x="0" y="304"/>
                  </a:lnTo>
                  <a:lnTo>
                    <a:pt x="0" y="298"/>
                  </a:lnTo>
                  <a:lnTo>
                    <a:pt x="11" y="295"/>
                  </a:lnTo>
                  <a:lnTo>
                    <a:pt x="25" y="293"/>
                  </a:lnTo>
                  <a:lnTo>
                    <a:pt x="36" y="289"/>
                  </a:lnTo>
                  <a:lnTo>
                    <a:pt x="50" y="285"/>
                  </a:lnTo>
                  <a:lnTo>
                    <a:pt x="59" y="281"/>
                  </a:lnTo>
                  <a:lnTo>
                    <a:pt x="69" y="276"/>
                  </a:lnTo>
                  <a:lnTo>
                    <a:pt x="78" y="268"/>
                  </a:lnTo>
                  <a:lnTo>
                    <a:pt x="88" y="258"/>
                  </a:lnTo>
                  <a:lnTo>
                    <a:pt x="76" y="251"/>
                  </a:lnTo>
                  <a:lnTo>
                    <a:pt x="70" y="245"/>
                  </a:lnTo>
                  <a:lnTo>
                    <a:pt x="67" y="241"/>
                  </a:lnTo>
                  <a:lnTo>
                    <a:pt x="69" y="238"/>
                  </a:lnTo>
                  <a:lnTo>
                    <a:pt x="72" y="234"/>
                  </a:lnTo>
                  <a:lnTo>
                    <a:pt x="78" y="232"/>
                  </a:lnTo>
                  <a:lnTo>
                    <a:pt x="84" y="230"/>
                  </a:lnTo>
                  <a:lnTo>
                    <a:pt x="93" y="230"/>
                  </a:lnTo>
                  <a:lnTo>
                    <a:pt x="103" y="228"/>
                  </a:lnTo>
                  <a:lnTo>
                    <a:pt x="112" y="228"/>
                  </a:lnTo>
                  <a:lnTo>
                    <a:pt x="124" y="230"/>
                  </a:lnTo>
                  <a:lnTo>
                    <a:pt x="135" y="232"/>
                  </a:lnTo>
                  <a:lnTo>
                    <a:pt x="145" y="232"/>
                  </a:lnTo>
                  <a:lnTo>
                    <a:pt x="154" y="232"/>
                  </a:lnTo>
                  <a:lnTo>
                    <a:pt x="160" y="232"/>
                  </a:lnTo>
                  <a:lnTo>
                    <a:pt x="167" y="234"/>
                  </a:lnTo>
                  <a:lnTo>
                    <a:pt x="194" y="234"/>
                  </a:lnTo>
                  <a:lnTo>
                    <a:pt x="222" y="236"/>
                  </a:lnTo>
                  <a:lnTo>
                    <a:pt x="251" y="232"/>
                  </a:lnTo>
                  <a:lnTo>
                    <a:pt x="279" y="230"/>
                  </a:lnTo>
                  <a:lnTo>
                    <a:pt x="306" y="226"/>
                  </a:lnTo>
                  <a:lnTo>
                    <a:pt x="333" y="220"/>
                  </a:lnTo>
                  <a:lnTo>
                    <a:pt x="359" y="215"/>
                  </a:lnTo>
                  <a:lnTo>
                    <a:pt x="386" y="209"/>
                  </a:lnTo>
                  <a:lnTo>
                    <a:pt x="411" y="199"/>
                  </a:lnTo>
                  <a:lnTo>
                    <a:pt x="435" y="194"/>
                  </a:lnTo>
                  <a:lnTo>
                    <a:pt x="462" y="186"/>
                  </a:lnTo>
                  <a:lnTo>
                    <a:pt x="487" y="180"/>
                  </a:lnTo>
                  <a:lnTo>
                    <a:pt x="509" y="173"/>
                  </a:lnTo>
                  <a:lnTo>
                    <a:pt x="536" y="167"/>
                  </a:lnTo>
                  <a:lnTo>
                    <a:pt x="563" y="161"/>
                  </a:lnTo>
                  <a:lnTo>
                    <a:pt x="589" y="158"/>
                  </a:lnTo>
                  <a:lnTo>
                    <a:pt x="603" y="144"/>
                  </a:lnTo>
                  <a:lnTo>
                    <a:pt x="618" y="135"/>
                  </a:lnTo>
                  <a:lnTo>
                    <a:pt x="635" y="125"/>
                  </a:lnTo>
                  <a:lnTo>
                    <a:pt x="652" y="118"/>
                  </a:lnTo>
                  <a:lnTo>
                    <a:pt x="667" y="112"/>
                  </a:lnTo>
                  <a:lnTo>
                    <a:pt x="684" y="108"/>
                  </a:lnTo>
                  <a:lnTo>
                    <a:pt x="703" y="104"/>
                  </a:lnTo>
                  <a:lnTo>
                    <a:pt x="722" y="101"/>
                  </a:lnTo>
                  <a:lnTo>
                    <a:pt x="739" y="99"/>
                  </a:lnTo>
                  <a:lnTo>
                    <a:pt x="756" y="97"/>
                  </a:lnTo>
                  <a:lnTo>
                    <a:pt x="775" y="95"/>
                  </a:lnTo>
                  <a:lnTo>
                    <a:pt x="794" y="95"/>
                  </a:lnTo>
                  <a:lnTo>
                    <a:pt x="813" y="95"/>
                  </a:lnTo>
                  <a:lnTo>
                    <a:pt x="832" y="95"/>
                  </a:lnTo>
                  <a:lnTo>
                    <a:pt x="853" y="95"/>
                  </a:lnTo>
                  <a:lnTo>
                    <a:pt x="872" y="97"/>
                  </a:lnTo>
                  <a:lnTo>
                    <a:pt x="890" y="87"/>
                  </a:lnTo>
                  <a:lnTo>
                    <a:pt x="907" y="80"/>
                  </a:lnTo>
                  <a:lnTo>
                    <a:pt x="924" y="72"/>
                  </a:lnTo>
                  <a:lnTo>
                    <a:pt x="941" y="63"/>
                  </a:lnTo>
                  <a:lnTo>
                    <a:pt x="958" y="55"/>
                  </a:lnTo>
                  <a:lnTo>
                    <a:pt x="975" y="47"/>
                  </a:lnTo>
                  <a:lnTo>
                    <a:pt x="992" y="40"/>
                  </a:lnTo>
                  <a:lnTo>
                    <a:pt x="1009" y="32"/>
                  </a:lnTo>
                  <a:lnTo>
                    <a:pt x="1026" y="25"/>
                  </a:lnTo>
                  <a:lnTo>
                    <a:pt x="1043" y="19"/>
                  </a:lnTo>
                  <a:lnTo>
                    <a:pt x="1061" y="13"/>
                  </a:lnTo>
                  <a:lnTo>
                    <a:pt x="1080" y="9"/>
                  </a:lnTo>
                  <a:lnTo>
                    <a:pt x="1097" y="6"/>
                  </a:lnTo>
                  <a:lnTo>
                    <a:pt x="1116" y="2"/>
                  </a:lnTo>
                  <a:lnTo>
                    <a:pt x="1135" y="0"/>
                  </a:lnTo>
                  <a:lnTo>
                    <a:pt x="1156" y="0"/>
                  </a:lnTo>
                  <a:lnTo>
                    <a:pt x="1156" y="0"/>
                  </a:lnTo>
                  <a:close/>
                </a:path>
              </a:pathLst>
            </a:custGeom>
            <a:solidFill>
              <a:srgbClr val="D1BDBD"/>
            </a:solidFill>
            <a:ln w="9525">
              <a:noFill/>
              <a:round/>
              <a:headEnd/>
              <a:tailEnd/>
            </a:ln>
          </p:spPr>
          <p:txBody>
            <a:bodyPr/>
            <a:lstStyle/>
            <a:p>
              <a:endParaRPr lang="es-AR"/>
            </a:p>
          </p:txBody>
        </p:sp>
        <p:sp>
          <p:nvSpPr>
            <p:cNvPr id="45249" name="Freeform 193"/>
            <p:cNvSpPr>
              <a:spLocks/>
            </p:cNvSpPr>
            <p:nvPr/>
          </p:nvSpPr>
          <p:spPr bwMode="auto">
            <a:xfrm>
              <a:off x="1764" y="3649"/>
              <a:ext cx="77" cy="62"/>
            </a:xfrm>
            <a:custGeom>
              <a:avLst/>
              <a:gdLst/>
              <a:ahLst/>
              <a:cxnLst>
                <a:cxn ang="0">
                  <a:pos x="147" y="0"/>
                </a:cxn>
                <a:cxn ang="0">
                  <a:pos x="149" y="9"/>
                </a:cxn>
                <a:cxn ang="0">
                  <a:pos x="152" y="17"/>
                </a:cxn>
                <a:cxn ang="0">
                  <a:pos x="152" y="24"/>
                </a:cxn>
                <a:cxn ang="0">
                  <a:pos x="154" y="32"/>
                </a:cxn>
                <a:cxn ang="0">
                  <a:pos x="152" y="38"/>
                </a:cxn>
                <a:cxn ang="0">
                  <a:pos x="151" y="43"/>
                </a:cxn>
                <a:cxn ang="0">
                  <a:pos x="147" y="49"/>
                </a:cxn>
                <a:cxn ang="0">
                  <a:pos x="145" y="57"/>
                </a:cxn>
                <a:cxn ang="0">
                  <a:pos x="139" y="60"/>
                </a:cxn>
                <a:cxn ang="0">
                  <a:pos x="135" y="64"/>
                </a:cxn>
                <a:cxn ang="0">
                  <a:pos x="128" y="68"/>
                </a:cxn>
                <a:cxn ang="0">
                  <a:pos x="122" y="72"/>
                </a:cxn>
                <a:cxn ang="0">
                  <a:pos x="113" y="74"/>
                </a:cxn>
                <a:cxn ang="0">
                  <a:pos x="105" y="76"/>
                </a:cxn>
                <a:cxn ang="0">
                  <a:pos x="95" y="76"/>
                </a:cxn>
                <a:cxn ang="0">
                  <a:pos x="86" y="76"/>
                </a:cxn>
                <a:cxn ang="0">
                  <a:pos x="78" y="76"/>
                </a:cxn>
                <a:cxn ang="0">
                  <a:pos x="73" y="76"/>
                </a:cxn>
                <a:cxn ang="0">
                  <a:pos x="67" y="79"/>
                </a:cxn>
                <a:cxn ang="0">
                  <a:pos x="61" y="81"/>
                </a:cxn>
                <a:cxn ang="0">
                  <a:pos x="54" y="91"/>
                </a:cxn>
                <a:cxn ang="0">
                  <a:pos x="44" y="100"/>
                </a:cxn>
                <a:cxn ang="0">
                  <a:pos x="35" y="110"/>
                </a:cxn>
                <a:cxn ang="0">
                  <a:pos x="23" y="117"/>
                </a:cxn>
                <a:cxn ang="0">
                  <a:pos x="19" y="119"/>
                </a:cxn>
                <a:cxn ang="0">
                  <a:pos x="12" y="123"/>
                </a:cxn>
                <a:cxn ang="0">
                  <a:pos x="6" y="123"/>
                </a:cxn>
                <a:cxn ang="0">
                  <a:pos x="0" y="123"/>
                </a:cxn>
                <a:cxn ang="0">
                  <a:pos x="10" y="110"/>
                </a:cxn>
                <a:cxn ang="0">
                  <a:pos x="17" y="98"/>
                </a:cxn>
                <a:cxn ang="0">
                  <a:pos x="21" y="87"/>
                </a:cxn>
                <a:cxn ang="0">
                  <a:pos x="27" y="78"/>
                </a:cxn>
                <a:cxn ang="0">
                  <a:pos x="27" y="66"/>
                </a:cxn>
                <a:cxn ang="0">
                  <a:pos x="27" y="55"/>
                </a:cxn>
                <a:cxn ang="0">
                  <a:pos x="27" y="41"/>
                </a:cxn>
                <a:cxn ang="0">
                  <a:pos x="25" y="30"/>
                </a:cxn>
                <a:cxn ang="0">
                  <a:pos x="33" y="30"/>
                </a:cxn>
                <a:cxn ang="0">
                  <a:pos x="38" y="28"/>
                </a:cxn>
                <a:cxn ang="0">
                  <a:pos x="48" y="26"/>
                </a:cxn>
                <a:cxn ang="0">
                  <a:pos x="56" y="26"/>
                </a:cxn>
                <a:cxn ang="0">
                  <a:pos x="61" y="24"/>
                </a:cxn>
                <a:cxn ang="0">
                  <a:pos x="71" y="22"/>
                </a:cxn>
                <a:cxn ang="0">
                  <a:pos x="78" y="21"/>
                </a:cxn>
                <a:cxn ang="0">
                  <a:pos x="86" y="19"/>
                </a:cxn>
                <a:cxn ang="0">
                  <a:pos x="94" y="15"/>
                </a:cxn>
                <a:cxn ang="0">
                  <a:pos x="99" y="13"/>
                </a:cxn>
                <a:cxn ang="0">
                  <a:pos x="109" y="11"/>
                </a:cxn>
                <a:cxn ang="0">
                  <a:pos x="116" y="9"/>
                </a:cxn>
                <a:cxn ang="0">
                  <a:pos x="122" y="5"/>
                </a:cxn>
                <a:cxn ang="0">
                  <a:pos x="132" y="3"/>
                </a:cxn>
                <a:cxn ang="0">
                  <a:pos x="139" y="2"/>
                </a:cxn>
                <a:cxn ang="0">
                  <a:pos x="147" y="0"/>
                </a:cxn>
                <a:cxn ang="0">
                  <a:pos x="147" y="0"/>
                </a:cxn>
              </a:cxnLst>
              <a:rect l="0" t="0" r="r" b="b"/>
              <a:pathLst>
                <a:path w="154" h="123">
                  <a:moveTo>
                    <a:pt x="147" y="0"/>
                  </a:moveTo>
                  <a:lnTo>
                    <a:pt x="149" y="9"/>
                  </a:lnTo>
                  <a:lnTo>
                    <a:pt x="152" y="17"/>
                  </a:lnTo>
                  <a:lnTo>
                    <a:pt x="152" y="24"/>
                  </a:lnTo>
                  <a:lnTo>
                    <a:pt x="154" y="32"/>
                  </a:lnTo>
                  <a:lnTo>
                    <a:pt x="152" y="38"/>
                  </a:lnTo>
                  <a:lnTo>
                    <a:pt x="151" y="43"/>
                  </a:lnTo>
                  <a:lnTo>
                    <a:pt x="147" y="49"/>
                  </a:lnTo>
                  <a:lnTo>
                    <a:pt x="145" y="57"/>
                  </a:lnTo>
                  <a:lnTo>
                    <a:pt x="139" y="60"/>
                  </a:lnTo>
                  <a:lnTo>
                    <a:pt x="135" y="64"/>
                  </a:lnTo>
                  <a:lnTo>
                    <a:pt x="128" y="68"/>
                  </a:lnTo>
                  <a:lnTo>
                    <a:pt x="122" y="72"/>
                  </a:lnTo>
                  <a:lnTo>
                    <a:pt x="113" y="74"/>
                  </a:lnTo>
                  <a:lnTo>
                    <a:pt x="105" y="76"/>
                  </a:lnTo>
                  <a:lnTo>
                    <a:pt x="95" y="76"/>
                  </a:lnTo>
                  <a:lnTo>
                    <a:pt x="86" y="76"/>
                  </a:lnTo>
                  <a:lnTo>
                    <a:pt x="78" y="76"/>
                  </a:lnTo>
                  <a:lnTo>
                    <a:pt x="73" y="76"/>
                  </a:lnTo>
                  <a:lnTo>
                    <a:pt x="67" y="79"/>
                  </a:lnTo>
                  <a:lnTo>
                    <a:pt x="61" y="81"/>
                  </a:lnTo>
                  <a:lnTo>
                    <a:pt x="54" y="91"/>
                  </a:lnTo>
                  <a:lnTo>
                    <a:pt x="44" y="100"/>
                  </a:lnTo>
                  <a:lnTo>
                    <a:pt x="35" y="110"/>
                  </a:lnTo>
                  <a:lnTo>
                    <a:pt x="23" y="117"/>
                  </a:lnTo>
                  <a:lnTo>
                    <a:pt x="19" y="119"/>
                  </a:lnTo>
                  <a:lnTo>
                    <a:pt x="12" y="123"/>
                  </a:lnTo>
                  <a:lnTo>
                    <a:pt x="6" y="123"/>
                  </a:lnTo>
                  <a:lnTo>
                    <a:pt x="0" y="123"/>
                  </a:lnTo>
                  <a:lnTo>
                    <a:pt x="10" y="110"/>
                  </a:lnTo>
                  <a:lnTo>
                    <a:pt x="17" y="98"/>
                  </a:lnTo>
                  <a:lnTo>
                    <a:pt x="21" y="87"/>
                  </a:lnTo>
                  <a:lnTo>
                    <a:pt x="27" y="78"/>
                  </a:lnTo>
                  <a:lnTo>
                    <a:pt x="27" y="66"/>
                  </a:lnTo>
                  <a:lnTo>
                    <a:pt x="27" y="55"/>
                  </a:lnTo>
                  <a:lnTo>
                    <a:pt x="27" y="41"/>
                  </a:lnTo>
                  <a:lnTo>
                    <a:pt x="25" y="30"/>
                  </a:lnTo>
                  <a:lnTo>
                    <a:pt x="33" y="30"/>
                  </a:lnTo>
                  <a:lnTo>
                    <a:pt x="38" y="28"/>
                  </a:lnTo>
                  <a:lnTo>
                    <a:pt x="48" y="26"/>
                  </a:lnTo>
                  <a:lnTo>
                    <a:pt x="56" y="26"/>
                  </a:lnTo>
                  <a:lnTo>
                    <a:pt x="61" y="24"/>
                  </a:lnTo>
                  <a:lnTo>
                    <a:pt x="71" y="22"/>
                  </a:lnTo>
                  <a:lnTo>
                    <a:pt x="78" y="21"/>
                  </a:lnTo>
                  <a:lnTo>
                    <a:pt x="86" y="19"/>
                  </a:lnTo>
                  <a:lnTo>
                    <a:pt x="94" y="15"/>
                  </a:lnTo>
                  <a:lnTo>
                    <a:pt x="99" y="13"/>
                  </a:lnTo>
                  <a:lnTo>
                    <a:pt x="109" y="11"/>
                  </a:lnTo>
                  <a:lnTo>
                    <a:pt x="116" y="9"/>
                  </a:lnTo>
                  <a:lnTo>
                    <a:pt x="122" y="5"/>
                  </a:lnTo>
                  <a:lnTo>
                    <a:pt x="132" y="3"/>
                  </a:lnTo>
                  <a:lnTo>
                    <a:pt x="139" y="2"/>
                  </a:lnTo>
                  <a:lnTo>
                    <a:pt x="147" y="0"/>
                  </a:lnTo>
                  <a:lnTo>
                    <a:pt x="147" y="0"/>
                  </a:lnTo>
                  <a:close/>
                </a:path>
              </a:pathLst>
            </a:custGeom>
            <a:solidFill>
              <a:srgbClr val="FFFFFF"/>
            </a:solidFill>
            <a:ln w="9525">
              <a:noFill/>
              <a:round/>
              <a:headEnd/>
              <a:tailEnd/>
            </a:ln>
          </p:spPr>
          <p:txBody>
            <a:bodyPr/>
            <a:lstStyle/>
            <a:p>
              <a:endParaRPr lang="es-AR"/>
            </a:p>
          </p:txBody>
        </p:sp>
        <p:sp>
          <p:nvSpPr>
            <p:cNvPr id="45251" name="Freeform 195"/>
            <p:cNvSpPr>
              <a:spLocks/>
            </p:cNvSpPr>
            <p:nvPr/>
          </p:nvSpPr>
          <p:spPr bwMode="auto">
            <a:xfrm>
              <a:off x="1665" y="3660"/>
              <a:ext cx="86" cy="41"/>
            </a:xfrm>
            <a:custGeom>
              <a:avLst/>
              <a:gdLst/>
              <a:ahLst/>
              <a:cxnLst>
                <a:cxn ang="0">
                  <a:pos x="125" y="0"/>
                </a:cxn>
                <a:cxn ang="0">
                  <a:pos x="135" y="5"/>
                </a:cxn>
                <a:cxn ang="0">
                  <a:pos x="142" y="15"/>
                </a:cxn>
                <a:cxn ang="0">
                  <a:pos x="146" y="19"/>
                </a:cxn>
                <a:cxn ang="0">
                  <a:pos x="152" y="22"/>
                </a:cxn>
                <a:cxn ang="0">
                  <a:pos x="161" y="26"/>
                </a:cxn>
                <a:cxn ang="0">
                  <a:pos x="173" y="26"/>
                </a:cxn>
                <a:cxn ang="0">
                  <a:pos x="173" y="41"/>
                </a:cxn>
                <a:cxn ang="0">
                  <a:pos x="169" y="53"/>
                </a:cxn>
                <a:cxn ang="0">
                  <a:pos x="165" y="64"/>
                </a:cxn>
                <a:cxn ang="0">
                  <a:pos x="161" y="72"/>
                </a:cxn>
                <a:cxn ang="0">
                  <a:pos x="152" y="76"/>
                </a:cxn>
                <a:cxn ang="0">
                  <a:pos x="144" y="79"/>
                </a:cxn>
                <a:cxn ang="0">
                  <a:pos x="135" y="79"/>
                </a:cxn>
                <a:cxn ang="0">
                  <a:pos x="125" y="81"/>
                </a:cxn>
                <a:cxn ang="0">
                  <a:pos x="114" y="77"/>
                </a:cxn>
                <a:cxn ang="0">
                  <a:pos x="102" y="77"/>
                </a:cxn>
                <a:cxn ang="0">
                  <a:pos x="91" y="76"/>
                </a:cxn>
                <a:cxn ang="0">
                  <a:pos x="81" y="72"/>
                </a:cxn>
                <a:cxn ang="0">
                  <a:pos x="68" y="70"/>
                </a:cxn>
                <a:cxn ang="0">
                  <a:pos x="59" y="66"/>
                </a:cxn>
                <a:cxn ang="0">
                  <a:pos x="47" y="66"/>
                </a:cxn>
                <a:cxn ang="0">
                  <a:pos x="40" y="66"/>
                </a:cxn>
                <a:cxn ang="0">
                  <a:pos x="32" y="60"/>
                </a:cxn>
                <a:cxn ang="0">
                  <a:pos x="24" y="58"/>
                </a:cxn>
                <a:cxn ang="0">
                  <a:pos x="19" y="60"/>
                </a:cxn>
                <a:cxn ang="0">
                  <a:pos x="15" y="66"/>
                </a:cxn>
                <a:cxn ang="0">
                  <a:pos x="5" y="58"/>
                </a:cxn>
                <a:cxn ang="0">
                  <a:pos x="4" y="53"/>
                </a:cxn>
                <a:cxn ang="0">
                  <a:pos x="0" y="45"/>
                </a:cxn>
                <a:cxn ang="0">
                  <a:pos x="0" y="39"/>
                </a:cxn>
                <a:cxn ang="0">
                  <a:pos x="2" y="28"/>
                </a:cxn>
                <a:cxn ang="0">
                  <a:pos x="11" y="20"/>
                </a:cxn>
                <a:cxn ang="0">
                  <a:pos x="15" y="15"/>
                </a:cxn>
                <a:cxn ang="0">
                  <a:pos x="21" y="13"/>
                </a:cxn>
                <a:cxn ang="0">
                  <a:pos x="28" y="11"/>
                </a:cxn>
                <a:cxn ang="0">
                  <a:pos x="36" y="11"/>
                </a:cxn>
                <a:cxn ang="0">
                  <a:pos x="42" y="11"/>
                </a:cxn>
                <a:cxn ang="0">
                  <a:pos x="49" y="11"/>
                </a:cxn>
                <a:cxn ang="0">
                  <a:pos x="57" y="15"/>
                </a:cxn>
                <a:cxn ang="0">
                  <a:pos x="64" y="20"/>
                </a:cxn>
                <a:cxn ang="0">
                  <a:pos x="72" y="15"/>
                </a:cxn>
                <a:cxn ang="0">
                  <a:pos x="80" y="11"/>
                </a:cxn>
                <a:cxn ang="0">
                  <a:pos x="87" y="9"/>
                </a:cxn>
                <a:cxn ang="0">
                  <a:pos x="95" y="7"/>
                </a:cxn>
                <a:cxn ang="0">
                  <a:pos x="102" y="3"/>
                </a:cxn>
                <a:cxn ang="0">
                  <a:pos x="110" y="3"/>
                </a:cxn>
                <a:cxn ang="0">
                  <a:pos x="118" y="0"/>
                </a:cxn>
                <a:cxn ang="0">
                  <a:pos x="125" y="0"/>
                </a:cxn>
                <a:cxn ang="0">
                  <a:pos x="125" y="0"/>
                </a:cxn>
              </a:cxnLst>
              <a:rect l="0" t="0" r="r" b="b"/>
              <a:pathLst>
                <a:path w="173" h="81">
                  <a:moveTo>
                    <a:pt x="125" y="0"/>
                  </a:moveTo>
                  <a:lnTo>
                    <a:pt x="135" y="5"/>
                  </a:lnTo>
                  <a:lnTo>
                    <a:pt x="142" y="15"/>
                  </a:lnTo>
                  <a:lnTo>
                    <a:pt x="146" y="19"/>
                  </a:lnTo>
                  <a:lnTo>
                    <a:pt x="152" y="22"/>
                  </a:lnTo>
                  <a:lnTo>
                    <a:pt x="161" y="26"/>
                  </a:lnTo>
                  <a:lnTo>
                    <a:pt x="173" y="26"/>
                  </a:lnTo>
                  <a:lnTo>
                    <a:pt x="173" y="41"/>
                  </a:lnTo>
                  <a:lnTo>
                    <a:pt x="169" y="53"/>
                  </a:lnTo>
                  <a:lnTo>
                    <a:pt x="165" y="64"/>
                  </a:lnTo>
                  <a:lnTo>
                    <a:pt x="161" y="72"/>
                  </a:lnTo>
                  <a:lnTo>
                    <a:pt x="152" y="76"/>
                  </a:lnTo>
                  <a:lnTo>
                    <a:pt x="144" y="79"/>
                  </a:lnTo>
                  <a:lnTo>
                    <a:pt x="135" y="79"/>
                  </a:lnTo>
                  <a:lnTo>
                    <a:pt x="125" y="81"/>
                  </a:lnTo>
                  <a:lnTo>
                    <a:pt x="114" y="77"/>
                  </a:lnTo>
                  <a:lnTo>
                    <a:pt x="102" y="77"/>
                  </a:lnTo>
                  <a:lnTo>
                    <a:pt x="91" y="76"/>
                  </a:lnTo>
                  <a:lnTo>
                    <a:pt x="81" y="72"/>
                  </a:lnTo>
                  <a:lnTo>
                    <a:pt x="68" y="70"/>
                  </a:lnTo>
                  <a:lnTo>
                    <a:pt x="59" y="66"/>
                  </a:lnTo>
                  <a:lnTo>
                    <a:pt x="47" y="66"/>
                  </a:lnTo>
                  <a:lnTo>
                    <a:pt x="40" y="66"/>
                  </a:lnTo>
                  <a:lnTo>
                    <a:pt x="32" y="60"/>
                  </a:lnTo>
                  <a:lnTo>
                    <a:pt x="24" y="58"/>
                  </a:lnTo>
                  <a:lnTo>
                    <a:pt x="19" y="60"/>
                  </a:lnTo>
                  <a:lnTo>
                    <a:pt x="15" y="66"/>
                  </a:lnTo>
                  <a:lnTo>
                    <a:pt x="5" y="58"/>
                  </a:lnTo>
                  <a:lnTo>
                    <a:pt x="4" y="53"/>
                  </a:lnTo>
                  <a:lnTo>
                    <a:pt x="0" y="45"/>
                  </a:lnTo>
                  <a:lnTo>
                    <a:pt x="0" y="39"/>
                  </a:lnTo>
                  <a:lnTo>
                    <a:pt x="2" y="28"/>
                  </a:lnTo>
                  <a:lnTo>
                    <a:pt x="11" y="20"/>
                  </a:lnTo>
                  <a:lnTo>
                    <a:pt x="15" y="15"/>
                  </a:lnTo>
                  <a:lnTo>
                    <a:pt x="21" y="13"/>
                  </a:lnTo>
                  <a:lnTo>
                    <a:pt x="28" y="11"/>
                  </a:lnTo>
                  <a:lnTo>
                    <a:pt x="36" y="11"/>
                  </a:lnTo>
                  <a:lnTo>
                    <a:pt x="42" y="11"/>
                  </a:lnTo>
                  <a:lnTo>
                    <a:pt x="49" y="11"/>
                  </a:lnTo>
                  <a:lnTo>
                    <a:pt x="57" y="15"/>
                  </a:lnTo>
                  <a:lnTo>
                    <a:pt x="64" y="20"/>
                  </a:lnTo>
                  <a:lnTo>
                    <a:pt x="72" y="15"/>
                  </a:lnTo>
                  <a:lnTo>
                    <a:pt x="80" y="11"/>
                  </a:lnTo>
                  <a:lnTo>
                    <a:pt x="87" y="9"/>
                  </a:lnTo>
                  <a:lnTo>
                    <a:pt x="95" y="7"/>
                  </a:lnTo>
                  <a:lnTo>
                    <a:pt x="102" y="3"/>
                  </a:lnTo>
                  <a:lnTo>
                    <a:pt x="110" y="3"/>
                  </a:lnTo>
                  <a:lnTo>
                    <a:pt x="118" y="0"/>
                  </a:lnTo>
                  <a:lnTo>
                    <a:pt x="125" y="0"/>
                  </a:lnTo>
                  <a:lnTo>
                    <a:pt x="125" y="0"/>
                  </a:lnTo>
                  <a:close/>
                </a:path>
              </a:pathLst>
            </a:custGeom>
            <a:solidFill>
              <a:srgbClr val="FFFFFF"/>
            </a:solidFill>
            <a:ln w="9525">
              <a:noFill/>
              <a:round/>
              <a:headEnd/>
              <a:tailEnd/>
            </a:ln>
          </p:spPr>
          <p:txBody>
            <a:bodyPr/>
            <a:lstStyle/>
            <a:p>
              <a:endParaRPr lang="es-AR"/>
            </a:p>
          </p:txBody>
        </p:sp>
        <p:sp>
          <p:nvSpPr>
            <p:cNvPr id="45252" name="Freeform 196"/>
            <p:cNvSpPr>
              <a:spLocks/>
            </p:cNvSpPr>
            <p:nvPr/>
          </p:nvSpPr>
          <p:spPr bwMode="auto">
            <a:xfrm>
              <a:off x="694" y="3663"/>
              <a:ext cx="129" cy="48"/>
            </a:xfrm>
            <a:custGeom>
              <a:avLst/>
              <a:gdLst/>
              <a:ahLst/>
              <a:cxnLst>
                <a:cxn ang="0">
                  <a:pos x="18" y="4"/>
                </a:cxn>
                <a:cxn ang="0">
                  <a:pos x="29" y="17"/>
                </a:cxn>
                <a:cxn ang="0">
                  <a:pos x="37" y="36"/>
                </a:cxn>
                <a:cxn ang="0">
                  <a:pos x="48" y="48"/>
                </a:cxn>
                <a:cxn ang="0">
                  <a:pos x="59" y="50"/>
                </a:cxn>
                <a:cxn ang="0">
                  <a:pos x="77" y="53"/>
                </a:cxn>
                <a:cxn ang="0">
                  <a:pos x="97" y="55"/>
                </a:cxn>
                <a:cxn ang="0">
                  <a:pos x="118" y="55"/>
                </a:cxn>
                <a:cxn ang="0">
                  <a:pos x="141" y="55"/>
                </a:cxn>
                <a:cxn ang="0">
                  <a:pos x="164" y="50"/>
                </a:cxn>
                <a:cxn ang="0">
                  <a:pos x="187" y="44"/>
                </a:cxn>
                <a:cxn ang="0">
                  <a:pos x="211" y="38"/>
                </a:cxn>
                <a:cxn ang="0">
                  <a:pos x="232" y="33"/>
                </a:cxn>
                <a:cxn ang="0">
                  <a:pos x="244" y="23"/>
                </a:cxn>
                <a:cxn ang="0">
                  <a:pos x="249" y="21"/>
                </a:cxn>
                <a:cxn ang="0">
                  <a:pos x="255" y="29"/>
                </a:cxn>
                <a:cxn ang="0">
                  <a:pos x="259" y="40"/>
                </a:cxn>
                <a:cxn ang="0">
                  <a:pos x="251" y="48"/>
                </a:cxn>
                <a:cxn ang="0">
                  <a:pos x="238" y="55"/>
                </a:cxn>
                <a:cxn ang="0">
                  <a:pos x="223" y="61"/>
                </a:cxn>
                <a:cxn ang="0">
                  <a:pos x="210" y="67"/>
                </a:cxn>
                <a:cxn ang="0">
                  <a:pos x="194" y="71"/>
                </a:cxn>
                <a:cxn ang="0">
                  <a:pos x="177" y="74"/>
                </a:cxn>
                <a:cxn ang="0">
                  <a:pos x="162" y="78"/>
                </a:cxn>
                <a:cxn ang="0">
                  <a:pos x="145" y="78"/>
                </a:cxn>
                <a:cxn ang="0">
                  <a:pos x="130" y="88"/>
                </a:cxn>
                <a:cxn ang="0">
                  <a:pos x="118" y="93"/>
                </a:cxn>
                <a:cxn ang="0">
                  <a:pos x="99" y="91"/>
                </a:cxn>
                <a:cxn ang="0">
                  <a:pos x="80" y="90"/>
                </a:cxn>
                <a:cxn ang="0">
                  <a:pos x="59" y="86"/>
                </a:cxn>
                <a:cxn ang="0">
                  <a:pos x="40" y="82"/>
                </a:cxn>
                <a:cxn ang="0">
                  <a:pos x="23" y="72"/>
                </a:cxn>
                <a:cxn ang="0">
                  <a:pos x="10" y="59"/>
                </a:cxn>
                <a:cxn ang="0">
                  <a:pos x="2" y="42"/>
                </a:cxn>
                <a:cxn ang="0">
                  <a:pos x="0" y="21"/>
                </a:cxn>
                <a:cxn ang="0">
                  <a:pos x="2" y="4"/>
                </a:cxn>
                <a:cxn ang="0">
                  <a:pos x="12" y="0"/>
                </a:cxn>
              </a:cxnLst>
              <a:rect l="0" t="0" r="r" b="b"/>
              <a:pathLst>
                <a:path w="259" h="97">
                  <a:moveTo>
                    <a:pt x="12" y="0"/>
                  </a:moveTo>
                  <a:lnTo>
                    <a:pt x="18" y="4"/>
                  </a:lnTo>
                  <a:lnTo>
                    <a:pt x="23" y="10"/>
                  </a:lnTo>
                  <a:lnTo>
                    <a:pt x="29" y="17"/>
                  </a:lnTo>
                  <a:lnTo>
                    <a:pt x="33" y="29"/>
                  </a:lnTo>
                  <a:lnTo>
                    <a:pt x="37" y="36"/>
                  </a:lnTo>
                  <a:lnTo>
                    <a:pt x="44" y="44"/>
                  </a:lnTo>
                  <a:lnTo>
                    <a:pt x="48" y="48"/>
                  </a:lnTo>
                  <a:lnTo>
                    <a:pt x="54" y="50"/>
                  </a:lnTo>
                  <a:lnTo>
                    <a:pt x="59" y="50"/>
                  </a:lnTo>
                  <a:lnTo>
                    <a:pt x="67" y="50"/>
                  </a:lnTo>
                  <a:lnTo>
                    <a:pt x="77" y="53"/>
                  </a:lnTo>
                  <a:lnTo>
                    <a:pt x="86" y="55"/>
                  </a:lnTo>
                  <a:lnTo>
                    <a:pt x="97" y="55"/>
                  </a:lnTo>
                  <a:lnTo>
                    <a:pt x="107" y="57"/>
                  </a:lnTo>
                  <a:lnTo>
                    <a:pt x="118" y="55"/>
                  </a:lnTo>
                  <a:lnTo>
                    <a:pt x="130" y="55"/>
                  </a:lnTo>
                  <a:lnTo>
                    <a:pt x="141" y="55"/>
                  </a:lnTo>
                  <a:lnTo>
                    <a:pt x="154" y="53"/>
                  </a:lnTo>
                  <a:lnTo>
                    <a:pt x="164" y="50"/>
                  </a:lnTo>
                  <a:lnTo>
                    <a:pt x="177" y="48"/>
                  </a:lnTo>
                  <a:lnTo>
                    <a:pt x="187" y="44"/>
                  </a:lnTo>
                  <a:lnTo>
                    <a:pt x="200" y="42"/>
                  </a:lnTo>
                  <a:lnTo>
                    <a:pt x="211" y="38"/>
                  </a:lnTo>
                  <a:lnTo>
                    <a:pt x="223" y="36"/>
                  </a:lnTo>
                  <a:lnTo>
                    <a:pt x="232" y="33"/>
                  </a:lnTo>
                  <a:lnTo>
                    <a:pt x="244" y="29"/>
                  </a:lnTo>
                  <a:lnTo>
                    <a:pt x="244" y="23"/>
                  </a:lnTo>
                  <a:lnTo>
                    <a:pt x="246" y="21"/>
                  </a:lnTo>
                  <a:lnTo>
                    <a:pt x="249" y="21"/>
                  </a:lnTo>
                  <a:lnTo>
                    <a:pt x="253" y="27"/>
                  </a:lnTo>
                  <a:lnTo>
                    <a:pt x="255" y="29"/>
                  </a:lnTo>
                  <a:lnTo>
                    <a:pt x="257" y="36"/>
                  </a:lnTo>
                  <a:lnTo>
                    <a:pt x="259" y="40"/>
                  </a:lnTo>
                  <a:lnTo>
                    <a:pt x="259" y="46"/>
                  </a:lnTo>
                  <a:lnTo>
                    <a:pt x="251" y="48"/>
                  </a:lnTo>
                  <a:lnTo>
                    <a:pt x="246" y="52"/>
                  </a:lnTo>
                  <a:lnTo>
                    <a:pt x="238" y="55"/>
                  </a:lnTo>
                  <a:lnTo>
                    <a:pt x="232" y="59"/>
                  </a:lnTo>
                  <a:lnTo>
                    <a:pt x="223" y="61"/>
                  </a:lnTo>
                  <a:lnTo>
                    <a:pt x="217" y="65"/>
                  </a:lnTo>
                  <a:lnTo>
                    <a:pt x="210" y="67"/>
                  </a:lnTo>
                  <a:lnTo>
                    <a:pt x="202" y="71"/>
                  </a:lnTo>
                  <a:lnTo>
                    <a:pt x="194" y="71"/>
                  </a:lnTo>
                  <a:lnTo>
                    <a:pt x="185" y="72"/>
                  </a:lnTo>
                  <a:lnTo>
                    <a:pt x="177" y="74"/>
                  </a:lnTo>
                  <a:lnTo>
                    <a:pt x="172" y="76"/>
                  </a:lnTo>
                  <a:lnTo>
                    <a:pt x="162" y="78"/>
                  </a:lnTo>
                  <a:lnTo>
                    <a:pt x="154" y="78"/>
                  </a:lnTo>
                  <a:lnTo>
                    <a:pt x="145" y="78"/>
                  </a:lnTo>
                  <a:lnTo>
                    <a:pt x="137" y="80"/>
                  </a:lnTo>
                  <a:lnTo>
                    <a:pt x="130" y="88"/>
                  </a:lnTo>
                  <a:lnTo>
                    <a:pt x="128" y="97"/>
                  </a:lnTo>
                  <a:lnTo>
                    <a:pt x="118" y="93"/>
                  </a:lnTo>
                  <a:lnTo>
                    <a:pt x="111" y="91"/>
                  </a:lnTo>
                  <a:lnTo>
                    <a:pt x="99" y="91"/>
                  </a:lnTo>
                  <a:lnTo>
                    <a:pt x="90" y="91"/>
                  </a:lnTo>
                  <a:lnTo>
                    <a:pt x="80" y="90"/>
                  </a:lnTo>
                  <a:lnTo>
                    <a:pt x="69" y="88"/>
                  </a:lnTo>
                  <a:lnTo>
                    <a:pt x="59" y="86"/>
                  </a:lnTo>
                  <a:lnTo>
                    <a:pt x="50" y="86"/>
                  </a:lnTo>
                  <a:lnTo>
                    <a:pt x="40" y="82"/>
                  </a:lnTo>
                  <a:lnTo>
                    <a:pt x="31" y="78"/>
                  </a:lnTo>
                  <a:lnTo>
                    <a:pt x="23" y="72"/>
                  </a:lnTo>
                  <a:lnTo>
                    <a:pt x="18" y="67"/>
                  </a:lnTo>
                  <a:lnTo>
                    <a:pt x="10" y="59"/>
                  </a:lnTo>
                  <a:lnTo>
                    <a:pt x="6" y="52"/>
                  </a:lnTo>
                  <a:lnTo>
                    <a:pt x="2" y="42"/>
                  </a:lnTo>
                  <a:lnTo>
                    <a:pt x="0" y="29"/>
                  </a:lnTo>
                  <a:lnTo>
                    <a:pt x="0" y="21"/>
                  </a:lnTo>
                  <a:lnTo>
                    <a:pt x="0" y="12"/>
                  </a:lnTo>
                  <a:lnTo>
                    <a:pt x="2" y="4"/>
                  </a:lnTo>
                  <a:lnTo>
                    <a:pt x="12" y="0"/>
                  </a:lnTo>
                  <a:lnTo>
                    <a:pt x="12" y="0"/>
                  </a:lnTo>
                  <a:close/>
                </a:path>
              </a:pathLst>
            </a:custGeom>
            <a:solidFill>
              <a:srgbClr val="E8D9D9"/>
            </a:solidFill>
            <a:ln w="9525">
              <a:noFill/>
              <a:round/>
              <a:headEnd/>
              <a:tailEnd/>
            </a:ln>
          </p:spPr>
          <p:txBody>
            <a:bodyPr/>
            <a:lstStyle/>
            <a:p>
              <a:endParaRPr lang="es-AR"/>
            </a:p>
          </p:txBody>
        </p:sp>
        <p:sp>
          <p:nvSpPr>
            <p:cNvPr id="45253" name="Freeform 197"/>
            <p:cNvSpPr>
              <a:spLocks/>
            </p:cNvSpPr>
            <p:nvPr/>
          </p:nvSpPr>
          <p:spPr bwMode="auto">
            <a:xfrm>
              <a:off x="595" y="3664"/>
              <a:ext cx="89" cy="19"/>
            </a:xfrm>
            <a:custGeom>
              <a:avLst/>
              <a:gdLst/>
              <a:ahLst/>
              <a:cxnLst>
                <a:cxn ang="0">
                  <a:pos x="72" y="2"/>
                </a:cxn>
                <a:cxn ang="0">
                  <a:pos x="78" y="2"/>
                </a:cxn>
                <a:cxn ang="0">
                  <a:pos x="83" y="2"/>
                </a:cxn>
                <a:cxn ang="0">
                  <a:pos x="93" y="2"/>
                </a:cxn>
                <a:cxn ang="0">
                  <a:pos x="101" y="2"/>
                </a:cxn>
                <a:cxn ang="0">
                  <a:pos x="108" y="0"/>
                </a:cxn>
                <a:cxn ang="0">
                  <a:pos x="116" y="0"/>
                </a:cxn>
                <a:cxn ang="0">
                  <a:pos x="125" y="0"/>
                </a:cxn>
                <a:cxn ang="0">
                  <a:pos x="133" y="0"/>
                </a:cxn>
                <a:cxn ang="0">
                  <a:pos x="140" y="0"/>
                </a:cxn>
                <a:cxn ang="0">
                  <a:pos x="148" y="0"/>
                </a:cxn>
                <a:cxn ang="0">
                  <a:pos x="154" y="2"/>
                </a:cxn>
                <a:cxn ang="0">
                  <a:pos x="161" y="4"/>
                </a:cxn>
                <a:cxn ang="0">
                  <a:pos x="165" y="8"/>
                </a:cxn>
                <a:cxn ang="0">
                  <a:pos x="171" y="13"/>
                </a:cxn>
                <a:cxn ang="0">
                  <a:pos x="175" y="19"/>
                </a:cxn>
                <a:cxn ang="0">
                  <a:pos x="178" y="27"/>
                </a:cxn>
                <a:cxn ang="0">
                  <a:pos x="167" y="29"/>
                </a:cxn>
                <a:cxn ang="0">
                  <a:pos x="159" y="31"/>
                </a:cxn>
                <a:cxn ang="0">
                  <a:pos x="148" y="32"/>
                </a:cxn>
                <a:cxn ang="0">
                  <a:pos x="139" y="34"/>
                </a:cxn>
                <a:cxn ang="0">
                  <a:pos x="127" y="36"/>
                </a:cxn>
                <a:cxn ang="0">
                  <a:pos x="118" y="36"/>
                </a:cxn>
                <a:cxn ang="0">
                  <a:pos x="106" y="36"/>
                </a:cxn>
                <a:cxn ang="0">
                  <a:pos x="97" y="38"/>
                </a:cxn>
                <a:cxn ang="0">
                  <a:pos x="89" y="36"/>
                </a:cxn>
                <a:cxn ang="0">
                  <a:pos x="83" y="36"/>
                </a:cxn>
                <a:cxn ang="0">
                  <a:pos x="76" y="36"/>
                </a:cxn>
                <a:cxn ang="0">
                  <a:pos x="70" y="36"/>
                </a:cxn>
                <a:cxn ang="0">
                  <a:pos x="57" y="36"/>
                </a:cxn>
                <a:cxn ang="0">
                  <a:pos x="45" y="36"/>
                </a:cxn>
                <a:cxn ang="0">
                  <a:pos x="34" y="36"/>
                </a:cxn>
                <a:cxn ang="0">
                  <a:pos x="23" y="36"/>
                </a:cxn>
                <a:cxn ang="0">
                  <a:pos x="11" y="36"/>
                </a:cxn>
                <a:cxn ang="0">
                  <a:pos x="0" y="34"/>
                </a:cxn>
                <a:cxn ang="0">
                  <a:pos x="2" y="23"/>
                </a:cxn>
                <a:cxn ang="0">
                  <a:pos x="9" y="15"/>
                </a:cxn>
                <a:cxn ang="0">
                  <a:pos x="17" y="12"/>
                </a:cxn>
                <a:cxn ang="0">
                  <a:pos x="28" y="10"/>
                </a:cxn>
                <a:cxn ang="0">
                  <a:pos x="38" y="8"/>
                </a:cxn>
                <a:cxn ang="0">
                  <a:pos x="49" y="6"/>
                </a:cxn>
                <a:cxn ang="0">
                  <a:pos x="61" y="4"/>
                </a:cxn>
                <a:cxn ang="0">
                  <a:pos x="72" y="2"/>
                </a:cxn>
                <a:cxn ang="0">
                  <a:pos x="72" y="2"/>
                </a:cxn>
              </a:cxnLst>
              <a:rect l="0" t="0" r="r" b="b"/>
              <a:pathLst>
                <a:path w="178" h="38">
                  <a:moveTo>
                    <a:pt x="72" y="2"/>
                  </a:moveTo>
                  <a:lnTo>
                    <a:pt x="78" y="2"/>
                  </a:lnTo>
                  <a:lnTo>
                    <a:pt x="83" y="2"/>
                  </a:lnTo>
                  <a:lnTo>
                    <a:pt x="93" y="2"/>
                  </a:lnTo>
                  <a:lnTo>
                    <a:pt x="101" y="2"/>
                  </a:lnTo>
                  <a:lnTo>
                    <a:pt x="108" y="0"/>
                  </a:lnTo>
                  <a:lnTo>
                    <a:pt x="116" y="0"/>
                  </a:lnTo>
                  <a:lnTo>
                    <a:pt x="125" y="0"/>
                  </a:lnTo>
                  <a:lnTo>
                    <a:pt x="133" y="0"/>
                  </a:lnTo>
                  <a:lnTo>
                    <a:pt x="140" y="0"/>
                  </a:lnTo>
                  <a:lnTo>
                    <a:pt x="148" y="0"/>
                  </a:lnTo>
                  <a:lnTo>
                    <a:pt x="154" y="2"/>
                  </a:lnTo>
                  <a:lnTo>
                    <a:pt x="161" y="4"/>
                  </a:lnTo>
                  <a:lnTo>
                    <a:pt x="165" y="8"/>
                  </a:lnTo>
                  <a:lnTo>
                    <a:pt x="171" y="13"/>
                  </a:lnTo>
                  <a:lnTo>
                    <a:pt x="175" y="19"/>
                  </a:lnTo>
                  <a:lnTo>
                    <a:pt x="178" y="27"/>
                  </a:lnTo>
                  <a:lnTo>
                    <a:pt x="167" y="29"/>
                  </a:lnTo>
                  <a:lnTo>
                    <a:pt x="159" y="31"/>
                  </a:lnTo>
                  <a:lnTo>
                    <a:pt x="148" y="32"/>
                  </a:lnTo>
                  <a:lnTo>
                    <a:pt x="139" y="34"/>
                  </a:lnTo>
                  <a:lnTo>
                    <a:pt x="127" y="36"/>
                  </a:lnTo>
                  <a:lnTo>
                    <a:pt x="118" y="36"/>
                  </a:lnTo>
                  <a:lnTo>
                    <a:pt x="106" y="36"/>
                  </a:lnTo>
                  <a:lnTo>
                    <a:pt x="97" y="38"/>
                  </a:lnTo>
                  <a:lnTo>
                    <a:pt x="89" y="36"/>
                  </a:lnTo>
                  <a:lnTo>
                    <a:pt x="83" y="36"/>
                  </a:lnTo>
                  <a:lnTo>
                    <a:pt x="76" y="36"/>
                  </a:lnTo>
                  <a:lnTo>
                    <a:pt x="70" y="36"/>
                  </a:lnTo>
                  <a:lnTo>
                    <a:pt x="57" y="36"/>
                  </a:lnTo>
                  <a:lnTo>
                    <a:pt x="45" y="36"/>
                  </a:lnTo>
                  <a:lnTo>
                    <a:pt x="34" y="36"/>
                  </a:lnTo>
                  <a:lnTo>
                    <a:pt x="23" y="36"/>
                  </a:lnTo>
                  <a:lnTo>
                    <a:pt x="11" y="36"/>
                  </a:lnTo>
                  <a:lnTo>
                    <a:pt x="0" y="34"/>
                  </a:lnTo>
                  <a:lnTo>
                    <a:pt x="2" y="23"/>
                  </a:lnTo>
                  <a:lnTo>
                    <a:pt x="9" y="15"/>
                  </a:lnTo>
                  <a:lnTo>
                    <a:pt x="17" y="12"/>
                  </a:lnTo>
                  <a:lnTo>
                    <a:pt x="28" y="10"/>
                  </a:lnTo>
                  <a:lnTo>
                    <a:pt x="38" y="8"/>
                  </a:lnTo>
                  <a:lnTo>
                    <a:pt x="49" y="6"/>
                  </a:lnTo>
                  <a:lnTo>
                    <a:pt x="61" y="4"/>
                  </a:lnTo>
                  <a:lnTo>
                    <a:pt x="72" y="2"/>
                  </a:lnTo>
                  <a:lnTo>
                    <a:pt x="72" y="2"/>
                  </a:lnTo>
                  <a:close/>
                </a:path>
              </a:pathLst>
            </a:custGeom>
            <a:solidFill>
              <a:srgbClr val="FFFFFF"/>
            </a:solidFill>
            <a:ln w="9525">
              <a:noFill/>
              <a:round/>
              <a:headEnd/>
              <a:tailEnd/>
            </a:ln>
          </p:spPr>
          <p:txBody>
            <a:bodyPr/>
            <a:lstStyle/>
            <a:p>
              <a:endParaRPr lang="es-AR"/>
            </a:p>
          </p:txBody>
        </p:sp>
        <p:sp>
          <p:nvSpPr>
            <p:cNvPr id="45254" name="Freeform 198"/>
            <p:cNvSpPr>
              <a:spLocks/>
            </p:cNvSpPr>
            <p:nvPr/>
          </p:nvSpPr>
          <p:spPr bwMode="auto">
            <a:xfrm>
              <a:off x="1563" y="3665"/>
              <a:ext cx="73" cy="41"/>
            </a:xfrm>
            <a:custGeom>
              <a:avLst/>
              <a:gdLst/>
              <a:ahLst/>
              <a:cxnLst>
                <a:cxn ang="0">
                  <a:pos x="86" y="0"/>
                </a:cxn>
                <a:cxn ang="0">
                  <a:pos x="95" y="2"/>
                </a:cxn>
                <a:cxn ang="0">
                  <a:pos x="103" y="6"/>
                </a:cxn>
                <a:cxn ang="0">
                  <a:pos x="111" y="11"/>
                </a:cxn>
                <a:cxn ang="0">
                  <a:pos x="118" y="17"/>
                </a:cxn>
                <a:cxn ang="0">
                  <a:pos x="124" y="23"/>
                </a:cxn>
                <a:cxn ang="0">
                  <a:pos x="130" y="29"/>
                </a:cxn>
                <a:cxn ang="0">
                  <a:pos x="135" y="34"/>
                </a:cxn>
                <a:cxn ang="0">
                  <a:pos x="143" y="42"/>
                </a:cxn>
                <a:cxn ang="0">
                  <a:pos x="147" y="46"/>
                </a:cxn>
                <a:cxn ang="0">
                  <a:pos x="147" y="51"/>
                </a:cxn>
                <a:cxn ang="0">
                  <a:pos x="135" y="51"/>
                </a:cxn>
                <a:cxn ang="0">
                  <a:pos x="124" y="51"/>
                </a:cxn>
                <a:cxn ang="0">
                  <a:pos x="113" y="51"/>
                </a:cxn>
                <a:cxn ang="0">
                  <a:pos x="103" y="57"/>
                </a:cxn>
                <a:cxn ang="0">
                  <a:pos x="105" y="59"/>
                </a:cxn>
                <a:cxn ang="0">
                  <a:pos x="113" y="61"/>
                </a:cxn>
                <a:cxn ang="0">
                  <a:pos x="103" y="61"/>
                </a:cxn>
                <a:cxn ang="0">
                  <a:pos x="97" y="63"/>
                </a:cxn>
                <a:cxn ang="0">
                  <a:pos x="88" y="67"/>
                </a:cxn>
                <a:cxn ang="0">
                  <a:pos x="80" y="68"/>
                </a:cxn>
                <a:cxn ang="0">
                  <a:pos x="71" y="72"/>
                </a:cxn>
                <a:cxn ang="0">
                  <a:pos x="63" y="74"/>
                </a:cxn>
                <a:cxn ang="0">
                  <a:pos x="54" y="78"/>
                </a:cxn>
                <a:cxn ang="0">
                  <a:pos x="46" y="82"/>
                </a:cxn>
                <a:cxn ang="0">
                  <a:pos x="37" y="82"/>
                </a:cxn>
                <a:cxn ang="0">
                  <a:pos x="29" y="84"/>
                </a:cxn>
                <a:cxn ang="0">
                  <a:pos x="21" y="84"/>
                </a:cxn>
                <a:cxn ang="0">
                  <a:pos x="16" y="84"/>
                </a:cxn>
                <a:cxn ang="0">
                  <a:pos x="10" y="80"/>
                </a:cxn>
                <a:cxn ang="0">
                  <a:pos x="6" y="78"/>
                </a:cxn>
                <a:cxn ang="0">
                  <a:pos x="2" y="72"/>
                </a:cxn>
                <a:cxn ang="0">
                  <a:pos x="0" y="67"/>
                </a:cxn>
                <a:cxn ang="0">
                  <a:pos x="2" y="61"/>
                </a:cxn>
                <a:cxn ang="0">
                  <a:pos x="4" y="53"/>
                </a:cxn>
                <a:cxn ang="0">
                  <a:pos x="8" y="48"/>
                </a:cxn>
                <a:cxn ang="0">
                  <a:pos x="12" y="42"/>
                </a:cxn>
                <a:cxn ang="0">
                  <a:pos x="21" y="32"/>
                </a:cxn>
                <a:cxn ang="0">
                  <a:pos x="33" y="23"/>
                </a:cxn>
                <a:cxn ang="0">
                  <a:pos x="38" y="19"/>
                </a:cxn>
                <a:cxn ang="0">
                  <a:pos x="46" y="15"/>
                </a:cxn>
                <a:cxn ang="0">
                  <a:pos x="52" y="11"/>
                </a:cxn>
                <a:cxn ang="0">
                  <a:pos x="59" y="10"/>
                </a:cxn>
                <a:cxn ang="0">
                  <a:pos x="65" y="6"/>
                </a:cxn>
                <a:cxn ang="0">
                  <a:pos x="73" y="4"/>
                </a:cxn>
                <a:cxn ang="0">
                  <a:pos x="80" y="2"/>
                </a:cxn>
                <a:cxn ang="0">
                  <a:pos x="86" y="0"/>
                </a:cxn>
                <a:cxn ang="0">
                  <a:pos x="86" y="0"/>
                </a:cxn>
              </a:cxnLst>
              <a:rect l="0" t="0" r="r" b="b"/>
              <a:pathLst>
                <a:path w="147" h="84">
                  <a:moveTo>
                    <a:pt x="86" y="0"/>
                  </a:moveTo>
                  <a:lnTo>
                    <a:pt x="95" y="2"/>
                  </a:lnTo>
                  <a:lnTo>
                    <a:pt x="103" y="6"/>
                  </a:lnTo>
                  <a:lnTo>
                    <a:pt x="111" y="11"/>
                  </a:lnTo>
                  <a:lnTo>
                    <a:pt x="118" y="17"/>
                  </a:lnTo>
                  <a:lnTo>
                    <a:pt x="124" y="23"/>
                  </a:lnTo>
                  <a:lnTo>
                    <a:pt x="130" y="29"/>
                  </a:lnTo>
                  <a:lnTo>
                    <a:pt x="135" y="34"/>
                  </a:lnTo>
                  <a:lnTo>
                    <a:pt x="143" y="42"/>
                  </a:lnTo>
                  <a:lnTo>
                    <a:pt x="147" y="46"/>
                  </a:lnTo>
                  <a:lnTo>
                    <a:pt x="147" y="51"/>
                  </a:lnTo>
                  <a:lnTo>
                    <a:pt x="135" y="51"/>
                  </a:lnTo>
                  <a:lnTo>
                    <a:pt x="124" y="51"/>
                  </a:lnTo>
                  <a:lnTo>
                    <a:pt x="113" y="51"/>
                  </a:lnTo>
                  <a:lnTo>
                    <a:pt x="103" y="57"/>
                  </a:lnTo>
                  <a:lnTo>
                    <a:pt x="105" y="59"/>
                  </a:lnTo>
                  <a:lnTo>
                    <a:pt x="113" y="61"/>
                  </a:lnTo>
                  <a:lnTo>
                    <a:pt x="103" y="61"/>
                  </a:lnTo>
                  <a:lnTo>
                    <a:pt x="97" y="63"/>
                  </a:lnTo>
                  <a:lnTo>
                    <a:pt x="88" y="67"/>
                  </a:lnTo>
                  <a:lnTo>
                    <a:pt x="80" y="68"/>
                  </a:lnTo>
                  <a:lnTo>
                    <a:pt x="71" y="72"/>
                  </a:lnTo>
                  <a:lnTo>
                    <a:pt x="63" y="74"/>
                  </a:lnTo>
                  <a:lnTo>
                    <a:pt x="54" y="78"/>
                  </a:lnTo>
                  <a:lnTo>
                    <a:pt x="46" y="82"/>
                  </a:lnTo>
                  <a:lnTo>
                    <a:pt x="37" y="82"/>
                  </a:lnTo>
                  <a:lnTo>
                    <a:pt x="29" y="84"/>
                  </a:lnTo>
                  <a:lnTo>
                    <a:pt x="21" y="84"/>
                  </a:lnTo>
                  <a:lnTo>
                    <a:pt x="16" y="84"/>
                  </a:lnTo>
                  <a:lnTo>
                    <a:pt x="10" y="80"/>
                  </a:lnTo>
                  <a:lnTo>
                    <a:pt x="6" y="78"/>
                  </a:lnTo>
                  <a:lnTo>
                    <a:pt x="2" y="72"/>
                  </a:lnTo>
                  <a:lnTo>
                    <a:pt x="0" y="67"/>
                  </a:lnTo>
                  <a:lnTo>
                    <a:pt x="2" y="61"/>
                  </a:lnTo>
                  <a:lnTo>
                    <a:pt x="4" y="53"/>
                  </a:lnTo>
                  <a:lnTo>
                    <a:pt x="8" y="48"/>
                  </a:lnTo>
                  <a:lnTo>
                    <a:pt x="12" y="42"/>
                  </a:lnTo>
                  <a:lnTo>
                    <a:pt x="21" y="32"/>
                  </a:lnTo>
                  <a:lnTo>
                    <a:pt x="33" y="23"/>
                  </a:lnTo>
                  <a:lnTo>
                    <a:pt x="38" y="19"/>
                  </a:lnTo>
                  <a:lnTo>
                    <a:pt x="46" y="15"/>
                  </a:lnTo>
                  <a:lnTo>
                    <a:pt x="52" y="11"/>
                  </a:lnTo>
                  <a:lnTo>
                    <a:pt x="59" y="10"/>
                  </a:lnTo>
                  <a:lnTo>
                    <a:pt x="65" y="6"/>
                  </a:lnTo>
                  <a:lnTo>
                    <a:pt x="73" y="4"/>
                  </a:lnTo>
                  <a:lnTo>
                    <a:pt x="80" y="2"/>
                  </a:lnTo>
                  <a:lnTo>
                    <a:pt x="86" y="0"/>
                  </a:lnTo>
                  <a:lnTo>
                    <a:pt x="86" y="0"/>
                  </a:lnTo>
                  <a:close/>
                </a:path>
              </a:pathLst>
            </a:custGeom>
            <a:solidFill>
              <a:srgbClr val="FFFFFF"/>
            </a:solidFill>
            <a:ln w="9525">
              <a:noFill/>
              <a:round/>
              <a:headEnd/>
              <a:tailEnd/>
            </a:ln>
          </p:spPr>
          <p:txBody>
            <a:bodyPr/>
            <a:lstStyle/>
            <a:p>
              <a:endParaRPr lang="es-AR"/>
            </a:p>
          </p:txBody>
        </p:sp>
        <p:sp>
          <p:nvSpPr>
            <p:cNvPr id="45255" name="Freeform 199"/>
            <p:cNvSpPr>
              <a:spLocks/>
            </p:cNvSpPr>
            <p:nvPr/>
          </p:nvSpPr>
          <p:spPr bwMode="auto">
            <a:xfrm>
              <a:off x="1434" y="3673"/>
              <a:ext cx="106" cy="48"/>
            </a:xfrm>
            <a:custGeom>
              <a:avLst/>
              <a:gdLst/>
              <a:ahLst/>
              <a:cxnLst>
                <a:cxn ang="0">
                  <a:pos x="203" y="0"/>
                </a:cxn>
                <a:cxn ang="0">
                  <a:pos x="207" y="6"/>
                </a:cxn>
                <a:cxn ang="0">
                  <a:pos x="211" y="17"/>
                </a:cxn>
                <a:cxn ang="0">
                  <a:pos x="213" y="27"/>
                </a:cxn>
                <a:cxn ang="0">
                  <a:pos x="213" y="40"/>
                </a:cxn>
                <a:cxn ang="0">
                  <a:pos x="199" y="44"/>
                </a:cxn>
                <a:cxn ang="0">
                  <a:pos x="186" y="48"/>
                </a:cxn>
                <a:cxn ang="0">
                  <a:pos x="173" y="53"/>
                </a:cxn>
                <a:cxn ang="0">
                  <a:pos x="161" y="61"/>
                </a:cxn>
                <a:cxn ang="0">
                  <a:pos x="146" y="67"/>
                </a:cxn>
                <a:cxn ang="0">
                  <a:pos x="133" y="72"/>
                </a:cxn>
                <a:cxn ang="0">
                  <a:pos x="120" y="78"/>
                </a:cxn>
                <a:cxn ang="0">
                  <a:pos x="106" y="84"/>
                </a:cxn>
                <a:cxn ang="0">
                  <a:pos x="93" y="88"/>
                </a:cxn>
                <a:cxn ang="0">
                  <a:pos x="80" y="93"/>
                </a:cxn>
                <a:cxn ang="0">
                  <a:pos x="65" y="93"/>
                </a:cxn>
                <a:cxn ang="0">
                  <a:pos x="51" y="95"/>
                </a:cxn>
                <a:cxn ang="0">
                  <a:pos x="38" y="93"/>
                </a:cxn>
                <a:cxn ang="0">
                  <a:pos x="25" y="89"/>
                </a:cxn>
                <a:cxn ang="0">
                  <a:pos x="11" y="84"/>
                </a:cxn>
                <a:cxn ang="0">
                  <a:pos x="0" y="76"/>
                </a:cxn>
                <a:cxn ang="0">
                  <a:pos x="9" y="74"/>
                </a:cxn>
                <a:cxn ang="0">
                  <a:pos x="21" y="69"/>
                </a:cxn>
                <a:cxn ang="0">
                  <a:pos x="30" y="59"/>
                </a:cxn>
                <a:cxn ang="0">
                  <a:pos x="44" y="50"/>
                </a:cxn>
                <a:cxn ang="0">
                  <a:pos x="53" y="40"/>
                </a:cxn>
                <a:cxn ang="0">
                  <a:pos x="63" y="38"/>
                </a:cxn>
                <a:cxn ang="0">
                  <a:pos x="66" y="40"/>
                </a:cxn>
                <a:cxn ang="0">
                  <a:pos x="70" y="44"/>
                </a:cxn>
                <a:cxn ang="0">
                  <a:pos x="72" y="50"/>
                </a:cxn>
                <a:cxn ang="0">
                  <a:pos x="76" y="59"/>
                </a:cxn>
                <a:cxn ang="0">
                  <a:pos x="84" y="55"/>
                </a:cxn>
                <a:cxn ang="0">
                  <a:pos x="91" y="53"/>
                </a:cxn>
                <a:cxn ang="0">
                  <a:pos x="101" y="50"/>
                </a:cxn>
                <a:cxn ang="0">
                  <a:pos x="108" y="48"/>
                </a:cxn>
                <a:cxn ang="0">
                  <a:pos x="116" y="44"/>
                </a:cxn>
                <a:cxn ang="0">
                  <a:pos x="123" y="40"/>
                </a:cxn>
                <a:cxn ang="0">
                  <a:pos x="131" y="36"/>
                </a:cxn>
                <a:cxn ang="0">
                  <a:pos x="141" y="32"/>
                </a:cxn>
                <a:cxn ang="0">
                  <a:pos x="148" y="27"/>
                </a:cxn>
                <a:cxn ang="0">
                  <a:pos x="156" y="23"/>
                </a:cxn>
                <a:cxn ang="0">
                  <a:pos x="163" y="17"/>
                </a:cxn>
                <a:cxn ang="0">
                  <a:pos x="173" y="15"/>
                </a:cxn>
                <a:cxn ang="0">
                  <a:pos x="179" y="10"/>
                </a:cxn>
                <a:cxn ang="0">
                  <a:pos x="186" y="6"/>
                </a:cxn>
                <a:cxn ang="0">
                  <a:pos x="196" y="2"/>
                </a:cxn>
                <a:cxn ang="0">
                  <a:pos x="203" y="0"/>
                </a:cxn>
                <a:cxn ang="0">
                  <a:pos x="203" y="0"/>
                </a:cxn>
              </a:cxnLst>
              <a:rect l="0" t="0" r="r" b="b"/>
              <a:pathLst>
                <a:path w="213" h="95">
                  <a:moveTo>
                    <a:pt x="203" y="0"/>
                  </a:moveTo>
                  <a:lnTo>
                    <a:pt x="207" y="6"/>
                  </a:lnTo>
                  <a:lnTo>
                    <a:pt x="211" y="17"/>
                  </a:lnTo>
                  <a:lnTo>
                    <a:pt x="213" y="27"/>
                  </a:lnTo>
                  <a:lnTo>
                    <a:pt x="213" y="40"/>
                  </a:lnTo>
                  <a:lnTo>
                    <a:pt x="199" y="44"/>
                  </a:lnTo>
                  <a:lnTo>
                    <a:pt x="186" y="48"/>
                  </a:lnTo>
                  <a:lnTo>
                    <a:pt x="173" y="53"/>
                  </a:lnTo>
                  <a:lnTo>
                    <a:pt x="161" y="61"/>
                  </a:lnTo>
                  <a:lnTo>
                    <a:pt x="146" y="67"/>
                  </a:lnTo>
                  <a:lnTo>
                    <a:pt x="133" y="72"/>
                  </a:lnTo>
                  <a:lnTo>
                    <a:pt x="120" y="78"/>
                  </a:lnTo>
                  <a:lnTo>
                    <a:pt x="106" y="84"/>
                  </a:lnTo>
                  <a:lnTo>
                    <a:pt x="93" y="88"/>
                  </a:lnTo>
                  <a:lnTo>
                    <a:pt x="80" y="93"/>
                  </a:lnTo>
                  <a:lnTo>
                    <a:pt x="65" y="93"/>
                  </a:lnTo>
                  <a:lnTo>
                    <a:pt x="51" y="95"/>
                  </a:lnTo>
                  <a:lnTo>
                    <a:pt x="38" y="93"/>
                  </a:lnTo>
                  <a:lnTo>
                    <a:pt x="25" y="89"/>
                  </a:lnTo>
                  <a:lnTo>
                    <a:pt x="11" y="84"/>
                  </a:lnTo>
                  <a:lnTo>
                    <a:pt x="0" y="76"/>
                  </a:lnTo>
                  <a:lnTo>
                    <a:pt x="9" y="74"/>
                  </a:lnTo>
                  <a:lnTo>
                    <a:pt x="21" y="69"/>
                  </a:lnTo>
                  <a:lnTo>
                    <a:pt x="30" y="59"/>
                  </a:lnTo>
                  <a:lnTo>
                    <a:pt x="44" y="50"/>
                  </a:lnTo>
                  <a:lnTo>
                    <a:pt x="53" y="40"/>
                  </a:lnTo>
                  <a:lnTo>
                    <a:pt x="63" y="38"/>
                  </a:lnTo>
                  <a:lnTo>
                    <a:pt x="66" y="40"/>
                  </a:lnTo>
                  <a:lnTo>
                    <a:pt x="70" y="44"/>
                  </a:lnTo>
                  <a:lnTo>
                    <a:pt x="72" y="50"/>
                  </a:lnTo>
                  <a:lnTo>
                    <a:pt x="76" y="59"/>
                  </a:lnTo>
                  <a:lnTo>
                    <a:pt x="84" y="55"/>
                  </a:lnTo>
                  <a:lnTo>
                    <a:pt x="91" y="53"/>
                  </a:lnTo>
                  <a:lnTo>
                    <a:pt x="101" y="50"/>
                  </a:lnTo>
                  <a:lnTo>
                    <a:pt x="108" y="48"/>
                  </a:lnTo>
                  <a:lnTo>
                    <a:pt x="116" y="44"/>
                  </a:lnTo>
                  <a:lnTo>
                    <a:pt x="123" y="40"/>
                  </a:lnTo>
                  <a:lnTo>
                    <a:pt x="131" y="36"/>
                  </a:lnTo>
                  <a:lnTo>
                    <a:pt x="141" y="32"/>
                  </a:lnTo>
                  <a:lnTo>
                    <a:pt x="148" y="27"/>
                  </a:lnTo>
                  <a:lnTo>
                    <a:pt x="156" y="23"/>
                  </a:lnTo>
                  <a:lnTo>
                    <a:pt x="163" y="17"/>
                  </a:lnTo>
                  <a:lnTo>
                    <a:pt x="173" y="15"/>
                  </a:lnTo>
                  <a:lnTo>
                    <a:pt x="179" y="10"/>
                  </a:lnTo>
                  <a:lnTo>
                    <a:pt x="186" y="6"/>
                  </a:lnTo>
                  <a:lnTo>
                    <a:pt x="196" y="2"/>
                  </a:lnTo>
                  <a:lnTo>
                    <a:pt x="203" y="0"/>
                  </a:lnTo>
                  <a:lnTo>
                    <a:pt x="203" y="0"/>
                  </a:lnTo>
                  <a:close/>
                </a:path>
              </a:pathLst>
            </a:custGeom>
            <a:solidFill>
              <a:srgbClr val="FFFFFF"/>
            </a:solidFill>
            <a:ln w="9525">
              <a:noFill/>
              <a:round/>
              <a:headEnd/>
              <a:tailEnd/>
            </a:ln>
          </p:spPr>
          <p:txBody>
            <a:bodyPr/>
            <a:lstStyle/>
            <a:p>
              <a:endParaRPr lang="es-AR"/>
            </a:p>
          </p:txBody>
        </p:sp>
        <p:sp>
          <p:nvSpPr>
            <p:cNvPr id="45256" name="Freeform 200"/>
            <p:cNvSpPr>
              <a:spLocks/>
            </p:cNvSpPr>
            <p:nvPr/>
          </p:nvSpPr>
          <p:spPr bwMode="auto">
            <a:xfrm>
              <a:off x="961" y="3679"/>
              <a:ext cx="82" cy="23"/>
            </a:xfrm>
            <a:custGeom>
              <a:avLst/>
              <a:gdLst/>
              <a:ahLst/>
              <a:cxnLst>
                <a:cxn ang="0">
                  <a:pos x="110" y="3"/>
                </a:cxn>
                <a:cxn ang="0">
                  <a:pos x="117" y="1"/>
                </a:cxn>
                <a:cxn ang="0">
                  <a:pos x="127" y="0"/>
                </a:cxn>
                <a:cxn ang="0">
                  <a:pos x="136" y="0"/>
                </a:cxn>
                <a:cxn ang="0">
                  <a:pos x="146" y="1"/>
                </a:cxn>
                <a:cxn ang="0">
                  <a:pos x="155" y="3"/>
                </a:cxn>
                <a:cxn ang="0">
                  <a:pos x="161" y="9"/>
                </a:cxn>
                <a:cxn ang="0">
                  <a:pos x="161" y="11"/>
                </a:cxn>
                <a:cxn ang="0">
                  <a:pos x="163" y="15"/>
                </a:cxn>
                <a:cxn ang="0">
                  <a:pos x="163" y="20"/>
                </a:cxn>
                <a:cxn ang="0">
                  <a:pos x="165" y="28"/>
                </a:cxn>
                <a:cxn ang="0">
                  <a:pos x="153" y="26"/>
                </a:cxn>
                <a:cxn ang="0">
                  <a:pos x="142" y="26"/>
                </a:cxn>
                <a:cxn ang="0">
                  <a:pos x="131" y="26"/>
                </a:cxn>
                <a:cxn ang="0">
                  <a:pos x="121" y="28"/>
                </a:cxn>
                <a:cxn ang="0">
                  <a:pos x="108" y="32"/>
                </a:cxn>
                <a:cxn ang="0">
                  <a:pos x="96" y="34"/>
                </a:cxn>
                <a:cxn ang="0">
                  <a:pos x="85" y="38"/>
                </a:cxn>
                <a:cxn ang="0">
                  <a:pos x="74" y="39"/>
                </a:cxn>
                <a:cxn ang="0">
                  <a:pos x="62" y="41"/>
                </a:cxn>
                <a:cxn ang="0">
                  <a:pos x="51" y="43"/>
                </a:cxn>
                <a:cxn ang="0">
                  <a:pos x="39" y="43"/>
                </a:cxn>
                <a:cxn ang="0">
                  <a:pos x="30" y="45"/>
                </a:cxn>
                <a:cxn ang="0">
                  <a:pos x="20" y="43"/>
                </a:cxn>
                <a:cxn ang="0">
                  <a:pos x="13" y="39"/>
                </a:cxn>
                <a:cxn ang="0">
                  <a:pos x="5" y="34"/>
                </a:cxn>
                <a:cxn ang="0">
                  <a:pos x="0" y="28"/>
                </a:cxn>
                <a:cxn ang="0">
                  <a:pos x="3" y="22"/>
                </a:cxn>
                <a:cxn ang="0">
                  <a:pos x="9" y="19"/>
                </a:cxn>
                <a:cxn ang="0">
                  <a:pos x="17" y="15"/>
                </a:cxn>
                <a:cxn ang="0">
                  <a:pos x="22" y="15"/>
                </a:cxn>
                <a:cxn ang="0">
                  <a:pos x="30" y="11"/>
                </a:cxn>
                <a:cxn ang="0">
                  <a:pos x="36" y="9"/>
                </a:cxn>
                <a:cxn ang="0">
                  <a:pos x="43" y="9"/>
                </a:cxn>
                <a:cxn ang="0">
                  <a:pos x="51" y="9"/>
                </a:cxn>
                <a:cxn ang="0">
                  <a:pos x="58" y="9"/>
                </a:cxn>
                <a:cxn ang="0">
                  <a:pos x="66" y="7"/>
                </a:cxn>
                <a:cxn ang="0">
                  <a:pos x="72" y="5"/>
                </a:cxn>
                <a:cxn ang="0">
                  <a:pos x="79" y="5"/>
                </a:cxn>
                <a:cxn ang="0">
                  <a:pos x="87" y="5"/>
                </a:cxn>
                <a:cxn ang="0">
                  <a:pos x="95" y="5"/>
                </a:cxn>
                <a:cxn ang="0">
                  <a:pos x="102" y="3"/>
                </a:cxn>
                <a:cxn ang="0">
                  <a:pos x="110" y="3"/>
                </a:cxn>
                <a:cxn ang="0">
                  <a:pos x="110" y="3"/>
                </a:cxn>
              </a:cxnLst>
              <a:rect l="0" t="0" r="r" b="b"/>
              <a:pathLst>
                <a:path w="165" h="45">
                  <a:moveTo>
                    <a:pt x="110" y="3"/>
                  </a:moveTo>
                  <a:lnTo>
                    <a:pt x="117" y="1"/>
                  </a:lnTo>
                  <a:lnTo>
                    <a:pt x="127" y="0"/>
                  </a:lnTo>
                  <a:lnTo>
                    <a:pt x="136" y="0"/>
                  </a:lnTo>
                  <a:lnTo>
                    <a:pt x="146" y="1"/>
                  </a:lnTo>
                  <a:lnTo>
                    <a:pt x="155" y="3"/>
                  </a:lnTo>
                  <a:lnTo>
                    <a:pt x="161" y="9"/>
                  </a:lnTo>
                  <a:lnTo>
                    <a:pt x="161" y="11"/>
                  </a:lnTo>
                  <a:lnTo>
                    <a:pt x="163" y="15"/>
                  </a:lnTo>
                  <a:lnTo>
                    <a:pt x="163" y="20"/>
                  </a:lnTo>
                  <a:lnTo>
                    <a:pt x="165" y="28"/>
                  </a:lnTo>
                  <a:lnTo>
                    <a:pt x="153" y="26"/>
                  </a:lnTo>
                  <a:lnTo>
                    <a:pt x="142" y="26"/>
                  </a:lnTo>
                  <a:lnTo>
                    <a:pt x="131" y="26"/>
                  </a:lnTo>
                  <a:lnTo>
                    <a:pt x="121" y="28"/>
                  </a:lnTo>
                  <a:lnTo>
                    <a:pt x="108" y="32"/>
                  </a:lnTo>
                  <a:lnTo>
                    <a:pt x="96" y="34"/>
                  </a:lnTo>
                  <a:lnTo>
                    <a:pt x="85" y="38"/>
                  </a:lnTo>
                  <a:lnTo>
                    <a:pt x="74" y="39"/>
                  </a:lnTo>
                  <a:lnTo>
                    <a:pt x="62" y="41"/>
                  </a:lnTo>
                  <a:lnTo>
                    <a:pt x="51" y="43"/>
                  </a:lnTo>
                  <a:lnTo>
                    <a:pt x="39" y="43"/>
                  </a:lnTo>
                  <a:lnTo>
                    <a:pt x="30" y="45"/>
                  </a:lnTo>
                  <a:lnTo>
                    <a:pt x="20" y="43"/>
                  </a:lnTo>
                  <a:lnTo>
                    <a:pt x="13" y="39"/>
                  </a:lnTo>
                  <a:lnTo>
                    <a:pt x="5" y="34"/>
                  </a:lnTo>
                  <a:lnTo>
                    <a:pt x="0" y="28"/>
                  </a:lnTo>
                  <a:lnTo>
                    <a:pt x="3" y="22"/>
                  </a:lnTo>
                  <a:lnTo>
                    <a:pt x="9" y="19"/>
                  </a:lnTo>
                  <a:lnTo>
                    <a:pt x="17" y="15"/>
                  </a:lnTo>
                  <a:lnTo>
                    <a:pt x="22" y="15"/>
                  </a:lnTo>
                  <a:lnTo>
                    <a:pt x="30" y="11"/>
                  </a:lnTo>
                  <a:lnTo>
                    <a:pt x="36" y="9"/>
                  </a:lnTo>
                  <a:lnTo>
                    <a:pt x="43" y="9"/>
                  </a:lnTo>
                  <a:lnTo>
                    <a:pt x="51" y="9"/>
                  </a:lnTo>
                  <a:lnTo>
                    <a:pt x="58" y="9"/>
                  </a:lnTo>
                  <a:lnTo>
                    <a:pt x="66" y="7"/>
                  </a:lnTo>
                  <a:lnTo>
                    <a:pt x="72" y="5"/>
                  </a:lnTo>
                  <a:lnTo>
                    <a:pt x="79" y="5"/>
                  </a:lnTo>
                  <a:lnTo>
                    <a:pt x="87" y="5"/>
                  </a:lnTo>
                  <a:lnTo>
                    <a:pt x="95" y="5"/>
                  </a:lnTo>
                  <a:lnTo>
                    <a:pt x="102" y="3"/>
                  </a:lnTo>
                  <a:lnTo>
                    <a:pt x="110" y="3"/>
                  </a:lnTo>
                  <a:lnTo>
                    <a:pt x="110" y="3"/>
                  </a:lnTo>
                  <a:close/>
                </a:path>
              </a:pathLst>
            </a:custGeom>
            <a:solidFill>
              <a:srgbClr val="FFFFFF"/>
            </a:solidFill>
            <a:ln w="9525">
              <a:noFill/>
              <a:round/>
              <a:headEnd/>
              <a:tailEnd/>
            </a:ln>
          </p:spPr>
          <p:txBody>
            <a:bodyPr/>
            <a:lstStyle/>
            <a:p>
              <a:endParaRPr lang="es-AR"/>
            </a:p>
          </p:txBody>
        </p:sp>
        <p:sp>
          <p:nvSpPr>
            <p:cNvPr id="45257" name="Freeform 201"/>
            <p:cNvSpPr>
              <a:spLocks/>
            </p:cNvSpPr>
            <p:nvPr/>
          </p:nvSpPr>
          <p:spPr bwMode="auto">
            <a:xfrm>
              <a:off x="394" y="3685"/>
              <a:ext cx="105" cy="33"/>
            </a:xfrm>
            <a:custGeom>
              <a:avLst/>
              <a:gdLst/>
              <a:ahLst/>
              <a:cxnLst>
                <a:cxn ang="0">
                  <a:pos x="142" y="0"/>
                </a:cxn>
                <a:cxn ang="0">
                  <a:pos x="150" y="2"/>
                </a:cxn>
                <a:cxn ang="0">
                  <a:pos x="161" y="2"/>
                </a:cxn>
                <a:cxn ang="0">
                  <a:pos x="171" y="2"/>
                </a:cxn>
                <a:cxn ang="0">
                  <a:pos x="182" y="4"/>
                </a:cxn>
                <a:cxn ang="0">
                  <a:pos x="192" y="4"/>
                </a:cxn>
                <a:cxn ang="0">
                  <a:pos x="201" y="6"/>
                </a:cxn>
                <a:cxn ang="0">
                  <a:pos x="205" y="9"/>
                </a:cxn>
                <a:cxn ang="0">
                  <a:pos x="209" y="19"/>
                </a:cxn>
                <a:cxn ang="0">
                  <a:pos x="196" y="15"/>
                </a:cxn>
                <a:cxn ang="0">
                  <a:pos x="186" y="15"/>
                </a:cxn>
                <a:cxn ang="0">
                  <a:pos x="175" y="17"/>
                </a:cxn>
                <a:cxn ang="0">
                  <a:pos x="165" y="21"/>
                </a:cxn>
                <a:cxn ang="0">
                  <a:pos x="158" y="25"/>
                </a:cxn>
                <a:cxn ang="0">
                  <a:pos x="148" y="30"/>
                </a:cxn>
                <a:cxn ang="0">
                  <a:pos x="139" y="36"/>
                </a:cxn>
                <a:cxn ang="0">
                  <a:pos x="131" y="44"/>
                </a:cxn>
                <a:cxn ang="0">
                  <a:pos x="121" y="49"/>
                </a:cxn>
                <a:cxn ang="0">
                  <a:pos x="114" y="55"/>
                </a:cxn>
                <a:cxn ang="0">
                  <a:pos x="104" y="59"/>
                </a:cxn>
                <a:cxn ang="0">
                  <a:pos x="95" y="63"/>
                </a:cxn>
                <a:cxn ang="0">
                  <a:pos x="83" y="64"/>
                </a:cxn>
                <a:cxn ang="0">
                  <a:pos x="74" y="64"/>
                </a:cxn>
                <a:cxn ang="0">
                  <a:pos x="63" y="64"/>
                </a:cxn>
                <a:cxn ang="0">
                  <a:pos x="53" y="61"/>
                </a:cxn>
                <a:cxn ang="0">
                  <a:pos x="44" y="59"/>
                </a:cxn>
                <a:cxn ang="0">
                  <a:pos x="38" y="59"/>
                </a:cxn>
                <a:cxn ang="0">
                  <a:pos x="30" y="57"/>
                </a:cxn>
                <a:cxn ang="0">
                  <a:pos x="25" y="57"/>
                </a:cxn>
                <a:cxn ang="0">
                  <a:pos x="17" y="55"/>
                </a:cxn>
                <a:cxn ang="0">
                  <a:pos x="11" y="53"/>
                </a:cxn>
                <a:cxn ang="0">
                  <a:pos x="6" y="51"/>
                </a:cxn>
                <a:cxn ang="0">
                  <a:pos x="0" y="51"/>
                </a:cxn>
                <a:cxn ang="0">
                  <a:pos x="4" y="44"/>
                </a:cxn>
                <a:cxn ang="0">
                  <a:pos x="9" y="40"/>
                </a:cxn>
                <a:cxn ang="0">
                  <a:pos x="17" y="36"/>
                </a:cxn>
                <a:cxn ang="0">
                  <a:pos x="23" y="36"/>
                </a:cxn>
                <a:cxn ang="0">
                  <a:pos x="30" y="34"/>
                </a:cxn>
                <a:cxn ang="0">
                  <a:pos x="38" y="34"/>
                </a:cxn>
                <a:cxn ang="0">
                  <a:pos x="45" y="34"/>
                </a:cxn>
                <a:cxn ang="0">
                  <a:pos x="55" y="34"/>
                </a:cxn>
                <a:cxn ang="0">
                  <a:pos x="61" y="32"/>
                </a:cxn>
                <a:cxn ang="0">
                  <a:pos x="70" y="32"/>
                </a:cxn>
                <a:cxn ang="0">
                  <a:pos x="78" y="30"/>
                </a:cxn>
                <a:cxn ang="0">
                  <a:pos x="85" y="30"/>
                </a:cxn>
                <a:cxn ang="0">
                  <a:pos x="93" y="26"/>
                </a:cxn>
                <a:cxn ang="0">
                  <a:pos x="99" y="25"/>
                </a:cxn>
                <a:cxn ang="0">
                  <a:pos x="106" y="19"/>
                </a:cxn>
                <a:cxn ang="0">
                  <a:pos x="114" y="15"/>
                </a:cxn>
                <a:cxn ang="0">
                  <a:pos x="120" y="9"/>
                </a:cxn>
                <a:cxn ang="0">
                  <a:pos x="127" y="7"/>
                </a:cxn>
                <a:cxn ang="0">
                  <a:pos x="135" y="4"/>
                </a:cxn>
                <a:cxn ang="0">
                  <a:pos x="142" y="0"/>
                </a:cxn>
                <a:cxn ang="0">
                  <a:pos x="142" y="0"/>
                </a:cxn>
              </a:cxnLst>
              <a:rect l="0" t="0" r="r" b="b"/>
              <a:pathLst>
                <a:path w="209" h="64">
                  <a:moveTo>
                    <a:pt x="142" y="0"/>
                  </a:moveTo>
                  <a:lnTo>
                    <a:pt x="150" y="2"/>
                  </a:lnTo>
                  <a:lnTo>
                    <a:pt x="161" y="2"/>
                  </a:lnTo>
                  <a:lnTo>
                    <a:pt x="171" y="2"/>
                  </a:lnTo>
                  <a:lnTo>
                    <a:pt x="182" y="4"/>
                  </a:lnTo>
                  <a:lnTo>
                    <a:pt x="192" y="4"/>
                  </a:lnTo>
                  <a:lnTo>
                    <a:pt x="201" y="6"/>
                  </a:lnTo>
                  <a:lnTo>
                    <a:pt x="205" y="9"/>
                  </a:lnTo>
                  <a:lnTo>
                    <a:pt x="209" y="19"/>
                  </a:lnTo>
                  <a:lnTo>
                    <a:pt x="196" y="15"/>
                  </a:lnTo>
                  <a:lnTo>
                    <a:pt x="186" y="15"/>
                  </a:lnTo>
                  <a:lnTo>
                    <a:pt x="175" y="17"/>
                  </a:lnTo>
                  <a:lnTo>
                    <a:pt x="165" y="21"/>
                  </a:lnTo>
                  <a:lnTo>
                    <a:pt x="158" y="25"/>
                  </a:lnTo>
                  <a:lnTo>
                    <a:pt x="148" y="30"/>
                  </a:lnTo>
                  <a:lnTo>
                    <a:pt x="139" y="36"/>
                  </a:lnTo>
                  <a:lnTo>
                    <a:pt x="131" y="44"/>
                  </a:lnTo>
                  <a:lnTo>
                    <a:pt x="121" y="49"/>
                  </a:lnTo>
                  <a:lnTo>
                    <a:pt x="114" y="55"/>
                  </a:lnTo>
                  <a:lnTo>
                    <a:pt x="104" y="59"/>
                  </a:lnTo>
                  <a:lnTo>
                    <a:pt x="95" y="63"/>
                  </a:lnTo>
                  <a:lnTo>
                    <a:pt x="83" y="64"/>
                  </a:lnTo>
                  <a:lnTo>
                    <a:pt x="74" y="64"/>
                  </a:lnTo>
                  <a:lnTo>
                    <a:pt x="63" y="64"/>
                  </a:lnTo>
                  <a:lnTo>
                    <a:pt x="53" y="61"/>
                  </a:lnTo>
                  <a:lnTo>
                    <a:pt x="44" y="59"/>
                  </a:lnTo>
                  <a:lnTo>
                    <a:pt x="38" y="59"/>
                  </a:lnTo>
                  <a:lnTo>
                    <a:pt x="30" y="57"/>
                  </a:lnTo>
                  <a:lnTo>
                    <a:pt x="25" y="57"/>
                  </a:lnTo>
                  <a:lnTo>
                    <a:pt x="17" y="55"/>
                  </a:lnTo>
                  <a:lnTo>
                    <a:pt x="11" y="53"/>
                  </a:lnTo>
                  <a:lnTo>
                    <a:pt x="6" y="51"/>
                  </a:lnTo>
                  <a:lnTo>
                    <a:pt x="0" y="51"/>
                  </a:lnTo>
                  <a:lnTo>
                    <a:pt x="4" y="44"/>
                  </a:lnTo>
                  <a:lnTo>
                    <a:pt x="9" y="40"/>
                  </a:lnTo>
                  <a:lnTo>
                    <a:pt x="17" y="36"/>
                  </a:lnTo>
                  <a:lnTo>
                    <a:pt x="23" y="36"/>
                  </a:lnTo>
                  <a:lnTo>
                    <a:pt x="30" y="34"/>
                  </a:lnTo>
                  <a:lnTo>
                    <a:pt x="38" y="34"/>
                  </a:lnTo>
                  <a:lnTo>
                    <a:pt x="45" y="34"/>
                  </a:lnTo>
                  <a:lnTo>
                    <a:pt x="55" y="34"/>
                  </a:lnTo>
                  <a:lnTo>
                    <a:pt x="61" y="32"/>
                  </a:lnTo>
                  <a:lnTo>
                    <a:pt x="70" y="32"/>
                  </a:lnTo>
                  <a:lnTo>
                    <a:pt x="78" y="30"/>
                  </a:lnTo>
                  <a:lnTo>
                    <a:pt x="85" y="30"/>
                  </a:lnTo>
                  <a:lnTo>
                    <a:pt x="93" y="26"/>
                  </a:lnTo>
                  <a:lnTo>
                    <a:pt x="99" y="25"/>
                  </a:lnTo>
                  <a:lnTo>
                    <a:pt x="106" y="19"/>
                  </a:lnTo>
                  <a:lnTo>
                    <a:pt x="114" y="15"/>
                  </a:lnTo>
                  <a:lnTo>
                    <a:pt x="120" y="9"/>
                  </a:lnTo>
                  <a:lnTo>
                    <a:pt x="127" y="7"/>
                  </a:lnTo>
                  <a:lnTo>
                    <a:pt x="135" y="4"/>
                  </a:lnTo>
                  <a:lnTo>
                    <a:pt x="142" y="0"/>
                  </a:lnTo>
                  <a:lnTo>
                    <a:pt x="142" y="0"/>
                  </a:lnTo>
                  <a:close/>
                </a:path>
              </a:pathLst>
            </a:custGeom>
            <a:solidFill>
              <a:srgbClr val="D1BDBD"/>
            </a:solidFill>
            <a:ln w="9525">
              <a:noFill/>
              <a:round/>
              <a:headEnd/>
              <a:tailEnd/>
            </a:ln>
          </p:spPr>
          <p:txBody>
            <a:bodyPr/>
            <a:lstStyle/>
            <a:p>
              <a:endParaRPr lang="es-AR"/>
            </a:p>
          </p:txBody>
        </p:sp>
        <p:sp>
          <p:nvSpPr>
            <p:cNvPr id="45258" name="Freeform 202"/>
            <p:cNvSpPr>
              <a:spLocks/>
            </p:cNvSpPr>
            <p:nvPr/>
          </p:nvSpPr>
          <p:spPr bwMode="auto">
            <a:xfrm>
              <a:off x="514" y="3687"/>
              <a:ext cx="36" cy="29"/>
            </a:xfrm>
            <a:custGeom>
              <a:avLst/>
              <a:gdLst/>
              <a:ahLst/>
              <a:cxnLst>
                <a:cxn ang="0">
                  <a:pos x="65" y="0"/>
                </a:cxn>
                <a:cxn ang="0">
                  <a:pos x="69" y="5"/>
                </a:cxn>
                <a:cxn ang="0">
                  <a:pos x="71" y="17"/>
                </a:cxn>
                <a:cxn ang="0">
                  <a:pos x="69" y="22"/>
                </a:cxn>
                <a:cxn ang="0">
                  <a:pos x="69" y="28"/>
                </a:cxn>
                <a:cxn ang="0">
                  <a:pos x="69" y="36"/>
                </a:cxn>
                <a:cxn ang="0">
                  <a:pos x="73" y="41"/>
                </a:cxn>
                <a:cxn ang="0">
                  <a:pos x="63" y="40"/>
                </a:cxn>
                <a:cxn ang="0">
                  <a:pos x="55" y="41"/>
                </a:cxn>
                <a:cxn ang="0">
                  <a:pos x="48" y="43"/>
                </a:cxn>
                <a:cxn ang="0">
                  <a:pos x="40" y="47"/>
                </a:cxn>
                <a:cxn ang="0">
                  <a:pos x="33" y="49"/>
                </a:cxn>
                <a:cxn ang="0">
                  <a:pos x="25" y="53"/>
                </a:cxn>
                <a:cxn ang="0">
                  <a:pos x="17" y="55"/>
                </a:cxn>
                <a:cxn ang="0">
                  <a:pos x="10" y="57"/>
                </a:cxn>
                <a:cxn ang="0">
                  <a:pos x="14" y="47"/>
                </a:cxn>
                <a:cxn ang="0">
                  <a:pos x="19" y="40"/>
                </a:cxn>
                <a:cxn ang="0">
                  <a:pos x="21" y="36"/>
                </a:cxn>
                <a:cxn ang="0">
                  <a:pos x="25" y="32"/>
                </a:cxn>
                <a:cxn ang="0">
                  <a:pos x="23" y="30"/>
                </a:cxn>
                <a:cxn ang="0">
                  <a:pos x="19" y="28"/>
                </a:cxn>
                <a:cxn ang="0">
                  <a:pos x="16" y="28"/>
                </a:cxn>
                <a:cxn ang="0">
                  <a:pos x="12" y="28"/>
                </a:cxn>
                <a:cxn ang="0">
                  <a:pos x="6" y="26"/>
                </a:cxn>
                <a:cxn ang="0">
                  <a:pos x="0" y="26"/>
                </a:cxn>
                <a:cxn ang="0">
                  <a:pos x="0" y="24"/>
                </a:cxn>
                <a:cxn ang="0">
                  <a:pos x="0" y="21"/>
                </a:cxn>
                <a:cxn ang="0">
                  <a:pos x="8" y="17"/>
                </a:cxn>
                <a:cxn ang="0">
                  <a:pos x="17" y="15"/>
                </a:cxn>
                <a:cxn ang="0">
                  <a:pos x="23" y="15"/>
                </a:cxn>
                <a:cxn ang="0">
                  <a:pos x="33" y="15"/>
                </a:cxn>
                <a:cxn ang="0">
                  <a:pos x="40" y="11"/>
                </a:cxn>
                <a:cxn ang="0">
                  <a:pos x="48" y="11"/>
                </a:cxn>
                <a:cxn ang="0">
                  <a:pos x="57" y="5"/>
                </a:cxn>
                <a:cxn ang="0">
                  <a:pos x="65" y="0"/>
                </a:cxn>
                <a:cxn ang="0">
                  <a:pos x="65" y="0"/>
                </a:cxn>
              </a:cxnLst>
              <a:rect l="0" t="0" r="r" b="b"/>
              <a:pathLst>
                <a:path w="73" h="57">
                  <a:moveTo>
                    <a:pt x="65" y="0"/>
                  </a:moveTo>
                  <a:lnTo>
                    <a:pt x="69" y="5"/>
                  </a:lnTo>
                  <a:lnTo>
                    <a:pt x="71" y="17"/>
                  </a:lnTo>
                  <a:lnTo>
                    <a:pt x="69" y="22"/>
                  </a:lnTo>
                  <a:lnTo>
                    <a:pt x="69" y="28"/>
                  </a:lnTo>
                  <a:lnTo>
                    <a:pt x="69" y="36"/>
                  </a:lnTo>
                  <a:lnTo>
                    <a:pt x="73" y="41"/>
                  </a:lnTo>
                  <a:lnTo>
                    <a:pt x="63" y="40"/>
                  </a:lnTo>
                  <a:lnTo>
                    <a:pt x="55" y="41"/>
                  </a:lnTo>
                  <a:lnTo>
                    <a:pt x="48" y="43"/>
                  </a:lnTo>
                  <a:lnTo>
                    <a:pt x="40" y="47"/>
                  </a:lnTo>
                  <a:lnTo>
                    <a:pt x="33" y="49"/>
                  </a:lnTo>
                  <a:lnTo>
                    <a:pt x="25" y="53"/>
                  </a:lnTo>
                  <a:lnTo>
                    <a:pt x="17" y="55"/>
                  </a:lnTo>
                  <a:lnTo>
                    <a:pt x="10" y="57"/>
                  </a:lnTo>
                  <a:lnTo>
                    <a:pt x="14" y="47"/>
                  </a:lnTo>
                  <a:lnTo>
                    <a:pt x="19" y="40"/>
                  </a:lnTo>
                  <a:lnTo>
                    <a:pt x="21" y="36"/>
                  </a:lnTo>
                  <a:lnTo>
                    <a:pt x="25" y="32"/>
                  </a:lnTo>
                  <a:lnTo>
                    <a:pt x="23" y="30"/>
                  </a:lnTo>
                  <a:lnTo>
                    <a:pt x="19" y="28"/>
                  </a:lnTo>
                  <a:lnTo>
                    <a:pt x="16" y="28"/>
                  </a:lnTo>
                  <a:lnTo>
                    <a:pt x="12" y="28"/>
                  </a:lnTo>
                  <a:lnTo>
                    <a:pt x="6" y="26"/>
                  </a:lnTo>
                  <a:lnTo>
                    <a:pt x="0" y="26"/>
                  </a:lnTo>
                  <a:lnTo>
                    <a:pt x="0" y="24"/>
                  </a:lnTo>
                  <a:lnTo>
                    <a:pt x="0" y="21"/>
                  </a:lnTo>
                  <a:lnTo>
                    <a:pt x="8" y="17"/>
                  </a:lnTo>
                  <a:lnTo>
                    <a:pt x="17" y="15"/>
                  </a:lnTo>
                  <a:lnTo>
                    <a:pt x="23" y="15"/>
                  </a:lnTo>
                  <a:lnTo>
                    <a:pt x="33" y="15"/>
                  </a:lnTo>
                  <a:lnTo>
                    <a:pt x="40" y="11"/>
                  </a:lnTo>
                  <a:lnTo>
                    <a:pt x="48" y="11"/>
                  </a:lnTo>
                  <a:lnTo>
                    <a:pt x="57" y="5"/>
                  </a:lnTo>
                  <a:lnTo>
                    <a:pt x="65" y="0"/>
                  </a:lnTo>
                  <a:lnTo>
                    <a:pt x="65" y="0"/>
                  </a:lnTo>
                  <a:close/>
                </a:path>
              </a:pathLst>
            </a:custGeom>
            <a:solidFill>
              <a:srgbClr val="D1BDBD"/>
            </a:solidFill>
            <a:ln w="9525">
              <a:noFill/>
              <a:round/>
              <a:headEnd/>
              <a:tailEnd/>
            </a:ln>
          </p:spPr>
          <p:txBody>
            <a:bodyPr/>
            <a:lstStyle/>
            <a:p>
              <a:endParaRPr lang="es-AR"/>
            </a:p>
          </p:txBody>
        </p:sp>
        <p:sp>
          <p:nvSpPr>
            <p:cNvPr id="45259" name="Freeform 203"/>
            <p:cNvSpPr>
              <a:spLocks/>
            </p:cNvSpPr>
            <p:nvPr/>
          </p:nvSpPr>
          <p:spPr bwMode="auto">
            <a:xfrm>
              <a:off x="621" y="3699"/>
              <a:ext cx="68" cy="17"/>
            </a:xfrm>
            <a:custGeom>
              <a:avLst/>
              <a:gdLst/>
              <a:ahLst/>
              <a:cxnLst>
                <a:cxn ang="0">
                  <a:pos x="82" y="4"/>
                </a:cxn>
                <a:cxn ang="0">
                  <a:pos x="88" y="2"/>
                </a:cxn>
                <a:cxn ang="0">
                  <a:pos x="97" y="0"/>
                </a:cxn>
                <a:cxn ang="0">
                  <a:pos x="107" y="0"/>
                </a:cxn>
                <a:cxn ang="0">
                  <a:pos x="118" y="2"/>
                </a:cxn>
                <a:cxn ang="0">
                  <a:pos x="126" y="4"/>
                </a:cxn>
                <a:cxn ang="0">
                  <a:pos x="133" y="10"/>
                </a:cxn>
                <a:cxn ang="0">
                  <a:pos x="133" y="12"/>
                </a:cxn>
                <a:cxn ang="0">
                  <a:pos x="137" y="16"/>
                </a:cxn>
                <a:cxn ang="0">
                  <a:pos x="137" y="21"/>
                </a:cxn>
                <a:cxn ang="0">
                  <a:pos x="137" y="29"/>
                </a:cxn>
                <a:cxn ang="0">
                  <a:pos x="126" y="23"/>
                </a:cxn>
                <a:cxn ang="0">
                  <a:pos x="114" y="21"/>
                </a:cxn>
                <a:cxn ang="0">
                  <a:pos x="103" y="19"/>
                </a:cxn>
                <a:cxn ang="0">
                  <a:pos x="91" y="21"/>
                </a:cxn>
                <a:cxn ang="0">
                  <a:pos x="80" y="23"/>
                </a:cxn>
                <a:cxn ang="0">
                  <a:pos x="70" y="27"/>
                </a:cxn>
                <a:cxn ang="0">
                  <a:pos x="61" y="31"/>
                </a:cxn>
                <a:cxn ang="0">
                  <a:pos x="55" y="35"/>
                </a:cxn>
                <a:cxn ang="0">
                  <a:pos x="50" y="31"/>
                </a:cxn>
                <a:cxn ang="0">
                  <a:pos x="44" y="31"/>
                </a:cxn>
                <a:cxn ang="0">
                  <a:pos x="38" y="31"/>
                </a:cxn>
                <a:cxn ang="0">
                  <a:pos x="32" y="31"/>
                </a:cxn>
                <a:cxn ang="0">
                  <a:pos x="21" y="27"/>
                </a:cxn>
                <a:cxn ang="0">
                  <a:pos x="15" y="19"/>
                </a:cxn>
                <a:cxn ang="0">
                  <a:pos x="8" y="21"/>
                </a:cxn>
                <a:cxn ang="0">
                  <a:pos x="0" y="19"/>
                </a:cxn>
                <a:cxn ang="0">
                  <a:pos x="10" y="14"/>
                </a:cxn>
                <a:cxn ang="0">
                  <a:pos x="19" y="10"/>
                </a:cxn>
                <a:cxn ang="0">
                  <a:pos x="31" y="10"/>
                </a:cxn>
                <a:cxn ang="0">
                  <a:pos x="40" y="10"/>
                </a:cxn>
                <a:cxn ang="0">
                  <a:pos x="50" y="8"/>
                </a:cxn>
                <a:cxn ang="0">
                  <a:pos x="61" y="6"/>
                </a:cxn>
                <a:cxn ang="0">
                  <a:pos x="70" y="6"/>
                </a:cxn>
                <a:cxn ang="0">
                  <a:pos x="82" y="4"/>
                </a:cxn>
                <a:cxn ang="0">
                  <a:pos x="82" y="4"/>
                </a:cxn>
              </a:cxnLst>
              <a:rect l="0" t="0" r="r" b="b"/>
              <a:pathLst>
                <a:path w="137" h="35">
                  <a:moveTo>
                    <a:pt x="82" y="4"/>
                  </a:moveTo>
                  <a:lnTo>
                    <a:pt x="88" y="2"/>
                  </a:lnTo>
                  <a:lnTo>
                    <a:pt x="97" y="0"/>
                  </a:lnTo>
                  <a:lnTo>
                    <a:pt x="107" y="0"/>
                  </a:lnTo>
                  <a:lnTo>
                    <a:pt x="118" y="2"/>
                  </a:lnTo>
                  <a:lnTo>
                    <a:pt x="126" y="4"/>
                  </a:lnTo>
                  <a:lnTo>
                    <a:pt x="133" y="10"/>
                  </a:lnTo>
                  <a:lnTo>
                    <a:pt x="133" y="12"/>
                  </a:lnTo>
                  <a:lnTo>
                    <a:pt x="137" y="16"/>
                  </a:lnTo>
                  <a:lnTo>
                    <a:pt x="137" y="21"/>
                  </a:lnTo>
                  <a:lnTo>
                    <a:pt x="137" y="29"/>
                  </a:lnTo>
                  <a:lnTo>
                    <a:pt x="126" y="23"/>
                  </a:lnTo>
                  <a:lnTo>
                    <a:pt x="114" y="21"/>
                  </a:lnTo>
                  <a:lnTo>
                    <a:pt x="103" y="19"/>
                  </a:lnTo>
                  <a:lnTo>
                    <a:pt x="91" y="21"/>
                  </a:lnTo>
                  <a:lnTo>
                    <a:pt x="80" y="23"/>
                  </a:lnTo>
                  <a:lnTo>
                    <a:pt x="70" y="27"/>
                  </a:lnTo>
                  <a:lnTo>
                    <a:pt x="61" y="31"/>
                  </a:lnTo>
                  <a:lnTo>
                    <a:pt x="55" y="35"/>
                  </a:lnTo>
                  <a:lnTo>
                    <a:pt x="50" y="31"/>
                  </a:lnTo>
                  <a:lnTo>
                    <a:pt x="44" y="31"/>
                  </a:lnTo>
                  <a:lnTo>
                    <a:pt x="38" y="31"/>
                  </a:lnTo>
                  <a:lnTo>
                    <a:pt x="32" y="31"/>
                  </a:lnTo>
                  <a:lnTo>
                    <a:pt x="21" y="27"/>
                  </a:lnTo>
                  <a:lnTo>
                    <a:pt x="15" y="19"/>
                  </a:lnTo>
                  <a:lnTo>
                    <a:pt x="8" y="21"/>
                  </a:lnTo>
                  <a:lnTo>
                    <a:pt x="0" y="19"/>
                  </a:lnTo>
                  <a:lnTo>
                    <a:pt x="10" y="14"/>
                  </a:lnTo>
                  <a:lnTo>
                    <a:pt x="19" y="10"/>
                  </a:lnTo>
                  <a:lnTo>
                    <a:pt x="31" y="10"/>
                  </a:lnTo>
                  <a:lnTo>
                    <a:pt x="40" y="10"/>
                  </a:lnTo>
                  <a:lnTo>
                    <a:pt x="50" y="8"/>
                  </a:lnTo>
                  <a:lnTo>
                    <a:pt x="61" y="6"/>
                  </a:lnTo>
                  <a:lnTo>
                    <a:pt x="70" y="6"/>
                  </a:lnTo>
                  <a:lnTo>
                    <a:pt x="82" y="4"/>
                  </a:lnTo>
                  <a:lnTo>
                    <a:pt x="82" y="4"/>
                  </a:lnTo>
                  <a:close/>
                </a:path>
              </a:pathLst>
            </a:custGeom>
            <a:solidFill>
              <a:srgbClr val="FFFFFF"/>
            </a:solidFill>
            <a:ln w="9525">
              <a:noFill/>
              <a:round/>
              <a:headEnd/>
              <a:tailEnd/>
            </a:ln>
          </p:spPr>
          <p:txBody>
            <a:bodyPr/>
            <a:lstStyle/>
            <a:p>
              <a:endParaRPr lang="es-AR"/>
            </a:p>
          </p:txBody>
        </p:sp>
        <p:sp>
          <p:nvSpPr>
            <p:cNvPr id="45260" name="Freeform 204"/>
            <p:cNvSpPr>
              <a:spLocks/>
            </p:cNvSpPr>
            <p:nvPr/>
          </p:nvSpPr>
          <p:spPr bwMode="auto">
            <a:xfrm>
              <a:off x="1594" y="3703"/>
              <a:ext cx="94" cy="56"/>
            </a:xfrm>
            <a:custGeom>
              <a:avLst/>
              <a:gdLst/>
              <a:ahLst/>
              <a:cxnLst>
                <a:cxn ang="0">
                  <a:pos x="124" y="10"/>
                </a:cxn>
                <a:cxn ang="0">
                  <a:pos x="131" y="25"/>
                </a:cxn>
                <a:cxn ang="0">
                  <a:pos x="147" y="34"/>
                </a:cxn>
                <a:cxn ang="0">
                  <a:pos x="162" y="36"/>
                </a:cxn>
                <a:cxn ang="0">
                  <a:pos x="175" y="36"/>
                </a:cxn>
                <a:cxn ang="0">
                  <a:pos x="183" y="40"/>
                </a:cxn>
                <a:cxn ang="0">
                  <a:pos x="186" y="49"/>
                </a:cxn>
                <a:cxn ang="0">
                  <a:pos x="179" y="59"/>
                </a:cxn>
                <a:cxn ang="0">
                  <a:pos x="158" y="63"/>
                </a:cxn>
                <a:cxn ang="0">
                  <a:pos x="139" y="68"/>
                </a:cxn>
                <a:cxn ang="0">
                  <a:pos x="120" y="74"/>
                </a:cxn>
                <a:cxn ang="0">
                  <a:pos x="103" y="80"/>
                </a:cxn>
                <a:cxn ang="0">
                  <a:pos x="86" y="87"/>
                </a:cxn>
                <a:cxn ang="0">
                  <a:pos x="69" y="95"/>
                </a:cxn>
                <a:cxn ang="0">
                  <a:pos x="53" y="107"/>
                </a:cxn>
                <a:cxn ang="0">
                  <a:pos x="38" y="112"/>
                </a:cxn>
                <a:cxn ang="0">
                  <a:pos x="42" y="95"/>
                </a:cxn>
                <a:cxn ang="0">
                  <a:pos x="63" y="72"/>
                </a:cxn>
                <a:cxn ang="0">
                  <a:pos x="59" y="63"/>
                </a:cxn>
                <a:cxn ang="0">
                  <a:pos x="46" y="68"/>
                </a:cxn>
                <a:cxn ang="0">
                  <a:pos x="31" y="68"/>
                </a:cxn>
                <a:cxn ang="0">
                  <a:pos x="15" y="65"/>
                </a:cxn>
                <a:cxn ang="0">
                  <a:pos x="2" y="61"/>
                </a:cxn>
                <a:cxn ang="0">
                  <a:pos x="6" y="57"/>
                </a:cxn>
                <a:cxn ang="0">
                  <a:pos x="19" y="49"/>
                </a:cxn>
                <a:cxn ang="0">
                  <a:pos x="34" y="40"/>
                </a:cxn>
                <a:cxn ang="0">
                  <a:pos x="52" y="34"/>
                </a:cxn>
                <a:cxn ang="0">
                  <a:pos x="65" y="25"/>
                </a:cxn>
                <a:cxn ang="0">
                  <a:pos x="82" y="19"/>
                </a:cxn>
                <a:cxn ang="0">
                  <a:pos x="97" y="11"/>
                </a:cxn>
                <a:cxn ang="0">
                  <a:pos x="112" y="4"/>
                </a:cxn>
                <a:cxn ang="0">
                  <a:pos x="122" y="0"/>
                </a:cxn>
              </a:cxnLst>
              <a:rect l="0" t="0" r="r" b="b"/>
              <a:pathLst>
                <a:path w="188" h="112">
                  <a:moveTo>
                    <a:pt x="122" y="0"/>
                  </a:moveTo>
                  <a:lnTo>
                    <a:pt x="124" y="10"/>
                  </a:lnTo>
                  <a:lnTo>
                    <a:pt x="128" y="19"/>
                  </a:lnTo>
                  <a:lnTo>
                    <a:pt x="131" y="25"/>
                  </a:lnTo>
                  <a:lnTo>
                    <a:pt x="139" y="30"/>
                  </a:lnTo>
                  <a:lnTo>
                    <a:pt x="147" y="34"/>
                  </a:lnTo>
                  <a:lnTo>
                    <a:pt x="156" y="36"/>
                  </a:lnTo>
                  <a:lnTo>
                    <a:pt x="162" y="36"/>
                  </a:lnTo>
                  <a:lnTo>
                    <a:pt x="167" y="36"/>
                  </a:lnTo>
                  <a:lnTo>
                    <a:pt x="175" y="36"/>
                  </a:lnTo>
                  <a:lnTo>
                    <a:pt x="183" y="36"/>
                  </a:lnTo>
                  <a:lnTo>
                    <a:pt x="183" y="40"/>
                  </a:lnTo>
                  <a:lnTo>
                    <a:pt x="185" y="44"/>
                  </a:lnTo>
                  <a:lnTo>
                    <a:pt x="186" y="49"/>
                  </a:lnTo>
                  <a:lnTo>
                    <a:pt x="188" y="57"/>
                  </a:lnTo>
                  <a:lnTo>
                    <a:pt x="179" y="59"/>
                  </a:lnTo>
                  <a:lnTo>
                    <a:pt x="167" y="61"/>
                  </a:lnTo>
                  <a:lnTo>
                    <a:pt x="158" y="63"/>
                  </a:lnTo>
                  <a:lnTo>
                    <a:pt x="148" y="67"/>
                  </a:lnTo>
                  <a:lnTo>
                    <a:pt x="139" y="68"/>
                  </a:lnTo>
                  <a:lnTo>
                    <a:pt x="129" y="72"/>
                  </a:lnTo>
                  <a:lnTo>
                    <a:pt x="120" y="74"/>
                  </a:lnTo>
                  <a:lnTo>
                    <a:pt x="112" y="78"/>
                  </a:lnTo>
                  <a:lnTo>
                    <a:pt x="103" y="80"/>
                  </a:lnTo>
                  <a:lnTo>
                    <a:pt x="93" y="84"/>
                  </a:lnTo>
                  <a:lnTo>
                    <a:pt x="86" y="87"/>
                  </a:lnTo>
                  <a:lnTo>
                    <a:pt x="76" y="93"/>
                  </a:lnTo>
                  <a:lnTo>
                    <a:pt x="69" y="95"/>
                  </a:lnTo>
                  <a:lnTo>
                    <a:pt x="59" y="101"/>
                  </a:lnTo>
                  <a:lnTo>
                    <a:pt x="53" y="107"/>
                  </a:lnTo>
                  <a:lnTo>
                    <a:pt x="46" y="112"/>
                  </a:lnTo>
                  <a:lnTo>
                    <a:pt x="38" y="112"/>
                  </a:lnTo>
                  <a:lnTo>
                    <a:pt x="31" y="107"/>
                  </a:lnTo>
                  <a:lnTo>
                    <a:pt x="42" y="95"/>
                  </a:lnTo>
                  <a:lnTo>
                    <a:pt x="53" y="84"/>
                  </a:lnTo>
                  <a:lnTo>
                    <a:pt x="63" y="72"/>
                  </a:lnTo>
                  <a:lnTo>
                    <a:pt x="71" y="61"/>
                  </a:lnTo>
                  <a:lnTo>
                    <a:pt x="59" y="63"/>
                  </a:lnTo>
                  <a:lnTo>
                    <a:pt x="52" y="67"/>
                  </a:lnTo>
                  <a:lnTo>
                    <a:pt x="46" y="68"/>
                  </a:lnTo>
                  <a:lnTo>
                    <a:pt x="38" y="70"/>
                  </a:lnTo>
                  <a:lnTo>
                    <a:pt x="31" y="68"/>
                  </a:lnTo>
                  <a:lnTo>
                    <a:pt x="23" y="68"/>
                  </a:lnTo>
                  <a:lnTo>
                    <a:pt x="15" y="65"/>
                  </a:lnTo>
                  <a:lnTo>
                    <a:pt x="6" y="61"/>
                  </a:lnTo>
                  <a:lnTo>
                    <a:pt x="2" y="61"/>
                  </a:lnTo>
                  <a:lnTo>
                    <a:pt x="0" y="61"/>
                  </a:lnTo>
                  <a:lnTo>
                    <a:pt x="6" y="57"/>
                  </a:lnTo>
                  <a:lnTo>
                    <a:pt x="14" y="53"/>
                  </a:lnTo>
                  <a:lnTo>
                    <a:pt x="19" y="49"/>
                  </a:lnTo>
                  <a:lnTo>
                    <a:pt x="27" y="46"/>
                  </a:lnTo>
                  <a:lnTo>
                    <a:pt x="34" y="40"/>
                  </a:lnTo>
                  <a:lnTo>
                    <a:pt x="42" y="36"/>
                  </a:lnTo>
                  <a:lnTo>
                    <a:pt x="52" y="34"/>
                  </a:lnTo>
                  <a:lnTo>
                    <a:pt x="59" y="30"/>
                  </a:lnTo>
                  <a:lnTo>
                    <a:pt x="65" y="25"/>
                  </a:lnTo>
                  <a:lnTo>
                    <a:pt x="74" y="23"/>
                  </a:lnTo>
                  <a:lnTo>
                    <a:pt x="82" y="19"/>
                  </a:lnTo>
                  <a:lnTo>
                    <a:pt x="90" y="15"/>
                  </a:lnTo>
                  <a:lnTo>
                    <a:pt x="97" y="11"/>
                  </a:lnTo>
                  <a:lnTo>
                    <a:pt x="107" y="8"/>
                  </a:lnTo>
                  <a:lnTo>
                    <a:pt x="112" y="4"/>
                  </a:lnTo>
                  <a:lnTo>
                    <a:pt x="122" y="0"/>
                  </a:lnTo>
                  <a:lnTo>
                    <a:pt x="122" y="0"/>
                  </a:lnTo>
                  <a:close/>
                </a:path>
              </a:pathLst>
            </a:custGeom>
            <a:solidFill>
              <a:srgbClr val="E8D9D9"/>
            </a:solidFill>
            <a:ln w="9525">
              <a:noFill/>
              <a:round/>
              <a:headEnd/>
              <a:tailEnd/>
            </a:ln>
          </p:spPr>
          <p:txBody>
            <a:bodyPr/>
            <a:lstStyle/>
            <a:p>
              <a:endParaRPr lang="es-AR"/>
            </a:p>
          </p:txBody>
        </p:sp>
        <p:sp>
          <p:nvSpPr>
            <p:cNvPr id="45261" name="Freeform 205"/>
            <p:cNvSpPr>
              <a:spLocks/>
            </p:cNvSpPr>
            <p:nvPr/>
          </p:nvSpPr>
          <p:spPr bwMode="auto">
            <a:xfrm>
              <a:off x="997" y="3712"/>
              <a:ext cx="45" cy="16"/>
            </a:xfrm>
            <a:custGeom>
              <a:avLst/>
              <a:gdLst/>
              <a:ahLst/>
              <a:cxnLst>
                <a:cxn ang="0">
                  <a:pos x="62" y="2"/>
                </a:cxn>
                <a:cxn ang="0">
                  <a:pos x="68" y="0"/>
                </a:cxn>
                <a:cxn ang="0">
                  <a:pos x="76" y="0"/>
                </a:cxn>
                <a:cxn ang="0">
                  <a:pos x="80" y="0"/>
                </a:cxn>
                <a:cxn ang="0">
                  <a:pos x="85" y="2"/>
                </a:cxn>
                <a:cxn ang="0">
                  <a:pos x="87" y="4"/>
                </a:cxn>
                <a:cxn ang="0">
                  <a:pos x="89" y="10"/>
                </a:cxn>
                <a:cxn ang="0">
                  <a:pos x="89" y="15"/>
                </a:cxn>
                <a:cxn ang="0">
                  <a:pos x="89" y="23"/>
                </a:cxn>
                <a:cxn ang="0">
                  <a:pos x="78" y="23"/>
                </a:cxn>
                <a:cxn ang="0">
                  <a:pos x="68" y="23"/>
                </a:cxn>
                <a:cxn ang="0">
                  <a:pos x="57" y="23"/>
                </a:cxn>
                <a:cxn ang="0">
                  <a:pos x="47" y="25"/>
                </a:cxn>
                <a:cxn ang="0">
                  <a:pos x="36" y="25"/>
                </a:cxn>
                <a:cxn ang="0">
                  <a:pos x="26" y="27"/>
                </a:cxn>
                <a:cxn ang="0">
                  <a:pos x="17" y="29"/>
                </a:cxn>
                <a:cxn ang="0">
                  <a:pos x="7" y="32"/>
                </a:cxn>
                <a:cxn ang="0">
                  <a:pos x="2" y="27"/>
                </a:cxn>
                <a:cxn ang="0">
                  <a:pos x="2" y="21"/>
                </a:cxn>
                <a:cxn ang="0">
                  <a:pos x="0" y="17"/>
                </a:cxn>
                <a:cxn ang="0">
                  <a:pos x="2" y="13"/>
                </a:cxn>
                <a:cxn ang="0">
                  <a:pos x="9" y="10"/>
                </a:cxn>
                <a:cxn ang="0">
                  <a:pos x="19" y="8"/>
                </a:cxn>
                <a:cxn ang="0">
                  <a:pos x="24" y="6"/>
                </a:cxn>
                <a:cxn ang="0">
                  <a:pos x="32" y="6"/>
                </a:cxn>
                <a:cxn ang="0">
                  <a:pos x="36" y="6"/>
                </a:cxn>
                <a:cxn ang="0">
                  <a:pos x="43" y="6"/>
                </a:cxn>
                <a:cxn ang="0">
                  <a:pos x="55" y="4"/>
                </a:cxn>
                <a:cxn ang="0">
                  <a:pos x="62" y="2"/>
                </a:cxn>
                <a:cxn ang="0">
                  <a:pos x="62" y="2"/>
                </a:cxn>
              </a:cxnLst>
              <a:rect l="0" t="0" r="r" b="b"/>
              <a:pathLst>
                <a:path w="89" h="32">
                  <a:moveTo>
                    <a:pt x="62" y="2"/>
                  </a:moveTo>
                  <a:lnTo>
                    <a:pt x="68" y="0"/>
                  </a:lnTo>
                  <a:lnTo>
                    <a:pt x="76" y="0"/>
                  </a:lnTo>
                  <a:lnTo>
                    <a:pt x="80" y="0"/>
                  </a:lnTo>
                  <a:lnTo>
                    <a:pt x="85" y="2"/>
                  </a:lnTo>
                  <a:lnTo>
                    <a:pt x="87" y="4"/>
                  </a:lnTo>
                  <a:lnTo>
                    <a:pt x="89" y="10"/>
                  </a:lnTo>
                  <a:lnTo>
                    <a:pt x="89" y="15"/>
                  </a:lnTo>
                  <a:lnTo>
                    <a:pt x="89" y="23"/>
                  </a:lnTo>
                  <a:lnTo>
                    <a:pt x="78" y="23"/>
                  </a:lnTo>
                  <a:lnTo>
                    <a:pt x="68" y="23"/>
                  </a:lnTo>
                  <a:lnTo>
                    <a:pt x="57" y="23"/>
                  </a:lnTo>
                  <a:lnTo>
                    <a:pt x="47" y="25"/>
                  </a:lnTo>
                  <a:lnTo>
                    <a:pt x="36" y="25"/>
                  </a:lnTo>
                  <a:lnTo>
                    <a:pt x="26" y="27"/>
                  </a:lnTo>
                  <a:lnTo>
                    <a:pt x="17" y="29"/>
                  </a:lnTo>
                  <a:lnTo>
                    <a:pt x="7" y="32"/>
                  </a:lnTo>
                  <a:lnTo>
                    <a:pt x="2" y="27"/>
                  </a:lnTo>
                  <a:lnTo>
                    <a:pt x="2" y="21"/>
                  </a:lnTo>
                  <a:lnTo>
                    <a:pt x="0" y="17"/>
                  </a:lnTo>
                  <a:lnTo>
                    <a:pt x="2" y="13"/>
                  </a:lnTo>
                  <a:lnTo>
                    <a:pt x="9" y="10"/>
                  </a:lnTo>
                  <a:lnTo>
                    <a:pt x="19" y="8"/>
                  </a:lnTo>
                  <a:lnTo>
                    <a:pt x="24" y="6"/>
                  </a:lnTo>
                  <a:lnTo>
                    <a:pt x="32" y="6"/>
                  </a:lnTo>
                  <a:lnTo>
                    <a:pt x="36" y="6"/>
                  </a:lnTo>
                  <a:lnTo>
                    <a:pt x="43" y="6"/>
                  </a:lnTo>
                  <a:lnTo>
                    <a:pt x="55" y="4"/>
                  </a:lnTo>
                  <a:lnTo>
                    <a:pt x="62" y="2"/>
                  </a:lnTo>
                  <a:lnTo>
                    <a:pt x="62" y="2"/>
                  </a:lnTo>
                  <a:close/>
                </a:path>
              </a:pathLst>
            </a:custGeom>
            <a:solidFill>
              <a:srgbClr val="FFFFFF"/>
            </a:solidFill>
            <a:ln w="9525">
              <a:noFill/>
              <a:round/>
              <a:headEnd/>
              <a:tailEnd/>
            </a:ln>
          </p:spPr>
          <p:txBody>
            <a:bodyPr/>
            <a:lstStyle/>
            <a:p>
              <a:endParaRPr lang="es-AR"/>
            </a:p>
          </p:txBody>
        </p:sp>
        <p:sp>
          <p:nvSpPr>
            <p:cNvPr id="45262" name="Freeform 206"/>
            <p:cNvSpPr>
              <a:spLocks/>
            </p:cNvSpPr>
            <p:nvPr/>
          </p:nvSpPr>
          <p:spPr bwMode="auto">
            <a:xfrm>
              <a:off x="791" y="3716"/>
              <a:ext cx="152" cy="84"/>
            </a:xfrm>
            <a:custGeom>
              <a:avLst/>
              <a:gdLst/>
              <a:ahLst/>
              <a:cxnLst>
                <a:cxn ang="0">
                  <a:pos x="90" y="5"/>
                </a:cxn>
                <a:cxn ang="0">
                  <a:pos x="99" y="13"/>
                </a:cxn>
                <a:cxn ang="0">
                  <a:pos x="107" y="22"/>
                </a:cxn>
                <a:cxn ang="0">
                  <a:pos x="112" y="34"/>
                </a:cxn>
                <a:cxn ang="0">
                  <a:pos x="128" y="40"/>
                </a:cxn>
                <a:cxn ang="0">
                  <a:pos x="145" y="41"/>
                </a:cxn>
                <a:cxn ang="0">
                  <a:pos x="166" y="40"/>
                </a:cxn>
                <a:cxn ang="0">
                  <a:pos x="188" y="36"/>
                </a:cxn>
                <a:cxn ang="0">
                  <a:pos x="209" y="34"/>
                </a:cxn>
                <a:cxn ang="0">
                  <a:pos x="228" y="34"/>
                </a:cxn>
                <a:cxn ang="0">
                  <a:pos x="247" y="32"/>
                </a:cxn>
                <a:cxn ang="0">
                  <a:pos x="268" y="28"/>
                </a:cxn>
                <a:cxn ang="0">
                  <a:pos x="289" y="30"/>
                </a:cxn>
                <a:cxn ang="0">
                  <a:pos x="299" y="40"/>
                </a:cxn>
                <a:cxn ang="0">
                  <a:pos x="303" y="51"/>
                </a:cxn>
                <a:cxn ang="0">
                  <a:pos x="295" y="57"/>
                </a:cxn>
                <a:cxn ang="0">
                  <a:pos x="284" y="59"/>
                </a:cxn>
                <a:cxn ang="0">
                  <a:pos x="272" y="72"/>
                </a:cxn>
                <a:cxn ang="0">
                  <a:pos x="255" y="80"/>
                </a:cxn>
                <a:cxn ang="0">
                  <a:pos x="238" y="89"/>
                </a:cxn>
                <a:cxn ang="0">
                  <a:pos x="221" y="100"/>
                </a:cxn>
                <a:cxn ang="0">
                  <a:pos x="211" y="112"/>
                </a:cxn>
                <a:cxn ang="0">
                  <a:pos x="211" y="123"/>
                </a:cxn>
                <a:cxn ang="0">
                  <a:pos x="202" y="133"/>
                </a:cxn>
                <a:cxn ang="0">
                  <a:pos x="183" y="138"/>
                </a:cxn>
                <a:cxn ang="0">
                  <a:pos x="166" y="146"/>
                </a:cxn>
                <a:cxn ang="0">
                  <a:pos x="149" y="154"/>
                </a:cxn>
                <a:cxn ang="0">
                  <a:pos x="131" y="159"/>
                </a:cxn>
                <a:cxn ang="0">
                  <a:pos x="114" y="165"/>
                </a:cxn>
                <a:cxn ang="0">
                  <a:pos x="97" y="167"/>
                </a:cxn>
                <a:cxn ang="0">
                  <a:pos x="78" y="167"/>
                </a:cxn>
                <a:cxn ang="0">
                  <a:pos x="67" y="156"/>
                </a:cxn>
                <a:cxn ang="0">
                  <a:pos x="67" y="144"/>
                </a:cxn>
                <a:cxn ang="0">
                  <a:pos x="78" y="138"/>
                </a:cxn>
                <a:cxn ang="0">
                  <a:pos x="90" y="133"/>
                </a:cxn>
                <a:cxn ang="0">
                  <a:pos x="95" y="118"/>
                </a:cxn>
                <a:cxn ang="0">
                  <a:pos x="99" y="100"/>
                </a:cxn>
                <a:cxn ang="0">
                  <a:pos x="107" y="81"/>
                </a:cxn>
                <a:cxn ang="0">
                  <a:pos x="122" y="74"/>
                </a:cxn>
                <a:cxn ang="0">
                  <a:pos x="128" y="70"/>
                </a:cxn>
                <a:cxn ang="0">
                  <a:pos x="114" y="64"/>
                </a:cxn>
                <a:cxn ang="0">
                  <a:pos x="101" y="60"/>
                </a:cxn>
                <a:cxn ang="0">
                  <a:pos x="90" y="64"/>
                </a:cxn>
                <a:cxn ang="0">
                  <a:pos x="78" y="70"/>
                </a:cxn>
                <a:cxn ang="0">
                  <a:pos x="59" y="78"/>
                </a:cxn>
                <a:cxn ang="0">
                  <a:pos x="40" y="83"/>
                </a:cxn>
                <a:cxn ang="0">
                  <a:pos x="23" y="81"/>
                </a:cxn>
                <a:cxn ang="0">
                  <a:pos x="10" y="74"/>
                </a:cxn>
                <a:cxn ang="0">
                  <a:pos x="2" y="64"/>
                </a:cxn>
                <a:cxn ang="0">
                  <a:pos x="10" y="51"/>
                </a:cxn>
                <a:cxn ang="0">
                  <a:pos x="31" y="36"/>
                </a:cxn>
                <a:cxn ang="0">
                  <a:pos x="50" y="19"/>
                </a:cxn>
                <a:cxn ang="0">
                  <a:pos x="67" y="7"/>
                </a:cxn>
                <a:cxn ang="0">
                  <a:pos x="78" y="2"/>
                </a:cxn>
                <a:cxn ang="0">
                  <a:pos x="86" y="0"/>
                </a:cxn>
              </a:cxnLst>
              <a:rect l="0" t="0" r="r" b="b"/>
              <a:pathLst>
                <a:path w="304" h="169">
                  <a:moveTo>
                    <a:pt x="86" y="0"/>
                  </a:moveTo>
                  <a:lnTo>
                    <a:pt x="90" y="5"/>
                  </a:lnTo>
                  <a:lnTo>
                    <a:pt x="93" y="9"/>
                  </a:lnTo>
                  <a:lnTo>
                    <a:pt x="99" y="13"/>
                  </a:lnTo>
                  <a:lnTo>
                    <a:pt x="107" y="15"/>
                  </a:lnTo>
                  <a:lnTo>
                    <a:pt x="107" y="22"/>
                  </a:lnTo>
                  <a:lnTo>
                    <a:pt x="111" y="30"/>
                  </a:lnTo>
                  <a:lnTo>
                    <a:pt x="112" y="34"/>
                  </a:lnTo>
                  <a:lnTo>
                    <a:pt x="120" y="38"/>
                  </a:lnTo>
                  <a:lnTo>
                    <a:pt x="128" y="40"/>
                  </a:lnTo>
                  <a:lnTo>
                    <a:pt x="137" y="41"/>
                  </a:lnTo>
                  <a:lnTo>
                    <a:pt x="145" y="41"/>
                  </a:lnTo>
                  <a:lnTo>
                    <a:pt x="156" y="41"/>
                  </a:lnTo>
                  <a:lnTo>
                    <a:pt x="166" y="40"/>
                  </a:lnTo>
                  <a:lnTo>
                    <a:pt x="177" y="38"/>
                  </a:lnTo>
                  <a:lnTo>
                    <a:pt x="188" y="36"/>
                  </a:lnTo>
                  <a:lnTo>
                    <a:pt x="200" y="36"/>
                  </a:lnTo>
                  <a:lnTo>
                    <a:pt x="209" y="34"/>
                  </a:lnTo>
                  <a:lnTo>
                    <a:pt x="219" y="34"/>
                  </a:lnTo>
                  <a:lnTo>
                    <a:pt x="228" y="34"/>
                  </a:lnTo>
                  <a:lnTo>
                    <a:pt x="238" y="34"/>
                  </a:lnTo>
                  <a:lnTo>
                    <a:pt x="247" y="32"/>
                  </a:lnTo>
                  <a:lnTo>
                    <a:pt x="259" y="30"/>
                  </a:lnTo>
                  <a:lnTo>
                    <a:pt x="268" y="28"/>
                  </a:lnTo>
                  <a:lnTo>
                    <a:pt x="280" y="30"/>
                  </a:lnTo>
                  <a:lnTo>
                    <a:pt x="289" y="30"/>
                  </a:lnTo>
                  <a:lnTo>
                    <a:pt x="297" y="36"/>
                  </a:lnTo>
                  <a:lnTo>
                    <a:pt x="299" y="40"/>
                  </a:lnTo>
                  <a:lnTo>
                    <a:pt x="303" y="45"/>
                  </a:lnTo>
                  <a:lnTo>
                    <a:pt x="303" y="51"/>
                  </a:lnTo>
                  <a:lnTo>
                    <a:pt x="304" y="60"/>
                  </a:lnTo>
                  <a:lnTo>
                    <a:pt x="295" y="57"/>
                  </a:lnTo>
                  <a:lnTo>
                    <a:pt x="287" y="57"/>
                  </a:lnTo>
                  <a:lnTo>
                    <a:pt x="284" y="59"/>
                  </a:lnTo>
                  <a:lnTo>
                    <a:pt x="280" y="62"/>
                  </a:lnTo>
                  <a:lnTo>
                    <a:pt x="272" y="72"/>
                  </a:lnTo>
                  <a:lnTo>
                    <a:pt x="264" y="76"/>
                  </a:lnTo>
                  <a:lnTo>
                    <a:pt x="255" y="80"/>
                  </a:lnTo>
                  <a:lnTo>
                    <a:pt x="247" y="85"/>
                  </a:lnTo>
                  <a:lnTo>
                    <a:pt x="238" y="89"/>
                  </a:lnTo>
                  <a:lnTo>
                    <a:pt x="230" y="95"/>
                  </a:lnTo>
                  <a:lnTo>
                    <a:pt x="221" y="100"/>
                  </a:lnTo>
                  <a:lnTo>
                    <a:pt x="215" y="108"/>
                  </a:lnTo>
                  <a:lnTo>
                    <a:pt x="211" y="112"/>
                  </a:lnTo>
                  <a:lnTo>
                    <a:pt x="211" y="118"/>
                  </a:lnTo>
                  <a:lnTo>
                    <a:pt x="211" y="123"/>
                  </a:lnTo>
                  <a:lnTo>
                    <a:pt x="211" y="131"/>
                  </a:lnTo>
                  <a:lnTo>
                    <a:pt x="202" y="133"/>
                  </a:lnTo>
                  <a:lnTo>
                    <a:pt x="192" y="135"/>
                  </a:lnTo>
                  <a:lnTo>
                    <a:pt x="183" y="138"/>
                  </a:lnTo>
                  <a:lnTo>
                    <a:pt x="175" y="142"/>
                  </a:lnTo>
                  <a:lnTo>
                    <a:pt x="166" y="146"/>
                  </a:lnTo>
                  <a:lnTo>
                    <a:pt x="158" y="150"/>
                  </a:lnTo>
                  <a:lnTo>
                    <a:pt x="149" y="154"/>
                  </a:lnTo>
                  <a:lnTo>
                    <a:pt x="141" y="157"/>
                  </a:lnTo>
                  <a:lnTo>
                    <a:pt x="131" y="159"/>
                  </a:lnTo>
                  <a:lnTo>
                    <a:pt x="124" y="163"/>
                  </a:lnTo>
                  <a:lnTo>
                    <a:pt x="114" y="165"/>
                  </a:lnTo>
                  <a:lnTo>
                    <a:pt x="107" y="167"/>
                  </a:lnTo>
                  <a:lnTo>
                    <a:pt x="97" y="167"/>
                  </a:lnTo>
                  <a:lnTo>
                    <a:pt x="88" y="169"/>
                  </a:lnTo>
                  <a:lnTo>
                    <a:pt x="78" y="167"/>
                  </a:lnTo>
                  <a:lnTo>
                    <a:pt x="71" y="167"/>
                  </a:lnTo>
                  <a:lnTo>
                    <a:pt x="67" y="156"/>
                  </a:lnTo>
                  <a:lnTo>
                    <a:pt x="67" y="150"/>
                  </a:lnTo>
                  <a:lnTo>
                    <a:pt x="67" y="144"/>
                  </a:lnTo>
                  <a:lnTo>
                    <a:pt x="73" y="142"/>
                  </a:lnTo>
                  <a:lnTo>
                    <a:pt x="78" y="138"/>
                  </a:lnTo>
                  <a:lnTo>
                    <a:pt x="84" y="137"/>
                  </a:lnTo>
                  <a:lnTo>
                    <a:pt x="90" y="133"/>
                  </a:lnTo>
                  <a:lnTo>
                    <a:pt x="95" y="127"/>
                  </a:lnTo>
                  <a:lnTo>
                    <a:pt x="95" y="118"/>
                  </a:lnTo>
                  <a:lnTo>
                    <a:pt x="97" y="110"/>
                  </a:lnTo>
                  <a:lnTo>
                    <a:pt x="99" y="100"/>
                  </a:lnTo>
                  <a:lnTo>
                    <a:pt x="105" y="91"/>
                  </a:lnTo>
                  <a:lnTo>
                    <a:pt x="107" y="81"/>
                  </a:lnTo>
                  <a:lnTo>
                    <a:pt x="114" y="76"/>
                  </a:lnTo>
                  <a:lnTo>
                    <a:pt x="122" y="74"/>
                  </a:lnTo>
                  <a:lnTo>
                    <a:pt x="131" y="76"/>
                  </a:lnTo>
                  <a:lnTo>
                    <a:pt x="128" y="70"/>
                  </a:lnTo>
                  <a:lnTo>
                    <a:pt x="122" y="68"/>
                  </a:lnTo>
                  <a:lnTo>
                    <a:pt x="114" y="64"/>
                  </a:lnTo>
                  <a:lnTo>
                    <a:pt x="109" y="62"/>
                  </a:lnTo>
                  <a:lnTo>
                    <a:pt x="101" y="60"/>
                  </a:lnTo>
                  <a:lnTo>
                    <a:pt x="95" y="62"/>
                  </a:lnTo>
                  <a:lnTo>
                    <a:pt x="90" y="64"/>
                  </a:lnTo>
                  <a:lnTo>
                    <a:pt x="90" y="70"/>
                  </a:lnTo>
                  <a:lnTo>
                    <a:pt x="78" y="70"/>
                  </a:lnTo>
                  <a:lnTo>
                    <a:pt x="69" y="74"/>
                  </a:lnTo>
                  <a:lnTo>
                    <a:pt x="59" y="78"/>
                  </a:lnTo>
                  <a:lnTo>
                    <a:pt x="50" y="81"/>
                  </a:lnTo>
                  <a:lnTo>
                    <a:pt x="40" y="83"/>
                  </a:lnTo>
                  <a:lnTo>
                    <a:pt x="33" y="85"/>
                  </a:lnTo>
                  <a:lnTo>
                    <a:pt x="23" y="81"/>
                  </a:lnTo>
                  <a:lnTo>
                    <a:pt x="16" y="76"/>
                  </a:lnTo>
                  <a:lnTo>
                    <a:pt x="10" y="74"/>
                  </a:lnTo>
                  <a:lnTo>
                    <a:pt x="6" y="70"/>
                  </a:lnTo>
                  <a:lnTo>
                    <a:pt x="2" y="64"/>
                  </a:lnTo>
                  <a:lnTo>
                    <a:pt x="0" y="60"/>
                  </a:lnTo>
                  <a:lnTo>
                    <a:pt x="10" y="51"/>
                  </a:lnTo>
                  <a:lnTo>
                    <a:pt x="19" y="43"/>
                  </a:lnTo>
                  <a:lnTo>
                    <a:pt x="31" y="36"/>
                  </a:lnTo>
                  <a:lnTo>
                    <a:pt x="40" y="28"/>
                  </a:lnTo>
                  <a:lnTo>
                    <a:pt x="50" y="19"/>
                  </a:lnTo>
                  <a:lnTo>
                    <a:pt x="61" y="11"/>
                  </a:lnTo>
                  <a:lnTo>
                    <a:pt x="67" y="7"/>
                  </a:lnTo>
                  <a:lnTo>
                    <a:pt x="73" y="3"/>
                  </a:lnTo>
                  <a:lnTo>
                    <a:pt x="78" y="2"/>
                  </a:lnTo>
                  <a:lnTo>
                    <a:pt x="86" y="0"/>
                  </a:lnTo>
                  <a:lnTo>
                    <a:pt x="86" y="0"/>
                  </a:lnTo>
                  <a:close/>
                </a:path>
              </a:pathLst>
            </a:custGeom>
            <a:solidFill>
              <a:srgbClr val="E8D9D9"/>
            </a:solidFill>
            <a:ln w="9525">
              <a:noFill/>
              <a:round/>
              <a:headEnd/>
              <a:tailEnd/>
            </a:ln>
          </p:spPr>
          <p:txBody>
            <a:bodyPr/>
            <a:lstStyle/>
            <a:p>
              <a:endParaRPr lang="es-AR"/>
            </a:p>
          </p:txBody>
        </p:sp>
        <p:sp>
          <p:nvSpPr>
            <p:cNvPr id="45263" name="Freeform 207"/>
            <p:cNvSpPr>
              <a:spLocks/>
            </p:cNvSpPr>
            <p:nvPr/>
          </p:nvSpPr>
          <p:spPr bwMode="auto">
            <a:xfrm>
              <a:off x="1810" y="3715"/>
              <a:ext cx="138" cy="102"/>
            </a:xfrm>
            <a:custGeom>
              <a:avLst/>
              <a:gdLst/>
              <a:ahLst/>
              <a:cxnLst>
                <a:cxn ang="0">
                  <a:pos x="58" y="0"/>
                </a:cxn>
                <a:cxn ang="0">
                  <a:pos x="76" y="0"/>
                </a:cxn>
                <a:cxn ang="0">
                  <a:pos x="93" y="4"/>
                </a:cxn>
                <a:cxn ang="0">
                  <a:pos x="110" y="11"/>
                </a:cxn>
                <a:cxn ang="0">
                  <a:pos x="125" y="19"/>
                </a:cxn>
                <a:cxn ang="0">
                  <a:pos x="140" y="28"/>
                </a:cxn>
                <a:cxn ang="0">
                  <a:pos x="155" y="38"/>
                </a:cxn>
                <a:cxn ang="0">
                  <a:pos x="171" y="49"/>
                </a:cxn>
                <a:cxn ang="0">
                  <a:pos x="180" y="59"/>
                </a:cxn>
                <a:cxn ang="0">
                  <a:pos x="171" y="62"/>
                </a:cxn>
                <a:cxn ang="0">
                  <a:pos x="155" y="64"/>
                </a:cxn>
                <a:cxn ang="0">
                  <a:pos x="140" y="64"/>
                </a:cxn>
                <a:cxn ang="0">
                  <a:pos x="125" y="64"/>
                </a:cxn>
                <a:cxn ang="0">
                  <a:pos x="127" y="72"/>
                </a:cxn>
                <a:cxn ang="0">
                  <a:pos x="148" y="82"/>
                </a:cxn>
                <a:cxn ang="0">
                  <a:pos x="171" y="87"/>
                </a:cxn>
                <a:cxn ang="0">
                  <a:pos x="195" y="93"/>
                </a:cxn>
                <a:cxn ang="0">
                  <a:pos x="218" y="101"/>
                </a:cxn>
                <a:cxn ang="0">
                  <a:pos x="237" y="110"/>
                </a:cxn>
                <a:cxn ang="0">
                  <a:pos x="256" y="123"/>
                </a:cxn>
                <a:cxn ang="0">
                  <a:pos x="269" y="142"/>
                </a:cxn>
                <a:cxn ang="0">
                  <a:pos x="267" y="154"/>
                </a:cxn>
                <a:cxn ang="0">
                  <a:pos x="252" y="144"/>
                </a:cxn>
                <a:cxn ang="0">
                  <a:pos x="237" y="137"/>
                </a:cxn>
                <a:cxn ang="0">
                  <a:pos x="222" y="129"/>
                </a:cxn>
                <a:cxn ang="0">
                  <a:pos x="220" y="137"/>
                </a:cxn>
                <a:cxn ang="0">
                  <a:pos x="231" y="156"/>
                </a:cxn>
                <a:cxn ang="0">
                  <a:pos x="241" y="173"/>
                </a:cxn>
                <a:cxn ang="0">
                  <a:pos x="248" y="192"/>
                </a:cxn>
                <a:cxn ang="0">
                  <a:pos x="241" y="192"/>
                </a:cxn>
                <a:cxn ang="0">
                  <a:pos x="224" y="173"/>
                </a:cxn>
                <a:cxn ang="0">
                  <a:pos x="203" y="158"/>
                </a:cxn>
                <a:cxn ang="0">
                  <a:pos x="182" y="146"/>
                </a:cxn>
                <a:cxn ang="0">
                  <a:pos x="161" y="137"/>
                </a:cxn>
                <a:cxn ang="0">
                  <a:pos x="140" y="129"/>
                </a:cxn>
                <a:cxn ang="0">
                  <a:pos x="119" y="123"/>
                </a:cxn>
                <a:cxn ang="0">
                  <a:pos x="98" y="120"/>
                </a:cxn>
                <a:cxn ang="0">
                  <a:pos x="81" y="112"/>
                </a:cxn>
                <a:cxn ang="0">
                  <a:pos x="72" y="97"/>
                </a:cxn>
                <a:cxn ang="0">
                  <a:pos x="66" y="85"/>
                </a:cxn>
                <a:cxn ang="0">
                  <a:pos x="62" y="72"/>
                </a:cxn>
                <a:cxn ang="0">
                  <a:pos x="55" y="61"/>
                </a:cxn>
                <a:cxn ang="0">
                  <a:pos x="43" y="49"/>
                </a:cxn>
                <a:cxn ang="0">
                  <a:pos x="24" y="43"/>
                </a:cxn>
                <a:cxn ang="0">
                  <a:pos x="11" y="38"/>
                </a:cxn>
                <a:cxn ang="0">
                  <a:pos x="1" y="32"/>
                </a:cxn>
                <a:cxn ang="0">
                  <a:pos x="0" y="23"/>
                </a:cxn>
                <a:cxn ang="0">
                  <a:pos x="9" y="15"/>
                </a:cxn>
                <a:cxn ang="0">
                  <a:pos x="20" y="11"/>
                </a:cxn>
                <a:cxn ang="0">
                  <a:pos x="32" y="5"/>
                </a:cxn>
                <a:cxn ang="0">
                  <a:pos x="43" y="5"/>
                </a:cxn>
                <a:cxn ang="0">
                  <a:pos x="49" y="2"/>
                </a:cxn>
              </a:cxnLst>
              <a:rect l="0" t="0" r="r" b="b"/>
              <a:pathLst>
                <a:path w="275" h="203">
                  <a:moveTo>
                    <a:pt x="49" y="2"/>
                  </a:moveTo>
                  <a:lnTo>
                    <a:pt x="58" y="0"/>
                  </a:lnTo>
                  <a:lnTo>
                    <a:pt x="66" y="0"/>
                  </a:lnTo>
                  <a:lnTo>
                    <a:pt x="76" y="0"/>
                  </a:lnTo>
                  <a:lnTo>
                    <a:pt x="85" y="4"/>
                  </a:lnTo>
                  <a:lnTo>
                    <a:pt x="93" y="4"/>
                  </a:lnTo>
                  <a:lnTo>
                    <a:pt x="102" y="7"/>
                  </a:lnTo>
                  <a:lnTo>
                    <a:pt x="110" y="11"/>
                  </a:lnTo>
                  <a:lnTo>
                    <a:pt x="119" y="15"/>
                  </a:lnTo>
                  <a:lnTo>
                    <a:pt x="125" y="19"/>
                  </a:lnTo>
                  <a:lnTo>
                    <a:pt x="133" y="24"/>
                  </a:lnTo>
                  <a:lnTo>
                    <a:pt x="140" y="28"/>
                  </a:lnTo>
                  <a:lnTo>
                    <a:pt x="148" y="34"/>
                  </a:lnTo>
                  <a:lnTo>
                    <a:pt x="155" y="38"/>
                  </a:lnTo>
                  <a:lnTo>
                    <a:pt x="163" y="43"/>
                  </a:lnTo>
                  <a:lnTo>
                    <a:pt x="171" y="49"/>
                  </a:lnTo>
                  <a:lnTo>
                    <a:pt x="180" y="57"/>
                  </a:lnTo>
                  <a:lnTo>
                    <a:pt x="180" y="59"/>
                  </a:lnTo>
                  <a:lnTo>
                    <a:pt x="180" y="62"/>
                  </a:lnTo>
                  <a:lnTo>
                    <a:pt x="171" y="62"/>
                  </a:lnTo>
                  <a:lnTo>
                    <a:pt x="163" y="64"/>
                  </a:lnTo>
                  <a:lnTo>
                    <a:pt x="155" y="64"/>
                  </a:lnTo>
                  <a:lnTo>
                    <a:pt x="148" y="64"/>
                  </a:lnTo>
                  <a:lnTo>
                    <a:pt x="140" y="64"/>
                  </a:lnTo>
                  <a:lnTo>
                    <a:pt x="133" y="64"/>
                  </a:lnTo>
                  <a:lnTo>
                    <a:pt x="125" y="64"/>
                  </a:lnTo>
                  <a:lnTo>
                    <a:pt x="119" y="68"/>
                  </a:lnTo>
                  <a:lnTo>
                    <a:pt x="127" y="72"/>
                  </a:lnTo>
                  <a:lnTo>
                    <a:pt x="136" y="78"/>
                  </a:lnTo>
                  <a:lnTo>
                    <a:pt x="148" y="82"/>
                  </a:lnTo>
                  <a:lnTo>
                    <a:pt x="159" y="85"/>
                  </a:lnTo>
                  <a:lnTo>
                    <a:pt x="171" y="87"/>
                  </a:lnTo>
                  <a:lnTo>
                    <a:pt x="182" y="91"/>
                  </a:lnTo>
                  <a:lnTo>
                    <a:pt x="195" y="93"/>
                  </a:lnTo>
                  <a:lnTo>
                    <a:pt x="207" y="97"/>
                  </a:lnTo>
                  <a:lnTo>
                    <a:pt x="218" y="101"/>
                  </a:lnTo>
                  <a:lnTo>
                    <a:pt x="229" y="104"/>
                  </a:lnTo>
                  <a:lnTo>
                    <a:pt x="237" y="110"/>
                  </a:lnTo>
                  <a:lnTo>
                    <a:pt x="248" y="116"/>
                  </a:lnTo>
                  <a:lnTo>
                    <a:pt x="256" y="123"/>
                  </a:lnTo>
                  <a:lnTo>
                    <a:pt x="264" y="133"/>
                  </a:lnTo>
                  <a:lnTo>
                    <a:pt x="269" y="142"/>
                  </a:lnTo>
                  <a:lnTo>
                    <a:pt x="275" y="158"/>
                  </a:lnTo>
                  <a:lnTo>
                    <a:pt x="267" y="154"/>
                  </a:lnTo>
                  <a:lnTo>
                    <a:pt x="260" y="148"/>
                  </a:lnTo>
                  <a:lnTo>
                    <a:pt x="252" y="144"/>
                  </a:lnTo>
                  <a:lnTo>
                    <a:pt x="245" y="140"/>
                  </a:lnTo>
                  <a:lnTo>
                    <a:pt x="237" y="137"/>
                  </a:lnTo>
                  <a:lnTo>
                    <a:pt x="229" y="133"/>
                  </a:lnTo>
                  <a:lnTo>
                    <a:pt x="222" y="129"/>
                  </a:lnTo>
                  <a:lnTo>
                    <a:pt x="214" y="129"/>
                  </a:lnTo>
                  <a:lnTo>
                    <a:pt x="220" y="137"/>
                  </a:lnTo>
                  <a:lnTo>
                    <a:pt x="226" y="146"/>
                  </a:lnTo>
                  <a:lnTo>
                    <a:pt x="231" y="156"/>
                  </a:lnTo>
                  <a:lnTo>
                    <a:pt x="237" y="163"/>
                  </a:lnTo>
                  <a:lnTo>
                    <a:pt x="241" y="173"/>
                  </a:lnTo>
                  <a:lnTo>
                    <a:pt x="247" y="182"/>
                  </a:lnTo>
                  <a:lnTo>
                    <a:pt x="248" y="192"/>
                  </a:lnTo>
                  <a:lnTo>
                    <a:pt x="250" y="203"/>
                  </a:lnTo>
                  <a:lnTo>
                    <a:pt x="241" y="192"/>
                  </a:lnTo>
                  <a:lnTo>
                    <a:pt x="233" y="182"/>
                  </a:lnTo>
                  <a:lnTo>
                    <a:pt x="224" y="173"/>
                  </a:lnTo>
                  <a:lnTo>
                    <a:pt x="214" y="167"/>
                  </a:lnTo>
                  <a:lnTo>
                    <a:pt x="203" y="158"/>
                  </a:lnTo>
                  <a:lnTo>
                    <a:pt x="193" y="152"/>
                  </a:lnTo>
                  <a:lnTo>
                    <a:pt x="182" y="146"/>
                  </a:lnTo>
                  <a:lnTo>
                    <a:pt x="172" y="142"/>
                  </a:lnTo>
                  <a:lnTo>
                    <a:pt x="161" y="137"/>
                  </a:lnTo>
                  <a:lnTo>
                    <a:pt x="150" y="133"/>
                  </a:lnTo>
                  <a:lnTo>
                    <a:pt x="140" y="129"/>
                  </a:lnTo>
                  <a:lnTo>
                    <a:pt x="129" y="125"/>
                  </a:lnTo>
                  <a:lnTo>
                    <a:pt x="119" y="123"/>
                  </a:lnTo>
                  <a:lnTo>
                    <a:pt x="108" y="121"/>
                  </a:lnTo>
                  <a:lnTo>
                    <a:pt x="98" y="120"/>
                  </a:lnTo>
                  <a:lnTo>
                    <a:pt x="89" y="118"/>
                  </a:lnTo>
                  <a:lnTo>
                    <a:pt x="81" y="112"/>
                  </a:lnTo>
                  <a:lnTo>
                    <a:pt x="76" y="104"/>
                  </a:lnTo>
                  <a:lnTo>
                    <a:pt x="72" y="97"/>
                  </a:lnTo>
                  <a:lnTo>
                    <a:pt x="70" y="91"/>
                  </a:lnTo>
                  <a:lnTo>
                    <a:pt x="66" y="85"/>
                  </a:lnTo>
                  <a:lnTo>
                    <a:pt x="66" y="80"/>
                  </a:lnTo>
                  <a:lnTo>
                    <a:pt x="62" y="72"/>
                  </a:lnTo>
                  <a:lnTo>
                    <a:pt x="58" y="66"/>
                  </a:lnTo>
                  <a:lnTo>
                    <a:pt x="55" y="61"/>
                  </a:lnTo>
                  <a:lnTo>
                    <a:pt x="53" y="55"/>
                  </a:lnTo>
                  <a:lnTo>
                    <a:pt x="43" y="49"/>
                  </a:lnTo>
                  <a:lnTo>
                    <a:pt x="32" y="47"/>
                  </a:lnTo>
                  <a:lnTo>
                    <a:pt x="24" y="43"/>
                  </a:lnTo>
                  <a:lnTo>
                    <a:pt x="19" y="42"/>
                  </a:lnTo>
                  <a:lnTo>
                    <a:pt x="11" y="38"/>
                  </a:lnTo>
                  <a:lnTo>
                    <a:pt x="9" y="38"/>
                  </a:lnTo>
                  <a:lnTo>
                    <a:pt x="1" y="32"/>
                  </a:lnTo>
                  <a:lnTo>
                    <a:pt x="0" y="28"/>
                  </a:lnTo>
                  <a:lnTo>
                    <a:pt x="0" y="23"/>
                  </a:lnTo>
                  <a:lnTo>
                    <a:pt x="5" y="19"/>
                  </a:lnTo>
                  <a:lnTo>
                    <a:pt x="9" y="15"/>
                  </a:lnTo>
                  <a:lnTo>
                    <a:pt x="15" y="15"/>
                  </a:lnTo>
                  <a:lnTo>
                    <a:pt x="20" y="11"/>
                  </a:lnTo>
                  <a:lnTo>
                    <a:pt x="28" y="11"/>
                  </a:lnTo>
                  <a:lnTo>
                    <a:pt x="32" y="5"/>
                  </a:lnTo>
                  <a:lnTo>
                    <a:pt x="38" y="5"/>
                  </a:lnTo>
                  <a:lnTo>
                    <a:pt x="43" y="5"/>
                  </a:lnTo>
                  <a:lnTo>
                    <a:pt x="49" y="2"/>
                  </a:lnTo>
                  <a:lnTo>
                    <a:pt x="49" y="2"/>
                  </a:lnTo>
                  <a:close/>
                </a:path>
              </a:pathLst>
            </a:custGeom>
            <a:solidFill>
              <a:srgbClr val="FFFFFF"/>
            </a:solidFill>
            <a:ln w="9525">
              <a:noFill/>
              <a:round/>
              <a:headEnd/>
              <a:tailEnd/>
            </a:ln>
          </p:spPr>
          <p:txBody>
            <a:bodyPr/>
            <a:lstStyle/>
            <a:p>
              <a:endParaRPr lang="es-AR"/>
            </a:p>
          </p:txBody>
        </p:sp>
        <p:sp>
          <p:nvSpPr>
            <p:cNvPr id="45264" name="Freeform 208"/>
            <p:cNvSpPr>
              <a:spLocks/>
            </p:cNvSpPr>
            <p:nvPr/>
          </p:nvSpPr>
          <p:spPr bwMode="auto">
            <a:xfrm>
              <a:off x="393" y="3718"/>
              <a:ext cx="91" cy="71"/>
            </a:xfrm>
            <a:custGeom>
              <a:avLst/>
              <a:gdLst/>
              <a:ahLst/>
              <a:cxnLst>
                <a:cxn ang="0">
                  <a:pos x="167" y="0"/>
                </a:cxn>
                <a:cxn ang="0">
                  <a:pos x="179" y="0"/>
                </a:cxn>
                <a:cxn ang="0">
                  <a:pos x="182" y="10"/>
                </a:cxn>
                <a:cxn ang="0">
                  <a:pos x="177" y="21"/>
                </a:cxn>
                <a:cxn ang="0">
                  <a:pos x="167" y="33"/>
                </a:cxn>
                <a:cxn ang="0">
                  <a:pos x="156" y="42"/>
                </a:cxn>
                <a:cxn ang="0">
                  <a:pos x="143" y="50"/>
                </a:cxn>
                <a:cxn ang="0">
                  <a:pos x="135" y="59"/>
                </a:cxn>
                <a:cxn ang="0">
                  <a:pos x="131" y="71"/>
                </a:cxn>
                <a:cxn ang="0">
                  <a:pos x="135" y="90"/>
                </a:cxn>
                <a:cxn ang="0">
                  <a:pos x="143" y="109"/>
                </a:cxn>
                <a:cxn ang="0">
                  <a:pos x="137" y="120"/>
                </a:cxn>
                <a:cxn ang="0">
                  <a:pos x="125" y="130"/>
                </a:cxn>
                <a:cxn ang="0">
                  <a:pos x="110" y="137"/>
                </a:cxn>
                <a:cxn ang="0">
                  <a:pos x="91" y="141"/>
                </a:cxn>
                <a:cxn ang="0">
                  <a:pos x="74" y="143"/>
                </a:cxn>
                <a:cxn ang="0">
                  <a:pos x="57" y="143"/>
                </a:cxn>
                <a:cxn ang="0">
                  <a:pos x="44" y="139"/>
                </a:cxn>
                <a:cxn ang="0">
                  <a:pos x="48" y="130"/>
                </a:cxn>
                <a:cxn ang="0">
                  <a:pos x="67" y="118"/>
                </a:cxn>
                <a:cxn ang="0">
                  <a:pos x="84" y="103"/>
                </a:cxn>
                <a:cxn ang="0">
                  <a:pos x="91" y="90"/>
                </a:cxn>
                <a:cxn ang="0">
                  <a:pos x="91" y="78"/>
                </a:cxn>
                <a:cxn ang="0">
                  <a:pos x="82" y="80"/>
                </a:cxn>
                <a:cxn ang="0">
                  <a:pos x="59" y="82"/>
                </a:cxn>
                <a:cxn ang="0">
                  <a:pos x="42" y="78"/>
                </a:cxn>
                <a:cxn ang="0">
                  <a:pos x="29" y="75"/>
                </a:cxn>
                <a:cxn ang="0">
                  <a:pos x="10" y="69"/>
                </a:cxn>
                <a:cxn ang="0">
                  <a:pos x="4" y="59"/>
                </a:cxn>
                <a:cxn ang="0">
                  <a:pos x="19" y="50"/>
                </a:cxn>
                <a:cxn ang="0">
                  <a:pos x="32" y="48"/>
                </a:cxn>
                <a:cxn ang="0">
                  <a:pos x="46" y="46"/>
                </a:cxn>
                <a:cxn ang="0">
                  <a:pos x="59" y="42"/>
                </a:cxn>
                <a:cxn ang="0">
                  <a:pos x="72" y="38"/>
                </a:cxn>
                <a:cxn ang="0">
                  <a:pos x="86" y="31"/>
                </a:cxn>
                <a:cxn ang="0">
                  <a:pos x="99" y="21"/>
                </a:cxn>
                <a:cxn ang="0">
                  <a:pos x="118" y="16"/>
                </a:cxn>
                <a:cxn ang="0">
                  <a:pos x="135" y="8"/>
                </a:cxn>
                <a:cxn ang="0">
                  <a:pos x="152" y="2"/>
                </a:cxn>
                <a:cxn ang="0">
                  <a:pos x="162" y="0"/>
                </a:cxn>
              </a:cxnLst>
              <a:rect l="0" t="0" r="r" b="b"/>
              <a:pathLst>
                <a:path w="182" h="143">
                  <a:moveTo>
                    <a:pt x="162" y="0"/>
                  </a:moveTo>
                  <a:lnTo>
                    <a:pt x="167" y="0"/>
                  </a:lnTo>
                  <a:lnTo>
                    <a:pt x="173" y="0"/>
                  </a:lnTo>
                  <a:lnTo>
                    <a:pt x="179" y="0"/>
                  </a:lnTo>
                  <a:lnTo>
                    <a:pt x="182" y="0"/>
                  </a:lnTo>
                  <a:lnTo>
                    <a:pt x="182" y="10"/>
                  </a:lnTo>
                  <a:lnTo>
                    <a:pt x="181" y="16"/>
                  </a:lnTo>
                  <a:lnTo>
                    <a:pt x="177" y="21"/>
                  </a:lnTo>
                  <a:lnTo>
                    <a:pt x="173" y="29"/>
                  </a:lnTo>
                  <a:lnTo>
                    <a:pt x="167" y="33"/>
                  </a:lnTo>
                  <a:lnTo>
                    <a:pt x="162" y="37"/>
                  </a:lnTo>
                  <a:lnTo>
                    <a:pt x="156" y="42"/>
                  </a:lnTo>
                  <a:lnTo>
                    <a:pt x="150" y="46"/>
                  </a:lnTo>
                  <a:lnTo>
                    <a:pt x="143" y="50"/>
                  </a:lnTo>
                  <a:lnTo>
                    <a:pt x="139" y="54"/>
                  </a:lnTo>
                  <a:lnTo>
                    <a:pt x="135" y="59"/>
                  </a:lnTo>
                  <a:lnTo>
                    <a:pt x="131" y="65"/>
                  </a:lnTo>
                  <a:lnTo>
                    <a:pt x="131" y="71"/>
                  </a:lnTo>
                  <a:lnTo>
                    <a:pt x="131" y="80"/>
                  </a:lnTo>
                  <a:lnTo>
                    <a:pt x="135" y="90"/>
                  </a:lnTo>
                  <a:lnTo>
                    <a:pt x="143" y="103"/>
                  </a:lnTo>
                  <a:lnTo>
                    <a:pt x="143" y="109"/>
                  </a:lnTo>
                  <a:lnTo>
                    <a:pt x="141" y="116"/>
                  </a:lnTo>
                  <a:lnTo>
                    <a:pt x="137" y="120"/>
                  </a:lnTo>
                  <a:lnTo>
                    <a:pt x="131" y="126"/>
                  </a:lnTo>
                  <a:lnTo>
                    <a:pt x="125" y="130"/>
                  </a:lnTo>
                  <a:lnTo>
                    <a:pt x="118" y="135"/>
                  </a:lnTo>
                  <a:lnTo>
                    <a:pt x="110" y="137"/>
                  </a:lnTo>
                  <a:lnTo>
                    <a:pt x="103" y="141"/>
                  </a:lnTo>
                  <a:lnTo>
                    <a:pt x="91" y="141"/>
                  </a:lnTo>
                  <a:lnTo>
                    <a:pt x="82" y="143"/>
                  </a:lnTo>
                  <a:lnTo>
                    <a:pt x="74" y="143"/>
                  </a:lnTo>
                  <a:lnTo>
                    <a:pt x="65" y="143"/>
                  </a:lnTo>
                  <a:lnTo>
                    <a:pt x="57" y="143"/>
                  </a:lnTo>
                  <a:lnTo>
                    <a:pt x="49" y="141"/>
                  </a:lnTo>
                  <a:lnTo>
                    <a:pt x="44" y="139"/>
                  </a:lnTo>
                  <a:lnTo>
                    <a:pt x="40" y="137"/>
                  </a:lnTo>
                  <a:lnTo>
                    <a:pt x="48" y="130"/>
                  </a:lnTo>
                  <a:lnTo>
                    <a:pt x="57" y="124"/>
                  </a:lnTo>
                  <a:lnTo>
                    <a:pt x="67" y="118"/>
                  </a:lnTo>
                  <a:lnTo>
                    <a:pt x="76" y="111"/>
                  </a:lnTo>
                  <a:lnTo>
                    <a:pt x="84" y="103"/>
                  </a:lnTo>
                  <a:lnTo>
                    <a:pt x="89" y="96"/>
                  </a:lnTo>
                  <a:lnTo>
                    <a:pt x="91" y="90"/>
                  </a:lnTo>
                  <a:lnTo>
                    <a:pt x="91" y="86"/>
                  </a:lnTo>
                  <a:lnTo>
                    <a:pt x="91" y="78"/>
                  </a:lnTo>
                  <a:lnTo>
                    <a:pt x="91" y="73"/>
                  </a:lnTo>
                  <a:lnTo>
                    <a:pt x="82" y="80"/>
                  </a:lnTo>
                  <a:lnTo>
                    <a:pt x="70" y="82"/>
                  </a:lnTo>
                  <a:lnTo>
                    <a:pt x="59" y="82"/>
                  </a:lnTo>
                  <a:lnTo>
                    <a:pt x="48" y="80"/>
                  </a:lnTo>
                  <a:lnTo>
                    <a:pt x="42" y="78"/>
                  </a:lnTo>
                  <a:lnTo>
                    <a:pt x="36" y="77"/>
                  </a:lnTo>
                  <a:lnTo>
                    <a:pt x="29" y="75"/>
                  </a:lnTo>
                  <a:lnTo>
                    <a:pt x="23" y="73"/>
                  </a:lnTo>
                  <a:lnTo>
                    <a:pt x="10" y="69"/>
                  </a:lnTo>
                  <a:lnTo>
                    <a:pt x="0" y="67"/>
                  </a:lnTo>
                  <a:lnTo>
                    <a:pt x="4" y="59"/>
                  </a:lnTo>
                  <a:lnTo>
                    <a:pt x="13" y="54"/>
                  </a:lnTo>
                  <a:lnTo>
                    <a:pt x="19" y="50"/>
                  </a:lnTo>
                  <a:lnTo>
                    <a:pt x="25" y="50"/>
                  </a:lnTo>
                  <a:lnTo>
                    <a:pt x="32" y="48"/>
                  </a:lnTo>
                  <a:lnTo>
                    <a:pt x="38" y="48"/>
                  </a:lnTo>
                  <a:lnTo>
                    <a:pt x="46" y="46"/>
                  </a:lnTo>
                  <a:lnTo>
                    <a:pt x="53" y="44"/>
                  </a:lnTo>
                  <a:lnTo>
                    <a:pt x="59" y="42"/>
                  </a:lnTo>
                  <a:lnTo>
                    <a:pt x="67" y="42"/>
                  </a:lnTo>
                  <a:lnTo>
                    <a:pt x="72" y="38"/>
                  </a:lnTo>
                  <a:lnTo>
                    <a:pt x="80" y="35"/>
                  </a:lnTo>
                  <a:lnTo>
                    <a:pt x="86" y="31"/>
                  </a:lnTo>
                  <a:lnTo>
                    <a:pt x="91" y="27"/>
                  </a:lnTo>
                  <a:lnTo>
                    <a:pt x="99" y="21"/>
                  </a:lnTo>
                  <a:lnTo>
                    <a:pt x="108" y="19"/>
                  </a:lnTo>
                  <a:lnTo>
                    <a:pt x="118" y="16"/>
                  </a:lnTo>
                  <a:lnTo>
                    <a:pt x="125" y="12"/>
                  </a:lnTo>
                  <a:lnTo>
                    <a:pt x="135" y="8"/>
                  </a:lnTo>
                  <a:lnTo>
                    <a:pt x="143" y="4"/>
                  </a:lnTo>
                  <a:lnTo>
                    <a:pt x="152" y="2"/>
                  </a:lnTo>
                  <a:lnTo>
                    <a:pt x="162" y="0"/>
                  </a:lnTo>
                  <a:lnTo>
                    <a:pt x="162" y="0"/>
                  </a:lnTo>
                  <a:close/>
                </a:path>
              </a:pathLst>
            </a:custGeom>
            <a:solidFill>
              <a:srgbClr val="FFEDED"/>
            </a:solidFill>
            <a:ln w="9525">
              <a:noFill/>
              <a:round/>
              <a:headEnd/>
              <a:tailEnd/>
            </a:ln>
          </p:spPr>
          <p:txBody>
            <a:bodyPr/>
            <a:lstStyle/>
            <a:p>
              <a:endParaRPr lang="es-AR"/>
            </a:p>
          </p:txBody>
        </p:sp>
        <p:sp>
          <p:nvSpPr>
            <p:cNvPr id="45265" name="Freeform 209"/>
            <p:cNvSpPr>
              <a:spLocks/>
            </p:cNvSpPr>
            <p:nvPr/>
          </p:nvSpPr>
          <p:spPr bwMode="auto">
            <a:xfrm>
              <a:off x="1462" y="3722"/>
              <a:ext cx="104" cy="58"/>
            </a:xfrm>
            <a:custGeom>
              <a:avLst/>
              <a:gdLst/>
              <a:ahLst/>
              <a:cxnLst>
                <a:cxn ang="0">
                  <a:pos x="125" y="2"/>
                </a:cxn>
                <a:cxn ang="0">
                  <a:pos x="137" y="0"/>
                </a:cxn>
                <a:cxn ang="0">
                  <a:pos x="144" y="4"/>
                </a:cxn>
                <a:cxn ang="0">
                  <a:pos x="152" y="9"/>
                </a:cxn>
                <a:cxn ang="0">
                  <a:pos x="160" y="17"/>
                </a:cxn>
                <a:cxn ang="0">
                  <a:pos x="165" y="21"/>
                </a:cxn>
                <a:cxn ang="0">
                  <a:pos x="173" y="27"/>
                </a:cxn>
                <a:cxn ang="0">
                  <a:pos x="177" y="28"/>
                </a:cxn>
                <a:cxn ang="0">
                  <a:pos x="182" y="30"/>
                </a:cxn>
                <a:cxn ang="0">
                  <a:pos x="188" y="30"/>
                </a:cxn>
                <a:cxn ang="0">
                  <a:pos x="198" y="32"/>
                </a:cxn>
                <a:cxn ang="0">
                  <a:pos x="199" y="38"/>
                </a:cxn>
                <a:cxn ang="0">
                  <a:pos x="201" y="46"/>
                </a:cxn>
                <a:cxn ang="0">
                  <a:pos x="203" y="55"/>
                </a:cxn>
                <a:cxn ang="0">
                  <a:pos x="207" y="63"/>
                </a:cxn>
                <a:cxn ang="0">
                  <a:pos x="194" y="61"/>
                </a:cxn>
                <a:cxn ang="0">
                  <a:pos x="182" y="61"/>
                </a:cxn>
                <a:cxn ang="0">
                  <a:pos x="171" y="61"/>
                </a:cxn>
                <a:cxn ang="0">
                  <a:pos x="161" y="63"/>
                </a:cxn>
                <a:cxn ang="0">
                  <a:pos x="150" y="63"/>
                </a:cxn>
                <a:cxn ang="0">
                  <a:pos x="141" y="63"/>
                </a:cxn>
                <a:cxn ang="0">
                  <a:pos x="129" y="61"/>
                </a:cxn>
                <a:cxn ang="0">
                  <a:pos x="122" y="57"/>
                </a:cxn>
                <a:cxn ang="0">
                  <a:pos x="108" y="63"/>
                </a:cxn>
                <a:cxn ang="0">
                  <a:pos x="99" y="70"/>
                </a:cxn>
                <a:cxn ang="0">
                  <a:pos x="89" y="78"/>
                </a:cxn>
                <a:cxn ang="0">
                  <a:pos x="80" y="87"/>
                </a:cxn>
                <a:cxn ang="0">
                  <a:pos x="68" y="95"/>
                </a:cxn>
                <a:cxn ang="0">
                  <a:pos x="61" y="103"/>
                </a:cxn>
                <a:cxn ang="0">
                  <a:pos x="49" y="108"/>
                </a:cxn>
                <a:cxn ang="0">
                  <a:pos x="40" y="114"/>
                </a:cxn>
                <a:cxn ang="0">
                  <a:pos x="47" y="101"/>
                </a:cxn>
                <a:cxn ang="0">
                  <a:pos x="55" y="91"/>
                </a:cxn>
                <a:cxn ang="0">
                  <a:pos x="57" y="86"/>
                </a:cxn>
                <a:cxn ang="0">
                  <a:pos x="61" y="80"/>
                </a:cxn>
                <a:cxn ang="0">
                  <a:pos x="63" y="72"/>
                </a:cxn>
                <a:cxn ang="0">
                  <a:pos x="65" y="67"/>
                </a:cxn>
                <a:cxn ang="0">
                  <a:pos x="55" y="67"/>
                </a:cxn>
                <a:cxn ang="0">
                  <a:pos x="46" y="67"/>
                </a:cxn>
                <a:cxn ang="0">
                  <a:pos x="38" y="68"/>
                </a:cxn>
                <a:cxn ang="0">
                  <a:pos x="28" y="72"/>
                </a:cxn>
                <a:cxn ang="0">
                  <a:pos x="21" y="72"/>
                </a:cxn>
                <a:cxn ang="0">
                  <a:pos x="13" y="74"/>
                </a:cxn>
                <a:cxn ang="0">
                  <a:pos x="6" y="74"/>
                </a:cxn>
                <a:cxn ang="0">
                  <a:pos x="0" y="72"/>
                </a:cxn>
                <a:cxn ang="0">
                  <a:pos x="6" y="65"/>
                </a:cxn>
                <a:cxn ang="0">
                  <a:pos x="11" y="57"/>
                </a:cxn>
                <a:cxn ang="0">
                  <a:pos x="19" y="51"/>
                </a:cxn>
                <a:cxn ang="0">
                  <a:pos x="27" y="46"/>
                </a:cxn>
                <a:cxn ang="0">
                  <a:pos x="34" y="38"/>
                </a:cxn>
                <a:cxn ang="0">
                  <a:pos x="42" y="34"/>
                </a:cxn>
                <a:cxn ang="0">
                  <a:pos x="49" y="28"/>
                </a:cxn>
                <a:cxn ang="0">
                  <a:pos x="57" y="25"/>
                </a:cxn>
                <a:cxn ang="0">
                  <a:pos x="65" y="21"/>
                </a:cxn>
                <a:cxn ang="0">
                  <a:pos x="74" y="17"/>
                </a:cxn>
                <a:cxn ang="0">
                  <a:pos x="82" y="13"/>
                </a:cxn>
                <a:cxn ang="0">
                  <a:pos x="91" y="11"/>
                </a:cxn>
                <a:cxn ang="0">
                  <a:pos x="99" y="8"/>
                </a:cxn>
                <a:cxn ang="0">
                  <a:pos x="108" y="6"/>
                </a:cxn>
                <a:cxn ang="0">
                  <a:pos x="116" y="2"/>
                </a:cxn>
                <a:cxn ang="0">
                  <a:pos x="125" y="2"/>
                </a:cxn>
                <a:cxn ang="0">
                  <a:pos x="125" y="2"/>
                </a:cxn>
              </a:cxnLst>
              <a:rect l="0" t="0" r="r" b="b"/>
              <a:pathLst>
                <a:path w="207" h="114">
                  <a:moveTo>
                    <a:pt x="125" y="2"/>
                  </a:moveTo>
                  <a:lnTo>
                    <a:pt x="137" y="0"/>
                  </a:lnTo>
                  <a:lnTo>
                    <a:pt x="144" y="4"/>
                  </a:lnTo>
                  <a:lnTo>
                    <a:pt x="152" y="9"/>
                  </a:lnTo>
                  <a:lnTo>
                    <a:pt x="160" y="17"/>
                  </a:lnTo>
                  <a:lnTo>
                    <a:pt x="165" y="21"/>
                  </a:lnTo>
                  <a:lnTo>
                    <a:pt x="173" y="27"/>
                  </a:lnTo>
                  <a:lnTo>
                    <a:pt x="177" y="28"/>
                  </a:lnTo>
                  <a:lnTo>
                    <a:pt x="182" y="30"/>
                  </a:lnTo>
                  <a:lnTo>
                    <a:pt x="188" y="30"/>
                  </a:lnTo>
                  <a:lnTo>
                    <a:pt x="198" y="32"/>
                  </a:lnTo>
                  <a:lnTo>
                    <a:pt x="199" y="38"/>
                  </a:lnTo>
                  <a:lnTo>
                    <a:pt x="201" y="46"/>
                  </a:lnTo>
                  <a:lnTo>
                    <a:pt x="203" y="55"/>
                  </a:lnTo>
                  <a:lnTo>
                    <a:pt x="207" y="63"/>
                  </a:lnTo>
                  <a:lnTo>
                    <a:pt x="194" y="61"/>
                  </a:lnTo>
                  <a:lnTo>
                    <a:pt x="182" y="61"/>
                  </a:lnTo>
                  <a:lnTo>
                    <a:pt x="171" y="61"/>
                  </a:lnTo>
                  <a:lnTo>
                    <a:pt x="161" y="63"/>
                  </a:lnTo>
                  <a:lnTo>
                    <a:pt x="150" y="63"/>
                  </a:lnTo>
                  <a:lnTo>
                    <a:pt x="141" y="63"/>
                  </a:lnTo>
                  <a:lnTo>
                    <a:pt x="129" y="61"/>
                  </a:lnTo>
                  <a:lnTo>
                    <a:pt x="122" y="57"/>
                  </a:lnTo>
                  <a:lnTo>
                    <a:pt x="108" y="63"/>
                  </a:lnTo>
                  <a:lnTo>
                    <a:pt x="99" y="70"/>
                  </a:lnTo>
                  <a:lnTo>
                    <a:pt x="89" y="78"/>
                  </a:lnTo>
                  <a:lnTo>
                    <a:pt x="80" y="87"/>
                  </a:lnTo>
                  <a:lnTo>
                    <a:pt x="68" y="95"/>
                  </a:lnTo>
                  <a:lnTo>
                    <a:pt x="61" y="103"/>
                  </a:lnTo>
                  <a:lnTo>
                    <a:pt x="49" y="108"/>
                  </a:lnTo>
                  <a:lnTo>
                    <a:pt x="40" y="114"/>
                  </a:lnTo>
                  <a:lnTo>
                    <a:pt x="47" y="101"/>
                  </a:lnTo>
                  <a:lnTo>
                    <a:pt x="55" y="91"/>
                  </a:lnTo>
                  <a:lnTo>
                    <a:pt x="57" y="86"/>
                  </a:lnTo>
                  <a:lnTo>
                    <a:pt x="61" y="80"/>
                  </a:lnTo>
                  <a:lnTo>
                    <a:pt x="63" y="72"/>
                  </a:lnTo>
                  <a:lnTo>
                    <a:pt x="65" y="67"/>
                  </a:lnTo>
                  <a:lnTo>
                    <a:pt x="55" y="67"/>
                  </a:lnTo>
                  <a:lnTo>
                    <a:pt x="46" y="67"/>
                  </a:lnTo>
                  <a:lnTo>
                    <a:pt x="38" y="68"/>
                  </a:lnTo>
                  <a:lnTo>
                    <a:pt x="28" y="72"/>
                  </a:lnTo>
                  <a:lnTo>
                    <a:pt x="21" y="72"/>
                  </a:lnTo>
                  <a:lnTo>
                    <a:pt x="13" y="74"/>
                  </a:lnTo>
                  <a:lnTo>
                    <a:pt x="6" y="74"/>
                  </a:lnTo>
                  <a:lnTo>
                    <a:pt x="0" y="72"/>
                  </a:lnTo>
                  <a:lnTo>
                    <a:pt x="6" y="65"/>
                  </a:lnTo>
                  <a:lnTo>
                    <a:pt x="11" y="57"/>
                  </a:lnTo>
                  <a:lnTo>
                    <a:pt x="19" y="51"/>
                  </a:lnTo>
                  <a:lnTo>
                    <a:pt x="27" y="46"/>
                  </a:lnTo>
                  <a:lnTo>
                    <a:pt x="34" y="38"/>
                  </a:lnTo>
                  <a:lnTo>
                    <a:pt x="42" y="34"/>
                  </a:lnTo>
                  <a:lnTo>
                    <a:pt x="49" y="28"/>
                  </a:lnTo>
                  <a:lnTo>
                    <a:pt x="57" y="25"/>
                  </a:lnTo>
                  <a:lnTo>
                    <a:pt x="65" y="21"/>
                  </a:lnTo>
                  <a:lnTo>
                    <a:pt x="74" y="17"/>
                  </a:lnTo>
                  <a:lnTo>
                    <a:pt x="82" y="13"/>
                  </a:lnTo>
                  <a:lnTo>
                    <a:pt x="91" y="11"/>
                  </a:lnTo>
                  <a:lnTo>
                    <a:pt x="99" y="8"/>
                  </a:lnTo>
                  <a:lnTo>
                    <a:pt x="108" y="6"/>
                  </a:lnTo>
                  <a:lnTo>
                    <a:pt x="116" y="2"/>
                  </a:lnTo>
                  <a:lnTo>
                    <a:pt x="125" y="2"/>
                  </a:lnTo>
                  <a:lnTo>
                    <a:pt x="125" y="2"/>
                  </a:lnTo>
                  <a:close/>
                </a:path>
              </a:pathLst>
            </a:custGeom>
            <a:solidFill>
              <a:srgbClr val="FFEDED"/>
            </a:solidFill>
            <a:ln w="9525">
              <a:noFill/>
              <a:round/>
              <a:headEnd/>
              <a:tailEnd/>
            </a:ln>
          </p:spPr>
          <p:txBody>
            <a:bodyPr/>
            <a:lstStyle/>
            <a:p>
              <a:endParaRPr lang="es-AR"/>
            </a:p>
          </p:txBody>
        </p:sp>
        <p:sp>
          <p:nvSpPr>
            <p:cNvPr id="45266" name="Freeform 210"/>
            <p:cNvSpPr>
              <a:spLocks/>
            </p:cNvSpPr>
            <p:nvPr/>
          </p:nvSpPr>
          <p:spPr bwMode="auto">
            <a:xfrm>
              <a:off x="498" y="3728"/>
              <a:ext cx="76" cy="40"/>
            </a:xfrm>
            <a:custGeom>
              <a:avLst/>
              <a:gdLst/>
              <a:ahLst/>
              <a:cxnLst>
                <a:cxn ang="0">
                  <a:pos x="144" y="0"/>
                </a:cxn>
                <a:cxn ang="0">
                  <a:pos x="146" y="8"/>
                </a:cxn>
                <a:cxn ang="0">
                  <a:pos x="150" y="17"/>
                </a:cxn>
                <a:cxn ang="0">
                  <a:pos x="152" y="23"/>
                </a:cxn>
                <a:cxn ang="0">
                  <a:pos x="152" y="33"/>
                </a:cxn>
                <a:cxn ang="0">
                  <a:pos x="150" y="40"/>
                </a:cxn>
                <a:cxn ang="0">
                  <a:pos x="148" y="46"/>
                </a:cxn>
                <a:cxn ang="0">
                  <a:pos x="144" y="54"/>
                </a:cxn>
                <a:cxn ang="0">
                  <a:pos x="141" y="59"/>
                </a:cxn>
                <a:cxn ang="0">
                  <a:pos x="135" y="65"/>
                </a:cxn>
                <a:cxn ang="0">
                  <a:pos x="129" y="69"/>
                </a:cxn>
                <a:cxn ang="0">
                  <a:pos x="124" y="71"/>
                </a:cxn>
                <a:cxn ang="0">
                  <a:pos x="118" y="75"/>
                </a:cxn>
                <a:cxn ang="0">
                  <a:pos x="108" y="75"/>
                </a:cxn>
                <a:cxn ang="0">
                  <a:pos x="103" y="75"/>
                </a:cxn>
                <a:cxn ang="0">
                  <a:pos x="95" y="73"/>
                </a:cxn>
                <a:cxn ang="0">
                  <a:pos x="87" y="71"/>
                </a:cxn>
                <a:cxn ang="0">
                  <a:pos x="80" y="73"/>
                </a:cxn>
                <a:cxn ang="0">
                  <a:pos x="74" y="73"/>
                </a:cxn>
                <a:cxn ang="0">
                  <a:pos x="67" y="75"/>
                </a:cxn>
                <a:cxn ang="0">
                  <a:pos x="59" y="76"/>
                </a:cxn>
                <a:cxn ang="0">
                  <a:pos x="49" y="78"/>
                </a:cxn>
                <a:cxn ang="0">
                  <a:pos x="40" y="78"/>
                </a:cxn>
                <a:cxn ang="0">
                  <a:pos x="30" y="78"/>
                </a:cxn>
                <a:cxn ang="0">
                  <a:pos x="25" y="80"/>
                </a:cxn>
                <a:cxn ang="0">
                  <a:pos x="17" y="78"/>
                </a:cxn>
                <a:cxn ang="0">
                  <a:pos x="10" y="76"/>
                </a:cxn>
                <a:cxn ang="0">
                  <a:pos x="6" y="75"/>
                </a:cxn>
                <a:cxn ang="0">
                  <a:pos x="2" y="73"/>
                </a:cxn>
                <a:cxn ang="0">
                  <a:pos x="0" y="67"/>
                </a:cxn>
                <a:cxn ang="0">
                  <a:pos x="2" y="63"/>
                </a:cxn>
                <a:cxn ang="0">
                  <a:pos x="6" y="57"/>
                </a:cxn>
                <a:cxn ang="0">
                  <a:pos x="11" y="52"/>
                </a:cxn>
                <a:cxn ang="0">
                  <a:pos x="19" y="46"/>
                </a:cxn>
                <a:cxn ang="0">
                  <a:pos x="29" y="44"/>
                </a:cxn>
                <a:cxn ang="0">
                  <a:pos x="36" y="40"/>
                </a:cxn>
                <a:cxn ang="0">
                  <a:pos x="44" y="36"/>
                </a:cxn>
                <a:cxn ang="0">
                  <a:pos x="51" y="33"/>
                </a:cxn>
                <a:cxn ang="0">
                  <a:pos x="61" y="29"/>
                </a:cxn>
                <a:cxn ang="0">
                  <a:pos x="68" y="27"/>
                </a:cxn>
                <a:cxn ang="0">
                  <a:pos x="78" y="23"/>
                </a:cxn>
                <a:cxn ang="0">
                  <a:pos x="84" y="21"/>
                </a:cxn>
                <a:cxn ang="0">
                  <a:pos x="93" y="17"/>
                </a:cxn>
                <a:cxn ang="0">
                  <a:pos x="101" y="14"/>
                </a:cxn>
                <a:cxn ang="0">
                  <a:pos x="108" y="12"/>
                </a:cxn>
                <a:cxn ang="0">
                  <a:pos x="118" y="8"/>
                </a:cxn>
                <a:cxn ang="0">
                  <a:pos x="127" y="6"/>
                </a:cxn>
                <a:cxn ang="0">
                  <a:pos x="135" y="4"/>
                </a:cxn>
                <a:cxn ang="0">
                  <a:pos x="144" y="0"/>
                </a:cxn>
                <a:cxn ang="0">
                  <a:pos x="144" y="0"/>
                </a:cxn>
              </a:cxnLst>
              <a:rect l="0" t="0" r="r" b="b"/>
              <a:pathLst>
                <a:path w="152" h="80">
                  <a:moveTo>
                    <a:pt x="144" y="0"/>
                  </a:moveTo>
                  <a:lnTo>
                    <a:pt x="146" y="8"/>
                  </a:lnTo>
                  <a:lnTo>
                    <a:pt x="150" y="17"/>
                  </a:lnTo>
                  <a:lnTo>
                    <a:pt x="152" y="23"/>
                  </a:lnTo>
                  <a:lnTo>
                    <a:pt x="152" y="33"/>
                  </a:lnTo>
                  <a:lnTo>
                    <a:pt x="150" y="40"/>
                  </a:lnTo>
                  <a:lnTo>
                    <a:pt x="148" y="46"/>
                  </a:lnTo>
                  <a:lnTo>
                    <a:pt x="144" y="54"/>
                  </a:lnTo>
                  <a:lnTo>
                    <a:pt x="141" y="59"/>
                  </a:lnTo>
                  <a:lnTo>
                    <a:pt x="135" y="65"/>
                  </a:lnTo>
                  <a:lnTo>
                    <a:pt x="129" y="69"/>
                  </a:lnTo>
                  <a:lnTo>
                    <a:pt x="124" y="71"/>
                  </a:lnTo>
                  <a:lnTo>
                    <a:pt x="118" y="75"/>
                  </a:lnTo>
                  <a:lnTo>
                    <a:pt x="108" y="75"/>
                  </a:lnTo>
                  <a:lnTo>
                    <a:pt x="103" y="75"/>
                  </a:lnTo>
                  <a:lnTo>
                    <a:pt x="95" y="73"/>
                  </a:lnTo>
                  <a:lnTo>
                    <a:pt x="87" y="71"/>
                  </a:lnTo>
                  <a:lnTo>
                    <a:pt x="80" y="73"/>
                  </a:lnTo>
                  <a:lnTo>
                    <a:pt x="74" y="73"/>
                  </a:lnTo>
                  <a:lnTo>
                    <a:pt x="67" y="75"/>
                  </a:lnTo>
                  <a:lnTo>
                    <a:pt x="59" y="76"/>
                  </a:lnTo>
                  <a:lnTo>
                    <a:pt x="49" y="78"/>
                  </a:lnTo>
                  <a:lnTo>
                    <a:pt x="40" y="78"/>
                  </a:lnTo>
                  <a:lnTo>
                    <a:pt x="30" y="78"/>
                  </a:lnTo>
                  <a:lnTo>
                    <a:pt x="25" y="80"/>
                  </a:lnTo>
                  <a:lnTo>
                    <a:pt x="17" y="78"/>
                  </a:lnTo>
                  <a:lnTo>
                    <a:pt x="10" y="76"/>
                  </a:lnTo>
                  <a:lnTo>
                    <a:pt x="6" y="75"/>
                  </a:lnTo>
                  <a:lnTo>
                    <a:pt x="2" y="73"/>
                  </a:lnTo>
                  <a:lnTo>
                    <a:pt x="0" y="67"/>
                  </a:lnTo>
                  <a:lnTo>
                    <a:pt x="2" y="63"/>
                  </a:lnTo>
                  <a:lnTo>
                    <a:pt x="6" y="57"/>
                  </a:lnTo>
                  <a:lnTo>
                    <a:pt x="11" y="52"/>
                  </a:lnTo>
                  <a:lnTo>
                    <a:pt x="19" y="46"/>
                  </a:lnTo>
                  <a:lnTo>
                    <a:pt x="29" y="44"/>
                  </a:lnTo>
                  <a:lnTo>
                    <a:pt x="36" y="40"/>
                  </a:lnTo>
                  <a:lnTo>
                    <a:pt x="44" y="36"/>
                  </a:lnTo>
                  <a:lnTo>
                    <a:pt x="51" y="33"/>
                  </a:lnTo>
                  <a:lnTo>
                    <a:pt x="61" y="29"/>
                  </a:lnTo>
                  <a:lnTo>
                    <a:pt x="68" y="27"/>
                  </a:lnTo>
                  <a:lnTo>
                    <a:pt x="78" y="23"/>
                  </a:lnTo>
                  <a:lnTo>
                    <a:pt x="84" y="21"/>
                  </a:lnTo>
                  <a:lnTo>
                    <a:pt x="93" y="17"/>
                  </a:lnTo>
                  <a:lnTo>
                    <a:pt x="101" y="14"/>
                  </a:lnTo>
                  <a:lnTo>
                    <a:pt x="108" y="12"/>
                  </a:lnTo>
                  <a:lnTo>
                    <a:pt x="118" y="8"/>
                  </a:lnTo>
                  <a:lnTo>
                    <a:pt x="127" y="6"/>
                  </a:lnTo>
                  <a:lnTo>
                    <a:pt x="135" y="4"/>
                  </a:lnTo>
                  <a:lnTo>
                    <a:pt x="144" y="0"/>
                  </a:lnTo>
                  <a:lnTo>
                    <a:pt x="144" y="0"/>
                  </a:lnTo>
                  <a:close/>
                </a:path>
              </a:pathLst>
            </a:custGeom>
            <a:solidFill>
              <a:srgbClr val="A39494"/>
            </a:solidFill>
            <a:ln w="9525">
              <a:noFill/>
              <a:round/>
              <a:headEnd/>
              <a:tailEnd/>
            </a:ln>
          </p:spPr>
          <p:txBody>
            <a:bodyPr/>
            <a:lstStyle/>
            <a:p>
              <a:endParaRPr lang="es-AR"/>
            </a:p>
          </p:txBody>
        </p:sp>
        <p:sp>
          <p:nvSpPr>
            <p:cNvPr id="45267" name="Freeform 211"/>
            <p:cNvSpPr>
              <a:spLocks/>
            </p:cNvSpPr>
            <p:nvPr/>
          </p:nvSpPr>
          <p:spPr bwMode="auto">
            <a:xfrm>
              <a:off x="1690" y="3733"/>
              <a:ext cx="119" cy="56"/>
            </a:xfrm>
            <a:custGeom>
              <a:avLst/>
              <a:gdLst/>
              <a:ahLst/>
              <a:cxnLst>
                <a:cxn ang="0">
                  <a:pos x="137" y="0"/>
                </a:cxn>
                <a:cxn ang="0">
                  <a:pos x="154" y="0"/>
                </a:cxn>
                <a:cxn ang="0">
                  <a:pos x="173" y="2"/>
                </a:cxn>
                <a:cxn ang="0">
                  <a:pos x="190" y="7"/>
                </a:cxn>
                <a:cxn ang="0">
                  <a:pos x="207" y="15"/>
                </a:cxn>
                <a:cxn ang="0">
                  <a:pos x="219" y="25"/>
                </a:cxn>
                <a:cxn ang="0">
                  <a:pos x="230" y="36"/>
                </a:cxn>
                <a:cxn ang="0">
                  <a:pos x="236" y="51"/>
                </a:cxn>
                <a:cxn ang="0">
                  <a:pos x="236" y="65"/>
                </a:cxn>
                <a:cxn ang="0">
                  <a:pos x="230" y="74"/>
                </a:cxn>
                <a:cxn ang="0">
                  <a:pos x="219" y="76"/>
                </a:cxn>
                <a:cxn ang="0">
                  <a:pos x="198" y="68"/>
                </a:cxn>
                <a:cxn ang="0">
                  <a:pos x="179" y="65"/>
                </a:cxn>
                <a:cxn ang="0">
                  <a:pos x="162" y="65"/>
                </a:cxn>
                <a:cxn ang="0">
                  <a:pos x="143" y="68"/>
                </a:cxn>
                <a:cxn ang="0">
                  <a:pos x="126" y="78"/>
                </a:cxn>
                <a:cxn ang="0">
                  <a:pos x="108" y="89"/>
                </a:cxn>
                <a:cxn ang="0">
                  <a:pos x="91" y="104"/>
                </a:cxn>
                <a:cxn ang="0">
                  <a:pos x="76" y="110"/>
                </a:cxn>
                <a:cxn ang="0">
                  <a:pos x="61" y="106"/>
                </a:cxn>
                <a:cxn ang="0">
                  <a:pos x="48" y="104"/>
                </a:cxn>
                <a:cxn ang="0">
                  <a:pos x="32" y="103"/>
                </a:cxn>
                <a:cxn ang="0">
                  <a:pos x="15" y="99"/>
                </a:cxn>
                <a:cxn ang="0">
                  <a:pos x="15" y="95"/>
                </a:cxn>
                <a:cxn ang="0">
                  <a:pos x="27" y="89"/>
                </a:cxn>
                <a:cxn ang="0">
                  <a:pos x="38" y="84"/>
                </a:cxn>
                <a:cxn ang="0">
                  <a:pos x="42" y="80"/>
                </a:cxn>
                <a:cxn ang="0">
                  <a:pos x="48" y="76"/>
                </a:cxn>
                <a:cxn ang="0">
                  <a:pos x="42" y="72"/>
                </a:cxn>
                <a:cxn ang="0">
                  <a:pos x="32" y="70"/>
                </a:cxn>
                <a:cxn ang="0">
                  <a:pos x="27" y="66"/>
                </a:cxn>
                <a:cxn ang="0">
                  <a:pos x="13" y="61"/>
                </a:cxn>
                <a:cxn ang="0">
                  <a:pos x="0" y="57"/>
                </a:cxn>
                <a:cxn ang="0">
                  <a:pos x="0" y="51"/>
                </a:cxn>
                <a:cxn ang="0">
                  <a:pos x="8" y="46"/>
                </a:cxn>
                <a:cxn ang="0">
                  <a:pos x="21" y="36"/>
                </a:cxn>
                <a:cxn ang="0">
                  <a:pos x="38" y="28"/>
                </a:cxn>
                <a:cxn ang="0">
                  <a:pos x="55" y="23"/>
                </a:cxn>
                <a:cxn ang="0">
                  <a:pos x="70" y="17"/>
                </a:cxn>
                <a:cxn ang="0">
                  <a:pos x="82" y="13"/>
                </a:cxn>
                <a:cxn ang="0">
                  <a:pos x="95" y="11"/>
                </a:cxn>
                <a:cxn ang="0">
                  <a:pos x="108" y="7"/>
                </a:cxn>
                <a:cxn ang="0">
                  <a:pos x="120" y="2"/>
                </a:cxn>
                <a:cxn ang="0">
                  <a:pos x="127" y="0"/>
                </a:cxn>
              </a:cxnLst>
              <a:rect l="0" t="0" r="r" b="b"/>
              <a:pathLst>
                <a:path w="240" h="112">
                  <a:moveTo>
                    <a:pt x="127" y="0"/>
                  </a:moveTo>
                  <a:lnTo>
                    <a:pt x="137" y="0"/>
                  </a:lnTo>
                  <a:lnTo>
                    <a:pt x="146" y="0"/>
                  </a:lnTo>
                  <a:lnTo>
                    <a:pt x="154" y="0"/>
                  </a:lnTo>
                  <a:lnTo>
                    <a:pt x="165" y="0"/>
                  </a:lnTo>
                  <a:lnTo>
                    <a:pt x="173" y="2"/>
                  </a:lnTo>
                  <a:lnTo>
                    <a:pt x="183" y="4"/>
                  </a:lnTo>
                  <a:lnTo>
                    <a:pt x="190" y="7"/>
                  </a:lnTo>
                  <a:lnTo>
                    <a:pt x="200" y="11"/>
                  </a:lnTo>
                  <a:lnTo>
                    <a:pt x="207" y="15"/>
                  </a:lnTo>
                  <a:lnTo>
                    <a:pt x="213" y="19"/>
                  </a:lnTo>
                  <a:lnTo>
                    <a:pt x="219" y="25"/>
                  </a:lnTo>
                  <a:lnTo>
                    <a:pt x="226" y="32"/>
                  </a:lnTo>
                  <a:lnTo>
                    <a:pt x="230" y="36"/>
                  </a:lnTo>
                  <a:lnTo>
                    <a:pt x="234" y="44"/>
                  </a:lnTo>
                  <a:lnTo>
                    <a:pt x="236" y="51"/>
                  </a:lnTo>
                  <a:lnTo>
                    <a:pt x="240" y="61"/>
                  </a:lnTo>
                  <a:lnTo>
                    <a:pt x="236" y="65"/>
                  </a:lnTo>
                  <a:lnTo>
                    <a:pt x="232" y="68"/>
                  </a:lnTo>
                  <a:lnTo>
                    <a:pt x="230" y="74"/>
                  </a:lnTo>
                  <a:lnTo>
                    <a:pt x="230" y="82"/>
                  </a:lnTo>
                  <a:lnTo>
                    <a:pt x="219" y="76"/>
                  </a:lnTo>
                  <a:lnTo>
                    <a:pt x="207" y="72"/>
                  </a:lnTo>
                  <a:lnTo>
                    <a:pt x="198" y="68"/>
                  </a:lnTo>
                  <a:lnTo>
                    <a:pt x="190" y="66"/>
                  </a:lnTo>
                  <a:lnTo>
                    <a:pt x="179" y="65"/>
                  </a:lnTo>
                  <a:lnTo>
                    <a:pt x="171" y="65"/>
                  </a:lnTo>
                  <a:lnTo>
                    <a:pt x="162" y="65"/>
                  </a:lnTo>
                  <a:lnTo>
                    <a:pt x="154" y="68"/>
                  </a:lnTo>
                  <a:lnTo>
                    <a:pt x="143" y="68"/>
                  </a:lnTo>
                  <a:lnTo>
                    <a:pt x="135" y="74"/>
                  </a:lnTo>
                  <a:lnTo>
                    <a:pt x="126" y="78"/>
                  </a:lnTo>
                  <a:lnTo>
                    <a:pt x="118" y="84"/>
                  </a:lnTo>
                  <a:lnTo>
                    <a:pt x="108" y="89"/>
                  </a:lnTo>
                  <a:lnTo>
                    <a:pt x="99" y="95"/>
                  </a:lnTo>
                  <a:lnTo>
                    <a:pt x="91" y="104"/>
                  </a:lnTo>
                  <a:lnTo>
                    <a:pt x="82" y="112"/>
                  </a:lnTo>
                  <a:lnTo>
                    <a:pt x="76" y="110"/>
                  </a:lnTo>
                  <a:lnTo>
                    <a:pt x="70" y="108"/>
                  </a:lnTo>
                  <a:lnTo>
                    <a:pt x="61" y="106"/>
                  </a:lnTo>
                  <a:lnTo>
                    <a:pt x="55" y="106"/>
                  </a:lnTo>
                  <a:lnTo>
                    <a:pt x="48" y="104"/>
                  </a:lnTo>
                  <a:lnTo>
                    <a:pt x="38" y="104"/>
                  </a:lnTo>
                  <a:lnTo>
                    <a:pt x="32" y="103"/>
                  </a:lnTo>
                  <a:lnTo>
                    <a:pt x="27" y="103"/>
                  </a:lnTo>
                  <a:lnTo>
                    <a:pt x="15" y="99"/>
                  </a:lnTo>
                  <a:lnTo>
                    <a:pt x="13" y="97"/>
                  </a:lnTo>
                  <a:lnTo>
                    <a:pt x="15" y="95"/>
                  </a:lnTo>
                  <a:lnTo>
                    <a:pt x="19" y="93"/>
                  </a:lnTo>
                  <a:lnTo>
                    <a:pt x="27" y="89"/>
                  </a:lnTo>
                  <a:lnTo>
                    <a:pt x="36" y="87"/>
                  </a:lnTo>
                  <a:lnTo>
                    <a:pt x="38" y="84"/>
                  </a:lnTo>
                  <a:lnTo>
                    <a:pt x="42" y="82"/>
                  </a:lnTo>
                  <a:lnTo>
                    <a:pt x="42" y="80"/>
                  </a:lnTo>
                  <a:lnTo>
                    <a:pt x="48" y="82"/>
                  </a:lnTo>
                  <a:lnTo>
                    <a:pt x="48" y="76"/>
                  </a:lnTo>
                  <a:lnTo>
                    <a:pt x="44" y="72"/>
                  </a:lnTo>
                  <a:lnTo>
                    <a:pt x="42" y="72"/>
                  </a:lnTo>
                  <a:lnTo>
                    <a:pt x="38" y="72"/>
                  </a:lnTo>
                  <a:lnTo>
                    <a:pt x="32" y="70"/>
                  </a:lnTo>
                  <a:lnTo>
                    <a:pt x="31" y="68"/>
                  </a:lnTo>
                  <a:lnTo>
                    <a:pt x="27" y="66"/>
                  </a:lnTo>
                  <a:lnTo>
                    <a:pt x="27" y="61"/>
                  </a:lnTo>
                  <a:lnTo>
                    <a:pt x="13" y="61"/>
                  </a:lnTo>
                  <a:lnTo>
                    <a:pt x="6" y="61"/>
                  </a:lnTo>
                  <a:lnTo>
                    <a:pt x="0" y="57"/>
                  </a:lnTo>
                  <a:lnTo>
                    <a:pt x="0" y="57"/>
                  </a:lnTo>
                  <a:lnTo>
                    <a:pt x="0" y="51"/>
                  </a:lnTo>
                  <a:lnTo>
                    <a:pt x="4" y="49"/>
                  </a:lnTo>
                  <a:lnTo>
                    <a:pt x="8" y="46"/>
                  </a:lnTo>
                  <a:lnTo>
                    <a:pt x="15" y="42"/>
                  </a:lnTo>
                  <a:lnTo>
                    <a:pt x="21" y="36"/>
                  </a:lnTo>
                  <a:lnTo>
                    <a:pt x="31" y="32"/>
                  </a:lnTo>
                  <a:lnTo>
                    <a:pt x="38" y="28"/>
                  </a:lnTo>
                  <a:lnTo>
                    <a:pt x="48" y="25"/>
                  </a:lnTo>
                  <a:lnTo>
                    <a:pt x="55" y="23"/>
                  </a:lnTo>
                  <a:lnTo>
                    <a:pt x="63" y="19"/>
                  </a:lnTo>
                  <a:lnTo>
                    <a:pt x="70" y="17"/>
                  </a:lnTo>
                  <a:lnTo>
                    <a:pt x="76" y="17"/>
                  </a:lnTo>
                  <a:lnTo>
                    <a:pt x="82" y="13"/>
                  </a:lnTo>
                  <a:lnTo>
                    <a:pt x="88" y="11"/>
                  </a:lnTo>
                  <a:lnTo>
                    <a:pt x="95" y="11"/>
                  </a:lnTo>
                  <a:lnTo>
                    <a:pt x="103" y="9"/>
                  </a:lnTo>
                  <a:lnTo>
                    <a:pt x="108" y="7"/>
                  </a:lnTo>
                  <a:lnTo>
                    <a:pt x="114" y="6"/>
                  </a:lnTo>
                  <a:lnTo>
                    <a:pt x="120" y="2"/>
                  </a:lnTo>
                  <a:lnTo>
                    <a:pt x="127" y="0"/>
                  </a:lnTo>
                  <a:lnTo>
                    <a:pt x="127" y="0"/>
                  </a:lnTo>
                  <a:close/>
                </a:path>
              </a:pathLst>
            </a:custGeom>
            <a:solidFill>
              <a:srgbClr val="FFFFFF"/>
            </a:solidFill>
            <a:ln w="9525">
              <a:noFill/>
              <a:round/>
              <a:headEnd/>
              <a:tailEnd/>
            </a:ln>
          </p:spPr>
          <p:txBody>
            <a:bodyPr/>
            <a:lstStyle/>
            <a:p>
              <a:endParaRPr lang="es-AR"/>
            </a:p>
          </p:txBody>
        </p:sp>
        <p:sp>
          <p:nvSpPr>
            <p:cNvPr id="45268" name="Freeform 212"/>
            <p:cNvSpPr>
              <a:spLocks/>
            </p:cNvSpPr>
            <p:nvPr/>
          </p:nvSpPr>
          <p:spPr bwMode="auto">
            <a:xfrm>
              <a:off x="1402" y="3735"/>
              <a:ext cx="45" cy="57"/>
            </a:xfrm>
            <a:custGeom>
              <a:avLst/>
              <a:gdLst/>
              <a:ahLst/>
              <a:cxnLst>
                <a:cxn ang="0">
                  <a:pos x="55" y="2"/>
                </a:cxn>
                <a:cxn ang="0">
                  <a:pos x="63" y="0"/>
                </a:cxn>
                <a:cxn ang="0">
                  <a:pos x="73" y="2"/>
                </a:cxn>
                <a:cxn ang="0">
                  <a:pos x="78" y="2"/>
                </a:cxn>
                <a:cxn ang="0">
                  <a:pos x="84" y="7"/>
                </a:cxn>
                <a:cxn ang="0">
                  <a:pos x="86" y="9"/>
                </a:cxn>
                <a:cxn ang="0">
                  <a:pos x="90" y="17"/>
                </a:cxn>
                <a:cxn ang="0">
                  <a:pos x="90" y="24"/>
                </a:cxn>
                <a:cxn ang="0">
                  <a:pos x="92" y="32"/>
                </a:cxn>
                <a:cxn ang="0">
                  <a:pos x="90" y="40"/>
                </a:cxn>
                <a:cxn ang="0">
                  <a:pos x="90" y="47"/>
                </a:cxn>
                <a:cxn ang="0">
                  <a:pos x="88" y="55"/>
                </a:cxn>
                <a:cxn ang="0">
                  <a:pos x="88" y="64"/>
                </a:cxn>
                <a:cxn ang="0">
                  <a:pos x="86" y="72"/>
                </a:cxn>
                <a:cxn ang="0">
                  <a:pos x="86" y="80"/>
                </a:cxn>
                <a:cxn ang="0">
                  <a:pos x="86" y="85"/>
                </a:cxn>
                <a:cxn ang="0">
                  <a:pos x="90" y="93"/>
                </a:cxn>
                <a:cxn ang="0">
                  <a:pos x="80" y="95"/>
                </a:cxn>
                <a:cxn ang="0">
                  <a:pos x="73" y="97"/>
                </a:cxn>
                <a:cxn ang="0">
                  <a:pos x="61" y="100"/>
                </a:cxn>
                <a:cxn ang="0">
                  <a:pos x="54" y="102"/>
                </a:cxn>
                <a:cxn ang="0">
                  <a:pos x="44" y="106"/>
                </a:cxn>
                <a:cxn ang="0">
                  <a:pos x="35" y="108"/>
                </a:cxn>
                <a:cxn ang="0">
                  <a:pos x="25" y="110"/>
                </a:cxn>
                <a:cxn ang="0">
                  <a:pos x="14" y="114"/>
                </a:cxn>
                <a:cxn ang="0">
                  <a:pos x="19" y="106"/>
                </a:cxn>
                <a:cxn ang="0">
                  <a:pos x="25" y="100"/>
                </a:cxn>
                <a:cxn ang="0">
                  <a:pos x="35" y="97"/>
                </a:cxn>
                <a:cxn ang="0">
                  <a:pos x="42" y="93"/>
                </a:cxn>
                <a:cxn ang="0">
                  <a:pos x="50" y="89"/>
                </a:cxn>
                <a:cxn ang="0">
                  <a:pos x="57" y="83"/>
                </a:cxn>
                <a:cxn ang="0">
                  <a:pos x="63" y="80"/>
                </a:cxn>
                <a:cxn ang="0">
                  <a:pos x="71" y="74"/>
                </a:cxn>
                <a:cxn ang="0">
                  <a:pos x="59" y="76"/>
                </a:cxn>
                <a:cxn ang="0">
                  <a:pos x="50" y="76"/>
                </a:cxn>
                <a:cxn ang="0">
                  <a:pos x="44" y="76"/>
                </a:cxn>
                <a:cxn ang="0">
                  <a:pos x="40" y="74"/>
                </a:cxn>
                <a:cxn ang="0">
                  <a:pos x="38" y="68"/>
                </a:cxn>
                <a:cxn ang="0">
                  <a:pos x="42" y="64"/>
                </a:cxn>
                <a:cxn ang="0">
                  <a:pos x="44" y="62"/>
                </a:cxn>
                <a:cxn ang="0">
                  <a:pos x="50" y="59"/>
                </a:cxn>
                <a:cxn ang="0">
                  <a:pos x="54" y="55"/>
                </a:cxn>
                <a:cxn ang="0">
                  <a:pos x="61" y="53"/>
                </a:cxn>
                <a:cxn ang="0">
                  <a:pos x="54" y="47"/>
                </a:cxn>
                <a:cxn ang="0">
                  <a:pos x="46" y="47"/>
                </a:cxn>
                <a:cxn ang="0">
                  <a:pos x="38" y="47"/>
                </a:cxn>
                <a:cxn ang="0">
                  <a:pos x="31" y="51"/>
                </a:cxn>
                <a:cxn ang="0">
                  <a:pos x="23" y="53"/>
                </a:cxn>
                <a:cxn ang="0">
                  <a:pos x="14" y="57"/>
                </a:cxn>
                <a:cxn ang="0">
                  <a:pos x="6" y="57"/>
                </a:cxn>
                <a:cxn ang="0">
                  <a:pos x="0" y="57"/>
                </a:cxn>
                <a:cxn ang="0">
                  <a:pos x="4" y="47"/>
                </a:cxn>
                <a:cxn ang="0">
                  <a:pos x="10" y="42"/>
                </a:cxn>
                <a:cxn ang="0">
                  <a:pos x="16" y="32"/>
                </a:cxn>
                <a:cxn ang="0">
                  <a:pos x="23" y="26"/>
                </a:cxn>
                <a:cxn ang="0">
                  <a:pos x="29" y="19"/>
                </a:cxn>
                <a:cxn ang="0">
                  <a:pos x="36" y="11"/>
                </a:cxn>
                <a:cxn ang="0">
                  <a:pos x="44" y="5"/>
                </a:cxn>
                <a:cxn ang="0">
                  <a:pos x="55" y="2"/>
                </a:cxn>
                <a:cxn ang="0">
                  <a:pos x="55" y="2"/>
                </a:cxn>
              </a:cxnLst>
              <a:rect l="0" t="0" r="r" b="b"/>
              <a:pathLst>
                <a:path w="92" h="114">
                  <a:moveTo>
                    <a:pt x="55" y="2"/>
                  </a:moveTo>
                  <a:lnTo>
                    <a:pt x="63" y="0"/>
                  </a:lnTo>
                  <a:lnTo>
                    <a:pt x="73" y="2"/>
                  </a:lnTo>
                  <a:lnTo>
                    <a:pt x="78" y="2"/>
                  </a:lnTo>
                  <a:lnTo>
                    <a:pt x="84" y="7"/>
                  </a:lnTo>
                  <a:lnTo>
                    <a:pt x="86" y="9"/>
                  </a:lnTo>
                  <a:lnTo>
                    <a:pt x="90" y="17"/>
                  </a:lnTo>
                  <a:lnTo>
                    <a:pt x="90" y="24"/>
                  </a:lnTo>
                  <a:lnTo>
                    <a:pt x="92" y="32"/>
                  </a:lnTo>
                  <a:lnTo>
                    <a:pt x="90" y="40"/>
                  </a:lnTo>
                  <a:lnTo>
                    <a:pt x="90" y="47"/>
                  </a:lnTo>
                  <a:lnTo>
                    <a:pt x="88" y="55"/>
                  </a:lnTo>
                  <a:lnTo>
                    <a:pt x="88" y="64"/>
                  </a:lnTo>
                  <a:lnTo>
                    <a:pt x="86" y="72"/>
                  </a:lnTo>
                  <a:lnTo>
                    <a:pt x="86" y="80"/>
                  </a:lnTo>
                  <a:lnTo>
                    <a:pt x="86" y="85"/>
                  </a:lnTo>
                  <a:lnTo>
                    <a:pt x="90" y="93"/>
                  </a:lnTo>
                  <a:lnTo>
                    <a:pt x="80" y="95"/>
                  </a:lnTo>
                  <a:lnTo>
                    <a:pt x="73" y="97"/>
                  </a:lnTo>
                  <a:lnTo>
                    <a:pt x="61" y="100"/>
                  </a:lnTo>
                  <a:lnTo>
                    <a:pt x="54" y="102"/>
                  </a:lnTo>
                  <a:lnTo>
                    <a:pt x="44" y="106"/>
                  </a:lnTo>
                  <a:lnTo>
                    <a:pt x="35" y="108"/>
                  </a:lnTo>
                  <a:lnTo>
                    <a:pt x="25" y="110"/>
                  </a:lnTo>
                  <a:lnTo>
                    <a:pt x="14" y="114"/>
                  </a:lnTo>
                  <a:lnTo>
                    <a:pt x="19" y="106"/>
                  </a:lnTo>
                  <a:lnTo>
                    <a:pt x="25" y="100"/>
                  </a:lnTo>
                  <a:lnTo>
                    <a:pt x="35" y="97"/>
                  </a:lnTo>
                  <a:lnTo>
                    <a:pt x="42" y="93"/>
                  </a:lnTo>
                  <a:lnTo>
                    <a:pt x="50" y="89"/>
                  </a:lnTo>
                  <a:lnTo>
                    <a:pt x="57" y="83"/>
                  </a:lnTo>
                  <a:lnTo>
                    <a:pt x="63" y="80"/>
                  </a:lnTo>
                  <a:lnTo>
                    <a:pt x="71" y="74"/>
                  </a:lnTo>
                  <a:lnTo>
                    <a:pt x="59" y="76"/>
                  </a:lnTo>
                  <a:lnTo>
                    <a:pt x="50" y="76"/>
                  </a:lnTo>
                  <a:lnTo>
                    <a:pt x="44" y="76"/>
                  </a:lnTo>
                  <a:lnTo>
                    <a:pt x="40" y="74"/>
                  </a:lnTo>
                  <a:lnTo>
                    <a:pt x="38" y="68"/>
                  </a:lnTo>
                  <a:lnTo>
                    <a:pt x="42" y="64"/>
                  </a:lnTo>
                  <a:lnTo>
                    <a:pt x="44" y="62"/>
                  </a:lnTo>
                  <a:lnTo>
                    <a:pt x="50" y="59"/>
                  </a:lnTo>
                  <a:lnTo>
                    <a:pt x="54" y="55"/>
                  </a:lnTo>
                  <a:lnTo>
                    <a:pt x="61" y="53"/>
                  </a:lnTo>
                  <a:lnTo>
                    <a:pt x="54" y="47"/>
                  </a:lnTo>
                  <a:lnTo>
                    <a:pt x="46" y="47"/>
                  </a:lnTo>
                  <a:lnTo>
                    <a:pt x="38" y="47"/>
                  </a:lnTo>
                  <a:lnTo>
                    <a:pt x="31" y="51"/>
                  </a:lnTo>
                  <a:lnTo>
                    <a:pt x="23" y="53"/>
                  </a:lnTo>
                  <a:lnTo>
                    <a:pt x="14" y="57"/>
                  </a:lnTo>
                  <a:lnTo>
                    <a:pt x="6" y="57"/>
                  </a:lnTo>
                  <a:lnTo>
                    <a:pt x="0" y="57"/>
                  </a:lnTo>
                  <a:lnTo>
                    <a:pt x="4" y="47"/>
                  </a:lnTo>
                  <a:lnTo>
                    <a:pt x="10" y="42"/>
                  </a:lnTo>
                  <a:lnTo>
                    <a:pt x="16" y="32"/>
                  </a:lnTo>
                  <a:lnTo>
                    <a:pt x="23" y="26"/>
                  </a:lnTo>
                  <a:lnTo>
                    <a:pt x="29" y="19"/>
                  </a:lnTo>
                  <a:lnTo>
                    <a:pt x="36" y="11"/>
                  </a:lnTo>
                  <a:lnTo>
                    <a:pt x="44" y="5"/>
                  </a:lnTo>
                  <a:lnTo>
                    <a:pt x="55" y="2"/>
                  </a:lnTo>
                  <a:lnTo>
                    <a:pt x="55" y="2"/>
                  </a:lnTo>
                  <a:close/>
                </a:path>
              </a:pathLst>
            </a:custGeom>
            <a:solidFill>
              <a:srgbClr val="D1BDBD"/>
            </a:solidFill>
            <a:ln w="9525">
              <a:noFill/>
              <a:round/>
              <a:headEnd/>
              <a:tailEnd/>
            </a:ln>
          </p:spPr>
          <p:txBody>
            <a:bodyPr/>
            <a:lstStyle/>
            <a:p>
              <a:endParaRPr lang="es-AR"/>
            </a:p>
          </p:txBody>
        </p:sp>
        <p:sp>
          <p:nvSpPr>
            <p:cNvPr id="45269" name="Freeform 213"/>
            <p:cNvSpPr>
              <a:spLocks/>
            </p:cNvSpPr>
            <p:nvPr/>
          </p:nvSpPr>
          <p:spPr bwMode="auto">
            <a:xfrm>
              <a:off x="622" y="3742"/>
              <a:ext cx="125" cy="80"/>
            </a:xfrm>
            <a:custGeom>
              <a:avLst/>
              <a:gdLst/>
              <a:ahLst/>
              <a:cxnLst>
                <a:cxn ang="0">
                  <a:pos x="230" y="0"/>
                </a:cxn>
                <a:cxn ang="0">
                  <a:pos x="239" y="6"/>
                </a:cxn>
                <a:cxn ang="0">
                  <a:pos x="243" y="17"/>
                </a:cxn>
                <a:cxn ang="0">
                  <a:pos x="247" y="30"/>
                </a:cxn>
                <a:cxn ang="0">
                  <a:pos x="243" y="38"/>
                </a:cxn>
                <a:cxn ang="0">
                  <a:pos x="228" y="46"/>
                </a:cxn>
                <a:cxn ang="0">
                  <a:pos x="215" y="53"/>
                </a:cxn>
                <a:cxn ang="0">
                  <a:pos x="200" y="63"/>
                </a:cxn>
                <a:cxn ang="0">
                  <a:pos x="182" y="70"/>
                </a:cxn>
                <a:cxn ang="0">
                  <a:pos x="167" y="74"/>
                </a:cxn>
                <a:cxn ang="0">
                  <a:pos x="152" y="74"/>
                </a:cxn>
                <a:cxn ang="0">
                  <a:pos x="139" y="68"/>
                </a:cxn>
                <a:cxn ang="0">
                  <a:pos x="127" y="66"/>
                </a:cxn>
                <a:cxn ang="0">
                  <a:pos x="116" y="68"/>
                </a:cxn>
                <a:cxn ang="0">
                  <a:pos x="114" y="68"/>
                </a:cxn>
                <a:cxn ang="0">
                  <a:pos x="116" y="76"/>
                </a:cxn>
                <a:cxn ang="0">
                  <a:pos x="122" y="82"/>
                </a:cxn>
                <a:cxn ang="0">
                  <a:pos x="133" y="85"/>
                </a:cxn>
                <a:cxn ang="0">
                  <a:pos x="144" y="87"/>
                </a:cxn>
                <a:cxn ang="0">
                  <a:pos x="160" y="89"/>
                </a:cxn>
                <a:cxn ang="0">
                  <a:pos x="171" y="91"/>
                </a:cxn>
                <a:cxn ang="0">
                  <a:pos x="182" y="97"/>
                </a:cxn>
                <a:cxn ang="0">
                  <a:pos x="188" y="110"/>
                </a:cxn>
                <a:cxn ang="0">
                  <a:pos x="186" y="123"/>
                </a:cxn>
                <a:cxn ang="0">
                  <a:pos x="184" y="137"/>
                </a:cxn>
                <a:cxn ang="0">
                  <a:pos x="180" y="152"/>
                </a:cxn>
                <a:cxn ang="0">
                  <a:pos x="173" y="152"/>
                </a:cxn>
                <a:cxn ang="0">
                  <a:pos x="160" y="144"/>
                </a:cxn>
                <a:cxn ang="0">
                  <a:pos x="142" y="142"/>
                </a:cxn>
                <a:cxn ang="0">
                  <a:pos x="122" y="142"/>
                </a:cxn>
                <a:cxn ang="0">
                  <a:pos x="103" y="142"/>
                </a:cxn>
                <a:cxn ang="0">
                  <a:pos x="85" y="139"/>
                </a:cxn>
                <a:cxn ang="0">
                  <a:pos x="78" y="131"/>
                </a:cxn>
                <a:cxn ang="0">
                  <a:pos x="78" y="114"/>
                </a:cxn>
                <a:cxn ang="0">
                  <a:pos x="70" y="93"/>
                </a:cxn>
                <a:cxn ang="0">
                  <a:pos x="55" y="76"/>
                </a:cxn>
                <a:cxn ang="0">
                  <a:pos x="38" y="61"/>
                </a:cxn>
                <a:cxn ang="0">
                  <a:pos x="25" y="59"/>
                </a:cxn>
                <a:cxn ang="0">
                  <a:pos x="11" y="63"/>
                </a:cxn>
                <a:cxn ang="0">
                  <a:pos x="2" y="61"/>
                </a:cxn>
                <a:cxn ang="0">
                  <a:pos x="0" y="49"/>
                </a:cxn>
                <a:cxn ang="0">
                  <a:pos x="6" y="42"/>
                </a:cxn>
                <a:cxn ang="0">
                  <a:pos x="15" y="34"/>
                </a:cxn>
                <a:cxn ang="0">
                  <a:pos x="28" y="28"/>
                </a:cxn>
                <a:cxn ang="0">
                  <a:pos x="44" y="27"/>
                </a:cxn>
                <a:cxn ang="0">
                  <a:pos x="57" y="25"/>
                </a:cxn>
                <a:cxn ang="0">
                  <a:pos x="70" y="27"/>
                </a:cxn>
                <a:cxn ang="0">
                  <a:pos x="85" y="32"/>
                </a:cxn>
                <a:cxn ang="0">
                  <a:pos x="104" y="38"/>
                </a:cxn>
                <a:cxn ang="0">
                  <a:pos x="122" y="38"/>
                </a:cxn>
                <a:cxn ang="0">
                  <a:pos x="141" y="34"/>
                </a:cxn>
                <a:cxn ang="0">
                  <a:pos x="160" y="27"/>
                </a:cxn>
                <a:cxn ang="0">
                  <a:pos x="177" y="17"/>
                </a:cxn>
                <a:cxn ang="0">
                  <a:pos x="196" y="9"/>
                </a:cxn>
                <a:cxn ang="0">
                  <a:pos x="215" y="4"/>
                </a:cxn>
                <a:cxn ang="0">
                  <a:pos x="224" y="2"/>
                </a:cxn>
              </a:cxnLst>
              <a:rect l="0" t="0" r="r" b="b"/>
              <a:pathLst>
                <a:path w="249" h="160">
                  <a:moveTo>
                    <a:pt x="224" y="2"/>
                  </a:moveTo>
                  <a:lnTo>
                    <a:pt x="230" y="0"/>
                  </a:lnTo>
                  <a:lnTo>
                    <a:pt x="236" y="4"/>
                  </a:lnTo>
                  <a:lnTo>
                    <a:pt x="239" y="6"/>
                  </a:lnTo>
                  <a:lnTo>
                    <a:pt x="243" y="13"/>
                  </a:lnTo>
                  <a:lnTo>
                    <a:pt x="243" y="17"/>
                  </a:lnTo>
                  <a:lnTo>
                    <a:pt x="245" y="25"/>
                  </a:lnTo>
                  <a:lnTo>
                    <a:pt x="247" y="30"/>
                  </a:lnTo>
                  <a:lnTo>
                    <a:pt x="249" y="38"/>
                  </a:lnTo>
                  <a:lnTo>
                    <a:pt x="243" y="38"/>
                  </a:lnTo>
                  <a:lnTo>
                    <a:pt x="236" y="42"/>
                  </a:lnTo>
                  <a:lnTo>
                    <a:pt x="228" y="46"/>
                  </a:lnTo>
                  <a:lnTo>
                    <a:pt x="222" y="49"/>
                  </a:lnTo>
                  <a:lnTo>
                    <a:pt x="215" y="53"/>
                  </a:lnTo>
                  <a:lnTo>
                    <a:pt x="207" y="59"/>
                  </a:lnTo>
                  <a:lnTo>
                    <a:pt x="200" y="63"/>
                  </a:lnTo>
                  <a:lnTo>
                    <a:pt x="192" y="68"/>
                  </a:lnTo>
                  <a:lnTo>
                    <a:pt x="182" y="70"/>
                  </a:lnTo>
                  <a:lnTo>
                    <a:pt x="177" y="72"/>
                  </a:lnTo>
                  <a:lnTo>
                    <a:pt x="167" y="74"/>
                  </a:lnTo>
                  <a:lnTo>
                    <a:pt x="160" y="74"/>
                  </a:lnTo>
                  <a:lnTo>
                    <a:pt x="152" y="74"/>
                  </a:lnTo>
                  <a:lnTo>
                    <a:pt x="144" y="70"/>
                  </a:lnTo>
                  <a:lnTo>
                    <a:pt x="139" y="68"/>
                  </a:lnTo>
                  <a:lnTo>
                    <a:pt x="133" y="63"/>
                  </a:lnTo>
                  <a:lnTo>
                    <a:pt x="127" y="66"/>
                  </a:lnTo>
                  <a:lnTo>
                    <a:pt x="122" y="70"/>
                  </a:lnTo>
                  <a:lnTo>
                    <a:pt x="116" y="68"/>
                  </a:lnTo>
                  <a:lnTo>
                    <a:pt x="118" y="63"/>
                  </a:lnTo>
                  <a:lnTo>
                    <a:pt x="114" y="68"/>
                  </a:lnTo>
                  <a:lnTo>
                    <a:pt x="114" y="74"/>
                  </a:lnTo>
                  <a:lnTo>
                    <a:pt x="116" y="76"/>
                  </a:lnTo>
                  <a:lnTo>
                    <a:pt x="118" y="82"/>
                  </a:lnTo>
                  <a:lnTo>
                    <a:pt x="122" y="82"/>
                  </a:lnTo>
                  <a:lnTo>
                    <a:pt x="127" y="85"/>
                  </a:lnTo>
                  <a:lnTo>
                    <a:pt x="133" y="85"/>
                  </a:lnTo>
                  <a:lnTo>
                    <a:pt x="139" y="87"/>
                  </a:lnTo>
                  <a:lnTo>
                    <a:pt x="144" y="87"/>
                  </a:lnTo>
                  <a:lnTo>
                    <a:pt x="152" y="89"/>
                  </a:lnTo>
                  <a:lnTo>
                    <a:pt x="160" y="89"/>
                  </a:lnTo>
                  <a:lnTo>
                    <a:pt x="165" y="91"/>
                  </a:lnTo>
                  <a:lnTo>
                    <a:pt x="171" y="91"/>
                  </a:lnTo>
                  <a:lnTo>
                    <a:pt x="179" y="95"/>
                  </a:lnTo>
                  <a:lnTo>
                    <a:pt x="182" y="97"/>
                  </a:lnTo>
                  <a:lnTo>
                    <a:pt x="188" y="103"/>
                  </a:lnTo>
                  <a:lnTo>
                    <a:pt x="188" y="110"/>
                  </a:lnTo>
                  <a:lnTo>
                    <a:pt x="188" y="116"/>
                  </a:lnTo>
                  <a:lnTo>
                    <a:pt x="186" y="123"/>
                  </a:lnTo>
                  <a:lnTo>
                    <a:pt x="186" y="131"/>
                  </a:lnTo>
                  <a:lnTo>
                    <a:pt x="184" y="137"/>
                  </a:lnTo>
                  <a:lnTo>
                    <a:pt x="182" y="144"/>
                  </a:lnTo>
                  <a:lnTo>
                    <a:pt x="180" y="152"/>
                  </a:lnTo>
                  <a:lnTo>
                    <a:pt x="179" y="160"/>
                  </a:lnTo>
                  <a:lnTo>
                    <a:pt x="173" y="152"/>
                  </a:lnTo>
                  <a:lnTo>
                    <a:pt x="167" y="148"/>
                  </a:lnTo>
                  <a:lnTo>
                    <a:pt x="160" y="144"/>
                  </a:lnTo>
                  <a:lnTo>
                    <a:pt x="152" y="144"/>
                  </a:lnTo>
                  <a:lnTo>
                    <a:pt x="142" y="142"/>
                  </a:lnTo>
                  <a:lnTo>
                    <a:pt x="133" y="142"/>
                  </a:lnTo>
                  <a:lnTo>
                    <a:pt x="122" y="142"/>
                  </a:lnTo>
                  <a:lnTo>
                    <a:pt x="112" y="144"/>
                  </a:lnTo>
                  <a:lnTo>
                    <a:pt x="103" y="142"/>
                  </a:lnTo>
                  <a:lnTo>
                    <a:pt x="93" y="142"/>
                  </a:lnTo>
                  <a:lnTo>
                    <a:pt x="85" y="139"/>
                  </a:lnTo>
                  <a:lnTo>
                    <a:pt x="82" y="137"/>
                  </a:lnTo>
                  <a:lnTo>
                    <a:pt x="78" y="131"/>
                  </a:lnTo>
                  <a:lnTo>
                    <a:pt x="76" y="123"/>
                  </a:lnTo>
                  <a:lnTo>
                    <a:pt x="78" y="114"/>
                  </a:lnTo>
                  <a:lnTo>
                    <a:pt x="82" y="103"/>
                  </a:lnTo>
                  <a:lnTo>
                    <a:pt x="70" y="93"/>
                  </a:lnTo>
                  <a:lnTo>
                    <a:pt x="63" y="85"/>
                  </a:lnTo>
                  <a:lnTo>
                    <a:pt x="55" y="76"/>
                  </a:lnTo>
                  <a:lnTo>
                    <a:pt x="47" y="68"/>
                  </a:lnTo>
                  <a:lnTo>
                    <a:pt x="38" y="61"/>
                  </a:lnTo>
                  <a:lnTo>
                    <a:pt x="30" y="59"/>
                  </a:lnTo>
                  <a:lnTo>
                    <a:pt x="25" y="59"/>
                  </a:lnTo>
                  <a:lnTo>
                    <a:pt x="19" y="59"/>
                  </a:lnTo>
                  <a:lnTo>
                    <a:pt x="11" y="63"/>
                  </a:lnTo>
                  <a:lnTo>
                    <a:pt x="6" y="68"/>
                  </a:lnTo>
                  <a:lnTo>
                    <a:pt x="2" y="61"/>
                  </a:lnTo>
                  <a:lnTo>
                    <a:pt x="0" y="55"/>
                  </a:lnTo>
                  <a:lnTo>
                    <a:pt x="0" y="49"/>
                  </a:lnTo>
                  <a:lnTo>
                    <a:pt x="2" y="46"/>
                  </a:lnTo>
                  <a:lnTo>
                    <a:pt x="6" y="42"/>
                  </a:lnTo>
                  <a:lnTo>
                    <a:pt x="9" y="38"/>
                  </a:lnTo>
                  <a:lnTo>
                    <a:pt x="15" y="34"/>
                  </a:lnTo>
                  <a:lnTo>
                    <a:pt x="23" y="32"/>
                  </a:lnTo>
                  <a:lnTo>
                    <a:pt x="28" y="28"/>
                  </a:lnTo>
                  <a:lnTo>
                    <a:pt x="36" y="27"/>
                  </a:lnTo>
                  <a:lnTo>
                    <a:pt x="44" y="27"/>
                  </a:lnTo>
                  <a:lnTo>
                    <a:pt x="51" y="27"/>
                  </a:lnTo>
                  <a:lnTo>
                    <a:pt x="57" y="25"/>
                  </a:lnTo>
                  <a:lnTo>
                    <a:pt x="65" y="25"/>
                  </a:lnTo>
                  <a:lnTo>
                    <a:pt x="70" y="27"/>
                  </a:lnTo>
                  <a:lnTo>
                    <a:pt x="78" y="27"/>
                  </a:lnTo>
                  <a:lnTo>
                    <a:pt x="85" y="32"/>
                  </a:lnTo>
                  <a:lnTo>
                    <a:pt x="95" y="36"/>
                  </a:lnTo>
                  <a:lnTo>
                    <a:pt x="104" y="38"/>
                  </a:lnTo>
                  <a:lnTo>
                    <a:pt x="114" y="38"/>
                  </a:lnTo>
                  <a:lnTo>
                    <a:pt x="122" y="38"/>
                  </a:lnTo>
                  <a:lnTo>
                    <a:pt x="133" y="36"/>
                  </a:lnTo>
                  <a:lnTo>
                    <a:pt x="141" y="34"/>
                  </a:lnTo>
                  <a:lnTo>
                    <a:pt x="150" y="32"/>
                  </a:lnTo>
                  <a:lnTo>
                    <a:pt x="160" y="27"/>
                  </a:lnTo>
                  <a:lnTo>
                    <a:pt x="167" y="23"/>
                  </a:lnTo>
                  <a:lnTo>
                    <a:pt x="177" y="17"/>
                  </a:lnTo>
                  <a:lnTo>
                    <a:pt x="186" y="15"/>
                  </a:lnTo>
                  <a:lnTo>
                    <a:pt x="196" y="9"/>
                  </a:lnTo>
                  <a:lnTo>
                    <a:pt x="205" y="6"/>
                  </a:lnTo>
                  <a:lnTo>
                    <a:pt x="215" y="4"/>
                  </a:lnTo>
                  <a:lnTo>
                    <a:pt x="224" y="2"/>
                  </a:lnTo>
                  <a:lnTo>
                    <a:pt x="224" y="2"/>
                  </a:lnTo>
                  <a:close/>
                </a:path>
              </a:pathLst>
            </a:custGeom>
            <a:solidFill>
              <a:srgbClr val="FFFFFF"/>
            </a:solidFill>
            <a:ln w="9525">
              <a:noFill/>
              <a:round/>
              <a:headEnd/>
              <a:tailEnd/>
            </a:ln>
          </p:spPr>
          <p:txBody>
            <a:bodyPr/>
            <a:lstStyle/>
            <a:p>
              <a:endParaRPr lang="es-AR"/>
            </a:p>
          </p:txBody>
        </p:sp>
        <p:sp>
          <p:nvSpPr>
            <p:cNvPr id="45270" name="Freeform 214"/>
            <p:cNvSpPr>
              <a:spLocks/>
            </p:cNvSpPr>
            <p:nvPr/>
          </p:nvSpPr>
          <p:spPr bwMode="auto">
            <a:xfrm>
              <a:off x="1171" y="3743"/>
              <a:ext cx="210" cy="77"/>
            </a:xfrm>
            <a:custGeom>
              <a:avLst/>
              <a:gdLst/>
              <a:ahLst/>
              <a:cxnLst>
                <a:cxn ang="0">
                  <a:pos x="171" y="2"/>
                </a:cxn>
                <a:cxn ang="0">
                  <a:pos x="178" y="11"/>
                </a:cxn>
                <a:cxn ang="0">
                  <a:pos x="180" y="23"/>
                </a:cxn>
                <a:cxn ang="0">
                  <a:pos x="178" y="34"/>
                </a:cxn>
                <a:cxn ang="0">
                  <a:pos x="176" y="49"/>
                </a:cxn>
                <a:cxn ang="0">
                  <a:pos x="182" y="55"/>
                </a:cxn>
                <a:cxn ang="0">
                  <a:pos x="195" y="49"/>
                </a:cxn>
                <a:cxn ang="0">
                  <a:pos x="210" y="42"/>
                </a:cxn>
                <a:cxn ang="0">
                  <a:pos x="216" y="30"/>
                </a:cxn>
                <a:cxn ang="0">
                  <a:pos x="224" y="23"/>
                </a:cxn>
                <a:cxn ang="0">
                  <a:pos x="237" y="23"/>
                </a:cxn>
                <a:cxn ang="0">
                  <a:pos x="247" y="26"/>
                </a:cxn>
                <a:cxn ang="0">
                  <a:pos x="250" y="40"/>
                </a:cxn>
                <a:cxn ang="0">
                  <a:pos x="243" y="51"/>
                </a:cxn>
                <a:cxn ang="0">
                  <a:pos x="233" y="59"/>
                </a:cxn>
                <a:cxn ang="0">
                  <a:pos x="243" y="61"/>
                </a:cxn>
                <a:cxn ang="0">
                  <a:pos x="267" y="59"/>
                </a:cxn>
                <a:cxn ang="0">
                  <a:pos x="292" y="51"/>
                </a:cxn>
                <a:cxn ang="0">
                  <a:pos x="315" y="42"/>
                </a:cxn>
                <a:cxn ang="0">
                  <a:pos x="338" y="34"/>
                </a:cxn>
                <a:cxn ang="0">
                  <a:pos x="361" y="25"/>
                </a:cxn>
                <a:cxn ang="0">
                  <a:pos x="383" y="19"/>
                </a:cxn>
                <a:cxn ang="0">
                  <a:pos x="406" y="21"/>
                </a:cxn>
                <a:cxn ang="0">
                  <a:pos x="420" y="28"/>
                </a:cxn>
                <a:cxn ang="0">
                  <a:pos x="420" y="40"/>
                </a:cxn>
                <a:cxn ang="0">
                  <a:pos x="404" y="47"/>
                </a:cxn>
                <a:cxn ang="0">
                  <a:pos x="376" y="53"/>
                </a:cxn>
                <a:cxn ang="0">
                  <a:pos x="349" y="61"/>
                </a:cxn>
                <a:cxn ang="0">
                  <a:pos x="321" y="70"/>
                </a:cxn>
                <a:cxn ang="0">
                  <a:pos x="294" y="83"/>
                </a:cxn>
                <a:cxn ang="0">
                  <a:pos x="266" y="95"/>
                </a:cxn>
                <a:cxn ang="0">
                  <a:pos x="241" y="110"/>
                </a:cxn>
                <a:cxn ang="0">
                  <a:pos x="214" y="123"/>
                </a:cxn>
                <a:cxn ang="0">
                  <a:pos x="193" y="140"/>
                </a:cxn>
                <a:cxn ang="0">
                  <a:pos x="171" y="148"/>
                </a:cxn>
                <a:cxn ang="0">
                  <a:pos x="167" y="140"/>
                </a:cxn>
                <a:cxn ang="0">
                  <a:pos x="171" y="129"/>
                </a:cxn>
                <a:cxn ang="0">
                  <a:pos x="169" y="123"/>
                </a:cxn>
                <a:cxn ang="0">
                  <a:pos x="159" y="127"/>
                </a:cxn>
                <a:cxn ang="0">
                  <a:pos x="146" y="133"/>
                </a:cxn>
                <a:cxn ang="0">
                  <a:pos x="131" y="139"/>
                </a:cxn>
                <a:cxn ang="0">
                  <a:pos x="115" y="146"/>
                </a:cxn>
                <a:cxn ang="0">
                  <a:pos x="100" y="152"/>
                </a:cxn>
                <a:cxn ang="0">
                  <a:pos x="98" y="140"/>
                </a:cxn>
                <a:cxn ang="0">
                  <a:pos x="110" y="118"/>
                </a:cxn>
                <a:cxn ang="0">
                  <a:pos x="108" y="108"/>
                </a:cxn>
                <a:cxn ang="0">
                  <a:pos x="93" y="110"/>
                </a:cxn>
                <a:cxn ang="0">
                  <a:pos x="77" y="112"/>
                </a:cxn>
                <a:cxn ang="0">
                  <a:pos x="62" y="114"/>
                </a:cxn>
                <a:cxn ang="0">
                  <a:pos x="49" y="118"/>
                </a:cxn>
                <a:cxn ang="0">
                  <a:pos x="34" y="120"/>
                </a:cxn>
                <a:cxn ang="0">
                  <a:pos x="20" y="121"/>
                </a:cxn>
                <a:cxn ang="0">
                  <a:pos x="5" y="121"/>
                </a:cxn>
                <a:cxn ang="0">
                  <a:pos x="9" y="114"/>
                </a:cxn>
                <a:cxn ang="0">
                  <a:pos x="32" y="102"/>
                </a:cxn>
                <a:cxn ang="0">
                  <a:pos x="55" y="89"/>
                </a:cxn>
                <a:cxn ang="0">
                  <a:pos x="79" y="78"/>
                </a:cxn>
                <a:cxn ang="0">
                  <a:pos x="102" y="63"/>
                </a:cxn>
                <a:cxn ang="0">
                  <a:pos x="125" y="47"/>
                </a:cxn>
                <a:cxn ang="0">
                  <a:pos x="142" y="30"/>
                </a:cxn>
                <a:cxn ang="0">
                  <a:pos x="159" y="11"/>
                </a:cxn>
                <a:cxn ang="0">
                  <a:pos x="167" y="0"/>
                </a:cxn>
              </a:cxnLst>
              <a:rect l="0" t="0" r="r" b="b"/>
              <a:pathLst>
                <a:path w="420" h="154">
                  <a:moveTo>
                    <a:pt x="167" y="0"/>
                  </a:moveTo>
                  <a:lnTo>
                    <a:pt x="171" y="2"/>
                  </a:lnTo>
                  <a:lnTo>
                    <a:pt x="176" y="7"/>
                  </a:lnTo>
                  <a:lnTo>
                    <a:pt x="178" y="11"/>
                  </a:lnTo>
                  <a:lnTo>
                    <a:pt x="180" y="17"/>
                  </a:lnTo>
                  <a:lnTo>
                    <a:pt x="180" y="23"/>
                  </a:lnTo>
                  <a:lnTo>
                    <a:pt x="180" y="28"/>
                  </a:lnTo>
                  <a:lnTo>
                    <a:pt x="178" y="34"/>
                  </a:lnTo>
                  <a:lnTo>
                    <a:pt x="178" y="42"/>
                  </a:lnTo>
                  <a:lnTo>
                    <a:pt x="176" y="49"/>
                  </a:lnTo>
                  <a:lnTo>
                    <a:pt x="180" y="55"/>
                  </a:lnTo>
                  <a:lnTo>
                    <a:pt x="182" y="55"/>
                  </a:lnTo>
                  <a:lnTo>
                    <a:pt x="188" y="55"/>
                  </a:lnTo>
                  <a:lnTo>
                    <a:pt x="195" y="49"/>
                  </a:lnTo>
                  <a:lnTo>
                    <a:pt x="207" y="45"/>
                  </a:lnTo>
                  <a:lnTo>
                    <a:pt x="210" y="42"/>
                  </a:lnTo>
                  <a:lnTo>
                    <a:pt x="214" y="36"/>
                  </a:lnTo>
                  <a:lnTo>
                    <a:pt x="216" y="30"/>
                  </a:lnTo>
                  <a:lnTo>
                    <a:pt x="216" y="25"/>
                  </a:lnTo>
                  <a:lnTo>
                    <a:pt x="224" y="23"/>
                  </a:lnTo>
                  <a:lnTo>
                    <a:pt x="229" y="23"/>
                  </a:lnTo>
                  <a:lnTo>
                    <a:pt x="237" y="23"/>
                  </a:lnTo>
                  <a:lnTo>
                    <a:pt x="243" y="25"/>
                  </a:lnTo>
                  <a:lnTo>
                    <a:pt x="247" y="26"/>
                  </a:lnTo>
                  <a:lnTo>
                    <a:pt x="250" y="32"/>
                  </a:lnTo>
                  <a:lnTo>
                    <a:pt x="250" y="40"/>
                  </a:lnTo>
                  <a:lnTo>
                    <a:pt x="247" y="51"/>
                  </a:lnTo>
                  <a:lnTo>
                    <a:pt x="243" y="51"/>
                  </a:lnTo>
                  <a:lnTo>
                    <a:pt x="237" y="55"/>
                  </a:lnTo>
                  <a:lnTo>
                    <a:pt x="233" y="59"/>
                  </a:lnTo>
                  <a:lnTo>
                    <a:pt x="231" y="61"/>
                  </a:lnTo>
                  <a:lnTo>
                    <a:pt x="243" y="61"/>
                  </a:lnTo>
                  <a:lnTo>
                    <a:pt x="256" y="61"/>
                  </a:lnTo>
                  <a:lnTo>
                    <a:pt x="267" y="59"/>
                  </a:lnTo>
                  <a:lnTo>
                    <a:pt x="281" y="57"/>
                  </a:lnTo>
                  <a:lnTo>
                    <a:pt x="292" y="51"/>
                  </a:lnTo>
                  <a:lnTo>
                    <a:pt x="304" y="47"/>
                  </a:lnTo>
                  <a:lnTo>
                    <a:pt x="315" y="42"/>
                  </a:lnTo>
                  <a:lnTo>
                    <a:pt x="326" y="40"/>
                  </a:lnTo>
                  <a:lnTo>
                    <a:pt x="338" y="34"/>
                  </a:lnTo>
                  <a:lnTo>
                    <a:pt x="351" y="28"/>
                  </a:lnTo>
                  <a:lnTo>
                    <a:pt x="361" y="25"/>
                  </a:lnTo>
                  <a:lnTo>
                    <a:pt x="374" y="23"/>
                  </a:lnTo>
                  <a:lnTo>
                    <a:pt x="383" y="19"/>
                  </a:lnTo>
                  <a:lnTo>
                    <a:pt x="397" y="21"/>
                  </a:lnTo>
                  <a:lnTo>
                    <a:pt x="406" y="21"/>
                  </a:lnTo>
                  <a:lnTo>
                    <a:pt x="420" y="25"/>
                  </a:lnTo>
                  <a:lnTo>
                    <a:pt x="420" y="28"/>
                  </a:lnTo>
                  <a:lnTo>
                    <a:pt x="420" y="36"/>
                  </a:lnTo>
                  <a:lnTo>
                    <a:pt x="420" y="40"/>
                  </a:lnTo>
                  <a:lnTo>
                    <a:pt x="420" y="45"/>
                  </a:lnTo>
                  <a:lnTo>
                    <a:pt x="404" y="47"/>
                  </a:lnTo>
                  <a:lnTo>
                    <a:pt x="391" y="49"/>
                  </a:lnTo>
                  <a:lnTo>
                    <a:pt x="376" y="53"/>
                  </a:lnTo>
                  <a:lnTo>
                    <a:pt x="362" y="57"/>
                  </a:lnTo>
                  <a:lnTo>
                    <a:pt x="349" y="61"/>
                  </a:lnTo>
                  <a:lnTo>
                    <a:pt x="336" y="66"/>
                  </a:lnTo>
                  <a:lnTo>
                    <a:pt x="321" y="70"/>
                  </a:lnTo>
                  <a:lnTo>
                    <a:pt x="307" y="78"/>
                  </a:lnTo>
                  <a:lnTo>
                    <a:pt x="294" y="83"/>
                  </a:lnTo>
                  <a:lnTo>
                    <a:pt x="281" y="89"/>
                  </a:lnTo>
                  <a:lnTo>
                    <a:pt x="266" y="95"/>
                  </a:lnTo>
                  <a:lnTo>
                    <a:pt x="254" y="102"/>
                  </a:lnTo>
                  <a:lnTo>
                    <a:pt x="241" y="110"/>
                  </a:lnTo>
                  <a:lnTo>
                    <a:pt x="228" y="116"/>
                  </a:lnTo>
                  <a:lnTo>
                    <a:pt x="214" y="123"/>
                  </a:lnTo>
                  <a:lnTo>
                    <a:pt x="203" y="133"/>
                  </a:lnTo>
                  <a:lnTo>
                    <a:pt x="193" y="140"/>
                  </a:lnTo>
                  <a:lnTo>
                    <a:pt x="182" y="146"/>
                  </a:lnTo>
                  <a:lnTo>
                    <a:pt x="171" y="148"/>
                  </a:lnTo>
                  <a:lnTo>
                    <a:pt x="161" y="154"/>
                  </a:lnTo>
                  <a:lnTo>
                    <a:pt x="167" y="140"/>
                  </a:lnTo>
                  <a:lnTo>
                    <a:pt x="171" y="135"/>
                  </a:lnTo>
                  <a:lnTo>
                    <a:pt x="171" y="129"/>
                  </a:lnTo>
                  <a:lnTo>
                    <a:pt x="171" y="127"/>
                  </a:lnTo>
                  <a:lnTo>
                    <a:pt x="169" y="123"/>
                  </a:lnTo>
                  <a:lnTo>
                    <a:pt x="165" y="123"/>
                  </a:lnTo>
                  <a:lnTo>
                    <a:pt x="159" y="127"/>
                  </a:lnTo>
                  <a:lnTo>
                    <a:pt x="153" y="129"/>
                  </a:lnTo>
                  <a:lnTo>
                    <a:pt x="146" y="133"/>
                  </a:lnTo>
                  <a:lnTo>
                    <a:pt x="138" y="135"/>
                  </a:lnTo>
                  <a:lnTo>
                    <a:pt x="131" y="139"/>
                  </a:lnTo>
                  <a:lnTo>
                    <a:pt x="123" y="144"/>
                  </a:lnTo>
                  <a:lnTo>
                    <a:pt x="115" y="146"/>
                  </a:lnTo>
                  <a:lnTo>
                    <a:pt x="106" y="150"/>
                  </a:lnTo>
                  <a:lnTo>
                    <a:pt x="100" y="152"/>
                  </a:lnTo>
                  <a:lnTo>
                    <a:pt x="95" y="154"/>
                  </a:lnTo>
                  <a:lnTo>
                    <a:pt x="98" y="140"/>
                  </a:lnTo>
                  <a:lnTo>
                    <a:pt x="104" y="129"/>
                  </a:lnTo>
                  <a:lnTo>
                    <a:pt x="110" y="118"/>
                  </a:lnTo>
                  <a:lnTo>
                    <a:pt x="115" y="106"/>
                  </a:lnTo>
                  <a:lnTo>
                    <a:pt x="108" y="108"/>
                  </a:lnTo>
                  <a:lnTo>
                    <a:pt x="100" y="110"/>
                  </a:lnTo>
                  <a:lnTo>
                    <a:pt x="93" y="110"/>
                  </a:lnTo>
                  <a:lnTo>
                    <a:pt x="85" y="112"/>
                  </a:lnTo>
                  <a:lnTo>
                    <a:pt x="77" y="112"/>
                  </a:lnTo>
                  <a:lnTo>
                    <a:pt x="70" y="114"/>
                  </a:lnTo>
                  <a:lnTo>
                    <a:pt x="62" y="114"/>
                  </a:lnTo>
                  <a:lnTo>
                    <a:pt x="57" y="118"/>
                  </a:lnTo>
                  <a:lnTo>
                    <a:pt x="49" y="118"/>
                  </a:lnTo>
                  <a:lnTo>
                    <a:pt x="41" y="118"/>
                  </a:lnTo>
                  <a:lnTo>
                    <a:pt x="34" y="120"/>
                  </a:lnTo>
                  <a:lnTo>
                    <a:pt x="28" y="121"/>
                  </a:lnTo>
                  <a:lnTo>
                    <a:pt x="20" y="121"/>
                  </a:lnTo>
                  <a:lnTo>
                    <a:pt x="13" y="121"/>
                  </a:lnTo>
                  <a:lnTo>
                    <a:pt x="5" y="121"/>
                  </a:lnTo>
                  <a:lnTo>
                    <a:pt x="0" y="121"/>
                  </a:lnTo>
                  <a:lnTo>
                    <a:pt x="9" y="114"/>
                  </a:lnTo>
                  <a:lnTo>
                    <a:pt x="20" y="108"/>
                  </a:lnTo>
                  <a:lnTo>
                    <a:pt x="32" y="102"/>
                  </a:lnTo>
                  <a:lnTo>
                    <a:pt x="43" y="97"/>
                  </a:lnTo>
                  <a:lnTo>
                    <a:pt x="55" y="89"/>
                  </a:lnTo>
                  <a:lnTo>
                    <a:pt x="68" y="83"/>
                  </a:lnTo>
                  <a:lnTo>
                    <a:pt x="79" y="78"/>
                  </a:lnTo>
                  <a:lnTo>
                    <a:pt x="93" y="72"/>
                  </a:lnTo>
                  <a:lnTo>
                    <a:pt x="102" y="63"/>
                  </a:lnTo>
                  <a:lnTo>
                    <a:pt x="114" y="57"/>
                  </a:lnTo>
                  <a:lnTo>
                    <a:pt x="125" y="47"/>
                  </a:lnTo>
                  <a:lnTo>
                    <a:pt x="134" y="40"/>
                  </a:lnTo>
                  <a:lnTo>
                    <a:pt x="142" y="30"/>
                  </a:lnTo>
                  <a:lnTo>
                    <a:pt x="152" y="23"/>
                  </a:lnTo>
                  <a:lnTo>
                    <a:pt x="159" y="11"/>
                  </a:lnTo>
                  <a:lnTo>
                    <a:pt x="167" y="0"/>
                  </a:lnTo>
                  <a:lnTo>
                    <a:pt x="167" y="0"/>
                  </a:lnTo>
                  <a:close/>
                </a:path>
              </a:pathLst>
            </a:custGeom>
            <a:solidFill>
              <a:srgbClr val="E8D9D9"/>
            </a:solidFill>
            <a:ln w="9525">
              <a:noFill/>
              <a:round/>
              <a:headEnd/>
              <a:tailEnd/>
            </a:ln>
          </p:spPr>
          <p:txBody>
            <a:bodyPr/>
            <a:lstStyle/>
            <a:p>
              <a:endParaRPr lang="es-AR"/>
            </a:p>
          </p:txBody>
        </p:sp>
        <p:sp>
          <p:nvSpPr>
            <p:cNvPr id="45271" name="Freeform 215"/>
            <p:cNvSpPr>
              <a:spLocks/>
            </p:cNvSpPr>
            <p:nvPr/>
          </p:nvSpPr>
          <p:spPr bwMode="auto">
            <a:xfrm>
              <a:off x="856" y="3752"/>
              <a:ext cx="40" cy="29"/>
            </a:xfrm>
            <a:custGeom>
              <a:avLst/>
              <a:gdLst/>
              <a:ahLst/>
              <a:cxnLst>
                <a:cxn ang="0">
                  <a:pos x="52" y="4"/>
                </a:cxn>
                <a:cxn ang="0">
                  <a:pos x="57" y="2"/>
                </a:cxn>
                <a:cxn ang="0">
                  <a:pos x="67" y="2"/>
                </a:cxn>
                <a:cxn ang="0">
                  <a:pos x="73" y="0"/>
                </a:cxn>
                <a:cxn ang="0">
                  <a:pos x="80" y="4"/>
                </a:cxn>
                <a:cxn ang="0">
                  <a:pos x="69" y="11"/>
                </a:cxn>
                <a:cxn ang="0">
                  <a:pos x="61" y="21"/>
                </a:cxn>
                <a:cxn ang="0">
                  <a:pos x="52" y="28"/>
                </a:cxn>
                <a:cxn ang="0">
                  <a:pos x="44" y="36"/>
                </a:cxn>
                <a:cxn ang="0">
                  <a:pos x="35" y="42"/>
                </a:cxn>
                <a:cxn ang="0">
                  <a:pos x="27" y="49"/>
                </a:cxn>
                <a:cxn ang="0">
                  <a:pos x="16" y="53"/>
                </a:cxn>
                <a:cxn ang="0">
                  <a:pos x="6" y="59"/>
                </a:cxn>
                <a:cxn ang="0">
                  <a:pos x="0" y="49"/>
                </a:cxn>
                <a:cxn ang="0">
                  <a:pos x="2" y="40"/>
                </a:cxn>
                <a:cxn ang="0">
                  <a:pos x="8" y="32"/>
                </a:cxn>
                <a:cxn ang="0">
                  <a:pos x="18" y="25"/>
                </a:cxn>
                <a:cxn ang="0">
                  <a:pos x="25" y="19"/>
                </a:cxn>
                <a:cxn ang="0">
                  <a:pos x="35" y="13"/>
                </a:cxn>
                <a:cxn ang="0">
                  <a:pos x="44" y="8"/>
                </a:cxn>
                <a:cxn ang="0">
                  <a:pos x="52" y="4"/>
                </a:cxn>
                <a:cxn ang="0">
                  <a:pos x="52" y="4"/>
                </a:cxn>
              </a:cxnLst>
              <a:rect l="0" t="0" r="r" b="b"/>
              <a:pathLst>
                <a:path w="80" h="59">
                  <a:moveTo>
                    <a:pt x="52" y="4"/>
                  </a:moveTo>
                  <a:lnTo>
                    <a:pt x="57" y="2"/>
                  </a:lnTo>
                  <a:lnTo>
                    <a:pt x="67" y="2"/>
                  </a:lnTo>
                  <a:lnTo>
                    <a:pt x="73" y="0"/>
                  </a:lnTo>
                  <a:lnTo>
                    <a:pt x="80" y="4"/>
                  </a:lnTo>
                  <a:lnTo>
                    <a:pt x="69" y="11"/>
                  </a:lnTo>
                  <a:lnTo>
                    <a:pt x="61" y="21"/>
                  </a:lnTo>
                  <a:lnTo>
                    <a:pt x="52" y="28"/>
                  </a:lnTo>
                  <a:lnTo>
                    <a:pt x="44" y="36"/>
                  </a:lnTo>
                  <a:lnTo>
                    <a:pt x="35" y="42"/>
                  </a:lnTo>
                  <a:lnTo>
                    <a:pt x="27" y="49"/>
                  </a:lnTo>
                  <a:lnTo>
                    <a:pt x="16" y="53"/>
                  </a:lnTo>
                  <a:lnTo>
                    <a:pt x="6" y="59"/>
                  </a:lnTo>
                  <a:lnTo>
                    <a:pt x="0" y="49"/>
                  </a:lnTo>
                  <a:lnTo>
                    <a:pt x="2" y="40"/>
                  </a:lnTo>
                  <a:lnTo>
                    <a:pt x="8" y="32"/>
                  </a:lnTo>
                  <a:lnTo>
                    <a:pt x="18" y="25"/>
                  </a:lnTo>
                  <a:lnTo>
                    <a:pt x="25" y="19"/>
                  </a:lnTo>
                  <a:lnTo>
                    <a:pt x="35" y="13"/>
                  </a:lnTo>
                  <a:lnTo>
                    <a:pt x="44" y="8"/>
                  </a:lnTo>
                  <a:lnTo>
                    <a:pt x="52" y="4"/>
                  </a:lnTo>
                  <a:lnTo>
                    <a:pt x="52" y="4"/>
                  </a:lnTo>
                  <a:close/>
                </a:path>
              </a:pathLst>
            </a:custGeom>
            <a:solidFill>
              <a:srgbClr val="000000"/>
            </a:solidFill>
            <a:ln w="9525">
              <a:noFill/>
              <a:round/>
              <a:headEnd/>
              <a:tailEnd/>
            </a:ln>
          </p:spPr>
          <p:txBody>
            <a:bodyPr/>
            <a:lstStyle/>
            <a:p>
              <a:endParaRPr lang="es-AR"/>
            </a:p>
          </p:txBody>
        </p:sp>
        <p:sp>
          <p:nvSpPr>
            <p:cNvPr id="45272" name="Freeform 216"/>
            <p:cNvSpPr>
              <a:spLocks/>
            </p:cNvSpPr>
            <p:nvPr/>
          </p:nvSpPr>
          <p:spPr bwMode="auto">
            <a:xfrm>
              <a:off x="737" y="3763"/>
              <a:ext cx="57" cy="52"/>
            </a:xfrm>
            <a:custGeom>
              <a:avLst/>
              <a:gdLst/>
              <a:ahLst/>
              <a:cxnLst>
                <a:cxn ang="0">
                  <a:pos x="68" y="0"/>
                </a:cxn>
                <a:cxn ang="0">
                  <a:pos x="76" y="0"/>
                </a:cxn>
                <a:cxn ang="0">
                  <a:pos x="86" y="2"/>
                </a:cxn>
                <a:cxn ang="0">
                  <a:pos x="93" y="7"/>
                </a:cxn>
                <a:cxn ang="0">
                  <a:pos x="101" y="15"/>
                </a:cxn>
                <a:cxn ang="0">
                  <a:pos x="105" y="21"/>
                </a:cxn>
                <a:cxn ang="0">
                  <a:pos x="108" y="30"/>
                </a:cxn>
                <a:cxn ang="0">
                  <a:pos x="110" y="40"/>
                </a:cxn>
                <a:cxn ang="0">
                  <a:pos x="114" y="49"/>
                </a:cxn>
                <a:cxn ang="0">
                  <a:pos x="112" y="59"/>
                </a:cxn>
                <a:cxn ang="0">
                  <a:pos x="110" y="68"/>
                </a:cxn>
                <a:cxn ang="0">
                  <a:pos x="106" y="76"/>
                </a:cxn>
                <a:cxn ang="0">
                  <a:pos x="103" y="85"/>
                </a:cxn>
                <a:cxn ang="0">
                  <a:pos x="97" y="91"/>
                </a:cxn>
                <a:cxn ang="0">
                  <a:pos x="89" y="97"/>
                </a:cxn>
                <a:cxn ang="0">
                  <a:pos x="82" y="100"/>
                </a:cxn>
                <a:cxn ang="0">
                  <a:pos x="72" y="102"/>
                </a:cxn>
                <a:cxn ang="0">
                  <a:pos x="76" y="91"/>
                </a:cxn>
                <a:cxn ang="0">
                  <a:pos x="80" y="83"/>
                </a:cxn>
                <a:cxn ang="0">
                  <a:pos x="82" y="74"/>
                </a:cxn>
                <a:cxn ang="0">
                  <a:pos x="82" y="70"/>
                </a:cxn>
                <a:cxn ang="0">
                  <a:pos x="78" y="59"/>
                </a:cxn>
                <a:cxn ang="0">
                  <a:pos x="70" y="53"/>
                </a:cxn>
                <a:cxn ang="0">
                  <a:pos x="63" y="49"/>
                </a:cxn>
                <a:cxn ang="0">
                  <a:pos x="57" y="49"/>
                </a:cxn>
                <a:cxn ang="0">
                  <a:pos x="49" y="49"/>
                </a:cxn>
                <a:cxn ang="0">
                  <a:pos x="44" y="49"/>
                </a:cxn>
                <a:cxn ang="0">
                  <a:pos x="36" y="49"/>
                </a:cxn>
                <a:cxn ang="0">
                  <a:pos x="30" y="49"/>
                </a:cxn>
                <a:cxn ang="0">
                  <a:pos x="23" y="49"/>
                </a:cxn>
                <a:cxn ang="0">
                  <a:pos x="17" y="51"/>
                </a:cxn>
                <a:cxn ang="0">
                  <a:pos x="10" y="45"/>
                </a:cxn>
                <a:cxn ang="0">
                  <a:pos x="4" y="42"/>
                </a:cxn>
                <a:cxn ang="0">
                  <a:pos x="0" y="36"/>
                </a:cxn>
                <a:cxn ang="0">
                  <a:pos x="2" y="32"/>
                </a:cxn>
                <a:cxn ang="0">
                  <a:pos x="6" y="24"/>
                </a:cxn>
                <a:cxn ang="0">
                  <a:pos x="17" y="17"/>
                </a:cxn>
                <a:cxn ang="0">
                  <a:pos x="23" y="15"/>
                </a:cxn>
                <a:cxn ang="0">
                  <a:pos x="30" y="11"/>
                </a:cxn>
                <a:cxn ang="0">
                  <a:pos x="36" y="7"/>
                </a:cxn>
                <a:cxn ang="0">
                  <a:pos x="44" y="5"/>
                </a:cxn>
                <a:cxn ang="0">
                  <a:pos x="49" y="4"/>
                </a:cxn>
                <a:cxn ang="0">
                  <a:pos x="57" y="2"/>
                </a:cxn>
                <a:cxn ang="0">
                  <a:pos x="61" y="0"/>
                </a:cxn>
                <a:cxn ang="0">
                  <a:pos x="68" y="0"/>
                </a:cxn>
                <a:cxn ang="0">
                  <a:pos x="68" y="0"/>
                </a:cxn>
              </a:cxnLst>
              <a:rect l="0" t="0" r="r" b="b"/>
              <a:pathLst>
                <a:path w="114" h="102">
                  <a:moveTo>
                    <a:pt x="68" y="0"/>
                  </a:moveTo>
                  <a:lnTo>
                    <a:pt x="76" y="0"/>
                  </a:lnTo>
                  <a:lnTo>
                    <a:pt x="86" y="2"/>
                  </a:lnTo>
                  <a:lnTo>
                    <a:pt x="93" y="7"/>
                  </a:lnTo>
                  <a:lnTo>
                    <a:pt x="101" y="15"/>
                  </a:lnTo>
                  <a:lnTo>
                    <a:pt x="105" y="21"/>
                  </a:lnTo>
                  <a:lnTo>
                    <a:pt x="108" y="30"/>
                  </a:lnTo>
                  <a:lnTo>
                    <a:pt x="110" y="40"/>
                  </a:lnTo>
                  <a:lnTo>
                    <a:pt x="114" y="49"/>
                  </a:lnTo>
                  <a:lnTo>
                    <a:pt x="112" y="59"/>
                  </a:lnTo>
                  <a:lnTo>
                    <a:pt x="110" y="68"/>
                  </a:lnTo>
                  <a:lnTo>
                    <a:pt x="106" y="76"/>
                  </a:lnTo>
                  <a:lnTo>
                    <a:pt x="103" y="85"/>
                  </a:lnTo>
                  <a:lnTo>
                    <a:pt x="97" y="91"/>
                  </a:lnTo>
                  <a:lnTo>
                    <a:pt x="89" y="97"/>
                  </a:lnTo>
                  <a:lnTo>
                    <a:pt x="82" y="100"/>
                  </a:lnTo>
                  <a:lnTo>
                    <a:pt x="72" y="102"/>
                  </a:lnTo>
                  <a:lnTo>
                    <a:pt x="76" y="91"/>
                  </a:lnTo>
                  <a:lnTo>
                    <a:pt x="80" y="83"/>
                  </a:lnTo>
                  <a:lnTo>
                    <a:pt x="82" y="74"/>
                  </a:lnTo>
                  <a:lnTo>
                    <a:pt x="82" y="70"/>
                  </a:lnTo>
                  <a:lnTo>
                    <a:pt x="78" y="59"/>
                  </a:lnTo>
                  <a:lnTo>
                    <a:pt x="70" y="53"/>
                  </a:lnTo>
                  <a:lnTo>
                    <a:pt x="63" y="49"/>
                  </a:lnTo>
                  <a:lnTo>
                    <a:pt x="57" y="49"/>
                  </a:lnTo>
                  <a:lnTo>
                    <a:pt x="49" y="49"/>
                  </a:lnTo>
                  <a:lnTo>
                    <a:pt x="44" y="49"/>
                  </a:lnTo>
                  <a:lnTo>
                    <a:pt x="36" y="49"/>
                  </a:lnTo>
                  <a:lnTo>
                    <a:pt x="30" y="49"/>
                  </a:lnTo>
                  <a:lnTo>
                    <a:pt x="23" y="49"/>
                  </a:lnTo>
                  <a:lnTo>
                    <a:pt x="17" y="51"/>
                  </a:lnTo>
                  <a:lnTo>
                    <a:pt x="10" y="45"/>
                  </a:lnTo>
                  <a:lnTo>
                    <a:pt x="4" y="42"/>
                  </a:lnTo>
                  <a:lnTo>
                    <a:pt x="0" y="36"/>
                  </a:lnTo>
                  <a:lnTo>
                    <a:pt x="2" y="32"/>
                  </a:lnTo>
                  <a:lnTo>
                    <a:pt x="6" y="24"/>
                  </a:lnTo>
                  <a:lnTo>
                    <a:pt x="17" y="17"/>
                  </a:lnTo>
                  <a:lnTo>
                    <a:pt x="23" y="15"/>
                  </a:lnTo>
                  <a:lnTo>
                    <a:pt x="30" y="11"/>
                  </a:lnTo>
                  <a:lnTo>
                    <a:pt x="36" y="7"/>
                  </a:lnTo>
                  <a:lnTo>
                    <a:pt x="44" y="5"/>
                  </a:lnTo>
                  <a:lnTo>
                    <a:pt x="49" y="4"/>
                  </a:lnTo>
                  <a:lnTo>
                    <a:pt x="57" y="2"/>
                  </a:lnTo>
                  <a:lnTo>
                    <a:pt x="61" y="0"/>
                  </a:lnTo>
                  <a:lnTo>
                    <a:pt x="68" y="0"/>
                  </a:lnTo>
                  <a:lnTo>
                    <a:pt x="68" y="0"/>
                  </a:lnTo>
                  <a:close/>
                </a:path>
              </a:pathLst>
            </a:custGeom>
            <a:solidFill>
              <a:srgbClr val="D1BDBD"/>
            </a:solidFill>
            <a:ln w="9525">
              <a:noFill/>
              <a:round/>
              <a:headEnd/>
              <a:tailEnd/>
            </a:ln>
          </p:spPr>
          <p:txBody>
            <a:bodyPr/>
            <a:lstStyle/>
            <a:p>
              <a:endParaRPr lang="es-AR"/>
            </a:p>
          </p:txBody>
        </p:sp>
        <p:sp>
          <p:nvSpPr>
            <p:cNvPr id="45273" name="Freeform 217"/>
            <p:cNvSpPr>
              <a:spLocks/>
            </p:cNvSpPr>
            <p:nvPr/>
          </p:nvSpPr>
          <p:spPr bwMode="auto">
            <a:xfrm>
              <a:off x="352" y="3774"/>
              <a:ext cx="42" cy="36"/>
            </a:xfrm>
            <a:custGeom>
              <a:avLst/>
              <a:gdLst/>
              <a:ahLst/>
              <a:cxnLst>
                <a:cxn ang="0">
                  <a:pos x="0" y="0"/>
                </a:cxn>
                <a:cxn ang="0">
                  <a:pos x="6" y="2"/>
                </a:cxn>
                <a:cxn ang="0">
                  <a:pos x="14" y="3"/>
                </a:cxn>
                <a:cxn ang="0">
                  <a:pos x="21" y="5"/>
                </a:cxn>
                <a:cxn ang="0">
                  <a:pos x="29" y="7"/>
                </a:cxn>
                <a:cxn ang="0">
                  <a:pos x="36" y="9"/>
                </a:cxn>
                <a:cxn ang="0">
                  <a:pos x="44" y="13"/>
                </a:cxn>
                <a:cxn ang="0">
                  <a:pos x="52" y="17"/>
                </a:cxn>
                <a:cxn ang="0">
                  <a:pos x="59" y="19"/>
                </a:cxn>
                <a:cxn ang="0">
                  <a:pos x="65" y="22"/>
                </a:cxn>
                <a:cxn ang="0">
                  <a:pos x="73" y="28"/>
                </a:cxn>
                <a:cxn ang="0">
                  <a:pos x="76" y="32"/>
                </a:cxn>
                <a:cxn ang="0">
                  <a:pos x="82" y="40"/>
                </a:cxn>
                <a:cxn ang="0">
                  <a:pos x="84" y="45"/>
                </a:cxn>
                <a:cxn ang="0">
                  <a:pos x="86" y="53"/>
                </a:cxn>
                <a:cxn ang="0">
                  <a:pos x="86" y="60"/>
                </a:cxn>
                <a:cxn ang="0">
                  <a:pos x="86" y="72"/>
                </a:cxn>
                <a:cxn ang="0">
                  <a:pos x="84" y="62"/>
                </a:cxn>
                <a:cxn ang="0">
                  <a:pos x="80" y="60"/>
                </a:cxn>
                <a:cxn ang="0">
                  <a:pos x="76" y="57"/>
                </a:cxn>
                <a:cxn ang="0">
                  <a:pos x="73" y="57"/>
                </a:cxn>
                <a:cxn ang="0">
                  <a:pos x="59" y="59"/>
                </a:cxn>
                <a:cxn ang="0">
                  <a:pos x="48" y="57"/>
                </a:cxn>
                <a:cxn ang="0">
                  <a:pos x="42" y="53"/>
                </a:cxn>
                <a:cxn ang="0">
                  <a:pos x="36" y="51"/>
                </a:cxn>
                <a:cxn ang="0">
                  <a:pos x="29" y="49"/>
                </a:cxn>
                <a:cxn ang="0">
                  <a:pos x="25" y="45"/>
                </a:cxn>
                <a:cxn ang="0">
                  <a:pos x="14" y="34"/>
                </a:cxn>
                <a:cxn ang="0">
                  <a:pos x="4" y="22"/>
                </a:cxn>
                <a:cxn ang="0">
                  <a:pos x="0" y="11"/>
                </a:cxn>
                <a:cxn ang="0">
                  <a:pos x="0" y="0"/>
                </a:cxn>
                <a:cxn ang="0">
                  <a:pos x="0" y="0"/>
                </a:cxn>
              </a:cxnLst>
              <a:rect l="0" t="0" r="r" b="b"/>
              <a:pathLst>
                <a:path w="86" h="72">
                  <a:moveTo>
                    <a:pt x="0" y="0"/>
                  </a:moveTo>
                  <a:lnTo>
                    <a:pt x="6" y="2"/>
                  </a:lnTo>
                  <a:lnTo>
                    <a:pt x="14" y="3"/>
                  </a:lnTo>
                  <a:lnTo>
                    <a:pt x="21" y="5"/>
                  </a:lnTo>
                  <a:lnTo>
                    <a:pt x="29" y="7"/>
                  </a:lnTo>
                  <a:lnTo>
                    <a:pt x="36" y="9"/>
                  </a:lnTo>
                  <a:lnTo>
                    <a:pt x="44" y="13"/>
                  </a:lnTo>
                  <a:lnTo>
                    <a:pt x="52" y="17"/>
                  </a:lnTo>
                  <a:lnTo>
                    <a:pt x="59" y="19"/>
                  </a:lnTo>
                  <a:lnTo>
                    <a:pt x="65" y="22"/>
                  </a:lnTo>
                  <a:lnTo>
                    <a:pt x="73" y="28"/>
                  </a:lnTo>
                  <a:lnTo>
                    <a:pt x="76" y="32"/>
                  </a:lnTo>
                  <a:lnTo>
                    <a:pt x="82" y="40"/>
                  </a:lnTo>
                  <a:lnTo>
                    <a:pt x="84" y="45"/>
                  </a:lnTo>
                  <a:lnTo>
                    <a:pt x="86" y="53"/>
                  </a:lnTo>
                  <a:lnTo>
                    <a:pt x="86" y="60"/>
                  </a:lnTo>
                  <a:lnTo>
                    <a:pt x="86" y="72"/>
                  </a:lnTo>
                  <a:lnTo>
                    <a:pt x="84" y="62"/>
                  </a:lnTo>
                  <a:lnTo>
                    <a:pt x="80" y="60"/>
                  </a:lnTo>
                  <a:lnTo>
                    <a:pt x="76" y="57"/>
                  </a:lnTo>
                  <a:lnTo>
                    <a:pt x="73" y="57"/>
                  </a:lnTo>
                  <a:lnTo>
                    <a:pt x="59" y="59"/>
                  </a:lnTo>
                  <a:lnTo>
                    <a:pt x="48" y="57"/>
                  </a:lnTo>
                  <a:lnTo>
                    <a:pt x="42" y="53"/>
                  </a:lnTo>
                  <a:lnTo>
                    <a:pt x="36" y="51"/>
                  </a:lnTo>
                  <a:lnTo>
                    <a:pt x="29" y="49"/>
                  </a:lnTo>
                  <a:lnTo>
                    <a:pt x="25" y="45"/>
                  </a:lnTo>
                  <a:lnTo>
                    <a:pt x="14" y="34"/>
                  </a:lnTo>
                  <a:lnTo>
                    <a:pt x="4" y="22"/>
                  </a:lnTo>
                  <a:lnTo>
                    <a:pt x="0" y="11"/>
                  </a:lnTo>
                  <a:lnTo>
                    <a:pt x="0" y="0"/>
                  </a:lnTo>
                  <a:lnTo>
                    <a:pt x="0" y="0"/>
                  </a:lnTo>
                  <a:close/>
                </a:path>
              </a:pathLst>
            </a:custGeom>
            <a:solidFill>
              <a:srgbClr val="D1BDBD"/>
            </a:solidFill>
            <a:ln w="9525">
              <a:noFill/>
              <a:round/>
              <a:headEnd/>
              <a:tailEnd/>
            </a:ln>
          </p:spPr>
          <p:txBody>
            <a:bodyPr/>
            <a:lstStyle/>
            <a:p>
              <a:endParaRPr lang="es-AR"/>
            </a:p>
          </p:txBody>
        </p:sp>
        <p:sp>
          <p:nvSpPr>
            <p:cNvPr id="45274" name="Freeform 218"/>
            <p:cNvSpPr>
              <a:spLocks/>
            </p:cNvSpPr>
            <p:nvPr/>
          </p:nvSpPr>
          <p:spPr bwMode="auto">
            <a:xfrm>
              <a:off x="983" y="3777"/>
              <a:ext cx="157" cy="58"/>
            </a:xfrm>
            <a:custGeom>
              <a:avLst/>
              <a:gdLst/>
              <a:ahLst/>
              <a:cxnLst>
                <a:cxn ang="0">
                  <a:pos x="139" y="0"/>
                </a:cxn>
                <a:cxn ang="0">
                  <a:pos x="147" y="6"/>
                </a:cxn>
                <a:cxn ang="0">
                  <a:pos x="150" y="16"/>
                </a:cxn>
                <a:cxn ang="0">
                  <a:pos x="141" y="29"/>
                </a:cxn>
                <a:cxn ang="0">
                  <a:pos x="128" y="40"/>
                </a:cxn>
                <a:cxn ang="0">
                  <a:pos x="133" y="44"/>
                </a:cxn>
                <a:cxn ang="0">
                  <a:pos x="156" y="40"/>
                </a:cxn>
                <a:cxn ang="0">
                  <a:pos x="181" y="36"/>
                </a:cxn>
                <a:cxn ang="0">
                  <a:pos x="205" y="33"/>
                </a:cxn>
                <a:cxn ang="0">
                  <a:pos x="232" y="31"/>
                </a:cxn>
                <a:cxn ang="0">
                  <a:pos x="257" y="29"/>
                </a:cxn>
                <a:cxn ang="0">
                  <a:pos x="280" y="29"/>
                </a:cxn>
                <a:cxn ang="0">
                  <a:pos x="304" y="33"/>
                </a:cxn>
                <a:cxn ang="0">
                  <a:pos x="316" y="40"/>
                </a:cxn>
                <a:cxn ang="0">
                  <a:pos x="316" y="50"/>
                </a:cxn>
                <a:cxn ang="0">
                  <a:pos x="300" y="55"/>
                </a:cxn>
                <a:cxn ang="0">
                  <a:pos x="276" y="55"/>
                </a:cxn>
                <a:cxn ang="0">
                  <a:pos x="251" y="55"/>
                </a:cxn>
                <a:cxn ang="0">
                  <a:pos x="228" y="57"/>
                </a:cxn>
                <a:cxn ang="0">
                  <a:pos x="205" y="61"/>
                </a:cxn>
                <a:cxn ang="0">
                  <a:pos x="185" y="67"/>
                </a:cxn>
                <a:cxn ang="0">
                  <a:pos x="164" y="78"/>
                </a:cxn>
                <a:cxn ang="0">
                  <a:pos x="148" y="92"/>
                </a:cxn>
                <a:cxn ang="0">
                  <a:pos x="141" y="109"/>
                </a:cxn>
                <a:cxn ang="0">
                  <a:pos x="133" y="109"/>
                </a:cxn>
                <a:cxn ang="0">
                  <a:pos x="120" y="107"/>
                </a:cxn>
                <a:cxn ang="0">
                  <a:pos x="105" y="107"/>
                </a:cxn>
                <a:cxn ang="0">
                  <a:pos x="90" y="111"/>
                </a:cxn>
                <a:cxn ang="0">
                  <a:pos x="74" y="112"/>
                </a:cxn>
                <a:cxn ang="0">
                  <a:pos x="61" y="112"/>
                </a:cxn>
                <a:cxn ang="0">
                  <a:pos x="42" y="112"/>
                </a:cxn>
                <a:cxn ang="0">
                  <a:pos x="29" y="109"/>
                </a:cxn>
                <a:cxn ang="0">
                  <a:pos x="10" y="112"/>
                </a:cxn>
                <a:cxn ang="0">
                  <a:pos x="6" y="112"/>
                </a:cxn>
                <a:cxn ang="0">
                  <a:pos x="15" y="101"/>
                </a:cxn>
                <a:cxn ang="0">
                  <a:pos x="21" y="90"/>
                </a:cxn>
                <a:cxn ang="0">
                  <a:pos x="21" y="74"/>
                </a:cxn>
                <a:cxn ang="0">
                  <a:pos x="27" y="57"/>
                </a:cxn>
                <a:cxn ang="0">
                  <a:pos x="40" y="46"/>
                </a:cxn>
                <a:cxn ang="0">
                  <a:pos x="53" y="35"/>
                </a:cxn>
                <a:cxn ang="0">
                  <a:pos x="69" y="29"/>
                </a:cxn>
                <a:cxn ang="0">
                  <a:pos x="84" y="21"/>
                </a:cxn>
                <a:cxn ang="0">
                  <a:pos x="97" y="14"/>
                </a:cxn>
                <a:cxn ang="0">
                  <a:pos x="110" y="8"/>
                </a:cxn>
                <a:cxn ang="0">
                  <a:pos x="124" y="2"/>
                </a:cxn>
                <a:cxn ang="0">
                  <a:pos x="133" y="0"/>
                </a:cxn>
              </a:cxnLst>
              <a:rect l="0" t="0" r="r" b="b"/>
              <a:pathLst>
                <a:path w="316" h="116">
                  <a:moveTo>
                    <a:pt x="133" y="0"/>
                  </a:moveTo>
                  <a:lnTo>
                    <a:pt x="139" y="0"/>
                  </a:lnTo>
                  <a:lnTo>
                    <a:pt x="145" y="2"/>
                  </a:lnTo>
                  <a:lnTo>
                    <a:pt x="147" y="6"/>
                  </a:lnTo>
                  <a:lnTo>
                    <a:pt x="150" y="8"/>
                  </a:lnTo>
                  <a:lnTo>
                    <a:pt x="150" y="16"/>
                  </a:lnTo>
                  <a:lnTo>
                    <a:pt x="148" y="23"/>
                  </a:lnTo>
                  <a:lnTo>
                    <a:pt x="141" y="29"/>
                  </a:lnTo>
                  <a:lnTo>
                    <a:pt x="135" y="35"/>
                  </a:lnTo>
                  <a:lnTo>
                    <a:pt x="128" y="40"/>
                  </a:lnTo>
                  <a:lnTo>
                    <a:pt x="122" y="46"/>
                  </a:lnTo>
                  <a:lnTo>
                    <a:pt x="133" y="44"/>
                  </a:lnTo>
                  <a:lnTo>
                    <a:pt x="145" y="42"/>
                  </a:lnTo>
                  <a:lnTo>
                    <a:pt x="156" y="40"/>
                  </a:lnTo>
                  <a:lnTo>
                    <a:pt x="169" y="38"/>
                  </a:lnTo>
                  <a:lnTo>
                    <a:pt x="181" y="36"/>
                  </a:lnTo>
                  <a:lnTo>
                    <a:pt x="194" y="35"/>
                  </a:lnTo>
                  <a:lnTo>
                    <a:pt x="205" y="33"/>
                  </a:lnTo>
                  <a:lnTo>
                    <a:pt x="219" y="33"/>
                  </a:lnTo>
                  <a:lnTo>
                    <a:pt x="232" y="31"/>
                  </a:lnTo>
                  <a:lnTo>
                    <a:pt x="243" y="29"/>
                  </a:lnTo>
                  <a:lnTo>
                    <a:pt x="257" y="29"/>
                  </a:lnTo>
                  <a:lnTo>
                    <a:pt x="268" y="29"/>
                  </a:lnTo>
                  <a:lnTo>
                    <a:pt x="280" y="29"/>
                  </a:lnTo>
                  <a:lnTo>
                    <a:pt x="293" y="29"/>
                  </a:lnTo>
                  <a:lnTo>
                    <a:pt x="304" y="33"/>
                  </a:lnTo>
                  <a:lnTo>
                    <a:pt x="316" y="35"/>
                  </a:lnTo>
                  <a:lnTo>
                    <a:pt x="316" y="40"/>
                  </a:lnTo>
                  <a:lnTo>
                    <a:pt x="316" y="46"/>
                  </a:lnTo>
                  <a:lnTo>
                    <a:pt x="316" y="50"/>
                  </a:lnTo>
                  <a:lnTo>
                    <a:pt x="316" y="55"/>
                  </a:lnTo>
                  <a:lnTo>
                    <a:pt x="300" y="55"/>
                  </a:lnTo>
                  <a:lnTo>
                    <a:pt x="289" y="55"/>
                  </a:lnTo>
                  <a:lnTo>
                    <a:pt x="276" y="55"/>
                  </a:lnTo>
                  <a:lnTo>
                    <a:pt x="264" y="55"/>
                  </a:lnTo>
                  <a:lnTo>
                    <a:pt x="251" y="55"/>
                  </a:lnTo>
                  <a:lnTo>
                    <a:pt x="240" y="55"/>
                  </a:lnTo>
                  <a:lnTo>
                    <a:pt x="228" y="57"/>
                  </a:lnTo>
                  <a:lnTo>
                    <a:pt x="217" y="59"/>
                  </a:lnTo>
                  <a:lnTo>
                    <a:pt x="205" y="61"/>
                  </a:lnTo>
                  <a:lnTo>
                    <a:pt x="194" y="63"/>
                  </a:lnTo>
                  <a:lnTo>
                    <a:pt x="185" y="67"/>
                  </a:lnTo>
                  <a:lnTo>
                    <a:pt x="175" y="73"/>
                  </a:lnTo>
                  <a:lnTo>
                    <a:pt x="164" y="78"/>
                  </a:lnTo>
                  <a:lnTo>
                    <a:pt x="156" y="84"/>
                  </a:lnTo>
                  <a:lnTo>
                    <a:pt x="148" y="92"/>
                  </a:lnTo>
                  <a:lnTo>
                    <a:pt x="143" y="101"/>
                  </a:lnTo>
                  <a:lnTo>
                    <a:pt x="141" y="109"/>
                  </a:lnTo>
                  <a:lnTo>
                    <a:pt x="139" y="112"/>
                  </a:lnTo>
                  <a:lnTo>
                    <a:pt x="133" y="109"/>
                  </a:lnTo>
                  <a:lnTo>
                    <a:pt x="128" y="107"/>
                  </a:lnTo>
                  <a:lnTo>
                    <a:pt x="120" y="107"/>
                  </a:lnTo>
                  <a:lnTo>
                    <a:pt x="112" y="107"/>
                  </a:lnTo>
                  <a:lnTo>
                    <a:pt x="105" y="107"/>
                  </a:lnTo>
                  <a:lnTo>
                    <a:pt x="97" y="109"/>
                  </a:lnTo>
                  <a:lnTo>
                    <a:pt x="90" y="111"/>
                  </a:lnTo>
                  <a:lnTo>
                    <a:pt x="84" y="112"/>
                  </a:lnTo>
                  <a:lnTo>
                    <a:pt x="74" y="112"/>
                  </a:lnTo>
                  <a:lnTo>
                    <a:pt x="67" y="112"/>
                  </a:lnTo>
                  <a:lnTo>
                    <a:pt x="61" y="112"/>
                  </a:lnTo>
                  <a:lnTo>
                    <a:pt x="53" y="114"/>
                  </a:lnTo>
                  <a:lnTo>
                    <a:pt x="42" y="112"/>
                  </a:lnTo>
                  <a:lnTo>
                    <a:pt x="36" y="107"/>
                  </a:lnTo>
                  <a:lnTo>
                    <a:pt x="29" y="109"/>
                  </a:lnTo>
                  <a:lnTo>
                    <a:pt x="19" y="111"/>
                  </a:lnTo>
                  <a:lnTo>
                    <a:pt x="10" y="112"/>
                  </a:lnTo>
                  <a:lnTo>
                    <a:pt x="0" y="116"/>
                  </a:lnTo>
                  <a:lnTo>
                    <a:pt x="6" y="112"/>
                  </a:lnTo>
                  <a:lnTo>
                    <a:pt x="12" y="107"/>
                  </a:lnTo>
                  <a:lnTo>
                    <a:pt x="15" y="101"/>
                  </a:lnTo>
                  <a:lnTo>
                    <a:pt x="19" y="95"/>
                  </a:lnTo>
                  <a:lnTo>
                    <a:pt x="21" y="90"/>
                  </a:lnTo>
                  <a:lnTo>
                    <a:pt x="23" y="82"/>
                  </a:lnTo>
                  <a:lnTo>
                    <a:pt x="21" y="74"/>
                  </a:lnTo>
                  <a:lnTo>
                    <a:pt x="21" y="67"/>
                  </a:lnTo>
                  <a:lnTo>
                    <a:pt x="27" y="57"/>
                  </a:lnTo>
                  <a:lnTo>
                    <a:pt x="34" y="52"/>
                  </a:lnTo>
                  <a:lnTo>
                    <a:pt x="40" y="46"/>
                  </a:lnTo>
                  <a:lnTo>
                    <a:pt x="48" y="40"/>
                  </a:lnTo>
                  <a:lnTo>
                    <a:pt x="53" y="35"/>
                  </a:lnTo>
                  <a:lnTo>
                    <a:pt x="61" y="33"/>
                  </a:lnTo>
                  <a:lnTo>
                    <a:pt x="69" y="29"/>
                  </a:lnTo>
                  <a:lnTo>
                    <a:pt x="76" y="25"/>
                  </a:lnTo>
                  <a:lnTo>
                    <a:pt x="84" y="21"/>
                  </a:lnTo>
                  <a:lnTo>
                    <a:pt x="90" y="17"/>
                  </a:lnTo>
                  <a:lnTo>
                    <a:pt x="97" y="14"/>
                  </a:lnTo>
                  <a:lnTo>
                    <a:pt x="103" y="12"/>
                  </a:lnTo>
                  <a:lnTo>
                    <a:pt x="110" y="8"/>
                  </a:lnTo>
                  <a:lnTo>
                    <a:pt x="118" y="6"/>
                  </a:lnTo>
                  <a:lnTo>
                    <a:pt x="124" y="2"/>
                  </a:lnTo>
                  <a:lnTo>
                    <a:pt x="133" y="0"/>
                  </a:lnTo>
                  <a:lnTo>
                    <a:pt x="133" y="0"/>
                  </a:lnTo>
                  <a:close/>
                </a:path>
              </a:pathLst>
            </a:custGeom>
            <a:solidFill>
              <a:srgbClr val="FFFFFF"/>
            </a:solidFill>
            <a:ln w="9525">
              <a:noFill/>
              <a:round/>
              <a:headEnd/>
              <a:tailEnd/>
            </a:ln>
          </p:spPr>
          <p:txBody>
            <a:bodyPr/>
            <a:lstStyle/>
            <a:p>
              <a:endParaRPr lang="es-AR"/>
            </a:p>
          </p:txBody>
        </p:sp>
        <p:sp>
          <p:nvSpPr>
            <p:cNvPr id="45275" name="Freeform 219"/>
            <p:cNvSpPr>
              <a:spLocks/>
            </p:cNvSpPr>
            <p:nvPr/>
          </p:nvSpPr>
          <p:spPr bwMode="auto">
            <a:xfrm>
              <a:off x="1515" y="3776"/>
              <a:ext cx="152" cy="55"/>
            </a:xfrm>
            <a:custGeom>
              <a:avLst/>
              <a:gdLst/>
              <a:ahLst/>
              <a:cxnLst>
                <a:cxn ang="0">
                  <a:pos x="293" y="0"/>
                </a:cxn>
                <a:cxn ang="0">
                  <a:pos x="295" y="10"/>
                </a:cxn>
                <a:cxn ang="0">
                  <a:pos x="301" y="14"/>
                </a:cxn>
                <a:cxn ang="0">
                  <a:pos x="305" y="19"/>
                </a:cxn>
                <a:cxn ang="0">
                  <a:pos x="305" y="35"/>
                </a:cxn>
                <a:cxn ang="0">
                  <a:pos x="305" y="46"/>
                </a:cxn>
                <a:cxn ang="0">
                  <a:pos x="295" y="59"/>
                </a:cxn>
                <a:cxn ang="0">
                  <a:pos x="276" y="71"/>
                </a:cxn>
                <a:cxn ang="0">
                  <a:pos x="253" y="80"/>
                </a:cxn>
                <a:cxn ang="0">
                  <a:pos x="234" y="94"/>
                </a:cxn>
                <a:cxn ang="0">
                  <a:pos x="215" y="103"/>
                </a:cxn>
                <a:cxn ang="0">
                  <a:pos x="191" y="103"/>
                </a:cxn>
                <a:cxn ang="0">
                  <a:pos x="166" y="105"/>
                </a:cxn>
                <a:cxn ang="0">
                  <a:pos x="143" y="107"/>
                </a:cxn>
                <a:cxn ang="0">
                  <a:pos x="118" y="109"/>
                </a:cxn>
                <a:cxn ang="0">
                  <a:pos x="94" y="109"/>
                </a:cxn>
                <a:cxn ang="0">
                  <a:pos x="69" y="109"/>
                </a:cxn>
                <a:cxn ang="0">
                  <a:pos x="46" y="109"/>
                </a:cxn>
                <a:cxn ang="0">
                  <a:pos x="46" y="105"/>
                </a:cxn>
                <a:cxn ang="0">
                  <a:pos x="67" y="101"/>
                </a:cxn>
                <a:cxn ang="0">
                  <a:pos x="90" y="97"/>
                </a:cxn>
                <a:cxn ang="0">
                  <a:pos x="113" y="94"/>
                </a:cxn>
                <a:cxn ang="0">
                  <a:pos x="135" y="92"/>
                </a:cxn>
                <a:cxn ang="0">
                  <a:pos x="158" y="86"/>
                </a:cxn>
                <a:cxn ang="0">
                  <a:pos x="179" y="80"/>
                </a:cxn>
                <a:cxn ang="0">
                  <a:pos x="204" y="73"/>
                </a:cxn>
                <a:cxn ang="0">
                  <a:pos x="206" y="69"/>
                </a:cxn>
                <a:cxn ang="0">
                  <a:pos x="192" y="69"/>
                </a:cxn>
                <a:cxn ang="0">
                  <a:pos x="177" y="67"/>
                </a:cxn>
                <a:cxn ang="0">
                  <a:pos x="162" y="65"/>
                </a:cxn>
                <a:cxn ang="0">
                  <a:pos x="147" y="65"/>
                </a:cxn>
                <a:cxn ang="0">
                  <a:pos x="134" y="65"/>
                </a:cxn>
                <a:cxn ang="0">
                  <a:pos x="116" y="67"/>
                </a:cxn>
                <a:cxn ang="0">
                  <a:pos x="99" y="69"/>
                </a:cxn>
                <a:cxn ang="0">
                  <a:pos x="84" y="67"/>
                </a:cxn>
                <a:cxn ang="0">
                  <a:pos x="69" y="65"/>
                </a:cxn>
                <a:cxn ang="0">
                  <a:pos x="54" y="63"/>
                </a:cxn>
                <a:cxn ang="0">
                  <a:pos x="38" y="61"/>
                </a:cxn>
                <a:cxn ang="0">
                  <a:pos x="23" y="56"/>
                </a:cxn>
                <a:cxn ang="0">
                  <a:pos x="12" y="48"/>
                </a:cxn>
                <a:cxn ang="0">
                  <a:pos x="2" y="38"/>
                </a:cxn>
                <a:cxn ang="0">
                  <a:pos x="18" y="31"/>
                </a:cxn>
                <a:cxn ang="0">
                  <a:pos x="54" y="29"/>
                </a:cxn>
                <a:cxn ang="0">
                  <a:pos x="90" y="27"/>
                </a:cxn>
                <a:cxn ang="0">
                  <a:pos x="124" y="25"/>
                </a:cxn>
                <a:cxn ang="0">
                  <a:pos x="160" y="21"/>
                </a:cxn>
                <a:cxn ang="0">
                  <a:pos x="194" y="18"/>
                </a:cxn>
                <a:cxn ang="0">
                  <a:pos x="230" y="12"/>
                </a:cxn>
                <a:cxn ang="0">
                  <a:pos x="267" y="4"/>
                </a:cxn>
                <a:cxn ang="0">
                  <a:pos x="286" y="2"/>
                </a:cxn>
              </a:cxnLst>
              <a:rect l="0" t="0" r="r" b="b"/>
              <a:pathLst>
                <a:path w="305" h="111">
                  <a:moveTo>
                    <a:pt x="286" y="2"/>
                  </a:moveTo>
                  <a:lnTo>
                    <a:pt x="293" y="0"/>
                  </a:lnTo>
                  <a:lnTo>
                    <a:pt x="295" y="4"/>
                  </a:lnTo>
                  <a:lnTo>
                    <a:pt x="295" y="10"/>
                  </a:lnTo>
                  <a:lnTo>
                    <a:pt x="295" y="18"/>
                  </a:lnTo>
                  <a:lnTo>
                    <a:pt x="301" y="14"/>
                  </a:lnTo>
                  <a:lnTo>
                    <a:pt x="305" y="16"/>
                  </a:lnTo>
                  <a:lnTo>
                    <a:pt x="305" y="19"/>
                  </a:lnTo>
                  <a:lnTo>
                    <a:pt x="305" y="27"/>
                  </a:lnTo>
                  <a:lnTo>
                    <a:pt x="305" y="35"/>
                  </a:lnTo>
                  <a:lnTo>
                    <a:pt x="305" y="40"/>
                  </a:lnTo>
                  <a:lnTo>
                    <a:pt x="305" y="46"/>
                  </a:lnTo>
                  <a:lnTo>
                    <a:pt x="305" y="54"/>
                  </a:lnTo>
                  <a:lnTo>
                    <a:pt x="295" y="59"/>
                  </a:lnTo>
                  <a:lnTo>
                    <a:pt x="287" y="65"/>
                  </a:lnTo>
                  <a:lnTo>
                    <a:pt x="276" y="71"/>
                  </a:lnTo>
                  <a:lnTo>
                    <a:pt x="265" y="76"/>
                  </a:lnTo>
                  <a:lnTo>
                    <a:pt x="253" y="80"/>
                  </a:lnTo>
                  <a:lnTo>
                    <a:pt x="244" y="88"/>
                  </a:lnTo>
                  <a:lnTo>
                    <a:pt x="234" y="94"/>
                  </a:lnTo>
                  <a:lnTo>
                    <a:pt x="229" y="103"/>
                  </a:lnTo>
                  <a:lnTo>
                    <a:pt x="215" y="103"/>
                  </a:lnTo>
                  <a:lnTo>
                    <a:pt x="204" y="103"/>
                  </a:lnTo>
                  <a:lnTo>
                    <a:pt x="191" y="103"/>
                  </a:lnTo>
                  <a:lnTo>
                    <a:pt x="179" y="105"/>
                  </a:lnTo>
                  <a:lnTo>
                    <a:pt x="166" y="105"/>
                  </a:lnTo>
                  <a:lnTo>
                    <a:pt x="154" y="107"/>
                  </a:lnTo>
                  <a:lnTo>
                    <a:pt x="143" y="107"/>
                  </a:lnTo>
                  <a:lnTo>
                    <a:pt x="130" y="109"/>
                  </a:lnTo>
                  <a:lnTo>
                    <a:pt x="118" y="109"/>
                  </a:lnTo>
                  <a:lnTo>
                    <a:pt x="107" y="109"/>
                  </a:lnTo>
                  <a:lnTo>
                    <a:pt x="94" y="109"/>
                  </a:lnTo>
                  <a:lnTo>
                    <a:pt x="82" y="111"/>
                  </a:lnTo>
                  <a:lnTo>
                    <a:pt x="69" y="109"/>
                  </a:lnTo>
                  <a:lnTo>
                    <a:pt x="57" y="109"/>
                  </a:lnTo>
                  <a:lnTo>
                    <a:pt x="46" y="109"/>
                  </a:lnTo>
                  <a:lnTo>
                    <a:pt x="37" y="109"/>
                  </a:lnTo>
                  <a:lnTo>
                    <a:pt x="46" y="105"/>
                  </a:lnTo>
                  <a:lnTo>
                    <a:pt x="57" y="103"/>
                  </a:lnTo>
                  <a:lnTo>
                    <a:pt x="67" y="101"/>
                  </a:lnTo>
                  <a:lnTo>
                    <a:pt x="78" y="99"/>
                  </a:lnTo>
                  <a:lnTo>
                    <a:pt x="90" y="97"/>
                  </a:lnTo>
                  <a:lnTo>
                    <a:pt x="101" y="95"/>
                  </a:lnTo>
                  <a:lnTo>
                    <a:pt x="113" y="94"/>
                  </a:lnTo>
                  <a:lnTo>
                    <a:pt x="124" y="94"/>
                  </a:lnTo>
                  <a:lnTo>
                    <a:pt x="135" y="92"/>
                  </a:lnTo>
                  <a:lnTo>
                    <a:pt x="147" y="90"/>
                  </a:lnTo>
                  <a:lnTo>
                    <a:pt x="158" y="86"/>
                  </a:lnTo>
                  <a:lnTo>
                    <a:pt x="170" y="84"/>
                  </a:lnTo>
                  <a:lnTo>
                    <a:pt x="179" y="80"/>
                  </a:lnTo>
                  <a:lnTo>
                    <a:pt x="192" y="76"/>
                  </a:lnTo>
                  <a:lnTo>
                    <a:pt x="204" y="73"/>
                  </a:lnTo>
                  <a:lnTo>
                    <a:pt x="215" y="69"/>
                  </a:lnTo>
                  <a:lnTo>
                    <a:pt x="206" y="69"/>
                  </a:lnTo>
                  <a:lnTo>
                    <a:pt x="200" y="69"/>
                  </a:lnTo>
                  <a:lnTo>
                    <a:pt x="192" y="69"/>
                  </a:lnTo>
                  <a:lnTo>
                    <a:pt x="185" y="69"/>
                  </a:lnTo>
                  <a:lnTo>
                    <a:pt x="177" y="67"/>
                  </a:lnTo>
                  <a:lnTo>
                    <a:pt x="168" y="65"/>
                  </a:lnTo>
                  <a:lnTo>
                    <a:pt x="162" y="65"/>
                  </a:lnTo>
                  <a:lnTo>
                    <a:pt x="154" y="65"/>
                  </a:lnTo>
                  <a:lnTo>
                    <a:pt x="147" y="65"/>
                  </a:lnTo>
                  <a:lnTo>
                    <a:pt x="139" y="65"/>
                  </a:lnTo>
                  <a:lnTo>
                    <a:pt x="134" y="65"/>
                  </a:lnTo>
                  <a:lnTo>
                    <a:pt x="128" y="65"/>
                  </a:lnTo>
                  <a:lnTo>
                    <a:pt x="116" y="67"/>
                  </a:lnTo>
                  <a:lnTo>
                    <a:pt x="107" y="73"/>
                  </a:lnTo>
                  <a:lnTo>
                    <a:pt x="99" y="69"/>
                  </a:lnTo>
                  <a:lnTo>
                    <a:pt x="94" y="69"/>
                  </a:lnTo>
                  <a:lnTo>
                    <a:pt x="84" y="67"/>
                  </a:lnTo>
                  <a:lnTo>
                    <a:pt x="76" y="67"/>
                  </a:lnTo>
                  <a:lnTo>
                    <a:pt x="69" y="65"/>
                  </a:lnTo>
                  <a:lnTo>
                    <a:pt x="61" y="65"/>
                  </a:lnTo>
                  <a:lnTo>
                    <a:pt x="54" y="63"/>
                  </a:lnTo>
                  <a:lnTo>
                    <a:pt x="46" y="63"/>
                  </a:lnTo>
                  <a:lnTo>
                    <a:pt x="38" y="61"/>
                  </a:lnTo>
                  <a:lnTo>
                    <a:pt x="31" y="59"/>
                  </a:lnTo>
                  <a:lnTo>
                    <a:pt x="23" y="56"/>
                  </a:lnTo>
                  <a:lnTo>
                    <a:pt x="18" y="54"/>
                  </a:lnTo>
                  <a:lnTo>
                    <a:pt x="12" y="48"/>
                  </a:lnTo>
                  <a:lnTo>
                    <a:pt x="8" y="44"/>
                  </a:lnTo>
                  <a:lnTo>
                    <a:pt x="2" y="38"/>
                  </a:lnTo>
                  <a:lnTo>
                    <a:pt x="0" y="33"/>
                  </a:lnTo>
                  <a:lnTo>
                    <a:pt x="18" y="31"/>
                  </a:lnTo>
                  <a:lnTo>
                    <a:pt x="37" y="31"/>
                  </a:lnTo>
                  <a:lnTo>
                    <a:pt x="54" y="29"/>
                  </a:lnTo>
                  <a:lnTo>
                    <a:pt x="73" y="29"/>
                  </a:lnTo>
                  <a:lnTo>
                    <a:pt x="90" y="27"/>
                  </a:lnTo>
                  <a:lnTo>
                    <a:pt x="107" y="27"/>
                  </a:lnTo>
                  <a:lnTo>
                    <a:pt x="124" y="25"/>
                  </a:lnTo>
                  <a:lnTo>
                    <a:pt x="143" y="25"/>
                  </a:lnTo>
                  <a:lnTo>
                    <a:pt x="160" y="21"/>
                  </a:lnTo>
                  <a:lnTo>
                    <a:pt x="177" y="19"/>
                  </a:lnTo>
                  <a:lnTo>
                    <a:pt x="194" y="18"/>
                  </a:lnTo>
                  <a:lnTo>
                    <a:pt x="213" y="16"/>
                  </a:lnTo>
                  <a:lnTo>
                    <a:pt x="230" y="12"/>
                  </a:lnTo>
                  <a:lnTo>
                    <a:pt x="249" y="8"/>
                  </a:lnTo>
                  <a:lnTo>
                    <a:pt x="267" y="4"/>
                  </a:lnTo>
                  <a:lnTo>
                    <a:pt x="286" y="2"/>
                  </a:lnTo>
                  <a:lnTo>
                    <a:pt x="286" y="2"/>
                  </a:lnTo>
                  <a:close/>
                </a:path>
              </a:pathLst>
            </a:custGeom>
            <a:solidFill>
              <a:srgbClr val="FFFFFF"/>
            </a:solidFill>
            <a:ln w="9525">
              <a:noFill/>
              <a:round/>
              <a:headEnd/>
              <a:tailEnd/>
            </a:ln>
          </p:spPr>
          <p:txBody>
            <a:bodyPr/>
            <a:lstStyle/>
            <a:p>
              <a:endParaRPr lang="es-AR"/>
            </a:p>
          </p:txBody>
        </p:sp>
        <p:sp>
          <p:nvSpPr>
            <p:cNvPr id="45276" name="Freeform 220"/>
            <p:cNvSpPr>
              <a:spLocks/>
            </p:cNvSpPr>
            <p:nvPr/>
          </p:nvSpPr>
          <p:spPr bwMode="auto">
            <a:xfrm>
              <a:off x="529" y="3784"/>
              <a:ext cx="66" cy="33"/>
            </a:xfrm>
            <a:custGeom>
              <a:avLst/>
              <a:gdLst/>
              <a:ahLst/>
              <a:cxnLst>
                <a:cxn ang="0">
                  <a:pos x="95" y="0"/>
                </a:cxn>
                <a:cxn ang="0">
                  <a:pos x="100" y="5"/>
                </a:cxn>
                <a:cxn ang="0">
                  <a:pos x="104" y="15"/>
                </a:cxn>
                <a:cxn ang="0">
                  <a:pos x="108" y="24"/>
                </a:cxn>
                <a:cxn ang="0">
                  <a:pos x="110" y="36"/>
                </a:cxn>
                <a:cxn ang="0">
                  <a:pos x="121" y="32"/>
                </a:cxn>
                <a:cxn ang="0">
                  <a:pos x="129" y="36"/>
                </a:cxn>
                <a:cxn ang="0">
                  <a:pos x="131" y="39"/>
                </a:cxn>
                <a:cxn ang="0">
                  <a:pos x="131" y="45"/>
                </a:cxn>
                <a:cxn ang="0">
                  <a:pos x="131" y="51"/>
                </a:cxn>
                <a:cxn ang="0">
                  <a:pos x="131" y="60"/>
                </a:cxn>
                <a:cxn ang="0">
                  <a:pos x="121" y="62"/>
                </a:cxn>
                <a:cxn ang="0">
                  <a:pos x="114" y="62"/>
                </a:cxn>
                <a:cxn ang="0">
                  <a:pos x="102" y="64"/>
                </a:cxn>
                <a:cxn ang="0">
                  <a:pos x="93" y="64"/>
                </a:cxn>
                <a:cxn ang="0">
                  <a:pos x="83" y="64"/>
                </a:cxn>
                <a:cxn ang="0">
                  <a:pos x="74" y="64"/>
                </a:cxn>
                <a:cxn ang="0">
                  <a:pos x="64" y="64"/>
                </a:cxn>
                <a:cxn ang="0">
                  <a:pos x="57" y="64"/>
                </a:cxn>
                <a:cxn ang="0">
                  <a:pos x="45" y="62"/>
                </a:cxn>
                <a:cxn ang="0">
                  <a:pos x="38" y="62"/>
                </a:cxn>
                <a:cxn ang="0">
                  <a:pos x="30" y="58"/>
                </a:cxn>
                <a:cxn ang="0">
                  <a:pos x="23" y="55"/>
                </a:cxn>
                <a:cxn ang="0">
                  <a:pos x="15" y="49"/>
                </a:cxn>
                <a:cxn ang="0">
                  <a:pos x="9" y="43"/>
                </a:cxn>
                <a:cxn ang="0">
                  <a:pos x="2" y="36"/>
                </a:cxn>
                <a:cxn ang="0">
                  <a:pos x="0" y="30"/>
                </a:cxn>
                <a:cxn ang="0">
                  <a:pos x="9" y="24"/>
                </a:cxn>
                <a:cxn ang="0">
                  <a:pos x="21" y="20"/>
                </a:cxn>
                <a:cxn ang="0">
                  <a:pos x="26" y="19"/>
                </a:cxn>
                <a:cxn ang="0">
                  <a:pos x="34" y="19"/>
                </a:cxn>
                <a:cxn ang="0">
                  <a:pos x="42" y="19"/>
                </a:cxn>
                <a:cxn ang="0">
                  <a:pos x="47" y="19"/>
                </a:cxn>
                <a:cxn ang="0">
                  <a:pos x="53" y="17"/>
                </a:cxn>
                <a:cxn ang="0">
                  <a:pos x="61" y="15"/>
                </a:cxn>
                <a:cxn ang="0">
                  <a:pos x="66" y="13"/>
                </a:cxn>
                <a:cxn ang="0">
                  <a:pos x="72" y="13"/>
                </a:cxn>
                <a:cxn ang="0">
                  <a:pos x="83" y="7"/>
                </a:cxn>
                <a:cxn ang="0">
                  <a:pos x="95" y="0"/>
                </a:cxn>
                <a:cxn ang="0">
                  <a:pos x="95" y="0"/>
                </a:cxn>
              </a:cxnLst>
              <a:rect l="0" t="0" r="r" b="b"/>
              <a:pathLst>
                <a:path w="131" h="64">
                  <a:moveTo>
                    <a:pt x="95" y="0"/>
                  </a:moveTo>
                  <a:lnTo>
                    <a:pt x="100" y="5"/>
                  </a:lnTo>
                  <a:lnTo>
                    <a:pt x="104" y="15"/>
                  </a:lnTo>
                  <a:lnTo>
                    <a:pt x="108" y="24"/>
                  </a:lnTo>
                  <a:lnTo>
                    <a:pt x="110" y="36"/>
                  </a:lnTo>
                  <a:lnTo>
                    <a:pt x="121" y="32"/>
                  </a:lnTo>
                  <a:lnTo>
                    <a:pt x="129" y="36"/>
                  </a:lnTo>
                  <a:lnTo>
                    <a:pt x="131" y="39"/>
                  </a:lnTo>
                  <a:lnTo>
                    <a:pt x="131" y="45"/>
                  </a:lnTo>
                  <a:lnTo>
                    <a:pt x="131" y="51"/>
                  </a:lnTo>
                  <a:lnTo>
                    <a:pt x="131" y="60"/>
                  </a:lnTo>
                  <a:lnTo>
                    <a:pt x="121" y="62"/>
                  </a:lnTo>
                  <a:lnTo>
                    <a:pt x="114" y="62"/>
                  </a:lnTo>
                  <a:lnTo>
                    <a:pt x="102" y="64"/>
                  </a:lnTo>
                  <a:lnTo>
                    <a:pt x="93" y="64"/>
                  </a:lnTo>
                  <a:lnTo>
                    <a:pt x="83" y="64"/>
                  </a:lnTo>
                  <a:lnTo>
                    <a:pt x="74" y="64"/>
                  </a:lnTo>
                  <a:lnTo>
                    <a:pt x="64" y="64"/>
                  </a:lnTo>
                  <a:lnTo>
                    <a:pt x="57" y="64"/>
                  </a:lnTo>
                  <a:lnTo>
                    <a:pt x="45" y="62"/>
                  </a:lnTo>
                  <a:lnTo>
                    <a:pt x="38" y="62"/>
                  </a:lnTo>
                  <a:lnTo>
                    <a:pt x="30" y="58"/>
                  </a:lnTo>
                  <a:lnTo>
                    <a:pt x="23" y="55"/>
                  </a:lnTo>
                  <a:lnTo>
                    <a:pt x="15" y="49"/>
                  </a:lnTo>
                  <a:lnTo>
                    <a:pt x="9" y="43"/>
                  </a:lnTo>
                  <a:lnTo>
                    <a:pt x="2" y="36"/>
                  </a:lnTo>
                  <a:lnTo>
                    <a:pt x="0" y="30"/>
                  </a:lnTo>
                  <a:lnTo>
                    <a:pt x="9" y="24"/>
                  </a:lnTo>
                  <a:lnTo>
                    <a:pt x="21" y="20"/>
                  </a:lnTo>
                  <a:lnTo>
                    <a:pt x="26" y="19"/>
                  </a:lnTo>
                  <a:lnTo>
                    <a:pt x="34" y="19"/>
                  </a:lnTo>
                  <a:lnTo>
                    <a:pt x="42" y="19"/>
                  </a:lnTo>
                  <a:lnTo>
                    <a:pt x="47" y="19"/>
                  </a:lnTo>
                  <a:lnTo>
                    <a:pt x="53" y="17"/>
                  </a:lnTo>
                  <a:lnTo>
                    <a:pt x="61" y="15"/>
                  </a:lnTo>
                  <a:lnTo>
                    <a:pt x="66" y="13"/>
                  </a:lnTo>
                  <a:lnTo>
                    <a:pt x="72" y="13"/>
                  </a:lnTo>
                  <a:lnTo>
                    <a:pt x="83" y="7"/>
                  </a:lnTo>
                  <a:lnTo>
                    <a:pt x="95" y="0"/>
                  </a:lnTo>
                  <a:lnTo>
                    <a:pt x="95" y="0"/>
                  </a:lnTo>
                  <a:close/>
                </a:path>
              </a:pathLst>
            </a:custGeom>
            <a:solidFill>
              <a:srgbClr val="FFFFFF"/>
            </a:solidFill>
            <a:ln w="9525">
              <a:noFill/>
              <a:round/>
              <a:headEnd/>
              <a:tailEnd/>
            </a:ln>
          </p:spPr>
          <p:txBody>
            <a:bodyPr/>
            <a:lstStyle/>
            <a:p>
              <a:endParaRPr lang="es-AR"/>
            </a:p>
          </p:txBody>
        </p:sp>
        <p:sp>
          <p:nvSpPr>
            <p:cNvPr id="45277" name="Freeform 221"/>
            <p:cNvSpPr>
              <a:spLocks/>
            </p:cNvSpPr>
            <p:nvPr/>
          </p:nvSpPr>
          <p:spPr bwMode="auto">
            <a:xfrm>
              <a:off x="1333" y="3786"/>
              <a:ext cx="130" cy="43"/>
            </a:xfrm>
            <a:custGeom>
              <a:avLst/>
              <a:gdLst/>
              <a:ahLst/>
              <a:cxnLst>
                <a:cxn ang="0">
                  <a:pos x="253" y="0"/>
                </a:cxn>
                <a:cxn ang="0">
                  <a:pos x="259" y="14"/>
                </a:cxn>
                <a:cxn ang="0">
                  <a:pos x="261" y="25"/>
                </a:cxn>
                <a:cxn ang="0">
                  <a:pos x="261" y="35"/>
                </a:cxn>
                <a:cxn ang="0">
                  <a:pos x="259" y="44"/>
                </a:cxn>
                <a:cxn ang="0">
                  <a:pos x="251" y="54"/>
                </a:cxn>
                <a:cxn ang="0">
                  <a:pos x="242" y="61"/>
                </a:cxn>
                <a:cxn ang="0">
                  <a:pos x="232" y="69"/>
                </a:cxn>
                <a:cxn ang="0">
                  <a:pos x="221" y="76"/>
                </a:cxn>
                <a:cxn ang="0">
                  <a:pos x="206" y="80"/>
                </a:cxn>
                <a:cxn ang="0">
                  <a:pos x="192" y="84"/>
                </a:cxn>
                <a:cxn ang="0">
                  <a:pos x="177" y="86"/>
                </a:cxn>
                <a:cxn ang="0">
                  <a:pos x="162" y="86"/>
                </a:cxn>
                <a:cxn ang="0">
                  <a:pos x="149" y="86"/>
                </a:cxn>
                <a:cxn ang="0">
                  <a:pos x="137" y="82"/>
                </a:cxn>
                <a:cxn ang="0">
                  <a:pos x="126" y="78"/>
                </a:cxn>
                <a:cxn ang="0">
                  <a:pos x="116" y="73"/>
                </a:cxn>
                <a:cxn ang="0">
                  <a:pos x="107" y="69"/>
                </a:cxn>
                <a:cxn ang="0">
                  <a:pos x="101" y="67"/>
                </a:cxn>
                <a:cxn ang="0">
                  <a:pos x="94" y="65"/>
                </a:cxn>
                <a:cxn ang="0">
                  <a:pos x="88" y="65"/>
                </a:cxn>
                <a:cxn ang="0">
                  <a:pos x="78" y="61"/>
                </a:cxn>
                <a:cxn ang="0">
                  <a:pos x="73" y="61"/>
                </a:cxn>
                <a:cxn ang="0">
                  <a:pos x="63" y="59"/>
                </a:cxn>
                <a:cxn ang="0">
                  <a:pos x="58" y="59"/>
                </a:cxn>
                <a:cxn ang="0">
                  <a:pos x="50" y="57"/>
                </a:cxn>
                <a:cxn ang="0">
                  <a:pos x="40" y="55"/>
                </a:cxn>
                <a:cxn ang="0">
                  <a:pos x="35" y="54"/>
                </a:cxn>
                <a:cxn ang="0">
                  <a:pos x="27" y="54"/>
                </a:cxn>
                <a:cxn ang="0">
                  <a:pos x="19" y="50"/>
                </a:cxn>
                <a:cxn ang="0">
                  <a:pos x="12" y="46"/>
                </a:cxn>
                <a:cxn ang="0">
                  <a:pos x="6" y="42"/>
                </a:cxn>
                <a:cxn ang="0">
                  <a:pos x="0" y="36"/>
                </a:cxn>
                <a:cxn ang="0">
                  <a:pos x="16" y="33"/>
                </a:cxn>
                <a:cxn ang="0">
                  <a:pos x="33" y="33"/>
                </a:cxn>
                <a:cxn ang="0">
                  <a:pos x="50" y="33"/>
                </a:cxn>
                <a:cxn ang="0">
                  <a:pos x="67" y="33"/>
                </a:cxn>
                <a:cxn ang="0">
                  <a:pos x="84" y="33"/>
                </a:cxn>
                <a:cxn ang="0">
                  <a:pos x="101" y="33"/>
                </a:cxn>
                <a:cxn ang="0">
                  <a:pos x="118" y="33"/>
                </a:cxn>
                <a:cxn ang="0">
                  <a:pos x="137" y="35"/>
                </a:cxn>
                <a:cxn ang="0">
                  <a:pos x="154" y="33"/>
                </a:cxn>
                <a:cxn ang="0">
                  <a:pos x="170" y="33"/>
                </a:cxn>
                <a:cxn ang="0">
                  <a:pos x="185" y="29"/>
                </a:cxn>
                <a:cxn ang="0">
                  <a:pos x="200" y="27"/>
                </a:cxn>
                <a:cxn ang="0">
                  <a:pos x="215" y="23"/>
                </a:cxn>
                <a:cxn ang="0">
                  <a:pos x="229" y="17"/>
                </a:cxn>
                <a:cxn ang="0">
                  <a:pos x="242" y="10"/>
                </a:cxn>
                <a:cxn ang="0">
                  <a:pos x="253" y="0"/>
                </a:cxn>
                <a:cxn ang="0">
                  <a:pos x="253" y="0"/>
                </a:cxn>
              </a:cxnLst>
              <a:rect l="0" t="0" r="r" b="b"/>
              <a:pathLst>
                <a:path w="261" h="86">
                  <a:moveTo>
                    <a:pt x="253" y="0"/>
                  </a:moveTo>
                  <a:lnTo>
                    <a:pt x="259" y="14"/>
                  </a:lnTo>
                  <a:lnTo>
                    <a:pt x="261" y="25"/>
                  </a:lnTo>
                  <a:lnTo>
                    <a:pt x="261" y="35"/>
                  </a:lnTo>
                  <a:lnTo>
                    <a:pt x="259" y="44"/>
                  </a:lnTo>
                  <a:lnTo>
                    <a:pt x="251" y="54"/>
                  </a:lnTo>
                  <a:lnTo>
                    <a:pt x="242" y="61"/>
                  </a:lnTo>
                  <a:lnTo>
                    <a:pt x="232" y="69"/>
                  </a:lnTo>
                  <a:lnTo>
                    <a:pt x="221" y="76"/>
                  </a:lnTo>
                  <a:lnTo>
                    <a:pt x="206" y="80"/>
                  </a:lnTo>
                  <a:lnTo>
                    <a:pt x="192" y="84"/>
                  </a:lnTo>
                  <a:lnTo>
                    <a:pt x="177" y="86"/>
                  </a:lnTo>
                  <a:lnTo>
                    <a:pt x="162" y="86"/>
                  </a:lnTo>
                  <a:lnTo>
                    <a:pt x="149" y="86"/>
                  </a:lnTo>
                  <a:lnTo>
                    <a:pt x="137" y="82"/>
                  </a:lnTo>
                  <a:lnTo>
                    <a:pt x="126" y="78"/>
                  </a:lnTo>
                  <a:lnTo>
                    <a:pt x="116" y="73"/>
                  </a:lnTo>
                  <a:lnTo>
                    <a:pt x="107" y="69"/>
                  </a:lnTo>
                  <a:lnTo>
                    <a:pt x="101" y="67"/>
                  </a:lnTo>
                  <a:lnTo>
                    <a:pt x="94" y="65"/>
                  </a:lnTo>
                  <a:lnTo>
                    <a:pt x="88" y="65"/>
                  </a:lnTo>
                  <a:lnTo>
                    <a:pt x="78" y="61"/>
                  </a:lnTo>
                  <a:lnTo>
                    <a:pt x="73" y="61"/>
                  </a:lnTo>
                  <a:lnTo>
                    <a:pt x="63" y="59"/>
                  </a:lnTo>
                  <a:lnTo>
                    <a:pt x="58" y="59"/>
                  </a:lnTo>
                  <a:lnTo>
                    <a:pt x="50" y="57"/>
                  </a:lnTo>
                  <a:lnTo>
                    <a:pt x="40" y="55"/>
                  </a:lnTo>
                  <a:lnTo>
                    <a:pt x="35" y="54"/>
                  </a:lnTo>
                  <a:lnTo>
                    <a:pt x="27" y="54"/>
                  </a:lnTo>
                  <a:lnTo>
                    <a:pt x="19" y="50"/>
                  </a:lnTo>
                  <a:lnTo>
                    <a:pt x="12" y="46"/>
                  </a:lnTo>
                  <a:lnTo>
                    <a:pt x="6" y="42"/>
                  </a:lnTo>
                  <a:lnTo>
                    <a:pt x="0" y="36"/>
                  </a:lnTo>
                  <a:lnTo>
                    <a:pt x="16" y="33"/>
                  </a:lnTo>
                  <a:lnTo>
                    <a:pt x="33" y="33"/>
                  </a:lnTo>
                  <a:lnTo>
                    <a:pt x="50" y="33"/>
                  </a:lnTo>
                  <a:lnTo>
                    <a:pt x="67" y="33"/>
                  </a:lnTo>
                  <a:lnTo>
                    <a:pt x="84" y="33"/>
                  </a:lnTo>
                  <a:lnTo>
                    <a:pt x="101" y="33"/>
                  </a:lnTo>
                  <a:lnTo>
                    <a:pt x="118" y="33"/>
                  </a:lnTo>
                  <a:lnTo>
                    <a:pt x="137" y="35"/>
                  </a:lnTo>
                  <a:lnTo>
                    <a:pt x="154" y="33"/>
                  </a:lnTo>
                  <a:lnTo>
                    <a:pt x="170" y="33"/>
                  </a:lnTo>
                  <a:lnTo>
                    <a:pt x="185" y="29"/>
                  </a:lnTo>
                  <a:lnTo>
                    <a:pt x="200" y="27"/>
                  </a:lnTo>
                  <a:lnTo>
                    <a:pt x="215" y="23"/>
                  </a:lnTo>
                  <a:lnTo>
                    <a:pt x="229" y="17"/>
                  </a:lnTo>
                  <a:lnTo>
                    <a:pt x="242" y="10"/>
                  </a:lnTo>
                  <a:lnTo>
                    <a:pt x="253" y="0"/>
                  </a:lnTo>
                  <a:lnTo>
                    <a:pt x="253" y="0"/>
                  </a:lnTo>
                  <a:close/>
                </a:path>
              </a:pathLst>
            </a:custGeom>
            <a:solidFill>
              <a:srgbClr val="FFFFFF"/>
            </a:solidFill>
            <a:ln w="9525">
              <a:noFill/>
              <a:round/>
              <a:headEnd/>
              <a:tailEnd/>
            </a:ln>
          </p:spPr>
          <p:txBody>
            <a:bodyPr/>
            <a:lstStyle/>
            <a:p>
              <a:endParaRPr lang="es-AR"/>
            </a:p>
          </p:txBody>
        </p:sp>
        <p:sp>
          <p:nvSpPr>
            <p:cNvPr id="45278" name="Freeform 222"/>
            <p:cNvSpPr>
              <a:spLocks/>
            </p:cNvSpPr>
            <p:nvPr/>
          </p:nvSpPr>
          <p:spPr bwMode="auto">
            <a:xfrm>
              <a:off x="1774" y="3792"/>
              <a:ext cx="69" cy="29"/>
            </a:xfrm>
            <a:custGeom>
              <a:avLst/>
              <a:gdLst/>
              <a:ahLst/>
              <a:cxnLst>
                <a:cxn ang="0">
                  <a:pos x="126" y="0"/>
                </a:cxn>
                <a:cxn ang="0">
                  <a:pos x="133" y="13"/>
                </a:cxn>
                <a:cxn ang="0">
                  <a:pos x="137" y="24"/>
                </a:cxn>
                <a:cxn ang="0">
                  <a:pos x="137" y="36"/>
                </a:cxn>
                <a:cxn ang="0">
                  <a:pos x="133" y="43"/>
                </a:cxn>
                <a:cxn ang="0">
                  <a:pos x="128" y="49"/>
                </a:cxn>
                <a:cxn ang="0">
                  <a:pos x="120" y="53"/>
                </a:cxn>
                <a:cxn ang="0">
                  <a:pos x="111" y="57"/>
                </a:cxn>
                <a:cxn ang="0">
                  <a:pos x="101" y="59"/>
                </a:cxn>
                <a:cxn ang="0">
                  <a:pos x="88" y="59"/>
                </a:cxn>
                <a:cxn ang="0">
                  <a:pos x="74" y="59"/>
                </a:cxn>
                <a:cxn ang="0">
                  <a:pos x="61" y="57"/>
                </a:cxn>
                <a:cxn ang="0">
                  <a:pos x="46" y="57"/>
                </a:cxn>
                <a:cxn ang="0">
                  <a:pos x="33" y="53"/>
                </a:cxn>
                <a:cxn ang="0">
                  <a:pos x="21" y="53"/>
                </a:cxn>
                <a:cxn ang="0">
                  <a:pos x="10" y="49"/>
                </a:cxn>
                <a:cxn ang="0">
                  <a:pos x="0" y="49"/>
                </a:cxn>
                <a:cxn ang="0">
                  <a:pos x="6" y="42"/>
                </a:cxn>
                <a:cxn ang="0">
                  <a:pos x="15" y="38"/>
                </a:cxn>
                <a:cxn ang="0">
                  <a:pos x="19" y="36"/>
                </a:cxn>
                <a:cxn ang="0">
                  <a:pos x="25" y="36"/>
                </a:cxn>
                <a:cxn ang="0">
                  <a:pos x="33" y="34"/>
                </a:cxn>
                <a:cxn ang="0">
                  <a:pos x="38" y="34"/>
                </a:cxn>
                <a:cxn ang="0">
                  <a:pos x="50" y="32"/>
                </a:cxn>
                <a:cxn ang="0">
                  <a:pos x="63" y="30"/>
                </a:cxn>
                <a:cxn ang="0">
                  <a:pos x="74" y="24"/>
                </a:cxn>
                <a:cxn ang="0">
                  <a:pos x="86" y="21"/>
                </a:cxn>
                <a:cxn ang="0">
                  <a:pos x="95" y="15"/>
                </a:cxn>
                <a:cxn ang="0">
                  <a:pos x="107" y="11"/>
                </a:cxn>
                <a:cxn ang="0">
                  <a:pos x="116" y="5"/>
                </a:cxn>
                <a:cxn ang="0">
                  <a:pos x="126" y="0"/>
                </a:cxn>
                <a:cxn ang="0">
                  <a:pos x="126" y="0"/>
                </a:cxn>
              </a:cxnLst>
              <a:rect l="0" t="0" r="r" b="b"/>
              <a:pathLst>
                <a:path w="137" h="59">
                  <a:moveTo>
                    <a:pt x="126" y="0"/>
                  </a:moveTo>
                  <a:lnTo>
                    <a:pt x="133" y="13"/>
                  </a:lnTo>
                  <a:lnTo>
                    <a:pt x="137" y="24"/>
                  </a:lnTo>
                  <a:lnTo>
                    <a:pt x="137" y="36"/>
                  </a:lnTo>
                  <a:lnTo>
                    <a:pt x="133" y="43"/>
                  </a:lnTo>
                  <a:lnTo>
                    <a:pt x="128" y="49"/>
                  </a:lnTo>
                  <a:lnTo>
                    <a:pt x="120" y="53"/>
                  </a:lnTo>
                  <a:lnTo>
                    <a:pt x="111" y="57"/>
                  </a:lnTo>
                  <a:lnTo>
                    <a:pt x="101" y="59"/>
                  </a:lnTo>
                  <a:lnTo>
                    <a:pt x="88" y="59"/>
                  </a:lnTo>
                  <a:lnTo>
                    <a:pt x="74" y="59"/>
                  </a:lnTo>
                  <a:lnTo>
                    <a:pt x="61" y="57"/>
                  </a:lnTo>
                  <a:lnTo>
                    <a:pt x="46" y="57"/>
                  </a:lnTo>
                  <a:lnTo>
                    <a:pt x="33" y="53"/>
                  </a:lnTo>
                  <a:lnTo>
                    <a:pt x="21" y="53"/>
                  </a:lnTo>
                  <a:lnTo>
                    <a:pt x="10" y="49"/>
                  </a:lnTo>
                  <a:lnTo>
                    <a:pt x="0" y="49"/>
                  </a:lnTo>
                  <a:lnTo>
                    <a:pt x="6" y="42"/>
                  </a:lnTo>
                  <a:lnTo>
                    <a:pt x="15" y="38"/>
                  </a:lnTo>
                  <a:lnTo>
                    <a:pt x="19" y="36"/>
                  </a:lnTo>
                  <a:lnTo>
                    <a:pt x="25" y="36"/>
                  </a:lnTo>
                  <a:lnTo>
                    <a:pt x="33" y="34"/>
                  </a:lnTo>
                  <a:lnTo>
                    <a:pt x="38" y="34"/>
                  </a:lnTo>
                  <a:lnTo>
                    <a:pt x="50" y="32"/>
                  </a:lnTo>
                  <a:lnTo>
                    <a:pt x="63" y="30"/>
                  </a:lnTo>
                  <a:lnTo>
                    <a:pt x="74" y="24"/>
                  </a:lnTo>
                  <a:lnTo>
                    <a:pt x="86" y="21"/>
                  </a:lnTo>
                  <a:lnTo>
                    <a:pt x="95" y="15"/>
                  </a:lnTo>
                  <a:lnTo>
                    <a:pt x="107" y="11"/>
                  </a:lnTo>
                  <a:lnTo>
                    <a:pt x="116" y="5"/>
                  </a:lnTo>
                  <a:lnTo>
                    <a:pt x="126" y="0"/>
                  </a:lnTo>
                  <a:lnTo>
                    <a:pt x="126" y="0"/>
                  </a:lnTo>
                  <a:close/>
                </a:path>
              </a:pathLst>
            </a:custGeom>
            <a:solidFill>
              <a:srgbClr val="D1BDBD"/>
            </a:solidFill>
            <a:ln w="9525">
              <a:noFill/>
              <a:round/>
              <a:headEnd/>
              <a:tailEnd/>
            </a:ln>
          </p:spPr>
          <p:txBody>
            <a:bodyPr/>
            <a:lstStyle/>
            <a:p>
              <a:endParaRPr lang="es-AR"/>
            </a:p>
          </p:txBody>
        </p:sp>
        <p:sp>
          <p:nvSpPr>
            <p:cNvPr id="45279" name="Freeform 223"/>
            <p:cNvSpPr>
              <a:spLocks/>
            </p:cNvSpPr>
            <p:nvPr/>
          </p:nvSpPr>
          <p:spPr bwMode="auto">
            <a:xfrm>
              <a:off x="808" y="3804"/>
              <a:ext cx="148" cy="49"/>
            </a:xfrm>
            <a:custGeom>
              <a:avLst/>
              <a:gdLst/>
              <a:ahLst/>
              <a:cxnLst>
                <a:cxn ang="0">
                  <a:pos x="186" y="12"/>
                </a:cxn>
                <a:cxn ang="0">
                  <a:pos x="180" y="29"/>
                </a:cxn>
                <a:cxn ang="0">
                  <a:pos x="163" y="40"/>
                </a:cxn>
                <a:cxn ang="0">
                  <a:pos x="142" y="50"/>
                </a:cxn>
                <a:cxn ang="0">
                  <a:pos x="142" y="56"/>
                </a:cxn>
                <a:cxn ang="0">
                  <a:pos x="163" y="54"/>
                </a:cxn>
                <a:cxn ang="0">
                  <a:pos x="184" y="50"/>
                </a:cxn>
                <a:cxn ang="0">
                  <a:pos x="205" y="44"/>
                </a:cxn>
                <a:cxn ang="0">
                  <a:pos x="224" y="37"/>
                </a:cxn>
                <a:cxn ang="0">
                  <a:pos x="243" y="29"/>
                </a:cxn>
                <a:cxn ang="0">
                  <a:pos x="264" y="21"/>
                </a:cxn>
                <a:cxn ang="0">
                  <a:pos x="285" y="14"/>
                </a:cxn>
                <a:cxn ang="0">
                  <a:pos x="296" y="21"/>
                </a:cxn>
                <a:cxn ang="0">
                  <a:pos x="292" y="40"/>
                </a:cxn>
                <a:cxn ang="0">
                  <a:pos x="281" y="54"/>
                </a:cxn>
                <a:cxn ang="0">
                  <a:pos x="264" y="65"/>
                </a:cxn>
                <a:cxn ang="0">
                  <a:pos x="243" y="73"/>
                </a:cxn>
                <a:cxn ang="0">
                  <a:pos x="220" y="80"/>
                </a:cxn>
                <a:cxn ang="0">
                  <a:pos x="199" y="86"/>
                </a:cxn>
                <a:cxn ang="0">
                  <a:pos x="180" y="94"/>
                </a:cxn>
                <a:cxn ang="0">
                  <a:pos x="161" y="95"/>
                </a:cxn>
                <a:cxn ang="0">
                  <a:pos x="140" y="95"/>
                </a:cxn>
                <a:cxn ang="0">
                  <a:pos x="119" y="94"/>
                </a:cxn>
                <a:cxn ang="0">
                  <a:pos x="102" y="90"/>
                </a:cxn>
                <a:cxn ang="0">
                  <a:pos x="81" y="90"/>
                </a:cxn>
                <a:cxn ang="0">
                  <a:pos x="64" y="88"/>
                </a:cxn>
                <a:cxn ang="0">
                  <a:pos x="45" y="88"/>
                </a:cxn>
                <a:cxn ang="0">
                  <a:pos x="28" y="90"/>
                </a:cxn>
                <a:cxn ang="0">
                  <a:pos x="13" y="84"/>
                </a:cxn>
                <a:cxn ang="0">
                  <a:pos x="3" y="76"/>
                </a:cxn>
                <a:cxn ang="0">
                  <a:pos x="11" y="69"/>
                </a:cxn>
                <a:cxn ang="0">
                  <a:pos x="36" y="61"/>
                </a:cxn>
                <a:cxn ang="0">
                  <a:pos x="58" y="54"/>
                </a:cxn>
                <a:cxn ang="0">
                  <a:pos x="81" y="46"/>
                </a:cxn>
                <a:cxn ang="0">
                  <a:pos x="104" y="37"/>
                </a:cxn>
                <a:cxn ang="0">
                  <a:pos x="127" y="29"/>
                </a:cxn>
                <a:cxn ang="0">
                  <a:pos x="150" y="18"/>
                </a:cxn>
                <a:cxn ang="0">
                  <a:pos x="171" y="6"/>
                </a:cxn>
                <a:cxn ang="0">
                  <a:pos x="182" y="0"/>
                </a:cxn>
              </a:cxnLst>
              <a:rect l="0" t="0" r="r" b="b"/>
              <a:pathLst>
                <a:path w="296" h="97">
                  <a:moveTo>
                    <a:pt x="182" y="0"/>
                  </a:moveTo>
                  <a:lnTo>
                    <a:pt x="186" y="12"/>
                  </a:lnTo>
                  <a:lnTo>
                    <a:pt x="186" y="21"/>
                  </a:lnTo>
                  <a:lnTo>
                    <a:pt x="180" y="29"/>
                  </a:lnTo>
                  <a:lnTo>
                    <a:pt x="174" y="35"/>
                  </a:lnTo>
                  <a:lnTo>
                    <a:pt x="163" y="40"/>
                  </a:lnTo>
                  <a:lnTo>
                    <a:pt x="153" y="46"/>
                  </a:lnTo>
                  <a:lnTo>
                    <a:pt x="142" y="50"/>
                  </a:lnTo>
                  <a:lnTo>
                    <a:pt x="133" y="57"/>
                  </a:lnTo>
                  <a:lnTo>
                    <a:pt x="142" y="56"/>
                  </a:lnTo>
                  <a:lnTo>
                    <a:pt x="153" y="56"/>
                  </a:lnTo>
                  <a:lnTo>
                    <a:pt x="163" y="54"/>
                  </a:lnTo>
                  <a:lnTo>
                    <a:pt x="174" y="52"/>
                  </a:lnTo>
                  <a:lnTo>
                    <a:pt x="184" y="50"/>
                  </a:lnTo>
                  <a:lnTo>
                    <a:pt x="195" y="46"/>
                  </a:lnTo>
                  <a:lnTo>
                    <a:pt x="205" y="44"/>
                  </a:lnTo>
                  <a:lnTo>
                    <a:pt x="214" y="40"/>
                  </a:lnTo>
                  <a:lnTo>
                    <a:pt x="224" y="37"/>
                  </a:lnTo>
                  <a:lnTo>
                    <a:pt x="235" y="33"/>
                  </a:lnTo>
                  <a:lnTo>
                    <a:pt x="243" y="29"/>
                  </a:lnTo>
                  <a:lnTo>
                    <a:pt x="254" y="25"/>
                  </a:lnTo>
                  <a:lnTo>
                    <a:pt x="264" y="21"/>
                  </a:lnTo>
                  <a:lnTo>
                    <a:pt x="273" y="18"/>
                  </a:lnTo>
                  <a:lnTo>
                    <a:pt x="285" y="14"/>
                  </a:lnTo>
                  <a:lnTo>
                    <a:pt x="294" y="12"/>
                  </a:lnTo>
                  <a:lnTo>
                    <a:pt x="296" y="21"/>
                  </a:lnTo>
                  <a:lnTo>
                    <a:pt x="296" y="33"/>
                  </a:lnTo>
                  <a:lnTo>
                    <a:pt x="292" y="40"/>
                  </a:lnTo>
                  <a:lnTo>
                    <a:pt x="288" y="48"/>
                  </a:lnTo>
                  <a:lnTo>
                    <a:pt x="281" y="54"/>
                  </a:lnTo>
                  <a:lnTo>
                    <a:pt x="273" y="61"/>
                  </a:lnTo>
                  <a:lnTo>
                    <a:pt x="264" y="65"/>
                  </a:lnTo>
                  <a:lnTo>
                    <a:pt x="256" y="71"/>
                  </a:lnTo>
                  <a:lnTo>
                    <a:pt x="243" y="73"/>
                  </a:lnTo>
                  <a:lnTo>
                    <a:pt x="231" y="76"/>
                  </a:lnTo>
                  <a:lnTo>
                    <a:pt x="220" y="80"/>
                  </a:lnTo>
                  <a:lnTo>
                    <a:pt x="210" y="84"/>
                  </a:lnTo>
                  <a:lnTo>
                    <a:pt x="199" y="86"/>
                  </a:lnTo>
                  <a:lnTo>
                    <a:pt x="188" y="90"/>
                  </a:lnTo>
                  <a:lnTo>
                    <a:pt x="180" y="94"/>
                  </a:lnTo>
                  <a:lnTo>
                    <a:pt x="172" y="97"/>
                  </a:lnTo>
                  <a:lnTo>
                    <a:pt x="161" y="95"/>
                  </a:lnTo>
                  <a:lnTo>
                    <a:pt x="152" y="95"/>
                  </a:lnTo>
                  <a:lnTo>
                    <a:pt x="140" y="95"/>
                  </a:lnTo>
                  <a:lnTo>
                    <a:pt x="131" y="94"/>
                  </a:lnTo>
                  <a:lnTo>
                    <a:pt x="119" y="94"/>
                  </a:lnTo>
                  <a:lnTo>
                    <a:pt x="110" y="92"/>
                  </a:lnTo>
                  <a:lnTo>
                    <a:pt x="102" y="90"/>
                  </a:lnTo>
                  <a:lnTo>
                    <a:pt x="93" y="90"/>
                  </a:lnTo>
                  <a:lnTo>
                    <a:pt x="81" y="90"/>
                  </a:lnTo>
                  <a:lnTo>
                    <a:pt x="72" y="88"/>
                  </a:lnTo>
                  <a:lnTo>
                    <a:pt x="64" y="88"/>
                  </a:lnTo>
                  <a:lnTo>
                    <a:pt x="55" y="88"/>
                  </a:lnTo>
                  <a:lnTo>
                    <a:pt x="45" y="88"/>
                  </a:lnTo>
                  <a:lnTo>
                    <a:pt x="38" y="88"/>
                  </a:lnTo>
                  <a:lnTo>
                    <a:pt x="28" y="90"/>
                  </a:lnTo>
                  <a:lnTo>
                    <a:pt x="20" y="92"/>
                  </a:lnTo>
                  <a:lnTo>
                    <a:pt x="13" y="84"/>
                  </a:lnTo>
                  <a:lnTo>
                    <a:pt x="9" y="80"/>
                  </a:lnTo>
                  <a:lnTo>
                    <a:pt x="3" y="76"/>
                  </a:lnTo>
                  <a:lnTo>
                    <a:pt x="0" y="73"/>
                  </a:lnTo>
                  <a:lnTo>
                    <a:pt x="11" y="69"/>
                  </a:lnTo>
                  <a:lnTo>
                    <a:pt x="22" y="65"/>
                  </a:lnTo>
                  <a:lnTo>
                    <a:pt x="36" y="61"/>
                  </a:lnTo>
                  <a:lnTo>
                    <a:pt x="47" y="57"/>
                  </a:lnTo>
                  <a:lnTo>
                    <a:pt x="58" y="54"/>
                  </a:lnTo>
                  <a:lnTo>
                    <a:pt x="70" y="50"/>
                  </a:lnTo>
                  <a:lnTo>
                    <a:pt x="81" y="46"/>
                  </a:lnTo>
                  <a:lnTo>
                    <a:pt x="95" y="44"/>
                  </a:lnTo>
                  <a:lnTo>
                    <a:pt x="104" y="37"/>
                  </a:lnTo>
                  <a:lnTo>
                    <a:pt x="115" y="33"/>
                  </a:lnTo>
                  <a:lnTo>
                    <a:pt x="127" y="29"/>
                  </a:lnTo>
                  <a:lnTo>
                    <a:pt x="140" y="23"/>
                  </a:lnTo>
                  <a:lnTo>
                    <a:pt x="150" y="18"/>
                  </a:lnTo>
                  <a:lnTo>
                    <a:pt x="161" y="12"/>
                  </a:lnTo>
                  <a:lnTo>
                    <a:pt x="171" y="6"/>
                  </a:lnTo>
                  <a:lnTo>
                    <a:pt x="182" y="0"/>
                  </a:lnTo>
                  <a:lnTo>
                    <a:pt x="182" y="0"/>
                  </a:lnTo>
                  <a:close/>
                </a:path>
              </a:pathLst>
            </a:custGeom>
            <a:solidFill>
              <a:srgbClr val="FFEDED"/>
            </a:solidFill>
            <a:ln w="9525">
              <a:noFill/>
              <a:round/>
              <a:headEnd/>
              <a:tailEnd/>
            </a:ln>
          </p:spPr>
          <p:txBody>
            <a:bodyPr/>
            <a:lstStyle/>
            <a:p>
              <a:endParaRPr lang="es-AR"/>
            </a:p>
          </p:txBody>
        </p:sp>
        <p:sp>
          <p:nvSpPr>
            <p:cNvPr id="45280" name="Freeform 224"/>
            <p:cNvSpPr>
              <a:spLocks/>
            </p:cNvSpPr>
            <p:nvPr/>
          </p:nvSpPr>
          <p:spPr bwMode="auto">
            <a:xfrm>
              <a:off x="389" y="3807"/>
              <a:ext cx="107" cy="47"/>
            </a:xfrm>
            <a:custGeom>
              <a:avLst/>
              <a:gdLst/>
              <a:ahLst/>
              <a:cxnLst>
                <a:cxn ang="0">
                  <a:pos x="185" y="0"/>
                </a:cxn>
                <a:cxn ang="0">
                  <a:pos x="198" y="0"/>
                </a:cxn>
                <a:cxn ang="0">
                  <a:pos x="213" y="8"/>
                </a:cxn>
                <a:cxn ang="0">
                  <a:pos x="213" y="27"/>
                </a:cxn>
                <a:cxn ang="0">
                  <a:pos x="200" y="38"/>
                </a:cxn>
                <a:cxn ang="0">
                  <a:pos x="187" y="40"/>
                </a:cxn>
                <a:cxn ang="0">
                  <a:pos x="181" y="46"/>
                </a:cxn>
                <a:cxn ang="0">
                  <a:pos x="181" y="59"/>
                </a:cxn>
                <a:cxn ang="0">
                  <a:pos x="181" y="72"/>
                </a:cxn>
                <a:cxn ang="0">
                  <a:pos x="181" y="84"/>
                </a:cxn>
                <a:cxn ang="0">
                  <a:pos x="171" y="91"/>
                </a:cxn>
                <a:cxn ang="0">
                  <a:pos x="158" y="91"/>
                </a:cxn>
                <a:cxn ang="0">
                  <a:pos x="143" y="93"/>
                </a:cxn>
                <a:cxn ang="0">
                  <a:pos x="130" y="91"/>
                </a:cxn>
                <a:cxn ang="0">
                  <a:pos x="116" y="89"/>
                </a:cxn>
                <a:cxn ang="0">
                  <a:pos x="101" y="84"/>
                </a:cxn>
                <a:cxn ang="0">
                  <a:pos x="86" y="74"/>
                </a:cxn>
                <a:cxn ang="0">
                  <a:pos x="67" y="63"/>
                </a:cxn>
                <a:cxn ang="0">
                  <a:pos x="46" y="63"/>
                </a:cxn>
                <a:cxn ang="0">
                  <a:pos x="29" y="72"/>
                </a:cxn>
                <a:cxn ang="0">
                  <a:pos x="12" y="82"/>
                </a:cxn>
                <a:cxn ang="0">
                  <a:pos x="0" y="76"/>
                </a:cxn>
                <a:cxn ang="0">
                  <a:pos x="0" y="61"/>
                </a:cxn>
                <a:cxn ang="0">
                  <a:pos x="6" y="55"/>
                </a:cxn>
                <a:cxn ang="0">
                  <a:pos x="18" y="50"/>
                </a:cxn>
                <a:cxn ang="0">
                  <a:pos x="35" y="36"/>
                </a:cxn>
                <a:cxn ang="0">
                  <a:pos x="54" y="29"/>
                </a:cxn>
                <a:cxn ang="0">
                  <a:pos x="75" y="23"/>
                </a:cxn>
                <a:cxn ang="0">
                  <a:pos x="95" y="17"/>
                </a:cxn>
                <a:cxn ang="0">
                  <a:pos x="118" y="12"/>
                </a:cxn>
                <a:cxn ang="0">
                  <a:pos x="141" y="8"/>
                </a:cxn>
                <a:cxn ang="0">
                  <a:pos x="164" y="6"/>
                </a:cxn>
                <a:cxn ang="0">
                  <a:pos x="175" y="6"/>
                </a:cxn>
              </a:cxnLst>
              <a:rect l="0" t="0" r="r" b="b"/>
              <a:pathLst>
                <a:path w="215" h="93">
                  <a:moveTo>
                    <a:pt x="175" y="6"/>
                  </a:moveTo>
                  <a:lnTo>
                    <a:pt x="185" y="0"/>
                  </a:lnTo>
                  <a:lnTo>
                    <a:pt x="192" y="0"/>
                  </a:lnTo>
                  <a:lnTo>
                    <a:pt x="198" y="0"/>
                  </a:lnTo>
                  <a:lnTo>
                    <a:pt x="206" y="2"/>
                  </a:lnTo>
                  <a:lnTo>
                    <a:pt x="213" y="8"/>
                  </a:lnTo>
                  <a:lnTo>
                    <a:pt x="215" y="19"/>
                  </a:lnTo>
                  <a:lnTo>
                    <a:pt x="213" y="27"/>
                  </a:lnTo>
                  <a:lnTo>
                    <a:pt x="206" y="36"/>
                  </a:lnTo>
                  <a:lnTo>
                    <a:pt x="200" y="38"/>
                  </a:lnTo>
                  <a:lnTo>
                    <a:pt x="194" y="40"/>
                  </a:lnTo>
                  <a:lnTo>
                    <a:pt x="187" y="40"/>
                  </a:lnTo>
                  <a:lnTo>
                    <a:pt x="181" y="40"/>
                  </a:lnTo>
                  <a:lnTo>
                    <a:pt x="181" y="46"/>
                  </a:lnTo>
                  <a:lnTo>
                    <a:pt x="181" y="51"/>
                  </a:lnTo>
                  <a:lnTo>
                    <a:pt x="181" y="59"/>
                  </a:lnTo>
                  <a:lnTo>
                    <a:pt x="181" y="67"/>
                  </a:lnTo>
                  <a:lnTo>
                    <a:pt x="181" y="72"/>
                  </a:lnTo>
                  <a:lnTo>
                    <a:pt x="181" y="78"/>
                  </a:lnTo>
                  <a:lnTo>
                    <a:pt x="181" y="84"/>
                  </a:lnTo>
                  <a:lnTo>
                    <a:pt x="181" y="91"/>
                  </a:lnTo>
                  <a:lnTo>
                    <a:pt x="171" y="91"/>
                  </a:lnTo>
                  <a:lnTo>
                    <a:pt x="166" y="91"/>
                  </a:lnTo>
                  <a:lnTo>
                    <a:pt x="158" y="91"/>
                  </a:lnTo>
                  <a:lnTo>
                    <a:pt x="151" y="93"/>
                  </a:lnTo>
                  <a:lnTo>
                    <a:pt x="143" y="93"/>
                  </a:lnTo>
                  <a:lnTo>
                    <a:pt x="137" y="93"/>
                  </a:lnTo>
                  <a:lnTo>
                    <a:pt x="130" y="91"/>
                  </a:lnTo>
                  <a:lnTo>
                    <a:pt x="122" y="91"/>
                  </a:lnTo>
                  <a:lnTo>
                    <a:pt x="116" y="89"/>
                  </a:lnTo>
                  <a:lnTo>
                    <a:pt x="109" y="88"/>
                  </a:lnTo>
                  <a:lnTo>
                    <a:pt x="101" y="84"/>
                  </a:lnTo>
                  <a:lnTo>
                    <a:pt x="97" y="82"/>
                  </a:lnTo>
                  <a:lnTo>
                    <a:pt x="86" y="74"/>
                  </a:lnTo>
                  <a:lnTo>
                    <a:pt x="78" y="67"/>
                  </a:lnTo>
                  <a:lnTo>
                    <a:pt x="67" y="63"/>
                  </a:lnTo>
                  <a:lnTo>
                    <a:pt x="57" y="63"/>
                  </a:lnTo>
                  <a:lnTo>
                    <a:pt x="46" y="63"/>
                  </a:lnTo>
                  <a:lnTo>
                    <a:pt x="38" y="69"/>
                  </a:lnTo>
                  <a:lnTo>
                    <a:pt x="29" y="72"/>
                  </a:lnTo>
                  <a:lnTo>
                    <a:pt x="21" y="76"/>
                  </a:lnTo>
                  <a:lnTo>
                    <a:pt x="12" y="82"/>
                  </a:lnTo>
                  <a:lnTo>
                    <a:pt x="2" y="86"/>
                  </a:lnTo>
                  <a:lnTo>
                    <a:pt x="0" y="76"/>
                  </a:lnTo>
                  <a:lnTo>
                    <a:pt x="0" y="67"/>
                  </a:lnTo>
                  <a:lnTo>
                    <a:pt x="0" y="61"/>
                  </a:lnTo>
                  <a:lnTo>
                    <a:pt x="2" y="57"/>
                  </a:lnTo>
                  <a:lnTo>
                    <a:pt x="6" y="55"/>
                  </a:lnTo>
                  <a:lnTo>
                    <a:pt x="12" y="55"/>
                  </a:lnTo>
                  <a:lnTo>
                    <a:pt x="18" y="50"/>
                  </a:lnTo>
                  <a:lnTo>
                    <a:pt x="27" y="42"/>
                  </a:lnTo>
                  <a:lnTo>
                    <a:pt x="35" y="36"/>
                  </a:lnTo>
                  <a:lnTo>
                    <a:pt x="44" y="32"/>
                  </a:lnTo>
                  <a:lnTo>
                    <a:pt x="54" y="29"/>
                  </a:lnTo>
                  <a:lnTo>
                    <a:pt x="63" y="25"/>
                  </a:lnTo>
                  <a:lnTo>
                    <a:pt x="75" y="23"/>
                  </a:lnTo>
                  <a:lnTo>
                    <a:pt x="86" y="19"/>
                  </a:lnTo>
                  <a:lnTo>
                    <a:pt x="95" y="17"/>
                  </a:lnTo>
                  <a:lnTo>
                    <a:pt x="107" y="13"/>
                  </a:lnTo>
                  <a:lnTo>
                    <a:pt x="118" y="12"/>
                  </a:lnTo>
                  <a:lnTo>
                    <a:pt x="132" y="12"/>
                  </a:lnTo>
                  <a:lnTo>
                    <a:pt x="141" y="8"/>
                  </a:lnTo>
                  <a:lnTo>
                    <a:pt x="152" y="8"/>
                  </a:lnTo>
                  <a:lnTo>
                    <a:pt x="164" y="6"/>
                  </a:lnTo>
                  <a:lnTo>
                    <a:pt x="175" y="6"/>
                  </a:lnTo>
                  <a:lnTo>
                    <a:pt x="175" y="6"/>
                  </a:lnTo>
                  <a:close/>
                </a:path>
              </a:pathLst>
            </a:custGeom>
            <a:solidFill>
              <a:srgbClr val="FFFFFF"/>
            </a:solidFill>
            <a:ln w="9525">
              <a:noFill/>
              <a:round/>
              <a:headEnd/>
              <a:tailEnd/>
            </a:ln>
          </p:spPr>
          <p:txBody>
            <a:bodyPr/>
            <a:lstStyle/>
            <a:p>
              <a:endParaRPr lang="es-AR"/>
            </a:p>
          </p:txBody>
        </p:sp>
        <p:sp>
          <p:nvSpPr>
            <p:cNvPr id="45281" name="Freeform 225"/>
            <p:cNvSpPr>
              <a:spLocks/>
            </p:cNvSpPr>
            <p:nvPr/>
          </p:nvSpPr>
          <p:spPr bwMode="auto">
            <a:xfrm>
              <a:off x="1466" y="3812"/>
              <a:ext cx="29" cy="25"/>
            </a:xfrm>
            <a:custGeom>
              <a:avLst/>
              <a:gdLst/>
              <a:ahLst/>
              <a:cxnLst>
                <a:cxn ang="0">
                  <a:pos x="32" y="0"/>
                </a:cxn>
                <a:cxn ang="0">
                  <a:pos x="39" y="7"/>
                </a:cxn>
                <a:cxn ang="0">
                  <a:pos x="47" y="19"/>
                </a:cxn>
                <a:cxn ang="0">
                  <a:pos x="49" y="24"/>
                </a:cxn>
                <a:cxn ang="0">
                  <a:pos x="53" y="30"/>
                </a:cxn>
                <a:cxn ang="0">
                  <a:pos x="55" y="38"/>
                </a:cxn>
                <a:cxn ang="0">
                  <a:pos x="57" y="45"/>
                </a:cxn>
                <a:cxn ang="0">
                  <a:pos x="49" y="47"/>
                </a:cxn>
                <a:cxn ang="0">
                  <a:pos x="43" y="47"/>
                </a:cxn>
                <a:cxn ang="0">
                  <a:pos x="36" y="49"/>
                </a:cxn>
                <a:cxn ang="0">
                  <a:pos x="30" y="51"/>
                </a:cxn>
                <a:cxn ang="0">
                  <a:pos x="19" y="49"/>
                </a:cxn>
                <a:cxn ang="0">
                  <a:pos x="9" y="47"/>
                </a:cxn>
                <a:cxn ang="0">
                  <a:pos x="1" y="43"/>
                </a:cxn>
                <a:cxn ang="0">
                  <a:pos x="0" y="36"/>
                </a:cxn>
                <a:cxn ang="0">
                  <a:pos x="1" y="30"/>
                </a:cxn>
                <a:cxn ang="0">
                  <a:pos x="5" y="24"/>
                </a:cxn>
                <a:cxn ang="0">
                  <a:pos x="11" y="17"/>
                </a:cxn>
                <a:cxn ang="0">
                  <a:pos x="20" y="9"/>
                </a:cxn>
                <a:cxn ang="0">
                  <a:pos x="20" y="3"/>
                </a:cxn>
                <a:cxn ang="0">
                  <a:pos x="22" y="3"/>
                </a:cxn>
                <a:cxn ang="0">
                  <a:pos x="26" y="2"/>
                </a:cxn>
                <a:cxn ang="0">
                  <a:pos x="32" y="0"/>
                </a:cxn>
                <a:cxn ang="0">
                  <a:pos x="32" y="0"/>
                </a:cxn>
              </a:cxnLst>
              <a:rect l="0" t="0" r="r" b="b"/>
              <a:pathLst>
                <a:path w="57" h="51">
                  <a:moveTo>
                    <a:pt x="32" y="0"/>
                  </a:moveTo>
                  <a:lnTo>
                    <a:pt x="39" y="7"/>
                  </a:lnTo>
                  <a:lnTo>
                    <a:pt x="47" y="19"/>
                  </a:lnTo>
                  <a:lnTo>
                    <a:pt x="49" y="24"/>
                  </a:lnTo>
                  <a:lnTo>
                    <a:pt x="53" y="30"/>
                  </a:lnTo>
                  <a:lnTo>
                    <a:pt x="55" y="38"/>
                  </a:lnTo>
                  <a:lnTo>
                    <a:pt x="57" y="45"/>
                  </a:lnTo>
                  <a:lnTo>
                    <a:pt x="49" y="47"/>
                  </a:lnTo>
                  <a:lnTo>
                    <a:pt x="43" y="47"/>
                  </a:lnTo>
                  <a:lnTo>
                    <a:pt x="36" y="49"/>
                  </a:lnTo>
                  <a:lnTo>
                    <a:pt x="30" y="51"/>
                  </a:lnTo>
                  <a:lnTo>
                    <a:pt x="19" y="49"/>
                  </a:lnTo>
                  <a:lnTo>
                    <a:pt x="9" y="47"/>
                  </a:lnTo>
                  <a:lnTo>
                    <a:pt x="1" y="43"/>
                  </a:lnTo>
                  <a:lnTo>
                    <a:pt x="0" y="36"/>
                  </a:lnTo>
                  <a:lnTo>
                    <a:pt x="1" y="30"/>
                  </a:lnTo>
                  <a:lnTo>
                    <a:pt x="5" y="24"/>
                  </a:lnTo>
                  <a:lnTo>
                    <a:pt x="11" y="17"/>
                  </a:lnTo>
                  <a:lnTo>
                    <a:pt x="20" y="9"/>
                  </a:lnTo>
                  <a:lnTo>
                    <a:pt x="20" y="3"/>
                  </a:lnTo>
                  <a:lnTo>
                    <a:pt x="22" y="3"/>
                  </a:lnTo>
                  <a:lnTo>
                    <a:pt x="26" y="2"/>
                  </a:lnTo>
                  <a:lnTo>
                    <a:pt x="32" y="0"/>
                  </a:lnTo>
                  <a:lnTo>
                    <a:pt x="32" y="0"/>
                  </a:lnTo>
                  <a:close/>
                </a:path>
              </a:pathLst>
            </a:custGeom>
            <a:solidFill>
              <a:srgbClr val="E8D9D9"/>
            </a:solidFill>
            <a:ln w="9525">
              <a:noFill/>
              <a:round/>
              <a:headEnd/>
              <a:tailEnd/>
            </a:ln>
          </p:spPr>
          <p:txBody>
            <a:bodyPr/>
            <a:lstStyle/>
            <a:p>
              <a:endParaRPr lang="es-AR"/>
            </a:p>
          </p:txBody>
        </p:sp>
        <p:sp>
          <p:nvSpPr>
            <p:cNvPr id="45282" name="Freeform 226"/>
            <p:cNvSpPr>
              <a:spLocks/>
            </p:cNvSpPr>
            <p:nvPr/>
          </p:nvSpPr>
          <p:spPr bwMode="auto">
            <a:xfrm>
              <a:off x="1274" y="3815"/>
              <a:ext cx="47" cy="27"/>
            </a:xfrm>
            <a:custGeom>
              <a:avLst/>
              <a:gdLst/>
              <a:ahLst/>
              <a:cxnLst>
                <a:cxn ang="0">
                  <a:pos x="85" y="0"/>
                </a:cxn>
                <a:cxn ang="0">
                  <a:pos x="89" y="8"/>
                </a:cxn>
                <a:cxn ang="0">
                  <a:pos x="93" y="16"/>
                </a:cxn>
                <a:cxn ang="0">
                  <a:pos x="91" y="23"/>
                </a:cxn>
                <a:cxn ang="0">
                  <a:pos x="91" y="29"/>
                </a:cxn>
                <a:cxn ang="0">
                  <a:pos x="85" y="31"/>
                </a:cxn>
                <a:cxn ang="0">
                  <a:pos x="81" y="35"/>
                </a:cxn>
                <a:cxn ang="0">
                  <a:pos x="74" y="36"/>
                </a:cxn>
                <a:cxn ang="0">
                  <a:pos x="68" y="38"/>
                </a:cxn>
                <a:cxn ang="0">
                  <a:pos x="59" y="40"/>
                </a:cxn>
                <a:cxn ang="0">
                  <a:pos x="49" y="40"/>
                </a:cxn>
                <a:cxn ang="0">
                  <a:pos x="40" y="42"/>
                </a:cxn>
                <a:cxn ang="0">
                  <a:pos x="30" y="42"/>
                </a:cxn>
                <a:cxn ang="0">
                  <a:pos x="21" y="44"/>
                </a:cxn>
                <a:cxn ang="0">
                  <a:pos x="13" y="48"/>
                </a:cxn>
                <a:cxn ang="0">
                  <a:pos x="5" y="50"/>
                </a:cxn>
                <a:cxn ang="0">
                  <a:pos x="0" y="55"/>
                </a:cxn>
                <a:cxn ang="0">
                  <a:pos x="2" y="48"/>
                </a:cxn>
                <a:cxn ang="0">
                  <a:pos x="3" y="42"/>
                </a:cxn>
                <a:cxn ang="0">
                  <a:pos x="7" y="35"/>
                </a:cxn>
                <a:cxn ang="0">
                  <a:pos x="13" y="31"/>
                </a:cxn>
                <a:cxn ang="0">
                  <a:pos x="17" y="27"/>
                </a:cxn>
                <a:cxn ang="0">
                  <a:pos x="21" y="23"/>
                </a:cxn>
                <a:cxn ang="0">
                  <a:pos x="28" y="21"/>
                </a:cxn>
                <a:cxn ang="0">
                  <a:pos x="36" y="19"/>
                </a:cxn>
                <a:cxn ang="0">
                  <a:pos x="41" y="16"/>
                </a:cxn>
                <a:cxn ang="0">
                  <a:pos x="47" y="14"/>
                </a:cxn>
                <a:cxn ang="0">
                  <a:pos x="53" y="12"/>
                </a:cxn>
                <a:cxn ang="0">
                  <a:pos x="60" y="12"/>
                </a:cxn>
                <a:cxn ang="0">
                  <a:pos x="66" y="8"/>
                </a:cxn>
                <a:cxn ang="0">
                  <a:pos x="74" y="4"/>
                </a:cxn>
                <a:cxn ang="0">
                  <a:pos x="79" y="2"/>
                </a:cxn>
                <a:cxn ang="0">
                  <a:pos x="85" y="0"/>
                </a:cxn>
                <a:cxn ang="0">
                  <a:pos x="85" y="0"/>
                </a:cxn>
              </a:cxnLst>
              <a:rect l="0" t="0" r="r" b="b"/>
              <a:pathLst>
                <a:path w="93" h="55">
                  <a:moveTo>
                    <a:pt x="85" y="0"/>
                  </a:moveTo>
                  <a:lnTo>
                    <a:pt x="89" y="8"/>
                  </a:lnTo>
                  <a:lnTo>
                    <a:pt x="93" y="16"/>
                  </a:lnTo>
                  <a:lnTo>
                    <a:pt x="91" y="23"/>
                  </a:lnTo>
                  <a:lnTo>
                    <a:pt x="91" y="29"/>
                  </a:lnTo>
                  <a:lnTo>
                    <a:pt x="85" y="31"/>
                  </a:lnTo>
                  <a:lnTo>
                    <a:pt x="81" y="35"/>
                  </a:lnTo>
                  <a:lnTo>
                    <a:pt x="74" y="36"/>
                  </a:lnTo>
                  <a:lnTo>
                    <a:pt x="68" y="38"/>
                  </a:lnTo>
                  <a:lnTo>
                    <a:pt x="59" y="40"/>
                  </a:lnTo>
                  <a:lnTo>
                    <a:pt x="49" y="40"/>
                  </a:lnTo>
                  <a:lnTo>
                    <a:pt x="40" y="42"/>
                  </a:lnTo>
                  <a:lnTo>
                    <a:pt x="30" y="42"/>
                  </a:lnTo>
                  <a:lnTo>
                    <a:pt x="21" y="44"/>
                  </a:lnTo>
                  <a:lnTo>
                    <a:pt x="13" y="48"/>
                  </a:lnTo>
                  <a:lnTo>
                    <a:pt x="5" y="50"/>
                  </a:lnTo>
                  <a:lnTo>
                    <a:pt x="0" y="55"/>
                  </a:lnTo>
                  <a:lnTo>
                    <a:pt x="2" y="48"/>
                  </a:lnTo>
                  <a:lnTo>
                    <a:pt x="3" y="42"/>
                  </a:lnTo>
                  <a:lnTo>
                    <a:pt x="7" y="35"/>
                  </a:lnTo>
                  <a:lnTo>
                    <a:pt x="13" y="31"/>
                  </a:lnTo>
                  <a:lnTo>
                    <a:pt x="17" y="27"/>
                  </a:lnTo>
                  <a:lnTo>
                    <a:pt x="21" y="23"/>
                  </a:lnTo>
                  <a:lnTo>
                    <a:pt x="28" y="21"/>
                  </a:lnTo>
                  <a:lnTo>
                    <a:pt x="36" y="19"/>
                  </a:lnTo>
                  <a:lnTo>
                    <a:pt x="41" y="16"/>
                  </a:lnTo>
                  <a:lnTo>
                    <a:pt x="47" y="14"/>
                  </a:lnTo>
                  <a:lnTo>
                    <a:pt x="53" y="12"/>
                  </a:lnTo>
                  <a:lnTo>
                    <a:pt x="60" y="12"/>
                  </a:lnTo>
                  <a:lnTo>
                    <a:pt x="66" y="8"/>
                  </a:lnTo>
                  <a:lnTo>
                    <a:pt x="74" y="4"/>
                  </a:lnTo>
                  <a:lnTo>
                    <a:pt x="79" y="2"/>
                  </a:lnTo>
                  <a:lnTo>
                    <a:pt x="85" y="0"/>
                  </a:lnTo>
                  <a:lnTo>
                    <a:pt x="85" y="0"/>
                  </a:lnTo>
                  <a:close/>
                </a:path>
              </a:pathLst>
            </a:custGeom>
            <a:solidFill>
              <a:srgbClr val="D1BDBD"/>
            </a:solidFill>
            <a:ln w="9525">
              <a:noFill/>
              <a:round/>
              <a:headEnd/>
              <a:tailEnd/>
            </a:ln>
          </p:spPr>
          <p:txBody>
            <a:bodyPr/>
            <a:lstStyle/>
            <a:p>
              <a:endParaRPr lang="es-AR"/>
            </a:p>
          </p:txBody>
        </p:sp>
        <p:sp>
          <p:nvSpPr>
            <p:cNvPr id="45283" name="Freeform 227"/>
            <p:cNvSpPr>
              <a:spLocks/>
            </p:cNvSpPr>
            <p:nvPr/>
          </p:nvSpPr>
          <p:spPr bwMode="auto">
            <a:xfrm>
              <a:off x="727" y="3822"/>
              <a:ext cx="46" cy="42"/>
            </a:xfrm>
            <a:custGeom>
              <a:avLst/>
              <a:gdLst/>
              <a:ahLst/>
              <a:cxnLst>
                <a:cxn ang="0">
                  <a:pos x="55" y="0"/>
                </a:cxn>
                <a:cxn ang="0">
                  <a:pos x="67" y="5"/>
                </a:cxn>
                <a:cxn ang="0">
                  <a:pos x="76" y="15"/>
                </a:cxn>
                <a:cxn ang="0">
                  <a:pos x="84" y="26"/>
                </a:cxn>
                <a:cxn ang="0">
                  <a:pos x="89" y="39"/>
                </a:cxn>
                <a:cxn ang="0">
                  <a:pos x="91" y="47"/>
                </a:cxn>
                <a:cxn ang="0">
                  <a:pos x="89" y="58"/>
                </a:cxn>
                <a:cxn ang="0">
                  <a:pos x="86" y="62"/>
                </a:cxn>
                <a:cxn ang="0">
                  <a:pos x="82" y="64"/>
                </a:cxn>
                <a:cxn ang="0">
                  <a:pos x="76" y="68"/>
                </a:cxn>
                <a:cxn ang="0">
                  <a:pos x="70" y="70"/>
                </a:cxn>
                <a:cxn ang="0">
                  <a:pos x="61" y="76"/>
                </a:cxn>
                <a:cxn ang="0">
                  <a:pos x="51" y="79"/>
                </a:cxn>
                <a:cxn ang="0">
                  <a:pos x="40" y="81"/>
                </a:cxn>
                <a:cxn ang="0">
                  <a:pos x="32" y="83"/>
                </a:cxn>
                <a:cxn ang="0">
                  <a:pos x="23" y="79"/>
                </a:cxn>
                <a:cxn ang="0">
                  <a:pos x="15" y="76"/>
                </a:cxn>
                <a:cxn ang="0">
                  <a:pos x="11" y="70"/>
                </a:cxn>
                <a:cxn ang="0">
                  <a:pos x="8" y="68"/>
                </a:cxn>
                <a:cxn ang="0">
                  <a:pos x="6" y="60"/>
                </a:cxn>
                <a:cxn ang="0">
                  <a:pos x="6" y="55"/>
                </a:cxn>
                <a:cxn ang="0">
                  <a:pos x="0" y="43"/>
                </a:cxn>
                <a:cxn ang="0">
                  <a:pos x="2" y="36"/>
                </a:cxn>
                <a:cxn ang="0">
                  <a:pos x="8" y="30"/>
                </a:cxn>
                <a:cxn ang="0">
                  <a:pos x="17" y="22"/>
                </a:cxn>
                <a:cxn ang="0">
                  <a:pos x="29" y="15"/>
                </a:cxn>
                <a:cxn ang="0">
                  <a:pos x="40" y="9"/>
                </a:cxn>
                <a:cxn ang="0">
                  <a:pos x="49" y="3"/>
                </a:cxn>
                <a:cxn ang="0">
                  <a:pos x="55" y="0"/>
                </a:cxn>
                <a:cxn ang="0">
                  <a:pos x="55" y="0"/>
                </a:cxn>
              </a:cxnLst>
              <a:rect l="0" t="0" r="r" b="b"/>
              <a:pathLst>
                <a:path w="91" h="83">
                  <a:moveTo>
                    <a:pt x="55" y="0"/>
                  </a:moveTo>
                  <a:lnTo>
                    <a:pt x="67" y="5"/>
                  </a:lnTo>
                  <a:lnTo>
                    <a:pt x="76" y="15"/>
                  </a:lnTo>
                  <a:lnTo>
                    <a:pt x="84" y="26"/>
                  </a:lnTo>
                  <a:lnTo>
                    <a:pt x="89" y="39"/>
                  </a:lnTo>
                  <a:lnTo>
                    <a:pt x="91" y="47"/>
                  </a:lnTo>
                  <a:lnTo>
                    <a:pt x="89" y="58"/>
                  </a:lnTo>
                  <a:lnTo>
                    <a:pt x="86" y="62"/>
                  </a:lnTo>
                  <a:lnTo>
                    <a:pt x="82" y="64"/>
                  </a:lnTo>
                  <a:lnTo>
                    <a:pt x="76" y="68"/>
                  </a:lnTo>
                  <a:lnTo>
                    <a:pt x="70" y="70"/>
                  </a:lnTo>
                  <a:lnTo>
                    <a:pt x="61" y="76"/>
                  </a:lnTo>
                  <a:lnTo>
                    <a:pt x="51" y="79"/>
                  </a:lnTo>
                  <a:lnTo>
                    <a:pt x="40" y="81"/>
                  </a:lnTo>
                  <a:lnTo>
                    <a:pt x="32" y="83"/>
                  </a:lnTo>
                  <a:lnTo>
                    <a:pt x="23" y="79"/>
                  </a:lnTo>
                  <a:lnTo>
                    <a:pt x="15" y="76"/>
                  </a:lnTo>
                  <a:lnTo>
                    <a:pt x="11" y="70"/>
                  </a:lnTo>
                  <a:lnTo>
                    <a:pt x="8" y="68"/>
                  </a:lnTo>
                  <a:lnTo>
                    <a:pt x="6" y="60"/>
                  </a:lnTo>
                  <a:lnTo>
                    <a:pt x="6" y="55"/>
                  </a:lnTo>
                  <a:lnTo>
                    <a:pt x="0" y="43"/>
                  </a:lnTo>
                  <a:lnTo>
                    <a:pt x="2" y="36"/>
                  </a:lnTo>
                  <a:lnTo>
                    <a:pt x="8" y="30"/>
                  </a:lnTo>
                  <a:lnTo>
                    <a:pt x="17" y="22"/>
                  </a:lnTo>
                  <a:lnTo>
                    <a:pt x="29" y="15"/>
                  </a:lnTo>
                  <a:lnTo>
                    <a:pt x="40" y="9"/>
                  </a:lnTo>
                  <a:lnTo>
                    <a:pt x="49" y="3"/>
                  </a:lnTo>
                  <a:lnTo>
                    <a:pt x="55" y="0"/>
                  </a:lnTo>
                  <a:lnTo>
                    <a:pt x="55" y="0"/>
                  </a:lnTo>
                  <a:close/>
                </a:path>
              </a:pathLst>
            </a:custGeom>
            <a:solidFill>
              <a:srgbClr val="FFFFFF"/>
            </a:solidFill>
            <a:ln w="9525">
              <a:noFill/>
              <a:round/>
              <a:headEnd/>
              <a:tailEnd/>
            </a:ln>
          </p:spPr>
          <p:txBody>
            <a:bodyPr/>
            <a:lstStyle/>
            <a:p>
              <a:endParaRPr lang="es-AR"/>
            </a:p>
          </p:txBody>
        </p:sp>
        <p:sp>
          <p:nvSpPr>
            <p:cNvPr id="45284" name="Freeform 228"/>
            <p:cNvSpPr>
              <a:spLocks/>
            </p:cNvSpPr>
            <p:nvPr/>
          </p:nvSpPr>
          <p:spPr bwMode="auto">
            <a:xfrm>
              <a:off x="1056" y="3824"/>
              <a:ext cx="138" cy="52"/>
            </a:xfrm>
            <a:custGeom>
              <a:avLst/>
              <a:gdLst/>
              <a:ahLst/>
              <a:cxnLst>
                <a:cxn ang="0">
                  <a:pos x="245" y="0"/>
                </a:cxn>
                <a:cxn ang="0">
                  <a:pos x="247" y="10"/>
                </a:cxn>
                <a:cxn ang="0">
                  <a:pos x="241" y="21"/>
                </a:cxn>
                <a:cxn ang="0">
                  <a:pos x="224" y="29"/>
                </a:cxn>
                <a:cxn ang="0">
                  <a:pos x="209" y="36"/>
                </a:cxn>
                <a:cxn ang="0">
                  <a:pos x="197" y="44"/>
                </a:cxn>
                <a:cxn ang="0">
                  <a:pos x="203" y="50"/>
                </a:cxn>
                <a:cxn ang="0">
                  <a:pos x="224" y="44"/>
                </a:cxn>
                <a:cxn ang="0">
                  <a:pos x="243" y="36"/>
                </a:cxn>
                <a:cxn ang="0">
                  <a:pos x="264" y="27"/>
                </a:cxn>
                <a:cxn ang="0">
                  <a:pos x="275" y="29"/>
                </a:cxn>
                <a:cxn ang="0">
                  <a:pos x="275" y="44"/>
                </a:cxn>
                <a:cxn ang="0">
                  <a:pos x="260" y="55"/>
                </a:cxn>
                <a:cxn ang="0">
                  <a:pos x="231" y="67"/>
                </a:cxn>
                <a:cxn ang="0">
                  <a:pos x="203" y="74"/>
                </a:cxn>
                <a:cxn ang="0">
                  <a:pos x="174" y="80"/>
                </a:cxn>
                <a:cxn ang="0">
                  <a:pos x="146" y="84"/>
                </a:cxn>
                <a:cxn ang="0">
                  <a:pos x="115" y="90"/>
                </a:cxn>
                <a:cxn ang="0">
                  <a:pos x="85" y="93"/>
                </a:cxn>
                <a:cxn ang="0">
                  <a:pos x="55" y="99"/>
                </a:cxn>
                <a:cxn ang="0">
                  <a:pos x="30" y="105"/>
                </a:cxn>
                <a:cxn ang="0">
                  <a:pos x="9" y="97"/>
                </a:cxn>
                <a:cxn ang="0">
                  <a:pos x="3" y="84"/>
                </a:cxn>
                <a:cxn ang="0">
                  <a:pos x="5" y="74"/>
                </a:cxn>
                <a:cxn ang="0">
                  <a:pos x="3" y="65"/>
                </a:cxn>
                <a:cxn ang="0">
                  <a:pos x="11" y="59"/>
                </a:cxn>
                <a:cxn ang="0">
                  <a:pos x="26" y="59"/>
                </a:cxn>
                <a:cxn ang="0">
                  <a:pos x="43" y="59"/>
                </a:cxn>
                <a:cxn ang="0">
                  <a:pos x="60" y="59"/>
                </a:cxn>
                <a:cxn ang="0">
                  <a:pos x="77" y="57"/>
                </a:cxn>
                <a:cxn ang="0">
                  <a:pos x="91" y="54"/>
                </a:cxn>
                <a:cxn ang="0">
                  <a:pos x="104" y="52"/>
                </a:cxn>
                <a:cxn ang="0">
                  <a:pos x="119" y="50"/>
                </a:cxn>
                <a:cxn ang="0">
                  <a:pos x="136" y="44"/>
                </a:cxn>
                <a:cxn ang="0">
                  <a:pos x="153" y="36"/>
                </a:cxn>
                <a:cxn ang="0">
                  <a:pos x="172" y="27"/>
                </a:cxn>
                <a:cxn ang="0">
                  <a:pos x="192" y="16"/>
                </a:cxn>
                <a:cxn ang="0">
                  <a:pos x="211" y="6"/>
                </a:cxn>
                <a:cxn ang="0">
                  <a:pos x="230" y="0"/>
                </a:cxn>
                <a:cxn ang="0">
                  <a:pos x="239" y="0"/>
                </a:cxn>
              </a:cxnLst>
              <a:rect l="0" t="0" r="r" b="b"/>
              <a:pathLst>
                <a:path w="275" h="105">
                  <a:moveTo>
                    <a:pt x="239" y="0"/>
                  </a:moveTo>
                  <a:lnTo>
                    <a:pt x="245" y="0"/>
                  </a:lnTo>
                  <a:lnTo>
                    <a:pt x="247" y="4"/>
                  </a:lnTo>
                  <a:lnTo>
                    <a:pt x="247" y="10"/>
                  </a:lnTo>
                  <a:lnTo>
                    <a:pt x="250" y="17"/>
                  </a:lnTo>
                  <a:lnTo>
                    <a:pt x="241" y="21"/>
                  </a:lnTo>
                  <a:lnTo>
                    <a:pt x="233" y="25"/>
                  </a:lnTo>
                  <a:lnTo>
                    <a:pt x="224" y="29"/>
                  </a:lnTo>
                  <a:lnTo>
                    <a:pt x="218" y="33"/>
                  </a:lnTo>
                  <a:lnTo>
                    <a:pt x="209" y="36"/>
                  </a:lnTo>
                  <a:lnTo>
                    <a:pt x="203" y="38"/>
                  </a:lnTo>
                  <a:lnTo>
                    <a:pt x="197" y="44"/>
                  </a:lnTo>
                  <a:lnTo>
                    <a:pt x="193" y="52"/>
                  </a:lnTo>
                  <a:lnTo>
                    <a:pt x="203" y="50"/>
                  </a:lnTo>
                  <a:lnTo>
                    <a:pt x="212" y="48"/>
                  </a:lnTo>
                  <a:lnTo>
                    <a:pt x="224" y="44"/>
                  </a:lnTo>
                  <a:lnTo>
                    <a:pt x="233" y="40"/>
                  </a:lnTo>
                  <a:lnTo>
                    <a:pt x="243" y="36"/>
                  </a:lnTo>
                  <a:lnTo>
                    <a:pt x="254" y="33"/>
                  </a:lnTo>
                  <a:lnTo>
                    <a:pt x="264" y="27"/>
                  </a:lnTo>
                  <a:lnTo>
                    <a:pt x="275" y="21"/>
                  </a:lnTo>
                  <a:lnTo>
                    <a:pt x="275" y="29"/>
                  </a:lnTo>
                  <a:lnTo>
                    <a:pt x="275" y="36"/>
                  </a:lnTo>
                  <a:lnTo>
                    <a:pt x="275" y="44"/>
                  </a:lnTo>
                  <a:lnTo>
                    <a:pt x="275" y="52"/>
                  </a:lnTo>
                  <a:lnTo>
                    <a:pt x="260" y="55"/>
                  </a:lnTo>
                  <a:lnTo>
                    <a:pt x="247" y="61"/>
                  </a:lnTo>
                  <a:lnTo>
                    <a:pt x="231" y="67"/>
                  </a:lnTo>
                  <a:lnTo>
                    <a:pt x="218" y="71"/>
                  </a:lnTo>
                  <a:lnTo>
                    <a:pt x="203" y="74"/>
                  </a:lnTo>
                  <a:lnTo>
                    <a:pt x="190" y="78"/>
                  </a:lnTo>
                  <a:lnTo>
                    <a:pt x="174" y="80"/>
                  </a:lnTo>
                  <a:lnTo>
                    <a:pt x="161" y="84"/>
                  </a:lnTo>
                  <a:lnTo>
                    <a:pt x="146" y="84"/>
                  </a:lnTo>
                  <a:lnTo>
                    <a:pt x="131" y="88"/>
                  </a:lnTo>
                  <a:lnTo>
                    <a:pt x="115" y="90"/>
                  </a:lnTo>
                  <a:lnTo>
                    <a:pt x="102" y="93"/>
                  </a:lnTo>
                  <a:lnTo>
                    <a:pt x="85" y="93"/>
                  </a:lnTo>
                  <a:lnTo>
                    <a:pt x="72" y="97"/>
                  </a:lnTo>
                  <a:lnTo>
                    <a:pt x="55" y="99"/>
                  </a:lnTo>
                  <a:lnTo>
                    <a:pt x="41" y="103"/>
                  </a:lnTo>
                  <a:lnTo>
                    <a:pt x="30" y="105"/>
                  </a:lnTo>
                  <a:lnTo>
                    <a:pt x="19" y="103"/>
                  </a:lnTo>
                  <a:lnTo>
                    <a:pt x="9" y="97"/>
                  </a:lnTo>
                  <a:lnTo>
                    <a:pt x="0" y="88"/>
                  </a:lnTo>
                  <a:lnTo>
                    <a:pt x="3" y="84"/>
                  </a:lnTo>
                  <a:lnTo>
                    <a:pt x="11" y="82"/>
                  </a:lnTo>
                  <a:lnTo>
                    <a:pt x="5" y="74"/>
                  </a:lnTo>
                  <a:lnTo>
                    <a:pt x="3" y="71"/>
                  </a:lnTo>
                  <a:lnTo>
                    <a:pt x="3" y="65"/>
                  </a:lnTo>
                  <a:lnTo>
                    <a:pt x="9" y="63"/>
                  </a:lnTo>
                  <a:lnTo>
                    <a:pt x="11" y="59"/>
                  </a:lnTo>
                  <a:lnTo>
                    <a:pt x="19" y="59"/>
                  </a:lnTo>
                  <a:lnTo>
                    <a:pt x="26" y="59"/>
                  </a:lnTo>
                  <a:lnTo>
                    <a:pt x="36" y="59"/>
                  </a:lnTo>
                  <a:lnTo>
                    <a:pt x="43" y="59"/>
                  </a:lnTo>
                  <a:lnTo>
                    <a:pt x="53" y="59"/>
                  </a:lnTo>
                  <a:lnTo>
                    <a:pt x="60" y="59"/>
                  </a:lnTo>
                  <a:lnTo>
                    <a:pt x="70" y="59"/>
                  </a:lnTo>
                  <a:lnTo>
                    <a:pt x="77" y="57"/>
                  </a:lnTo>
                  <a:lnTo>
                    <a:pt x="85" y="55"/>
                  </a:lnTo>
                  <a:lnTo>
                    <a:pt x="91" y="54"/>
                  </a:lnTo>
                  <a:lnTo>
                    <a:pt x="96" y="52"/>
                  </a:lnTo>
                  <a:lnTo>
                    <a:pt x="104" y="52"/>
                  </a:lnTo>
                  <a:lnTo>
                    <a:pt x="112" y="52"/>
                  </a:lnTo>
                  <a:lnTo>
                    <a:pt x="119" y="50"/>
                  </a:lnTo>
                  <a:lnTo>
                    <a:pt x="129" y="48"/>
                  </a:lnTo>
                  <a:lnTo>
                    <a:pt x="136" y="44"/>
                  </a:lnTo>
                  <a:lnTo>
                    <a:pt x="146" y="40"/>
                  </a:lnTo>
                  <a:lnTo>
                    <a:pt x="153" y="36"/>
                  </a:lnTo>
                  <a:lnTo>
                    <a:pt x="165" y="33"/>
                  </a:lnTo>
                  <a:lnTo>
                    <a:pt x="172" y="27"/>
                  </a:lnTo>
                  <a:lnTo>
                    <a:pt x="182" y="21"/>
                  </a:lnTo>
                  <a:lnTo>
                    <a:pt x="192" y="16"/>
                  </a:lnTo>
                  <a:lnTo>
                    <a:pt x="201" y="12"/>
                  </a:lnTo>
                  <a:lnTo>
                    <a:pt x="211" y="6"/>
                  </a:lnTo>
                  <a:lnTo>
                    <a:pt x="220" y="4"/>
                  </a:lnTo>
                  <a:lnTo>
                    <a:pt x="230" y="0"/>
                  </a:lnTo>
                  <a:lnTo>
                    <a:pt x="239" y="0"/>
                  </a:lnTo>
                  <a:lnTo>
                    <a:pt x="239" y="0"/>
                  </a:lnTo>
                  <a:close/>
                </a:path>
              </a:pathLst>
            </a:custGeom>
            <a:solidFill>
              <a:srgbClr val="FFFFFF"/>
            </a:solidFill>
            <a:ln w="9525">
              <a:noFill/>
              <a:round/>
              <a:headEnd/>
              <a:tailEnd/>
            </a:ln>
          </p:spPr>
          <p:txBody>
            <a:bodyPr/>
            <a:lstStyle/>
            <a:p>
              <a:endParaRPr lang="es-AR"/>
            </a:p>
          </p:txBody>
        </p:sp>
        <p:sp>
          <p:nvSpPr>
            <p:cNvPr id="45285" name="Freeform 229"/>
            <p:cNvSpPr>
              <a:spLocks/>
            </p:cNvSpPr>
            <p:nvPr/>
          </p:nvSpPr>
          <p:spPr bwMode="auto">
            <a:xfrm>
              <a:off x="590" y="3831"/>
              <a:ext cx="94" cy="49"/>
            </a:xfrm>
            <a:custGeom>
              <a:avLst/>
              <a:gdLst/>
              <a:ahLst/>
              <a:cxnLst>
                <a:cxn ang="0">
                  <a:pos x="21" y="3"/>
                </a:cxn>
                <a:cxn ang="0">
                  <a:pos x="31" y="3"/>
                </a:cxn>
                <a:cxn ang="0">
                  <a:pos x="42" y="3"/>
                </a:cxn>
                <a:cxn ang="0">
                  <a:pos x="54" y="3"/>
                </a:cxn>
                <a:cxn ang="0">
                  <a:pos x="65" y="3"/>
                </a:cxn>
                <a:cxn ang="0">
                  <a:pos x="76" y="2"/>
                </a:cxn>
                <a:cxn ang="0">
                  <a:pos x="88" y="2"/>
                </a:cxn>
                <a:cxn ang="0">
                  <a:pos x="99" y="2"/>
                </a:cxn>
                <a:cxn ang="0">
                  <a:pos x="111" y="2"/>
                </a:cxn>
                <a:cxn ang="0">
                  <a:pos x="122" y="0"/>
                </a:cxn>
                <a:cxn ang="0">
                  <a:pos x="133" y="0"/>
                </a:cxn>
                <a:cxn ang="0">
                  <a:pos x="143" y="0"/>
                </a:cxn>
                <a:cxn ang="0">
                  <a:pos x="154" y="3"/>
                </a:cxn>
                <a:cxn ang="0">
                  <a:pos x="164" y="5"/>
                </a:cxn>
                <a:cxn ang="0">
                  <a:pos x="171" y="9"/>
                </a:cxn>
                <a:cxn ang="0">
                  <a:pos x="181" y="15"/>
                </a:cxn>
                <a:cxn ang="0">
                  <a:pos x="188" y="22"/>
                </a:cxn>
                <a:cxn ang="0">
                  <a:pos x="187" y="34"/>
                </a:cxn>
                <a:cxn ang="0">
                  <a:pos x="185" y="43"/>
                </a:cxn>
                <a:cxn ang="0">
                  <a:pos x="181" y="53"/>
                </a:cxn>
                <a:cxn ang="0">
                  <a:pos x="177" y="62"/>
                </a:cxn>
                <a:cxn ang="0">
                  <a:pos x="173" y="70"/>
                </a:cxn>
                <a:cxn ang="0">
                  <a:pos x="169" y="79"/>
                </a:cxn>
                <a:cxn ang="0">
                  <a:pos x="168" y="89"/>
                </a:cxn>
                <a:cxn ang="0">
                  <a:pos x="168" y="99"/>
                </a:cxn>
                <a:cxn ang="0">
                  <a:pos x="156" y="91"/>
                </a:cxn>
                <a:cxn ang="0">
                  <a:pos x="147" y="81"/>
                </a:cxn>
                <a:cxn ang="0">
                  <a:pos x="137" y="70"/>
                </a:cxn>
                <a:cxn ang="0">
                  <a:pos x="128" y="62"/>
                </a:cxn>
                <a:cxn ang="0">
                  <a:pos x="118" y="53"/>
                </a:cxn>
                <a:cxn ang="0">
                  <a:pos x="109" y="47"/>
                </a:cxn>
                <a:cxn ang="0">
                  <a:pos x="99" y="43"/>
                </a:cxn>
                <a:cxn ang="0">
                  <a:pos x="93" y="43"/>
                </a:cxn>
                <a:cxn ang="0">
                  <a:pos x="84" y="45"/>
                </a:cxn>
                <a:cxn ang="0">
                  <a:pos x="76" y="47"/>
                </a:cxn>
                <a:cxn ang="0">
                  <a:pos x="67" y="47"/>
                </a:cxn>
                <a:cxn ang="0">
                  <a:pos x="57" y="49"/>
                </a:cxn>
                <a:cxn ang="0">
                  <a:pos x="48" y="49"/>
                </a:cxn>
                <a:cxn ang="0">
                  <a:pos x="36" y="51"/>
                </a:cxn>
                <a:cxn ang="0">
                  <a:pos x="27" y="51"/>
                </a:cxn>
                <a:cxn ang="0">
                  <a:pos x="17" y="53"/>
                </a:cxn>
                <a:cxn ang="0">
                  <a:pos x="10" y="57"/>
                </a:cxn>
                <a:cxn ang="0">
                  <a:pos x="6" y="64"/>
                </a:cxn>
                <a:cxn ang="0">
                  <a:pos x="0" y="53"/>
                </a:cxn>
                <a:cxn ang="0">
                  <a:pos x="0" y="45"/>
                </a:cxn>
                <a:cxn ang="0">
                  <a:pos x="0" y="36"/>
                </a:cxn>
                <a:cxn ang="0">
                  <a:pos x="4" y="28"/>
                </a:cxn>
                <a:cxn ang="0">
                  <a:pos x="6" y="22"/>
                </a:cxn>
                <a:cxn ang="0">
                  <a:pos x="10" y="15"/>
                </a:cxn>
                <a:cxn ang="0">
                  <a:pos x="14" y="7"/>
                </a:cxn>
                <a:cxn ang="0">
                  <a:pos x="21" y="3"/>
                </a:cxn>
                <a:cxn ang="0">
                  <a:pos x="21" y="3"/>
                </a:cxn>
              </a:cxnLst>
              <a:rect l="0" t="0" r="r" b="b"/>
              <a:pathLst>
                <a:path w="188" h="99">
                  <a:moveTo>
                    <a:pt x="21" y="3"/>
                  </a:moveTo>
                  <a:lnTo>
                    <a:pt x="31" y="3"/>
                  </a:lnTo>
                  <a:lnTo>
                    <a:pt x="42" y="3"/>
                  </a:lnTo>
                  <a:lnTo>
                    <a:pt x="54" y="3"/>
                  </a:lnTo>
                  <a:lnTo>
                    <a:pt x="65" y="3"/>
                  </a:lnTo>
                  <a:lnTo>
                    <a:pt x="76" y="2"/>
                  </a:lnTo>
                  <a:lnTo>
                    <a:pt x="88" y="2"/>
                  </a:lnTo>
                  <a:lnTo>
                    <a:pt x="99" y="2"/>
                  </a:lnTo>
                  <a:lnTo>
                    <a:pt x="111" y="2"/>
                  </a:lnTo>
                  <a:lnTo>
                    <a:pt x="122" y="0"/>
                  </a:lnTo>
                  <a:lnTo>
                    <a:pt x="133" y="0"/>
                  </a:lnTo>
                  <a:lnTo>
                    <a:pt x="143" y="0"/>
                  </a:lnTo>
                  <a:lnTo>
                    <a:pt x="154" y="3"/>
                  </a:lnTo>
                  <a:lnTo>
                    <a:pt x="164" y="5"/>
                  </a:lnTo>
                  <a:lnTo>
                    <a:pt x="171" y="9"/>
                  </a:lnTo>
                  <a:lnTo>
                    <a:pt x="181" y="15"/>
                  </a:lnTo>
                  <a:lnTo>
                    <a:pt x="188" y="22"/>
                  </a:lnTo>
                  <a:lnTo>
                    <a:pt x="187" y="34"/>
                  </a:lnTo>
                  <a:lnTo>
                    <a:pt x="185" y="43"/>
                  </a:lnTo>
                  <a:lnTo>
                    <a:pt x="181" y="53"/>
                  </a:lnTo>
                  <a:lnTo>
                    <a:pt x="177" y="62"/>
                  </a:lnTo>
                  <a:lnTo>
                    <a:pt x="173" y="70"/>
                  </a:lnTo>
                  <a:lnTo>
                    <a:pt x="169" y="79"/>
                  </a:lnTo>
                  <a:lnTo>
                    <a:pt x="168" y="89"/>
                  </a:lnTo>
                  <a:lnTo>
                    <a:pt x="168" y="99"/>
                  </a:lnTo>
                  <a:lnTo>
                    <a:pt x="156" y="91"/>
                  </a:lnTo>
                  <a:lnTo>
                    <a:pt x="147" y="81"/>
                  </a:lnTo>
                  <a:lnTo>
                    <a:pt x="137" y="70"/>
                  </a:lnTo>
                  <a:lnTo>
                    <a:pt x="128" y="62"/>
                  </a:lnTo>
                  <a:lnTo>
                    <a:pt x="118" y="53"/>
                  </a:lnTo>
                  <a:lnTo>
                    <a:pt x="109" y="47"/>
                  </a:lnTo>
                  <a:lnTo>
                    <a:pt x="99" y="43"/>
                  </a:lnTo>
                  <a:lnTo>
                    <a:pt x="93" y="43"/>
                  </a:lnTo>
                  <a:lnTo>
                    <a:pt x="84" y="45"/>
                  </a:lnTo>
                  <a:lnTo>
                    <a:pt x="76" y="47"/>
                  </a:lnTo>
                  <a:lnTo>
                    <a:pt x="67" y="47"/>
                  </a:lnTo>
                  <a:lnTo>
                    <a:pt x="57" y="49"/>
                  </a:lnTo>
                  <a:lnTo>
                    <a:pt x="48" y="49"/>
                  </a:lnTo>
                  <a:lnTo>
                    <a:pt x="36" y="51"/>
                  </a:lnTo>
                  <a:lnTo>
                    <a:pt x="27" y="51"/>
                  </a:lnTo>
                  <a:lnTo>
                    <a:pt x="17" y="53"/>
                  </a:lnTo>
                  <a:lnTo>
                    <a:pt x="10" y="57"/>
                  </a:lnTo>
                  <a:lnTo>
                    <a:pt x="6" y="64"/>
                  </a:lnTo>
                  <a:lnTo>
                    <a:pt x="0" y="53"/>
                  </a:lnTo>
                  <a:lnTo>
                    <a:pt x="0" y="45"/>
                  </a:lnTo>
                  <a:lnTo>
                    <a:pt x="0" y="36"/>
                  </a:lnTo>
                  <a:lnTo>
                    <a:pt x="4" y="28"/>
                  </a:lnTo>
                  <a:lnTo>
                    <a:pt x="6" y="22"/>
                  </a:lnTo>
                  <a:lnTo>
                    <a:pt x="10" y="15"/>
                  </a:lnTo>
                  <a:lnTo>
                    <a:pt x="14" y="7"/>
                  </a:lnTo>
                  <a:lnTo>
                    <a:pt x="21" y="3"/>
                  </a:lnTo>
                  <a:lnTo>
                    <a:pt x="21" y="3"/>
                  </a:lnTo>
                  <a:close/>
                </a:path>
              </a:pathLst>
            </a:custGeom>
            <a:solidFill>
              <a:srgbClr val="D1BDBD"/>
            </a:solidFill>
            <a:ln w="9525">
              <a:noFill/>
              <a:round/>
              <a:headEnd/>
              <a:tailEnd/>
            </a:ln>
          </p:spPr>
          <p:txBody>
            <a:bodyPr/>
            <a:lstStyle/>
            <a:p>
              <a:endParaRPr lang="es-AR"/>
            </a:p>
          </p:txBody>
        </p:sp>
        <p:sp>
          <p:nvSpPr>
            <p:cNvPr id="45286" name="Freeform 230"/>
            <p:cNvSpPr>
              <a:spLocks/>
            </p:cNvSpPr>
            <p:nvPr/>
          </p:nvSpPr>
          <p:spPr bwMode="auto">
            <a:xfrm>
              <a:off x="515" y="3835"/>
              <a:ext cx="45" cy="38"/>
            </a:xfrm>
            <a:custGeom>
              <a:avLst/>
              <a:gdLst/>
              <a:ahLst/>
              <a:cxnLst>
                <a:cxn ang="0">
                  <a:pos x="8" y="0"/>
                </a:cxn>
                <a:cxn ang="0">
                  <a:pos x="19" y="0"/>
                </a:cxn>
                <a:cxn ang="0">
                  <a:pos x="29" y="0"/>
                </a:cxn>
                <a:cxn ang="0">
                  <a:pos x="38" y="2"/>
                </a:cxn>
                <a:cxn ang="0">
                  <a:pos x="46" y="6"/>
                </a:cxn>
                <a:cxn ang="0">
                  <a:pos x="53" y="8"/>
                </a:cxn>
                <a:cxn ang="0">
                  <a:pos x="61" y="12"/>
                </a:cxn>
                <a:cxn ang="0">
                  <a:pos x="67" y="17"/>
                </a:cxn>
                <a:cxn ang="0">
                  <a:pos x="74" y="21"/>
                </a:cxn>
                <a:cxn ang="0">
                  <a:pos x="78" y="29"/>
                </a:cxn>
                <a:cxn ang="0">
                  <a:pos x="84" y="38"/>
                </a:cxn>
                <a:cxn ang="0">
                  <a:pos x="88" y="42"/>
                </a:cxn>
                <a:cxn ang="0">
                  <a:pos x="90" y="48"/>
                </a:cxn>
                <a:cxn ang="0">
                  <a:pos x="90" y="53"/>
                </a:cxn>
                <a:cxn ang="0">
                  <a:pos x="90" y="61"/>
                </a:cxn>
                <a:cxn ang="0">
                  <a:pos x="82" y="63"/>
                </a:cxn>
                <a:cxn ang="0">
                  <a:pos x="76" y="67"/>
                </a:cxn>
                <a:cxn ang="0">
                  <a:pos x="72" y="72"/>
                </a:cxn>
                <a:cxn ang="0">
                  <a:pos x="74" y="76"/>
                </a:cxn>
                <a:cxn ang="0">
                  <a:pos x="71" y="76"/>
                </a:cxn>
                <a:cxn ang="0">
                  <a:pos x="63" y="72"/>
                </a:cxn>
                <a:cxn ang="0">
                  <a:pos x="57" y="72"/>
                </a:cxn>
                <a:cxn ang="0">
                  <a:pos x="50" y="69"/>
                </a:cxn>
                <a:cxn ang="0">
                  <a:pos x="44" y="67"/>
                </a:cxn>
                <a:cxn ang="0">
                  <a:pos x="38" y="63"/>
                </a:cxn>
                <a:cxn ang="0">
                  <a:pos x="31" y="61"/>
                </a:cxn>
                <a:cxn ang="0">
                  <a:pos x="23" y="57"/>
                </a:cxn>
                <a:cxn ang="0">
                  <a:pos x="17" y="55"/>
                </a:cxn>
                <a:cxn ang="0">
                  <a:pos x="12" y="52"/>
                </a:cxn>
                <a:cxn ang="0">
                  <a:pos x="6" y="46"/>
                </a:cxn>
                <a:cxn ang="0">
                  <a:pos x="2" y="40"/>
                </a:cxn>
                <a:cxn ang="0">
                  <a:pos x="0" y="34"/>
                </a:cxn>
                <a:cxn ang="0">
                  <a:pos x="0" y="29"/>
                </a:cxn>
                <a:cxn ang="0">
                  <a:pos x="0" y="21"/>
                </a:cxn>
                <a:cxn ang="0">
                  <a:pos x="2" y="14"/>
                </a:cxn>
                <a:cxn ang="0">
                  <a:pos x="8" y="6"/>
                </a:cxn>
                <a:cxn ang="0">
                  <a:pos x="8" y="4"/>
                </a:cxn>
                <a:cxn ang="0">
                  <a:pos x="8" y="0"/>
                </a:cxn>
                <a:cxn ang="0">
                  <a:pos x="8" y="0"/>
                </a:cxn>
              </a:cxnLst>
              <a:rect l="0" t="0" r="r" b="b"/>
              <a:pathLst>
                <a:path w="90" h="76">
                  <a:moveTo>
                    <a:pt x="8" y="0"/>
                  </a:moveTo>
                  <a:lnTo>
                    <a:pt x="19" y="0"/>
                  </a:lnTo>
                  <a:lnTo>
                    <a:pt x="29" y="0"/>
                  </a:lnTo>
                  <a:lnTo>
                    <a:pt x="38" y="2"/>
                  </a:lnTo>
                  <a:lnTo>
                    <a:pt x="46" y="6"/>
                  </a:lnTo>
                  <a:lnTo>
                    <a:pt x="53" y="8"/>
                  </a:lnTo>
                  <a:lnTo>
                    <a:pt x="61" y="12"/>
                  </a:lnTo>
                  <a:lnTo>
                    <a:pt x="67" y="17"/>
                  </a:lnTo>
                  <a:lnTo>
                    <a:pt x="74" y="21"/>
                  </a:lnTo>
                  <a:lnTo>
                    <a:pt x="78" y="29"/>
                  </a:lnTo>
                  <a:lnTo>
                    <a:pt x="84" y="38"/>
                  </a:lnTo>
                  <a:lnTo>
                    <a:pt x="88" y="42"/>
                  </a:lnTo>
                  <a:lnTo>
                    <a:pt x="90" y="48"/>
                  </a:lnTo>
                  <a:lnTo>
                    <a:pt x="90" y="53"/>
                  </a:lnTo>
                  <a:lnTo>
                    <a:pt x="90" y="61"/>
                  </a:lnTo>
                  <a:lnTo>
                    <a:pt x="82" y="63"/>
                  </a:lnTo>
                  <a:lnTo>
                    <a:pt x="76" y="67"/>
                  </a:lnTo>
                  <a:lnTo>
                    <a:pt x="72" y="72"/>
                  </a:lnTo>
                  <a:lnTo>
                    <a:pt x="74" y="76"/>
                  </a:lnTo>
                  <a:lnTo>
                    <a:pt x="71" y="76"/>
                  </a:lnTo>
                  <a:lnTo>
                    <a:pt x="63" y="72"/>
                  </a:lnTo>
                  <a:lnTo>
                    <a:pt x="57" y="72"/>
                  </a:lnTo>
                  <a:lnTo>
                    <a:pt x="50" y="69"/>
                  </a:lnTo>
                  <a:lnTo>
                    <a:pt x="44" y="67"/>
                  </a:lnTo>
                  <a:lnTo>
                    <a:pt x="38" y="63"/>
                  </a:lnTo>
                  <a:lnTo>
                    <a:pt x="31" y="61"/>
                  </a:lnTo>
                  <a:lnTo>
                    <a:pt x="23" y="57"/>
                  </a:lnTo>
                  <a:lnTo>
                    <a:pt x="17" y="55"/>
                  </a:lnTo>
                  <a:lnTo>
                    <a:pt x="12" y="52"/>
                  </a:lnTo>
                  <a:lnTo>
                    <a:pt x="6" y="46"/>
                  </a:lnTo>
                  <a:lnTo>
                    <a:pt x="2" y="40"/>
                  </a:lnTo>
                  <a:lnTo>
                    <a:pt x="0" y="34"/>
                  </a:lnTo>
                  <a:lnTo>
                    <a:pt x="0" y="29"/>
                  </a:lnTo>
                  <a:lnTo>
                    <a:pt x="0" y="21"/>
                  </a:lnTo>
                  <a:lnTo>
                    <a:pt x="2" y="14"/>
                  </a:lnTo>
                  <a:lnTo>
                    <a:pt x="8" y="6"/>
                  </a:lnTo>
                  <a:lnTo>
                    <a:pt x="8" y="4"/>
                  </a:lnTo>
                  <a:lnTo>
                    <a:pt x="8" y="0"/>
                  </a:lnTo>
                  <a:lnTo>
                    <a:pt x="8" y="0"/>
                  </a:lnTo>
                  <a:close/>
                </a:path>
              </a:pathLst>
            </a:custGeom>
            <a:solidFill>
              <a:srgbClr val="E8D9D9"/>
            </a:solidFill>
            <a:ln w="9525">
              <a:noFill/>
              <a:round/>
              <a:headEnd/>
              <a:tailEnd/>
            </a:ln>
          </p:spPr>
          <p:txBody>
            <a:bodyPr/>
            <a:lstStyle/>
            <a:p>
              <a:endParaRPr lang="es-AR"/>
            </a:p>
          </p:txBody>
        </p:sp>
        <p:sp>
          <p:nvSpPr>
            <p:cNvPr id="45287" name="Freeform 231"/>
            <p:cNvSpPr>
              <a:spLocks/>
            </p:cNvSpPr>
            <p:nvPr/>
          </p:nvSpPr>
          <p:spPr bwMode="auto">
            <a:xfrm>
              <a:off x="953" y="3850"/>
              <a:ext cx="52" cy="32"/>
            </a:xfrm>
            <a:custGeom>
              <a:avLst/>
              <a:gdLst/>
              <a:ahLst/>
              <a:cxnLst>
                <a:cxn ang="0">
                  <a:pos x="29" y="0"/>
                </a:cxn>
                <a:cxn ang="0">
                  <a:pos x="35" y="0"/>
                </a:cxn>
                <a:cxn ang="0">
                  <a:pos x="42" y="2"/>
                </a:cxn>
                <a:cxn ang="0">
                  <a:pos x="52" y="3"/>
                </a:cxn>
                <a:cxn ang="0">
                  <a:pos x="65" y="7"/>
                </a:cxn>
                <a:cxn ang="0">
                  <a:pos x="76" y="9"/>
                </a:cxn>
                <a:cxn ang="0">
                  <a:pos x="86" y="13"/>
                </a:cxn>
                <a:cxn ang="0">
                  <a:pos x="93" y="11"/>
                </a:cxn>
                <a:cxn ang="0">
                  <a:pos x="101" y="9"/>
                </a:cxn>
                <a:cxn ang="0">
                  <a:pos x="103" y="21"/>
                </a:cxn>
                <a:cxn ang="0">
                  <a:pos x="105" y="28"/>
                </a:cxn>
                <a:cxn ang="0">
                  <a:pos x="105" y="36"/>
                </a:cxn>
                <a:cxn ang="0">
                  <a:pos x="105" y="41"/>
                </a:cxn>
                <a:cxn ang="0">
                  <a:pos x="99" y="41"/>
                </a:cxn>
                <a:cxn ang="0">
                  <a:pos x="93" y="43"/>
                </a:cxn>
                <a:cxn ang="0">
                  <a:pos x="86" y="45"/>
                </a:cxn>
                <a:cxn ang="0">
                  <a:pos x="78" y="49"/>
                </a:cxn>
                <a:cxn ang="0">
                  <a:pos x="69" y="51"/>
                </a:cxn>
                <a:cxn ang="0">
                  <a:pos x="63" y="55"/>
                </a:cxn>
                <a:cxn ang="0">
                  <a:pos x="54" y="59"/>
                </a:cxn>
                <a:cxn ang="0">
                  <a:pos x="46" y="62"/>
                </a:cxn>
                <a:cxn ang="0">
                  <a:pos x="38" y="62"/>
                </a:cxn>
                <a:cxn ang="0">
                  <a:pos x="31" y="64"/>
                </a:cxn>
                <a:cxn ang="0">
                  <a:pos x="23" y="64"/>
                </a:cxn>
                <a:cxn ang="0">
                  <a:pos x="19" y="64"/>
                </a:cxn>
                <a:cxn ang="0">
                  <a:pos x="14" y="62"/>
                </a:cxn>
                <a:cxn ang="0">
                  <a:pos x="12" y="59"/>
                </a:cxn>
                <a:cxn ang="0">
                  <a:pos x="8" y="53"/>
                </a:cxn>
                <a:cxn ang="0">
                  <a:pos x="8" y="45"/>
                </a:cxn>
                <a:cxn ang="0">
                  <a:pos x="12" y="40"/>
                </a:cxn>
                <a:cxn ang="0">
                  <a:pos x="14" y="34"/>
                </a:cxn>
                <a:cxn ang="0">
                  <a:pos x="16" y="26"/>
                </a:cxn>
                <a:cxn ang="0">
                  <a:pos x="19" y="21"/>
                </a:cxn>
                <a:cxn ang="0">
                  <a:pos x="14" y="15"/>
                </a:cxn>
                <a:cxn ang="0">
                  <a:pos x="8" y="13"/>
                </a:cxn>
                <a:cxn ang="0">
                  <a:pos x="2" y="9"/>
                </a:cxn>
                <a:cxn ang="0">
                  <a:pos x="0" y="9"/>
                </a:cxn>
                <a:cxn ang="0">
                  <a:pos x="4" y="3"/>
                </a:cxn>
                <a:cxn ang="0">
                  <a:pos x="12" y="3"/>
                </a:cxn>
                <a:cxn ang="0">
                  <a:pos x="21" y="3"/>
                </a:cxn>
                <a:cxn ang="0">
                  <a:pos x="29" y="0"/>
                </a:cxn>
                <a:cxn ang="0">
                  <a:pos x="29" y="0"/>
                </a:cxn>
              </a:cxnLst>
              <a:rect l="0" t="0" r="r" b="b"/>
              <a:pathLst>
                <a:path w="105" h="64">
                  <a:moveTo>
                    <a:pt x="29" y="0"/>
                  </a:moveTo>
                  <a:lnTo>
                    <a:pt x="35" y="0"/>
                  </a:lnTo>
                  <a:lnTo>
                    <a:pt x="42" y="2"/>
                  </a:lnTo>
                  <a:lnTo>
                    <a:pt x="52" y="3"/>
                  </a:lnTo>
                  <a:lnTo>
                    <a:pt x="65" y="7"/>
                  </a:lnTo>
                  <a:lnTo>
                    <a:pt x="76" y="9"/>
                  </a:lnTo>
                  <a:lnTo>
                    <a:pt x="86" y="13"/>
                  </a:lnTo>
                  <a:lnTo>
                    <a:pt x="93" y="11"/>
                  </a:lnTo>
                  <a:lnTo>
                    <a:pt x="101" y="9"/>
                  </a:lnTo>
                  <a:lnTo>
                    <a:pt x="103" y="21"/>
                  </a:lnTo>
                  <a:lnTo>
                    <a:pt x="105" y="28"/>
                  </a:lnTo>
                  <a:lnTo>
                    <a:pt x="105" y="36"/>
                  </a:lnTo>
                  <a:lnTo>
                    <a:pt x="105" y="41"/>
                  </a:lnTo>
                  <a:lnTo>
                    <a:pt x="99" y="41"/>
                  </a:lnTo>
                  <a:lnTo>
                    <a:pt x="93" y="43"/>
                  </a:lnTo>
                  <a:lnTo>
                    <a:pt x="86" y="45"/>
                  </a:lnTo>
                  <a:lnTo>
                    <a:pt x="78" y="49"/>
                  </a:lnTo>
                  <a:lnTo>
                    <a:pt x="69" y="51"/>
                  </a:lnTo>
                  <a:lnTo>
                    <a:pt x="63" y="55"/>
                  </a:lnTo>
                  <a:lnTo>
                    <a:pt x="54" y="59"/>
                  </a:lnTo>
                  <a:lnTo>
                    <a:pt x="46" y="62"/>
                  </a:lnTo>
                  <a:lnTo>
                    <a:pt x="38" y="62"/>
                  </a:lnTo>
                  <a:lnTo>
                    <a:pt x="31" y="64"/>
                  </a:lnTo>
                  <a:lnTo>
                    <a:pt x="23" y="64"/>
                  </a:lnTo>
                  <a:lnTo>
                    <a:pt x="19" y="64"/>
                  </a:lnTo>
                  <a:lnTo>
                    <a:pt x="14" y="62"/>
                  </a:lnTo>
                  <a:lnTo>
                    <a:pt x="12" y="59"/>
                  </a:lnTo>
                  <a:lnTo>
                    <a:pt x="8" y="53"/>
                  </a:lnTo>
                  <a:lnTo>
                    <a:pt x="8" y="45"/>
                  </a:lnTo>
                  <a:lnTo>
                    <a:pt x="12" y="40"/>
                  </a:lnTo>
                  <a:lnTo>
                    <a:pt x="14" y="34"/>
                  </a:lnTo>
                  <a:lnTo>
                    <a:pt x="16" y="26"/>
                  </a:lnTo>
                  <a:lnTo>
                    <a:pt x="19" y="21"/>
                  </a:lnTo>
                  <a:lnTo>
                    <a:pt x="14" y="15"/>
                  </a:lnTo>
                  <a:lnTo>
                    <a:pt x="8" y="13"/>
                  </a:lnTo>
                  <a:lnTo>
                    <a:pt x="2" y="9"/>
                  </a:lnTo>
                  <a:lnTo>
                    <a:pt x="0" y="9"/>
                  </a:lnTo>
                  <a:lnTo>
                    <a:pt x="4" y="3"/>
                  </a:lnTo>
                  <a:lnTo>
                    <a:pt x="12" y="3"/>
                  </a:lnTo>
                  <a:lnTo>
                    <a:pt x="21" y="3"/>
                  </a:lnTo>
                  <a:lnTo>
                    <a:pt x="29" y="0"/>
                  </a:lnTo>
                  <a:lnTo>
                    <a:pt x="29" y="0"/>
                  </a:lnTo>
                  <a:close/>
                </a:path>
              </a:pathLst>
            </a:custGeom>
            <a:solidFill>
              <a:srgbClr val="E8D9D9"/>
            </a:solidFill>
            <a:ln w="9525">
              <a:noFill/>
              <a:round/>
              <a:headEnd/>
              <a:tailEnd/>
            </a:ln>
          </p:spPr>
          <p:txBody>
            <a:bodyPr/>
            <a:lstStyle/>
            <a:p>
              <a:endParaRPr lang="es-AR"/>
            </a:p>
          </p:txBody>
        </p:sp>
        <p:sp>
          <p:nvSpPr>
            <p:cNvPr id="45288" name="Freeform 232"/>
            <p:cNvSpPr>
              <a:spLocks/>
            </p:cNvSpPr>
            <p:nvPr/>
          </p:nvSpPr>
          <p:spPr bwMode="auto">
            <a:xfrm>
              <a:off x="727" y="3857"/>
              <a:ext cx="175" cy="67"/>
            </a:xfrm>
            <a:custGeom>
              <a:avLst/>
              <a:gdLst/>
              <a:ahLst/>
              <a:cxnLst>
                <a:cxn ang="0">
                  <a:pos x="283" y="0"/>
                </a:cxn>
                <a:cxn ang="0">
                  <a:pos x="298" y="0"/>
                </a:cxn>
                <a:cxn ang="0">
                  <a:pos x="315" y="2"/>
                </a:cxn>
                <a:cxn ang="0">
                  <a:pos x="331" y="2"/>
                </a:cxn>
                <a:cxn ang="0">
                  <a:pos x="348" y="6"/>
                </a:cxn>
                <a:cxn ang="0">
                  <a:pos x="348" y="13"/>
                </a:cxn>
                <a:cxn ang="0">
                  <a:pos x="338" y="25"/>
                </a:cxn>
                <a:cxn ang="0">
                  <a:pos x="319" y="34"/>
                </a:cxn>
                <a:cxn ang="0">
                  <a:pos x="302" y="38"/>
                </a:cxn>
                <a:cxn ang="0">
                  <a:pos x="289" y="40"/>
                </a:cxn>
                <a:cxn ang="0">
                  <a:pos x="274" y="42"/>
                </a:cxn>
                <a:cxn ang="0">
                  <a:pos x="260" y="42"/>
                </a:cxn>
                <a:cxn ang="0">
                  <a:pos x="247" y="44"/>
                </a:cxn>
                <a:cxn ang="0">
                  <a:pos x="232" y="47"/>
                </a:cxn>
                <a:cxn ang="0">
                  <a:pos x="215" y="53"/>
                </a:cxn>
                <a:cxn ang="0">
                  <a:pos x="190" y="59"/>
                </a:cxn>
                <a:cxn ang="0">
                  <a:pos x="171" y="72"/>
                </a:cxn>
                <a:cxn ang="0">
                  <a:pos x="150" y="87"/>
                </a:cxn>
                <a:cxn ang="0">
                  <a:pos x="127" y="103"/>
                </a:cxn>
                <a:cxn ang="0">
                  <a:pos x="106" y="116"/>
                </a:cxn>
                <a:cxn ang="0">
                  <a:pos x="84" y="125"/>
                </a:cxn>
                <a:cxn ang="0">
                  <a:pos x="63" y="131"/>
                </a:cxn>
                <a:cxn ang="0">
                  <a:pos x="49" y="122"/>
                </a:cxn>
                <a:cxn ang="0">
                  <a:pos x="61" y="110"/>
                </a:cxn>
                <a:cxn ang="0">
                  <a:pos x="72" y="104"/>
                </a:cxn>
                <a:cxn ang="0">
                  <a:pos x="78" y="99"/>
                </a:cxn>
                <a:cxn ang="0">
                  <a:pos x="70" y="93"/>
                </a:cxn>
                <a:cxn ang="0">
                  <a:pos x="49" y="99"/>
                </a:cxn>
                <a:cxn ang="0">
                  <a:pos x="30" y="103"/>
                </a:cxn>
                <a:cxn ang="0">
                  <a:pos x="10" y="108"/>
                </a:cxn>
                <a:cxn ang="0">
                  <a:pos x="0" y="103"/>
                </a:cxn>
                <a:cxn ang="0">
                  <a:pos x="4" y="87"/>
                </a:cxn>
                <a:cxn ang="0">
                  <a:pos x="15" y="74"/>
                </a:cxn>
                <a:cxn ang="0">
                  <a:pos x="30" y="65"/>
                </a:cxn>
                <a:cxn ang="0">
                  <a:pos x="49" y="55"/>
                </a:cxn>
                <a:cxn ang="0">
                  <a:pos x="68" y="49"/>
                </a:cxn>
                <a:cxn ang="0">
                  <a:pos x="87" y="44"/>
                </a:cxn>
                <a:cxn ang="0">
                  <a:pos x="105" y="38"/>
                </a:cxn>
                <a:cxn ang="0">
                  <a:pos x="122" y="32"/>
                </a:cxn>
                <a:cxn ang="0">
                  <a:pos x="139" y="26"/>
                </a:cxn>
                <a:cxn ang="0">
                  <a:pos x="160" y="21"/>
                </a:cxn>
                <a:cxn ang="0">
                  <a:pos x="181" y="17"/>
                </a:cxn>
                <a:cxn ang="0">
                  <a:pos x="201" y="11"/>
                </a:cxn>
                <a:cxn ang="0">
                  <a:pos x="222" y="9"/>
                </a:cxn>
                <a:cxn ang="0">
                  <a:pos x="243" y="6"/>
                </a:cxn>
                <a:cxn ang="0">
                  <a:pos x="266" y="2"/>
                </a:cxn>
                <a:cxn ang="0">
                  <a:pos x="277" y="0"/>
                </a:cxn>
              </a:cxnLst>
              <a:rect l="0" t="0" r="r" b="b"/>
              <a:pathLst>
                <a:path w="350" h="133">
                  <a:moveTo>
                    <a:pt x="277" y="0"/>
                  </a:moveTo>
                  <a:lnTo>
                    <a:pt x="283" y="0"/>
                  </a:lnTo>
                  <a:lnTo>
                    <a:pt x="291" y="0"/>
                  </a:lnTo>
                  <a:lnTo>
                    <a:pt x="298" y="0"/>
                  </a:lnTo>
                  <a:lnTo>
                    <a:pt x="306" y="2"/>
                  </a:lnTo>
                  <a:lnTo>
                    <a:pt x="315" y="2"/>
                  </a:lnTo>
                  <a:lnTo>
                    <a:pt x="323" y="2"/>
                  </a:lnTo>
                  <a:lnTo>
                    <a:pt x="331" y="2"/>
                  </a:lnTo>
                  <a:lnTo>
                    <a:pt x="338" y="4"/>
                  </a:lnTo>
                  <a:lnTo>
                    <a:pt x="348" y="6"/>
                  </a:lnTo>
                  <a:lnTo>
                    <a:pt x="350" y="11"/>
                  </a:lnTo>
                  <a:lnTo>
                    <a:pt x="348" y="13"/>
                  </a:lnTo>
                  <a:lnTo>
                    <a:pt x="344" y="17"/>
                  </a:lnTo>
                  <a:lnTo>
                    <a:pt x="338" y="25"/>
                  </a:lnTo>
                  <a:lnTo>
                    <a:pt x="331" y="30"/>
                  </a:lnTo>
                  <a:lnTo>
                    <a:pt x="319" y="34"/>
                  </a:lnTo>
                  <a:lnTo>
                    <a:pt x="310" y="38"/>
                  </a:lnTo>
                  <a:lnTo>
                    <a:pt x="302" y="38"/>
                  </a:lnTo>
                  <a:lnTo>
                    <a:pt x="295" y="38"/>
                  </a:lnTo>
                  <a:lnTo>
                    <a:pt x="289" y="40"/>
                  </a:lnTo>
                  <a:lnTo>
                    <a:pt x="281" y="42"/>
                  </a:lnTo>
                  <a:lnTo>
                    <a:pt x="274" y="42"/>
                  </a:lnTo>
                  <a:lnTo>
                    <a:pt x="266" y="42"/>
                  </a:lnTo>
                  <a:lnTo>
                    <a:pt x="260" y="42"/>
                  </a:lnTo>
                  <a:lnTo>
                    <a:pt x="253" y="44"/>
                  </a:lnTo>
                  <a:lnTo>
                    <a:pt x="247" y="44"/>
                  </a:lnTo>
                  <a:lnTo>
                    <a:pt x="239" y="46"/>
                  </a:lnTo>
                  <a:lnTo>
                    <a:pt x="232" y="47"/>
                  </a:lnTo>
                  <a:lnTo>
                    <a:pt x="228" y="51"/>
                  </a:lnTo>
                  <a:lnTo>
                    <a:pt x="215" y="53"/>
                  </a:lnTo>
                  <a:lnTo>
                    <a:pt x="203" y="55"/>
                  </a:lnTo>
                  <a:lnTo>
                    <a:pt x="190" y="59"/>
                  </a:lnTo>
                  <a:lnTo>
                    <a:pt x="181" y="66"/>
                  </a:lnTo>
                  <a:lnTo>
                    <a:pt x="171" y="72"/>
                  </a:lnTo>
                  <a:lnTo>
                    <a:pt x="160" y="80"/>
                  </a:lnTo>
                  <a:lnTo>
                    <a:pt x="150" y="87"/>
                  </a:lnTo>
                  <a:lnTo>
                    <a:pt x="139" y="95"/>
                  </a:lnTo>
                  <a:lnTo>
                    <a:pt x="127" y="103"/>
                  </a:lnTo>
                  <a:lnTo>
                    <a:pt x="118" y="108"/>
                  </a:lnTo>
                  <a:lnTo>
                    <a:pt x="106" y="116"/>
                  </a:lnTo>
                  <a:lnTo>
                    <a:pt x="95" y="123"/>
                  </a:lnTo>
                  <a:lnTo>
                    <a:pt x="84" y="125"/>
                  </a:lnTo>
                  <a:lnTo>
                    <a:pt x="74" y="131"/>
                  </a:lnTo>
                  <a:lnTo>
                    <a:pt x="63" y="131"/>
                  </a:lnTo>
                  <a:lnTo>
                    <a:pt x="51" y="133"/>
                  </a:lnTo>
                  <a:lnTo>
                    <a:pt x="49" y="122"/>
                  </a:lnTo>
                  <a:lnTo>
                    <a:pt x="57" y="114"/>
                  </a:lnTo>
                  <a:lnTo>
                    <a:pt x="61" y="110"/>
                  </a:lnTo>
                  <a:lnTo>
                    <a:pt x="67" y="108"/>
                  </a:lnTo>
                  <a:lnTo>
                    <a:pt x="72" y="104"/>
                  </a:lnTo>
                  <a:lnTo>
                    <a:pt x="76" y="103"/>
                  </a:lnTo>
                  <a:lnTo>
                    <a:pt x="78" y="99"/>
                  </a:lnTo>
                  <a:lnTo>
                    <a:pt x="80" y="91"/>
                  </a:lnTo>
                  <a:lnTo>
                    <a:pt x="70" y="93"/>
                  </a:lnTo>
                  <a:lnTo>
                    <a:pt x="61" y="97"/>
                  </a:lnTo>
                  <a:lnTo>
                    <a:pt x="49" y="99"/>
                  </a:lnTo>
                  <a:lnTo>
                    <a:pt x="40" y="103"/>
                  </a:lnTo>
                  <a:lnTo>
                    <a:pt x="30" y="103"/>
                  </a:lnTo>
                  <a:lnTo>
                    <a:pt x="19" y="104"/>
                  </a:lnTo>
                  <a:lnTo>
                    <a:pt x="10" y="108"/>
                  </a:lnTo>
                  <a:lnTo>
                    <a:pt x="0" y="112"/>
                  </a:lnTo>
                  <a:lnTo>
                    <a:pt x="0" y="103"/>
                  </a:lnTo>
                  <a:lnTo>
                    <a:pt x="2" y="93"/>
                  </a:lnTo>
                  <a:lnTo>
                    <a:pt x="4" y="87"/>
                  </a:lnTo>
                  <a:lnTo>
                    <a:pt x="10" y="80"/>
                  </a:lnTo>
                  <a:lnTo>
                    <a:pt x="15" y="74"/>
                  </a:lnTo>
                  <a:lnTo>
                    <a:pt x="23" y="68"/>
                  </a:lnTo>
                  <a:lnTo>
                    <a:pt x="30" y="65"/>
                  </a:lnTo>
                  <a:lnTo>
                    <a:pt x="40" y="61"/>
                  </a:lnTo>
                  <a:lnTo>
                    <a:pt x="49" y="55"/>
                  </a:lnTo>
                  <a:lnTo>
                    <a:pt x="59" y="53"/>
                  </a:lnTo>
                  <a:lnTo>
                    <a:pt x="68" y="49"/>
                  </a:lnTo>
                  <a:lnTo>
                    <a:pt x="78" y="47"/>
                  </a:lnTo>
                  <a:lnTo>
                    <a:pt x="87" y="44"/>
                  </a:lnTo>
                  <a:lnTo>
                    <a:pt x="95" y="42"/>
                  </a:lnTo>
                  <a:lnTo>
                    <a:pt x="105" y="38"/>
                  </a:lnTo>
                  <a:lnTo>
                    <a:pt x="112" y="36"/>
                  </a:lnTo>
                  <a:lnTo>
                    <a:pt x="122" y="32"/>
                  </a:lnTo>
                  <a:lnTo>
                    <a:pt x="129" y="30"/>
                  </a:lnTo>
                  <a:lnTo>
                    <a:pt x="139" y="26"/>
                  </a:lnTo>
                  <a:lnTo>
                    <a:pt x="150" y="25"/>
                  </a:lnTo>
                  <a:lnTo>
                    <a:pt x="160" y="21"/>
                  </a:lnTo>
                  <a:lnTo>
                    <a:pt x="171" y="19"/>
                  </a:lnTo>
                  <a:lnTo>
                    <a:pt x="181" y="17"/>
                  </a:lnTo>
                  <a:lnTo>
                    <a:pt x="190" y="15"/>
                  </a:lnTo>
                  <a:lnTo>
                    <a:pt x="201" y="11"/>
                  </a:lnTo>
                  <a:lnTo>
                    <a:pt x="211" y="11"/>
                  </a:lnTo>
                  <a:lnTo>
                    <a:pt x="222" y="9"/>
                  </a:lnTo>
                  <a:lnTo>
                    <a:pt x="232" y="7"/>
                  </a:lnTo>
                  <a:lnTo>
                    <a:pt x="243" y="6"/>
                  </a:lnTo>
                  <a:lnTo>
                    <a:pt x="255" y="4"/>
                  </a:lnTo>
                  <a:lnTo>
                    <a:pt x="266" y="2"/>
                  </a:lnTo>
                  <a:lnTo>
                    <a:pt x="277" y="0"/>
                  </a:lnTo>
                  <a:lnTo>
                    <a:pt x="277" y="0"/>
                  </a:lnTo>
                  <a:close/>
                </a:path>
              </a:pathLst>
            </a:custGeom>
            <a:solidFill>
              <a:srgbClr val="FFEDED"/>
            </a:solidFill>
            <a:ln w="9525">
              <a:noFill/>
              <a:round/>
              <a:headEnd/>
              <a:tailEnd/>
            </a:ln>
          </p:spPr>
          <p:txBody>
            <a:bodyPr/>
            <a:lstStyle/>
            <a:p>
              <a:endParaRPr lang="es-AR"/>
            </a:p>
          </p:txBody>
        </p:sp>
        <p:sp>
          <p:nvSpPr>
            <p:cNvPr id="45289" name="Freeform 233"/>
            <p:cNvSpPr>
              <a:spLocks/>
            </p:cNvSpPr>
            <p:nvPr/>
          </p:nvSpPr>
          <p:spPr bwMode="auto">
            <a:xfrm>
              <a:off x="1013" y="3860"/>
              <a:ext cx="26" cy="54"/>
            </a:xfrm>
            <a:custGeom>
              <a:avLst/>
              <a:gdLst/>
              <a:ahLst/>
              <a:cxnLst>
                <a:cxn ang="0">
                  <a:pos x="30" y="0"/>
                </a:cxn>
                <a:cxn ang="0">
                  <a:pos x="36" y="3"/>
                </a:cxn>
                <a:cxn ang="0">
                  <a:pos x="42" y="9"/>
                </a:cxn>
                <a:cxn ang="0">
                  <a:pos x="46" y="15"/>
                </a:cxn>
                <a:cxn ang="0">
                  <a:pos x="49" y="24"/>
                </a:cxn>
                <a:cxn ang="0">
                  <a:pos x="51" y="30"/>
                </a:cxn>
                <a:cxn ang="0">
                  <a:pos x="51" y="40"/>
                </a:cxn>
                <a:cxn ang="0">
                  <a:pos x="51" y="49"/>
                </a:cxn>
                <a:cxn ang="0">
                  <a:pos x="49" y="59"/>
                </a:cxn>
                <a:cxn ang="0">
                  <a:pos x="46" y="66"/>
                </a:cxn>
                <a:cxn ang="0">
                  <a:pos x="42" y="74"/>
                </a:cxn>
                <a:cxn ang="0">
                  <a:pos x="36" y="81"/>
                </a:cxn>
                <a:cxn ang="0">
                  <a:pos x="30" y="89"/>
                </a:cxn>
                <a:cxn ang="0">
                  <a:pos x="25" y="95"/>
                </a:cxn>
                <a:cxn ang="0">
                  <a:pos x="17" y="98"/>
                </a:cxn>
                <a:cxn ang="0">
                  <a:pos x="8" y="102"/>
                </a:cxn>
                <a:cxn ang="0">
                  <a:pos x="0" y="106"/>
                </a:cxn>
                <a:cxn ang="0">
                  <a:pos x="0" y="98"/>
                </a:cxn>
                <a:cxn ang="0">
                  <a:pos x="2" y="91"/>
                </a:cxn>
                <a:cxn ang="0">
                  <a:pos x="6" y="81"/>
                </a:cxn>
                <a:cxn ang="0">
                  <a:pos x="11" y="70"/>
                </a:cxn>
                <a:cxn ang="0">
                  <a:pos x="11" y="62"/>
                </a:cxn>
                <a:cxn ang="0">
                  <a:pos x="13" y="55"/>
                </a:cxn>
                <a:cxn ang="0">
                  <a:pos x="15" y="49"/>
                </a:cxn>
                <a:cxn ang="0">
                  <a:pos x="17" y="41"/>
                </a:cxn>
                <a:cxn ang="0">
                  <a:pos x="17" y="34"/>
                </a:cxn>
                <a:cxn ang="0">
                  <a:pos x="19" y="26"/>
                </a:cxn>
                <a:cxn ang="0">
                  <a:pos x="19" y="20"/>
                </a:cxn>
                <a:cxn ang="0">
                  <a:pos x="21" y="15"/>
                </a:cxn>
                <a:cxn ang="0">
                  <a:pos x="25" y="11"/>
                </a:cxn>
                <a:cxn ang="0">
                  <a:pos x="25" y="9"/>
                </a:cxn>
                <a:cxn ang="0">
                  <a:pos x="25" y="3"/>
                </a:cxn>
                <a:cxn ang="0">
                  <a:pos x="30" y="0"/>
                </a:cxn>
                <a:cxn ang="0">
                  <a:pos x="30" y="0"/>
                </a:cxn>
              </a:cxnLst>
              <a:rect l="0" t="0" r="r" b="b"/>
              <a:pathLst>
                <a:path w="51" h="106">
                  <a:moveTo>
                    <a:pt x="30" y="0"/>
                  </a:moveTo>
                  <a:lnTo>
                    <a:pt x="36" y="3"/>
                  </a:lnTo>
                  <a:lnTo>
                    <a:pt x="42" y="9"/>
                  </a:lnTo>
                  <a:lnTo>
                    <a:pt x="46" y="15"/>
                  </a:lnTo>
                  <a:lnTo>
                    <a:pt x="49" y="24"/>
                  </a:lnTo>
                  <a:lnTo>
                    <a:pt x="51" y="30"/>
                  </a:lnTo>
                  <a:lnTo>
                    <a:pt x="51" y="40"/>
                  </a:lnTo>
                  <a:lnTo>
                    <a:pt x="51" y="49"/>
                  </a:lnTo>
                  <a:lnTo>
                    <a:pt x="49" y="59"/>
                  </a:lnTo>
                  <a:lnTo>
                    <a:pt x="46" y="66"/>
                  </a:lnTo>
                  <a:lnTo>
                    <a:pt x="42" y="74"/>
                  </a:lnTo>
                  <a:lnTo>
                    <a:pt x="36" y="81"/>
                  </a:lnTo>
                  <a:lnTo>
                    <a:pt x="30" y="89"/>
                  </a:lnTo>
                  <a:lnTo>
                    <a:pt x="25" y="95"/>
                  </a:lnTo>
                  <a:lnTo>
                    <a:pt x="17" y="98"/>
                  </a:lnTo>
                  <a:lnTo>
                    <a:pt x="8" y="102"/>
                  </a:lnTo>
                  <a:lnTo>
                    <a:pt x="0" y="106"/>
                  </a:lnTo>
                  <a:lnTo>
                    <a:pt x="0" y="98"/>
                  </a:lnTo>
                  <a:lnTo>
                    <a:pt x="2" y="91"/>
                  </a:lnTo>
                  <a:lnTo>
                    <a:pt x="6" y="81"/>
                  </a:lnTo>
                  <a:lnTo>
                    <a:pt x="11" y="70"/>
                  </a:lnTo>
                  <a:lnTo>
                    <a:pt x="11" y="62"/>
                  </a:lnTo>
                  <a:lnTo>
                    <a:pt x="13" y="55"/>
                  </a:lnTo>
                  <a:lnTo>
                    <a:pt x="15" y="49"/>
                  </a:lnTo>
                  <a:lnTo>
                    <a:pt x="17" y="41"/>
                  </a:lnTo>
                  <a:lnTo>
                    <a:pt x="17" y="34"/>
                  </a:lnTo>
                  <a:lnTo>
                    <a:pt x="19" y="26"/>
                  </a:lnTo>
                  <a:lnTo>
                    <a:pt x="19" y="20"/>
                  </a:lnTo>
                  <a:lnTo>
                    <a:pt x="21" y="15"/>
                  </a:lnTo>
                  <a:lnTo>
                    <a:pt x="25" y="11"/>
                  </a:lnTo>
                  <a:lnTo>
                    <a:pt x="25" y="9"/>
                  </a:lnTo>
                  <a:lnTo>
                    <a:pt x="25" y="3"/>
                  </a:lnTo>
                  <a:lnTo>
                    <a:pt x="30" y="0"/>
                  </a:lnTo>
                  <a:lnTo>
                    <a:pt x="30" y="0"/>
                  </a:lnTo>
                  <a:close/>
                </a:path>
              </a:pathLst>
            </a:custGeom>
            <a:solidFill>
              <a:srgbClr val="FFFFFF"/>
            </a:solidFill>
            <a:ln w="9525">
              <a:noFill/>
              <a:round/>
              <a:headEnd/>
              <a:tailEnd/>
            </a:ln>
          </p:spPr>
          <p:txBody>
            <a:bodyPr/>
            <a:lstStyle/>
            <a:p>
              <a:endParaRPr lang="es-AR"/>
            </a:p>
          </p:txBody>
        </p:sp>
        <p:sp>
          <p:nvSpPr>
            <p:cNvPr id="45290" name="Freeform 234"/>
            <p:cNvSpPr>
              <a:spLocks/>
            </p:cNvSpPr>
            <p:nvPr/>
          </p:nvSpPr>
          <p:spPr bwMode="auto">
            <a:xfrm>
              <a:off x="435" y="3865"/>
              <a:ext cx="110" cy="45"/>
            </a:xfrm>
            <a:custGeom>
              <a:avLst/>
              <a:gdLst/>
              <a:ahLst/>
              <a:cxnLst>
                <a:cxn ang="0">
                  <a:pos x="112" y="6"/>
                </a:cxn>
                <a:cxn ang="0">
                  <a:pos x="121" y="13"/>
                </a:cxn>
                <a:cxn ang="0">
                  <a:pos x="136" y="17"/>
                </a:cxn>
                <a:cxn ang="0">
                  <a:pos x="159" y="11"/>
                </a:cxn>
                <a:cxn ang="0">
                  <a:pos x="171" y="15"/>
                </a:cxn>
                <a:cxn ang="0">
                  <a:pos x="173" y="23"/>
                </a:cxn>
                <a:cxn ang="0">
                  <a:pos x="165" y="31"/>
                </a:cxn>
                <a:cxn ang="0">
                  <a:pos x="155" y="40"/>
                </a:cxn>
                <a:cxn ang="0">
                  <a:pos x="148" y="46"/>
                </a:cxn>
                <a:cxn ang="0">
                  <a:pos x="154" y="55"/>
                </a:cxn>
                <a:cxn ang="0">
                  <a:pos x="165" y="63"/>
                </a:cxn>
                <a:cxn ang="0">
                  <a:pos x="186" y="61"/>
                </a:cxn>
                <a:cxn ang="0">
                  <a:pos x="209" y="57"/>
                </a:cxn>
                <a:cxn ang="0">
                  <a:pos x="216" y="63"/>
                </a:cxn>
                <a:cxn ang="0">
                  <a:pos x="209" y="74"/>
                </a:cxn>
                <a:cxn ang="0">
                  <a:pos x="197" y="84"/>
                </a:cxn>
                <a:cxn ang="0">
                  <a:pos x="182" y="88"/>
                </a:cxn>
                <a:cxn ang="0">
                  <a:pos x="165" y="89"/>
                </a:cxn>
                <a:cxn ang="0">
                  <a:pos x="148" y="88"/>
                </a:cxn>
                <a:cxn ang="0">
                  <a:pos x="133" y="84"/>
                </a:cxn>
                <a:cxn ang="0">
                  <a:pos x="121" y="76"/>
                </a:cxn>
                <a:cxn ang="0">
                  <a:pos x="110" y="65"/>
                </a:cxn>
                <a:cxn ang="0">
                  <a:pos x="95" y="59"/>
                </a:cxn>
                <a:cxn ang="0">
                  <a:pos x="79" y="53"/>
                </a:cxn>
                <a:cxn ang="0">
                  <a:pos x="66" y="53"/>
                </a:cxn>
                <a:cxn ang="0">
                  <a:pos x="51" y="51"/>
                </a:cxn>
                <a:cxn ang="0">
                  <a:pos x="34" y="50"/>
                </a:cxn>
                <a:cxn ang="0">
                  <a:pos x="19" y="48"/>
                </a:cxn>
                <a:cxn ang="0">
                  <a:pos x="5" y="44"/>
                </a:cxn>
                <a:cxn ang="0">
                  <a:pos x="0" y="32"/>
                </a:cxn>
                <a:cxn ang="0">
                  <a:pos x="3" y="21"/>
                </a:cxn>
                <a:cxn ang="0">
                  <a:pos x="11" y="17"/>
                </a:cxn>
                <a:cxn ang="0">
                  <a:pos x="26" y="17"/>
                </a:cxn>
                <a:cxn ang="0">
                  <a:pos x="39" y="21"/>
                </a:cxn>
                <a:cxn ang="0">
                  <a:pos x="57" y="23"/>
                </a:cxn>
                <a:cxn ang="0">
                  <a:pos x="72" y="23"/>
                </a:cxn>
                <a:cxn ang="0">
                  <a:pos x="85" y="19"/>
                </a:cxn>
                <a:cxn ang="0">
                  <a:pos x="96" y="15"/>
                </a:cxn>
                <a:cxn ang="0">
                  <a:pos x="108" y="6"/>
                </a:cxn>
                <a:cxn ang="0">
                  <a:pos x="112" y="0"/>
                </a:cxn>
              </a:cxnLst>
              <a:rect l="0" t="0" r="r" b="b"/>
              <a:pathLst>
                <a:path w="218" h="89">
                  <a:moveTo>
                    <a:pt x="112" y="0"/>
                  </a:moveTo>
                  <a:lnTo>
                    <a:pt x="112" y="6"/>
                  </a:lnTo>
                  <a:lnTo>
                    <a:pt x="117" y="11"/>
                  </a:lnTo>
                  <a:lnTo>
                    <a:pt x="121" y="13"/>
                  </a:lnTo>
                  <a:lnTo>
                    <a:pt x="127" y="15"/>
                  </a:lnTo>
                  <a:lnTo>
                    <a:pt x="136" y="17"/>
                  </a:lnTo>
                  <a:lnTo>
                    <a:pt x="150" y="15"/>
                  </a:lnTo>
                  <a:lnTo>
                    <a:pt x="159" y="11"/>
                  </a:lnTo>
                  <a:lnTo>
                    <a:pt x="167" y="13"/>
                  </a:lnTo>
                  <a:lnTo>
                    <a:pt x="171" y="15"/>
                  </a:lnTo>
                  <a:lnTo>
                    <a:pt x="173" y="17"/>
                  </a:lnTo>
                  <a:lnTo>
                    <a:pt x="173" y="23"/>
                  </a:lnTo>
                  <a:lnTo>
                    <a:pt x="173" y="31"/>
                  </a:lnTo>
                  <a:lnTo>
                    <a:pt x="165" y="31"/>
                  </a:lnTo>
                  <a:lnTo>
                    <a:pt x="161" y="34"/>
                  </a:lnTo>
                  <a:lnTo>
                    <a:pt x="155" y="40"/>
                  </a:lnTo>
                  <a:lnTo>
                    <a:pt x="148" y="40"/>
                  </a:lnTo>
                  <a:lnTo>
                    <a:pt x="148" y="46"/>
                  </a:lnTo>
                  <a:lnTo>
                    <a:pt x="150" y="53"/>
                  </a:lnTo>
                  <a:lnTo>
                    <a:pt x="154" y="55"/>
                  </a:lnTo>
                  <a:lnTo>
                    <a:pt x="155" y="61"/>
                  </a:lnTo>
                  <a:lnTo>
                    <a:pt x="165" y="63"/>
                  </a:lnTo>
                  <a:lnTo>
                    <a:pt x="176" y="65"/>
                  </a:lnTo>
                  <a:lnTo>
                    <a:pt x="186" y="61"/>
                  </a:lnTo>
                  <a:lnTo>
                    <a:pt x="199" y="59"/>
                  </a:lnTo>
                  <a:lnTo>
                    <a:pt x="209" y="57"/>
                  </a:lnTo>
                  <a:lnTo>
                    <a:pt x="218" y="57"/>
                  </a:lnTo>
                  <a:lnTo>
                    <a:pt x="216" y="63"/>
                  </a:lnTo>
                  <a:lnTo>
                    <a:pt x="214" y="70"/>
                  </a:lnTo>
                  <a:lnTo>
                    <a:pt x="209" y="74"/>
                  </a:lnTo>
                  <a:lnTo>
                    <a:pt x="205" y="80"/>
                  </a:lnTo>
                  <a:lnTo>
                    <a:pt x="197" y="84"/>
                  </a:lnTo>
                  <a:lnTo>
                    <a:pt x="190" y="88"/>
                  </a:lnTo>
                  <a:lnTo>
                    <a:pt x="182" y="88"/>
                  </a:lnTo>
                  <a:lnTo>
                    <a:pt x="174" y="89"/>
                  </a:lnTo>
                  <a:lnTo>
                    <a:pt x="165" y="89"/>
                  </a:lnTo>
                  <a:lnTo>
                    <a:pt x="155" y="89"/>
                  </a:lnTo>
                  <a:lnTo>
                    <a:pt x="148" y="88"/>
                  </a:lnTo>
                  <a:lnTo>
                    <a:pt x="140" y="88"/>
                  </a:lnTo>
                  <a:lnTo>
                    <a:pt x="133" y="84"/>
                  </a:lnTo>
                  <a:lnTo>
                    <a:pt x="127" y="82"/>
                  </a:lnTo>
                  <a:lnTo>
                    <a:pt x="121" y="76"/>
                  </a:lnTo>
                  <a:lnTo>
                    <a:pt x="117" y="72"/>
                  </a:lnTo>
                  <a:lnTo>
                    <a:pt x="110" y="65"/>
                  </a:lnTo>
                  <a:lnTo>
                    <a:pt x="102" y="61"/>
                  </a:lnTo>
                  <a:lnTo>
                    <a:pt x="95" y="59"/>
                  </a:lnTo>
                  <a:lnTo>
                    <a:pt x="87" y="55"/>
                  </a:lnTo>
                  <a:lnTo>
                    <a:pt x="79" y="53"/>
                  </a:lnTo>
                  <a:lnTo>
                    <a:pt x="72" y="53"/>
                  </a:lnTo>
                  <a:lnTo>
                    <a:pt x="66" y="53"/>
                  </a:lnTo>
                  <a:lnTo>
                    <a:pt x="58" y="53"/>
                  </a:lnTo>
                  <a:lnTo>
                    <a:pt x="51" y="51"/>
                  </a:lnTo>
                  <a:lnTo>
                    <a:pt x="43" y="51"/>
                  </a:lnTo>
                  <a:lnTo>
                    <a:pt x="34" y="50"/>
                  </a:lnTo>
                  <a:lnTo>
                    <a:pt x="28" y="50"/>
                  </a:lnTo>
                  <a:lnTo>
                    <a:pt x="19" y="48"/>
                  </a:lnTo>
                  <a:lnTo>
                    <a:pt x="13" y="46"/>
                  </a:lnTo>
                  <a:lnTo>
                    <a:pt x="5" y="44"/>
                  </a:lnTo>
                  <a:lnTo>
                    <a:pt x="0" y="40"/>
                  </a:lnTo>
                  <a:lnTo>
                    <a:pt x="0" y="32"/>
                  </a:lnTo>
                  <a:lnTo>
                    <a:pt x="1" y="27"/>
                  </a:lnTo>
                  <a:lnTo>
                    <a:pt x="3" y="21"/>
                  </a:lnTo>
                  <a:lnTo>
                    <a:pt x="7" y="19"/>
                  </a:lnTo>
                  <a:lnTo>
                    <a:pt x="11" y="17"/>
                  </a:lnTo>
                  <a:lnTo>
                    <a:pt x="19" y="17"/>
                  </a:lnTo>
                  <a:lnTo>
                    <a:pt x="26" y="17"/>
                  </a:lnTo>
                  <a:lnTo>
                    <a:pt x="34" y="21"/>
                  </a:lnTo>
                  <a:lnTo>
                    <a:pt x="39" y="21"/>
                  </a:lnTo>
                  <a:lnTo>
                    <a:pt x="49" y="23"/>
                  </a:lnTo>
                  <a:lnTo>
                    <a:pt x="57" y="23"/>
                  </a:lnTo>
                  <a:lnTo>
                    <a:pt x="64" y="25"/>
                  </a:lnTo>
                  <a:lnTo>
                    <a:pt x="72" y="23"/>
                  </a:lnTo>
                  <a:lnTo>
                    <a:pt x="79" y="23"/>
                  </a:lnTo>
                  <a:lnTo>
                    <a:pt x="85" y="19"/>
                  </a:lnTo>
                  <a:lnTo>
                    <a:pt x="93" y="15"/>
                  </a:lnTo>
                  <a:lnTo>
                    <a:pt x="96" y="15"/>
                  </a:lnTo>
                  <a:lnTo>
                    <a:pt x="104" y="11"/>
                  </a:lnTo>
                  <a:lnTo>
                    <a:pt x="108" y="6"/>
                  </a:lnTo>
                  <a:lnTo>
                    <a:pt x="112" y="0"/>
                  </a:lnTo>
                  <a:lnTo>
                    <a:pt x="112" y="0"/>
                  </a:lnTo>
                  <a:close/>
                </a:path>
              </a:pathLst>
            </a:custGeom>
            <a:solidFill>
              <a:srgbClr val="FFFFFF"/>
            </a:solidFill>
            <a:ln w="9525">
              <a:noFill/>
              <a:round/>
              <a:headEnd/>
              <a:tailEnd/>
            </a:ln>
          </p:spPr>
          <p:txBody>
            <a:bodyPr/>
            <a:lstStyle/>
            <a:p>
              <a:endParaRPr lang="es-AR"/>
            </a:p>
          </p:txBody>
        </p:sp>
        <p:sp>
          <p:nvSpPr>
            <p:cNvPr id="45291" name="Freeform 235"/>
            <p:cNvSpPr>
              <a:spLocks/>
            </p:cNvSpPr>
            <p:nvPr/>
          </p:nvSpPr>
          <p:spPr bwMode="auto">
            <a:xfrm>
              <a:off x="581" y="3883"/>
              <a:ext cx="128" cy="56"/>
            </a:xfrm>
            <a:custGeom>
              <a:avLst/>
              <a:gdLst/>
              <a:ahLst/>
              <a:cxnLst>
                <a:cxn ang="0">
                  <a:pos x="95" y="0"/>
                </a:cxn>
                <a:cxn ang="0">
                  <a:pos x="120" y="2"/>
                </a:cxn>
                <a:cxn ang="0">
                  <a:pos x="145" y="8"/>
                </a:cxn>
                <a:cxn ang="0">
                  <a:pos x="168" y="14"/>
                </a:cxn>
                <a:cxn ang="0">
                  <a:pos x="190" y="23"/>
                </a:cxn>
                <a:cxn ang="0">
                  <a:pos x="213" y="33"/>
                </a:cxn>
                <a:cxn ang="0">
                  <a:pos x="232" y="46"/>
                </a:cxn>
                <a:cxn ang="0">
                  <a:pos x="249" y="61"/>
                </a:cxn>
                <a:cxn ang="0">
                  <a:pos x="255" y="78"/>
                </a:cxn>
                <a:cxn ang="0">
                  <a:pos x="245" y="78"/>
                </a:cxn>
                <a:cxn ang="0">
                  <a:pos x="232" y="72"/>
                </a:cxn>
                <a:cxn ang="0">
                  <a:pos x="221" y="74"/>
                </a:cxn>
                <a:cxn ang="0">
                  <a:pos x="207" y="90"/>
                </a:cxn>
                <a:cxn ang="0">
                  <a:pos x="196" y="107"/>
                </a:cxn>
                <a:cxn ang="0">
                  <a:pos x="183" y="101"/>
                </a:cxn>
                <a:cxn ang="0">
                  <a:pos x="166" y="88"/>
                </a:cxn>
                <a:cxn ang="0">
                  <a:pos x="149" y="80"/>
                </a:cxn>
                <a:cxn ang="0">
                  <a:pos x="133" y="78"/>
                </a:cxn>
                <a:cxn ang="0">
                  <a:pos x="114" y="78"/>
                </a:cxn>
                <a:cxn ang="0">
                  <a:pos x="97" y="74"/>
                </a:cxn>
                <a:cxn ang="0">
                  <a:pos x="80" y="72"/>
                </a:cxn>
                <a:cxn ang="0">
                  <a:pos x="63" y="67"/>
                </a:cxn>
                <a:cxn ang="0">
                  <a:pos x="61" y="55"/>
                </a:cxn>
                <a:cxn ang="0">
                  <a:pos x="78" y="52"/>
                </a:cxn>
                <a:cxn ang="0">
                  <a:pos x="97" y="50"/>
                </a:cxn>
                <a:cxn ang="0">
                  <a:pos x="114" y="48"/>
                </a:cxn>
                <a:cxn ang="0">
                  <a:pos x="114" y="38"/>
                </a:cxn>
                <a:cxn ang="0">
                  <a:pos x="99" y="33"/>
                </a:cxn>
                <a:cxn ang="0">
                  <a:pos x="86" y="31"/>
                </a:cxn>
                <a:cxn ang="0">
                  <a:pos x="73" y="31"/>
                </a:cxn>
                <a:cxn ang="0">
                  <a:pos x="61" y="29"/>
                </a:cxn>
                <a:cxn ang="0">
                  <a:pos x="46" y="25"/>
                </a:cxn>
                <a:cxn ang="0">
                  <a:pos x="31" y="23"/>
                </a:cxn>
                <a:cxn ang="0">
                  <a:pos x="16" y="27"/>
                </a:cxn>
                <a:cxn ang="0">
                  <a:pos x="2" y="25"/>
                </a:cxn>
                <a:cxn ang="0">
                  <a:pos x="0" y="14"/>
                </a:cxn>
                <a:cxn ang="0">
                  <a:pos x="10" y="4"/>
                </a:cxn>
                <a:cxn ang="0">
                  <a:pos x="25" y="4"/>
                </a:cxn>
                <a:cxn ang="0">
                  <a:pos x="40" y="0"/>
                </a:cxn>
                <a:cxn ang="0">
                  <a:pos x="52" y="0"/>
                </a:cxn>
                <a:cxn ang="0">
                  <a:pos x="65" y="2"/>
                </a:cxn>
                <a:cxn ang="0">
                  <a:pos x="78" y="2"/>
                </a:cxn>
                <a:cxn ang="0">
                  <a:pos x="86" y="0"/>
                </a:cxn>
              </a:cxnLst>
              <a:rect l="0" t="0" r="r" b="b"/>
              <a:pathLst>
                <a:path w="257" h="112">
                  <a:moveTo>
                    <a:pt x="86" y="0"/>
                  </a:moveTo>
                  <a:lnTo>
                    <a:pt x="95" y="0"/>
                  </a:lnTo>
                  <a:lnTo>
                    <a:pt x="109" y="2"/>
                  </a:lnTo>
                  <a:lnTo>
                    <a:pt x="120" y="2"/>
                  </a:lnTo>
                  <a:lnTo>
                    <a:pt x="133" y="6"/>
                  </a:lnTo>
                  <a:lnTo>
                    <a:pt x="145" y="8"/>
                  </a:lnTo>
                  <a:lnTo>
                    <a:pt x="156" y="10"/>
                  </a:lnTo>
                  <a:lnTo>
                    <a:pt x="168" y="14"/>
                  </a:lnTo>
                  <a:lnTo>
                    <a:pt x="181" y="19"/>
                  </a:lnTo>
                  <a:lnTo>
                    <a:pt x="190" y="23"/>
                  </a:lnTo>
                  <a:lnTo>
                    <a:pt x="202" y="27"/>
                  </a:lnTo>
                  <a:lnTo>
                    <a:pt x="213" y="33"/>
                  </a:lnTo>
                  <a:lnTo>
                    <a:pt x="223" y="40"/>
                  </a:lnTo>
                  <a:lnTo>
                    <a:pt x="232" y="46"/>
                  </a:lnTo>
                  <a:lnTo>
                    <a:pt x="242" y="53"/>
                  </a:lnTo>
                  <a:lnTo>
                    <a:pt x="249" y="61"/>
                  </a:lnTo>
                  <a:lnTo>
                    <a:pt x="257" y="72"/>
                  </a:lnTo>
                  <a:lnTo>
                    <a:pt x="255" y="78"/>
                  </a:lnTo>
                  <a:lnTo>
                    <a:pt x="251" y="86"/>
                  </a:lnTo>
                  <a:lnTo>
                    <a:pt x="245" y="78"/>
                  </a:lnTo>
                  <a:lnTo>
                    <a:pt x="238" y="74"/>
                  </a:lnTo>
                  <a:lnTo>
                    <a:pt x="232" y="72"/>
                  </a:lnTo>
                  <a:lnTo>
                    <a:pt x="228" y="72"/>
                  </a:lnTo>
                  <a:lnTo>
                    <a:pt x="221" y="74"/>
                  </a:lnTo>
                  <a:lnTo>
                    <a:pt x="215" y="82"/>
                  </a:lnTo>
                  <a:lnTo>
                    <a:pt x="207" y="90"/>
                  </a:lnTo>
                  <a:lnTo>
                    <a:pt x="204" y="99"/>
                  </a:lnTo>
                  <a:lnTo>
                    <a:pt x="196" y="107"/>
                  </a:lnTo>
                  <a:lnTo>
                    <a:pt x="190" y="112"/>
                  </a:lnTo>
                  <a:lnTo>
                    <a:pt x="183" y="101"/>
                  </a:lnTo>
                  <a:lnTo>
                    <a:pt x="173" y="93"/>
                  </a:lnTo>
                  <a:lnTo>
                    <a:pt x="166" y="88"/>
                  </a:lnTo>
                  <a:lnTo>
                    <a:pt x="158" y="84"/>
                  </a:lnTo>
                  <a:lnTo>
                    <a:pt x="149" y="80"/>
                  </a:lnTo>
                  <a:lnTo>
                    <a:pt x="141" y="80"/>
                  </a:lnTo>
                  <a:lnTo>
                    <a:pt x="133" y="78"/>
                  </a:lnTo>
                  <a:lnTo>
                    <a:pt x="124" y="78"/>
                  </a:lnTo>
                  <a:lnTo>
                    <a:pt x="114" y="78"/>
                  </a:lnTo>
                  <a:lnTo>
                    <a:pt x="107" y="76"/>
                  </a:lnTo>
                  <a:lnTo>
                    <a:pt x="97" y="74"/>
                  </a:lnTo>
                  <a:lnTo>
                    <a:pt x="90" y="74"/>
                  </a:lnTo>
                  <a:lnTo>
                    <a:pt x="80" y="72"/>
                  </a:lnTo>
                  <a:lnTo>
                    <a:pt x="73" y="71"/>
                  </a:lnTo>
                  <a:lnTo>
                    <a:pt x="63" y="67"/>
                  </a:lnTo>
                  <a:lnTo>
                    <a:pt x="55" y="61"/>
                  </a:lnTo>
                  <a:lnTo>
                    <a:pt x="61" y="55"/>
                  </a:lnTo>
                  <a:lnTo>
                    <a:pt x="71" y="53"/>
                  </a:lnTo>
                  <a:lnTo>
                    <a:pt x="78" y="52"/>
                  </a:lnTo>
                  <a:lnTo>
                    <a:pt x="88" y="52"/>
                  </a:lnTo>
                  <a:lnTo>
                    <a:pt x="97" y="50"/>
                  </a:lnTo>
                  <a:lnTo>
                    <a:pt x="107" y="50"/>
                  </a:lnTo>
                  <a:lnTo>
                    <a:pt x="114" y="48"/>
                  </a:lnTo>
                  <a:lnTo>
                    <a:pt x="126" y="46"/>
                  </a:lnTo>
                  <a:lnTo>
                    <a:pt x="114" y="38"/>
                  </a:lnTo>
                  <a:lnTo>
                    <a:pt x="105" y="34"/>
                  </a:lnTo>
                  <a:lnTo>
                    <a:pt x="99" y="33"/>
                  </a:lnTo>
                  <a:lnTo>
                    <a:pt x="92" y="31"/>
                  </a:lnTo>
                  <a:lnTo>
                    <a:pt x="86" y="31"/>
                  </a:lnTo>
                  <a:lnTo>
                    <a:pt x="80" y="31"/>
                  </a:lnTo>
                  <a:lnTo>
                    <a:pt x="73" y="31"/>
                  </a:lnTo>
                  <a:lnTo>
                    <a:pt x="67" y="29"/>
                  </a:lnTo>
                  <a:lnTo>
                    <a:pt x="61" y="29"/>
                  </a:lnTo>
                  <a:lnTo>
                    <a:pt x="55" y="29"/>
                  </a:lnTo>
                  <a:lnTo>
                    <a:pt x="46" y="25"/>
                  </a:lnTo>
                  <a:lnTo>
                    <a:pt x="40" y="21"/>
                  </a:lnTo>
                  <a:lnTo>
                    <a:pt x="31" y="23"/>
                  </a:lnTo>
                  <a:lnTo>
                    <a:pt x="23" y="27"/>
                  </a:lnTo>
                  <a:lnTo>
                    <a:pt x="16" y="27"/>
                  </a:lnTo>
                  <a:lnTo>
                    <a:pt x="12" y="29"/>
                  </a:lnTo>
                  <a:lnTo>
                    <a:pt x="2" y="25"/>
                  </a:lnTo>
                  <a:lnTo>
                    <a:pt x="0" y="19"/>
                  </a:lnTo>
                  <a:lnTo>
                    <a:pt x="0" y="14"/>
                  </a:lnTo>
                  <a:lnTo>
                    <a:pt x="6" y="8"/>
                  </a:lnTo>
                  <a:lnTo>
                    <a:pt x="10" y="4"/>
                  </a:lnTo>
                  <a:lnTo>
                    <a:pt x="17" y="4"/>
                  </a:lnTo>
                  <a:lnTo>
                    <a:pt x="25" y="4"/>
                  </a:lnTo>
                  <a:lnTo>
                    <a:pt x="35" y="4"/>
                  </a:lnTo>
                  <a:lnTo>
                    <a:pt x="40" y="0"/>
                  </a:lnTo>
                  <a:lnTo>
                    <a:pt x="46" y="0"/>
                  </a:lnTo>
                  <a:lnTo>
                    <a:pt x="52" y="0"/>
                  </a:lnTo>
                  <a:lnTo>
                    <a:pt x="59" y="2"/>
                  </a:lnTo>
                  <a:lnTo>
                    <a:pt x="65" y="2"/>
                  </a:lnTo>
                  <a:lnTo>
                    <a:pt x="73" y="2"/>
                  </a:lnTo>
                  <a:lnTo>
                    <a:pt x="78" y="2"/>
                  </a:lnTo>
                  <a:lnTo>
                    <a:pt x="86" y="0"/>
                  </a:lnTo>
                  <a:lnTo>
                    <a:pt x="86" y="0"/>
                  </a:lnTo>
                  <a:close/>
                </a:path>
              </a:pathLst>
            </a:custGeom>
            <a:solidFill>
              <a:srgbClr val="FFFFFF"/>
            </a:solidFill>
            <a:ln w="9525">
              <a:noFill/>
              <a:round/>
              <a:headEnd/>
              <a:tailEnd/>
            </a:ln>
          </p:spPr>
          <p:txBody>
            <a:bodyPr/>
            <a:lstStyle/>
            <a:p>
              <a:endParaRPr lang="es-AR"/>
            </a:p>
          </p:txBody>
        </p:sp>
        <p:sp>
          <p:nvSpPr>
            <p:cNvPr id="45292" name="Freeform 236"/>
            <p:cNvSpPr>
              <a:spLocks/>
            </p:cNvSpPr>
            <p:nvPr/>
          </p:nvSpPr>
          <p:spPr bwMode="auto">
            <a:xfrm>
              <a:off x="905" y="3883"/>
              <a:ext cx="32" cy="23"/>
            </a:xfrm>
            <a:custGeom>
              <a:avLst/>
              <a:gdLst/>
              <a:ahLst/>
              <a:cxnLst>
                <a:cxn ang="0">
                  <a:pos x="50" y="0"/>
                </a:cxn>
                <a:cxn ang="0">
                  <a:pos x="52" y="10"/>
                </a:cxn>
                <a:cxn ang="0">
                  <a:pos x="57" y="23"/>
                </a:cxn>
                <a:cxn ang="0">
                  <a:pos x="63" y="34"/>
                </a:cxn>
                <a:cxn ang="0">
                  <a:pos x="65" y="46"/>
                </a:cxn>
                <a:cxn ang="0">
                  <a:pos x="54" y="46"/>
                </a:cxn>
                <a:cxn ang="0">
                  <a:pos x="44" y="46"/>
                </a:cxn>
                <a:cxn ang="0">
                  <a:pos x="35" y="44"/>
                </a:cxn>
                <a:cxn ang="0">
                  <a:pos x="27" y="42"/>
                </a:cxn>
                <a:cxn ang="0">
                  <a:pos x="19" y="40"/>
                </a:cxn>
                <a:cxn ang="0">
                  <a:pos x="12" y="36"/>
                </a:cxn>
                <a:cxn ang="0">
                  <a:pos x="4" y="31"/>
                </a:cxn>
                <a:cxn ang="0">
                  <a:pos x="0" y="25"/>
                </a:cxn>
                <a:cxn ang="0">
                  <a:pos x="10" y="17"/>
                </a:cxn>
                <a:cxn ang="0">
                  <a:pos x="23" y="14"/>
                </a:cxn>
                <a:cxn ang="0">
                  <a:pos x="29" y="10"/>
                </a:cxn>
                <a:cxn ang="0">
                  <a:pos x="36" y="8"/>
                </a:cxn>
                <a:cxn ang="0">
                  <a:pos x="42" y="4"/>
                </a:cxn>
                <a:cxn ang="0">
                  <a:pos x="50" y="0"/>
                </a:cxn>
                <a:cxn ang="0">
                  <a:pos x="50" y="0"/>
                </a:cxn>
              </a:cxnLst>
              <a:rect l="0" t="0" r="r" b="b"/>
              <a:pathLst>
                <a:path w="65" h="46">
                  <a:moveTo>
                    <a:pt x="50" y="0"/>
                  </a:moveTo>
                  <a:lnTo>
                    <a:pt x="52" y="10"/>
                  </a:lnTo>
                  <a:lnTo>
                    <a:pt x="57" y="23"/>
                  </a:lnTo>
                  <a:lnTo>
                    <a:pt x="63" y="34"/>
                  </a:lnTo>
                  <a:lnTo>
                    <a:pt x="65" y="46"/>
                  </a:lnTo>
                  <a:lnTo>
                    <a:pt x="54" y="46"/>
                  </a:lnTo>
                  <a:lnTo>
                    <a:pt x="44" y="46"/>
                  </a:lnTo>
                  <a:lnTo>
                    <a:pt x="35" y="44"/>
                  </a:lnTo>
                  <a:lnTo>
                    <a:pt x="27" y="42"/>
                  </a:lnTo>
                  <a:lnTo>
                    <a:pt x="19" y="40"/>
                  </a:lnTo>
                  <a:lnTo>
                    <a:pt x="12" y="36"/>
                  </a:lnTo>
                  <a:lnTo>
                    <a:pt x="4" y="31"/>
                  </a:lnTo>
                  <a:lnTo>
                    <a:pt x="0" y="25"/>
                  </a:lnTo>
                  <a:lnTo>
                    <a:pt x="10" y="17"/>
                  </a:lnTo>
                  <a:lnTo>
                    <a:pt x="23" y="14"/>
                  </a:lnTo>
                  <a:lnTo>
                    <a:pt x="29" y="10"/>
                  </a:lnTo>
                  <a:lnTo>
                    <a:pt x="36" y="8"/>
                  </a:lnTo>
                  <a:lnTo>
                    <a:pt x="42" y="4"/>
                  </a:lnTo>
                  <a:lnTo>
                    <a:pt x="50" y="0"/>
                  </a:lnTo>
                  <a:lnTo>
                    <a:pt x="50" y="0"/>
                  </a:lnTo>
                  <a:close/>
                </a:path>
              </a:pathLst>
            </a:custGeom>
            <a:solidFill>
              <a:srgbClr val="FFFFFF"/>
            </a:solidFill>
            <a:ln w="9525">
              <a:noFill/>
              <a:round/>
              <a:headEnd/>
              <a:tailEnd/>
            </a:ln>
          </p:spPr>
          <p:txBody>
            <a:bodyPr/>
            <a:lstStyle/>
            <a:p>
              <a:endParaRPr lang="es-AR"/>
            </a:p>
          </p:txBody>
        </p:sp>
        <p:sp>
          <p:nvSpPr>
            <p:cNvPr id="45293" name="Freeform 237"/>
            <p:cNvSpPr>
              <a:spLocks/>
            </p:cNvSpPr>
            <p:nvPr/>
          </p:nvSpPr>
          <p:spPr bwMode="auto">
            <a:xfrm>
              <a:off x="823" y="3907"/>
              <a:ext cx="82" cy="19"/>
            </a:xfrm>
            <a:custGeom>
              <a:avLst/>
              <a:gdLst/>
              <a:ahLst/>
              <a:cxnLst>
                <a:cxn ang="0">
                  <a:pos x="85" y="4"/>
                </a:cxn>
                <a:cxn ang="0">
                  <a:pos x="95" y="2"/>
                </a:cxn>
                <a:cxn ang="0">
                  <a:pos x="108" y="0"/>
                </a:cxn>
                <a:cxn ang="0">
                  <a:pos x="120" y="0"/>
                </a:cxn>
                <a:cxn ang="0">
                  <a:pos x="133" y="4"/>
                </a:cxn>
                <a:cxn ang="0">
                  <a:pos x="141" y="5"/>
                </a:cxn>
                <a:cxn ang="0">
                  <a:pos x="152" y="11"/>
                </a:cxn>
                <a:cxn ang="0">
                  <a:pos x="156" y="15"/>
                </a:cxn>
                <a:cxn ang="0">
                  <a:pos x="158" y="21"/>
                </a:cxn>
                <a:cxn ang="0">
                  <a:pos x="161" y="26"/>
                </a:cxn>
                <a:cxn ang="0">
                  <a:pos x="163" y="34"/>
                </a:cxn>
                <a:cxn ang="0">
                  <a:pos x="152" y="30"/>
                </a:cxn>
                <a:cxn ang="0">
                  <a:pos x="142" y="26"/>
                </a:cxn>
                <a:cxn ang="0">
                  <a:pos x="133" y="26"/>
                </a:cxn>
                <a:cxn ang="0">
                  <a:pos x="122" y="26"/>
                </a:cxn>
                <a:cxn ang="0">
                  <a:pos x="110" y="26"/>
                </a:cxn>
                <a:cxn ang="0">
                  <a:pos x="101" y="26"/>
                </a:cxn>
                <a:cxn ang="0">
                  <a:pos x="89" y="26"/>
                </a:cxn>
                <a:cxn ang="0">
                  <a:pos x="80" y="30"/>
                </a:cxn>
                <a:cxn ang="0">
                  <a:pos x="68" y="30"/>
                </a:cxn>
                <a:cxn ang="0">
                  <a:pos x="57" y="32"/>
                </a:cxn>
                <a:cxn ang="0">
                  <a:pos x="47" y="34"/>
                </a:cxn>
                <a:cxn ang="0">
                  <a:pos x="36" y="36"/>
                </a:cxn>
                <a:cxn ang="0">
                  <a:pos x="27" y="38"/>
                </a:cxn>
                <a:cxn ang="0">
                  <a:pos x="17" y="38"/>
                </a:cxn>
                <a:cxn ang="0">
                  <a:pos x="8" y="38"/>
                </a:cxn>
                <a:cxn ang="0">
                  <a:pos x="0" y="38"/>
                </a:cxn>
                <a:cxn ang="0">
                  <a:pos x="8" y="30"/>
                </a:cxn>
                <a:cxn ang="0">
                  <a:pos x="17" y="23"/>
                </a:cxn>
                <a:cxn ang="0">
                  <a:pos x="28" y="19"/>
                </a:cxn>
                <a:cxn ang="0">
                  <a:pos x="40" y="15"/>
                </a:cxn>
                <a:cxn ang="0">
                  <a:pos x="49" y="11"/>
                </a:cxn>
                <a:cxn ang="0">
                  <a:pos x="63" y="9"/>
                </a:cxn>
                <a:cxn ang="0">
                  <a:pos x="74" y="5"/>
                </a:cxn>
                <a:cxn ang="0">
                  <a:pos x="85" y="4"/>
                </a:cxn>
                <a:cxn ang="0">
                  <a:pos x="85" y="4"/>
                </a:cxn>
              </a:cxnLst>
              <a:rect l="0" t="0" r="r" b="b"/>
              <a:pathLst>
                <a:path w="163" h="38">
                  <a:moveTo>
                    <a:pt x="85" y="4"/>
                  </a:moveTo>
                  <a:lnTo>
                    <a:pt x="95" y="2"/>
                  </a:lnTo>
                  <a:lnTo>
                    <a:pt x="108" y="0"/>
                  </a:lnTo>
                  <a:lnTo>
                    <a:pt x="120" y="0"/>
                  </a:lnTo>
                  <a:lnTo>
                    <a:pt x="133" y="4"/>
                  </a:lnTo>
                  <a:lnTo>
                    <a:pt x="141" y="5"/>
                  </a:lnTo>
                  <a:lnTo>
                    <a:pt x="152" y="11"/>
                  </a:lnTo>
                  <a:lnTo>
                    <a:pt x="156" y="15"/>
                  </a:lnTo>
                  <a:lnTo>
                    <a:pt x="158" y="21"/>
                  </a:lnTo>
                  <a:lnTo>
                    <a:pt x="161" y="26"/>
                  </a:lnTo>
                  <a:lnTo>
                    <a:pt x="163" y="34"/>
                  </a:lnTo>
                  <a:lnTo>
                    <a:pt x="152" y="30"/>
                  </a:lnTo>
                  <a:lnTo>
                    <a:pt x="142" y="26"/>
                  </a:lnTo>
                  <a:lnTo>
                    <a:pt x="133" y="26"/>
                  </a:lnTo>
                  <a:lnTo>
                    <a:pt x="122" y="26"/>
                  </a:lnTo>
                  <a:lnTo>
                    <a:pt x="110" y="26"/>
                  </a:lnTo>
                  <a:lnTo>
                    <a:pt x="101" y="26"/>
                  </a:lnTo>
                  <a:lnTo>
                    <a:pt x="89" y="26"/>
                  </a:lnTo>
                  <a:lnTo>
                    <a:pt x="80" y="30"/>
                  </a:lnTo>
                  <a:lnTo>
                    <a:pt x="68" y="30"/>
                  </a:lnTo>
                  <a:lnTo>
                    <a:pt x="57" y="32"/>
                  </a:lnTo>
                  <a:lnTo>
                    <a:pt x="47" y="34"/>
                  </a:lnTo>
                  <a:lnTo>
                    <a:pt x="36" y="36"/>
                  </a:lnTo>
                  <a:lnTo>
                    <a:pt x="27" y="38"/>
                  </a:lnTo>
                  <a:lnTo>
                    <a:pt x="17" y="38"/>
                  </a:lnTo>
                  <a:lnTo>
                    <a:pt x="8" y="38"/>
                  </a:lnTo>
                  <a:lnTo>
                    <a:pt x="0" y="38"/>
                  </a:lnTo>
                  <a:lnTo>
                    <a:pt x="8" y="30"/>
                  </a:lnTo>
                  <a:lnTo>
                    <a:pt x="17" y="23"/>
                  </a:lnTo>
                  <a:lnTo>
                    <a:pt x="28" y="19"/>
                  </a:lnTo>
                  <a:lnTo>
                    <a:pt x="40" y="15"/>
                  </a:lnTo>
                  <a:lnTo>
                    <a:pt x="49" y="11"/>
                  </a:lnTo>
                  <a:lnTo>
                    <a:pt x="63" y="9"/>
                  </a:lnTo>
                  <a:lnTo>
                    <a:pt x="74" y="5"/>
                  </a:lnTo>
                  <a:lnTo>
                    <a:pt x="85" y="4"/>
                  </a:lnTo>
                  <a:lnTo>
                    <a:pt x="85" y="4"/>
                  </a:lnTo>
                  <a:close/>
                </a:path>
              </a:pathLst>
            </a:custGeom>
            <a:solidFill>
              <a:srgbClr val="FFFFFF"/>
            </a:solidFill>
            <a:ln w="9525">
              <a:noFill/>
              <a:round/>
              <a:headEnd/>
              <a:tailEnd/>
            </a:ln>
          </p:spPr>
          <p:txBody>
            <a:bodyPr/>
            <a:lstStyle/>
            <a:p>
              <a:endParaRPr lang="es-AR"/>
            </a:p>
          </p:txBody>
        </p:sp>
        <p:sp>
          <p:nvSpPr>
            <p:cNvPr id="45294" name="Freeform 238"/>
            <p:cNvSpPr>
              <a:spLocks/>
            </p:cNvSpPr>
            <p:nvPr/>
          </p:nvSpPr>
          <p:spPr bwMode="auto">
            <a:xfrm>
              <a:off x="689" y="3933"/>
              <a:ext cx="53" cy="29"/>
            </a:xfrm>
            <a:custGeom>
              <a:avLst/>
              <a:gdLst/>
              <a:ahLst/>
              <a:cxnLst>
                <a:cxn ang="0">
                  <a:pos x="91" y="0"/>
                </a:cxn>
                <a:cxn ang="0">
                  <a:pos x="97" y="0"/>
                </a:cxn>
                <a:cxn ang="0">
                  <a:pos x="101" y="2"/>
                </a:cxn>
                <a:cxn ang="0">
                  <a:pos x="103" y="6"/>
                </a:cxn>
                <a:cxn ang="0">
                  <a:pos x="105" y="11"/>
                </a:cxn>
                <a:cxn ang="0">
                  <a:pos x="105" y="17"/>
                </a:cxn>
                <a:cxn ang="0">
                  <a:pos x="105" y="23"/>
                </a:cxn>
                <a:cxn ang="0">
                  <a:pos x="105" y="28"/>
                </a:cxn>
                <a:cxn ang="0">
                  <a:pos x="106" y="36"/>
                </a:cxn>
                <a:cxn ang="0">
                  <a:pos x="99" y="34"/>
                </a:cxn>
                <a:cxn ang="0">
                  <a:pos x="91" y="34"/>
                </a:cxn>
                <a:cxn ang="0">
                  <a:pos x="84" y="34"/>
                </a:cxn>
                <a:cxn ang="0">
                  <a:pos x="76" y="38"/>
                </a:cxn>
                <a:cxn ang="0">
                  <a:pos x="68" y="40"/>
                </a:cxn>
                <a:cxn ang="0">
                  <a:pos x="61" y="44"/>
                </a:cxn>
                <a:cxn ang="0">
                  <a:pos x="53" y="47"/>
                </a:cxn>
                <a:cxn ang="0">
                  <a:pos x="46" y="51"/>
                </a:cxn>
                <a:cxn ang="0">
                  <a:pos x="38" y="53"/>
                </a:cxn>
                <a:cxn ang="0">
                  <a:pos x="32" y="55"/>
                </a:cxn>
                <a:cxn ang="0">
                  <a:pos x="25" y="55"/>
                </a:cxn>
                <a:cxn ang="0">
                  <a:pos x="19" y="57"/>
                </a:cxn>
                <a:cxn ang="0">
                  <a:pos x="11" y="55"/>
                </a:cxn>
                <a:cxn ang="0">
                  <a:pos x="8" y="53"/>
                </a:cxn>
                <a:cxn ang="0">
                  <a:pos x="4" y="47"/>
                </a:cxn>
                <a:cxn ang="0">
                  <a:pos x="0" y="40"/>
                </a:cxn>
                <a:cxn ang="0">
                  <a:pos x="9" y="32"/>
                </a:cxn>
                <a:cxn ang="0">
                  <a:pos x="21" y="28"/>
                </a:cxn>
                <a:cxn ang="0">
                  <a:pos x="32" y="23"/>
                </a:cxn>
                <a:cxn ang="0">
                  <a:pos x="46" y="19"/>
                </a:cxn>
                <a:cxn ang="0">
                  <a:pos x="55" y="15"/>
                </a:cxn>
                <a:cxn ang="0">
                  <a:pos x="67" y="9"/>
                </a:cxn>
                <a:cxn ang="0">
                  <a:pos x="78" y="6"/>
                </a:cxn>
                <a:cxn ang="0">
                  <a:pos x="91" y="0"/>
                </a:cxn>
                <a:cxn ang="0">
                  <a:pos x="91" y="0"/>
                </a:cxn>
              </a:cxnLst>
              <a:rect l="0" t="0" r="r" b="b"/>
              <a:pathLst>
                <a:path w="106" h="57">
                  <a:moveTo>
                    <a:pt x="91" y="0"/>
                  </a:moveTo>
                  <a:lnTo>
                    <a:pt x="97" y="0"/>
                  </a:lnTo>
                  <a:lnTo>
                    <a:pt x="101" y="2"/>
                  </a:lnTo>
                  <a:lnTo>
                    <a:pt x="103" y="6"/>
                  </a:lnTo>
                  <a:lnTo>
                    <a:pt x="105" y="11"/>
                  </a:lnTo>
                  <a:lnTo>
                    <a:pt x="105" y="17"/>
                  </a:lnTo>
                  <a:lnTo>
                    <a:pt x="105" y="23"/>
                  </a:lnTo>
                  <a:lnTo>
                    <a:pt x="105" y="28"/>
                  </a:lnTo>
                  <a:lnTo>
                    <a:pt x="106" y="36"/>
                  </a:lnTo>
                  <a:lnTo>
                    <a:pt x="99" y="34"/>
                  </a:lnTo>
                  <a:lnTo>
                    <a:pt x="91" y="34"/>
                  </a:lnTo>
                  <a:lnTo>
                    <a:pt x="84" y="34"/>
                  </a:lnTo>
                  <a:lnTo>
                    <a:pt x="76" y="38"/>
                  </a:lnTo>
                  <a:lnTo>
                    <a:pt x="68" y="40"/>
                  </a:lnTo>
                  <a:lnTo>
                    <a:pt x="61" y="44"/>
                  </a:lnTo>
                  <a:lnTo>
                    <a:pt x="53" y="47"/>
                  </a:lnTo>
                  <a:lnTo>
                    <a:pt x="46" y="51"/>
                  </a:lnTo>
                  <a:lnTo>
                    <a:pt x="38" y="53"/>
                  </a:lnTo>
                  <a:lnTo>
                    <a:pt x="32" y="55"/>
                  </a:lnTo>
                  <a:lnTo>
                    <a:pt x="25" y="55"/>
                  </a:lnTo>
                  <a:lnTo>
                    <a:pt x="19" y="57"/>
                  </a:lnTo>
                  <a:lnTo>
                    <a:pt x="11" y="55"/>
                  </a:lnTo>
                  <a:lnTo>
                    <a:pt x="8" y="53"/>
                  </a:lnTo>
                  <a:lnTo>
                    <a:pt x="4" y="47"/>
                  </a:lnTo>
                  <a:lnTo>
                    <a:pt x="0" y="40"/>
                  </a:lnTo>
                  <a:lnTo>
                    <a:pt x="9" y="32"/>
                  </a:lnTo>
                  <a:lnTo>
                    <a:pt x="21" y="28"/>
                  </a:lnTo>
                  <a:lnTo>
                    <a:pt x="32" y="23"/>
                  </a:lnTo>
                  <a:lnTo>
                    <a:pt x="46" y="19"/>
                  </a:lnTo>
                  <a:lnTo>
                    <a:pt x="55" y="15"/>
                  </a:lnTo>
                  <a:lnTo>
                    <a:pt x="67" y="9"/>
                  </a:lnTo>
                  <a:lnTo>
                    <a:pt x="78" y="6"/>
                  </a:lnTo>
                  <a:lnTo>
                    <a:pt x="91" y="0"/>
                  </a:lnTo>
                  <a:lnTo>
                    <a:pt x="91" y="0"/>
                  </a:lnTo>
                  <a:close/>
                </a:path>
              </a:pathLst>
            </a:custGeom>
            <a:solidFill>
              <a:srgbClr val="FFFFFF"/>
            </a:solidFill>
            <a:ln w="9525">
              <a:noFill/>
              <a:round/>
              <a:headEnd/>
              <a:tailEnd/>
            </a:ln>
          </p:spPr>
          <p:txBody>
            <a:bodyPr/>
            <a:lstStyle/>
            <a:p>
              <a:endParaRPr lang="es-AR"/>
            </a:p>
          </p:txBody>
        </p:sp>
        <p:sp>
          <p:nvSpPr>
            <p:cNvPr id="45295" name="Freeform 239"/>
            <p:cNvSpPr>
              <a:spLocks/>
            </p:cNvSpPr>
            <p:nvPr/>
          </p:nvSpPr>
          <p:spPr bwMode="auto">
            <a:xfrm>
              <a:off x="658" y="2891"/>
              <a:ext cx="150" cy="175"/>
            </a:xfrm>
            <a:custGeom>
              <a:avLst/>
              <a:gdLst/>
              <a:ahLst/>
              <a:cxnLst>
                <a:cxn ang="0">
                  <a:pos x="213" y="40"/>
                </a:cxn>
                <a:cxn ang="0">
                  <a:pos x="202" y="44"/>
                </a:cxn>
                <a:cxn ang="0">
                  <a:pos x="190" y="51"/>
                </a:cxn>
                <a:cxn ang="0">
                  <a:pos x="177" y="59"/>
                </a:cxn>
                <a:cxn ang="0">
                  <a:pos x="162" y="72"/>
                </a:cxn>
                <a:cxn ang="0">
                  <a:pos x="145" y="87"/>
                </a:cxn>
                <a:cxn ang="0">
                  <a:pos x="128" y="108"/>
                </a:cxn>
                <a:cxn ang="0">
                  <a:pos x="107" y="133"/>
                </a:cxn>
                <a:cxn ang="0">
                  <a:pos x="86" y="163"/>
                </a:cxn>
                <a:cxn ang="0">
                  <a:pos x="67" y="199"/>
                </a:cxn>
                <a:cxn ang="0">
                  <a:pos x="48" y="239"/>
                </a:cxn>
                <a:cxn ang="0">
                  <a:pos x="34" y="275"/>
                </a:cxn>
                <a:cxn ang="0">
                  <a:pos x="19" y="308"/>
                </a:cxn>
                <a:cxn ang="0">
                  <a:pos x="12" y="332"/>
                </a:cxn>
                <a:cxn ang="0">
                  <a:pos x="8" y="348"/>
                </a:cxn>
                <a:cxn ang="0">
                  <a:pos x="4" y="350"/>
                </a:cxn>
                <a:cxn ang="0">
                  <a:pos x="0" y="344"/>
                </a:cxn>
                <a:cxn ang="0">
                  <a:pos x="0" y="331"/>
                </a:cxn>
                <a:cxn ang="0">
                  <a:pos x="4" y="317"/>
                </a:cxn>
                <a:cxn ang="0">
                  <a:pos x="8" y="298"/>
                </a:cxn>
                <a:cxn ang="0">
                  <a:pos x="14" y="272"/>
                </a:cxn>
                <a:cxn ang="0">
                  <a:pos x="21" y="243"/>
                </a:cxn>
                <a:cxn ang="0">
                  <a:pos x="33" y="213"/>
                </a:cxn>
                <a:cxn ang="0">
                  <a:pos x="46" y="180"/>
                </a:cxn>
                <a:cxn ang="0">
                  <a:pos x="61" y="146"/>
                </a:cxn>
                <a:cxn ang="0">
                  <a:pos x="82" y="116"/>
                </a:cxn>
                <a:cxn ang="0">
                  <a:pos x="105" y="87"/>
                </a:cxn>
                <a:cxn ang="0">
                  <a:pos x="131" y="63"/>
                </a:cxn>
                <a:cxn ang="0">
                  <a:pos x="156" y="40"/>
                </a:cxn>
                <a:cxn ang="0">
                  <a:pos x="177" y="25"/>
                </a:cxn>
                <a:cxn ang="0">
                  <a:pos x="196" y="13"/>
                </a:cxn>
                <a:cxn ang="0">
                  <a:pos x="211" y="7"/>
                </a:cxn>
                <a:cxn ang="0">
                  <a:pos x="223" y="0"/>
                </a:cxn>
                <a:cxn ang="0">
                  <a:pos x="234" y="0"/>
                </a:cxn>
                <a:cxn ang="0">
                  <a:pos x="238" y="2"/>
                </a:cxn>
                <a:cxn ang="0">
                  <a:pos x="247" y="15"/>
                </a:cxn>
                <a:cxn ang="0">
                  <a:pos x="257" y="30"/>
                </a:cxn>
                <a:cxn ang="0">
                  <a:pos x="266" y="44"/>
                </a:cxn>
                <a:cxn ang="0">
                  <a:pos x="276" y="59"/>
                </a:cxn>
                <a:cxn ang="0">
                  <a:pos x="285" y="74"/>
                </a:cxn>
                <a:cxn ang="0">
                  <a:pos x="293" y="85"/>
                </a:cxn>
                <a:cxn ang="0">
                  <a:pos x="299" y="99"/>
                </a:cxn>
                <a:cxn ang="0">
                  <a:pos x="299" y="118"/>
                </a:cxn>
                <a:cxn ang="0">
                  <a:pos x="301" y="131"/>
                </a:cxn>
                <a:cxn ang="0">
                  <a:pos x="301" y="140"/>
                </a:cxn>
                <a:cxn ang="0">
                  <a:pos x="282" y="131"/>
                </a:cxn>
                <a:cxn ang="0">
                  <a:pos x="276" y="123"/>
                </a:cxn>
                <a:cxn ang="0">
                  <a:pos x="268" y="106"/>
                </a:cxn>
                <a:cxn ang="0">
                  <a:pos x="259" y="83"/>
                </a:cxn>
                <a:cxn ang="0">
                  <a:pos x="251" y="64"/>
                </a:cxn>
                <a:cxn ang="0">
                  <a:pos x="238" y="53"/>
                </a:cxn>
                <a:cxn ang="0">
                  <a:pos x="226" y="44"/>
                </a:cxn>
                <a:cxn ang="0">
                  <a:pos x="215" y="40"/>
                </a:cxn>
              </a:cxnLst>
              <a:rect l="0" t="0" r="r" b="b"/>
              <a:pathLst>
                <a:path w="301" h="350">
                  <a:moveTo>
                    <a:pt x="215" y="40"/>
                  </a:moveTo>
                  <a:lnTo>
                    <a:pt x="213" y="40"/>
                  </a:lnTo>
                  <a:lnTo>
                    <a:pt x="207" y="42"/>
                  </a:lnTo>
                  <a:lnTo>
                    <a:pt x="202" y="44"/>
                  </a:lnTo>
                  <a:lnTo>
                    <a:pt x="196" y="47"/>
                  </a:lnTo>
                  <a:lnTo>
                    <a:pt x="190" y="51"/>
                  </a:lnTo>
                  <a:lnTo>
                    <a:pt x="185" y="55"/>
                  </a:lnTo>
                  <a:lnTo>
                    <a:pt x="177" y="59"/>
                  </a:lnTo>
                  <a:lnTo>
                    <a:pt x="171" y="66"/>
                  </a:lnTo>
                  <a:lnTo>
                    <a:pt x="162" y="72"/>
                  </a:lnTo>
                  <a:lnTo>
                    <a:pt x="154" y="80"/>
                  </a:lnTo>
                  <a:lnTo>
                    <a:pt x="145" y="87"/>
                  </a:lnTo>
                  <a:lnTo>
                    <a:pt x="135" y="97"/>
                  </a:lnTo>
                  <a:lnTo>
                    <a:pt x="128" y="108"/>
                  </a:lnTo>
                  <a:lnTo>
                    <a:pt x="118" y="121"/>
                  </a:lnTo>
                  <a:lnTo>
                    <a:pt x="107" y="133"/>
                  </a:lnTo>
                  <a:lnTo>
                    <a:pt x="97" y="148"/>
                  </a:lnTo>
                  <a:lnTo>
                    <a:pt x="86" y="163"/>
                  </a:lnTo>
                  <a:lnTo>
                    <a:pt x="76" y="182"/>
                  </a:lnTo>
                  <a:lnTo>
                    <a:pt x="67" y="199"/>
                  </a:lnTo>
                  <a:lnTo>
                    <a:pt x="57" y="218"/>
                  </a:lnTo>
                  <a:lnTo>
                    <a:pt x="48" y="239"/>
                  </a:lnTo>
                  <a:lnTo>
                    <a:pt x="42" y="258"/>
                  </a:lnTo>
                  <a:lnTo>
                    <a:pt x="34" y="275"/>
                  </a:lnTo>
                  <a:lnTo>
                    <a:pt x="27" y="293"/>
                  </a:lnTo>
                  <a:lnTo>
                    <a:pt x="19" y="308"/>
                  </a:lnTo>
                  <a:lnTo>
                    <a:pt x="15" y="323"/>
                  </a:lnTo>
                  <a:lnTo>
                    <a:pt x="12" y="332"/>
                  </a:lnTo>
                  <a:lnTo>
                    <a:pt x="10" y="342"/>
                  </a:lnTo>
                  <a:lnTo>
                    <a:pt x="8" y="348"/>
                  </a:lnTo>
                  <a:lnTo>
                    <a:pt x="8" y="350"/>
                  </a:lnTo>
                  <a:lnTo>
                    <a:pt x="4" y="350"/>
                  </a:lnTo>
                  <a:lnTo>
                    <a:pt x="2" y="348"/>
                  </a:lnTo>
                  <a:lnTo>
                    <a:pt x="0" y="344"/>
                  </a:lnTo>
                  <a:lnTo>
                    <a:pt x="0" y="336"/>
                  </a:lnTo>
                  <a:lnTo>
                    <a:pt x="0" y="331"/>
                  </a:lnTo>
                  <a:lnTo>
                    <a:pt x="2" y="323"/>
                  </a:lnTo>
                  <a:lnTo>
                    <a:pt x="4" y="317"/>
                  </a:lnTo>
                  <a:lnTo>
                    <a:pt x="8" y="310"/>
                  </a:lnTo>
                  <a:lnTo>
                    <a:pt x="8" y="298"/>
                  </a:lnTo>
                  <a:lnTo>
                    <a:pt x="12" y="287"/>
                  </a:lnTo>
                  <a:lnTo>
                    <a:pt x="14" y="272"/>
                  </a:lnTo>
                  <a:lnTo>
                    <a:pt x="17" y="260"/>
                  </a:lnTo>
                  <a:lnTo>
                    <a:pt x="21" y="243"/>
                  </a:lnTo>
                  <a:lnTo>
                    <a:pt x="27" y="228"/>
                  </a:lnTo>
                  <a:lnTo>
                    <a:pt x="33" y="213"/>
                  </a:lnTo>
                  <a:lnTo>
                    <a:pt x="40" y="198"/>
                  </a:lnTo>
                  <a:lnTo>
                    <a:pt x="46" y="180"/>
                  </a:lnTo>
                  <a:lnTo>
                    <a:pt x="53" y="163"/>
                  </a:lnTo>
                  <a:lnTo>
                    <a:pt x="61" y="146"/>
                  </a:lnTo>
                  <a:lnTo>
                    <a:pt x="72" y="131"/>
                  </a:lnTo>
                  <a:lnTo>
                    <a:pt x="82" y="116"/>
                  </a:lnTo>
                  <a:lnTo>
                    <a:pt x="93" y="102"/>
                  </a:lnTo>
                  <a:lnTo>
                    <a:pt x="105" y="87"/>
                  </a:lnTo>
                  <a:lnTo>
                    <a:pt x="118" y="76"/>
                  </a:lnTo>
                  <a:lnTo>
                    <a:pt x="131" y="63"/>
                  </a:lnTo>
                  <a:lnTo>
                    <a:pt x="145" y="51"/>
                  </a:lnTo>
                  <a:lnTo>
                    <a:pt x="156" y="40"/>
                  </a:lnTo>
                  <a:lnTo>
                    <a:pt x="168" y="32"/>
                  </a:lnTo>
                  <a:lnTo>
                    <a:pt x="177" y="25"/>
                  </a:lnTo>
                  <a:lnTo>
                    <a:pt x="188" y="19"/>
                  </a:lnTo>
                  <a:lnTo>
                    <a:pt x="196" y="13"/>
                  </a:lnTo>
                  <a:lnTo>
                    <a:pt x="206" y="9"/>
                  </a:lnTo>
                  <a:lnTo>
                    <a:pt x="211" y="7"/>
                  </a:lnTo>
                  <a:lnTo>
                    <a:pt x="217" y="4"/>
                  </a:lnTo>
                  <a:lnTo>
                    <a:pt x="223" y="0"/>
                  </a:lnTo>
                  <a:lnTo>
                    <a:pt x="228" y="0"/>
                  </a:lnTo>
                  <a:lnTo>
                    <a:pt x="234" y="0"/>
                  </a:lnTo>
                  <a:lnTo>
                    <a:pt x="236" y="0"/>
                  </a:lnTo>
                  <a:lnTo>
                    <a:pt x="238" y="2"/>
                  </a:lnTo>
                  <a:lnTo>
                    <a:pt x="244" y="9"/>
                  </a:lnTo>
                  <a:lnTo>
                    <a:pt x="247" y="15"/>
                  </a:lnTo>
                  <a:lnTo>
                    <a:pt x="251" y="21"/>
                  </a:lnTo>
                  <a:lnTo>
                    <a:pt x="257" y="30"/>
                  </a:lnTo>
                  <a:lnTo>
                    <a:pt x="263" y="38"/>
                  </a:lnTo>
                  <a:lnTo>
                    <a:pt x="266" y="44"/>
                  </a:lnTo>
                  <a:lnTo>
                    <a:pt x="272" y="51"/>
                  </a:lnTo>
                  <a:lnTo>
                    <a:pt x="276" y="59"/>
                  </a:lnTo>
                  <a:lnTo>
                    <a:pt x="282" y="68"/>
                  </a:lnTo>
                  <a:lnTo>
                    <a:pt x="285" y="74"/>
                  </a:lnTo>
                  <a:lnTo>
                    <a:pt x="289" y="80"/>
                  </a:lnTo>
                  <a:lnTo>
                    <a:pt x="293" y="85"/>
                  </a:lnTo>
                  <a:lnTo>
                    <a:pt x="297" y="91"/>
                  </a:lnTo>
                  <a:lnTo>
                    <a:pt x="299" y="99"/>
                  </a:lnTo>
                  <a:lnTo>
                    <a:pt x="299" y="108"/>
                  </a:lnTo>
                  <a:lnTo>
                    <a:pt x="299" y="118"/>
                  </a:lnTo>
                  <a:lnTo>
                    <a:pt x="301" y="125"/>
                  </a:lnTo>
                  <a:lnTo>
                    <a:pt x="301" y="131"/>
                  </a:lnTo>
                  <a:lnTo>
                    <a:pt x="301" y="139"/>
                  </a:lnTo>
                  <a:lnTo>
                    <a:pt x="301" y="140"/>
                  </a:lnTo>
                  <a:lnTo>
                    <a:pt x="301" y="142"/>
                  </a:lnTo>
                  <a:lnTo>
                    <a:pt x="282" y="131"/>
                  </a:lnTo>
                  <a:lnTo>
                    <a:pt x="278" y="129"/>
                  </a:lnTo>
                  <a:lnTo>
                    <a:pt x="276" y="123"/>
                  </a:lnTo>
                  <a:lnTo>
                    <a:pt x="272" y="114"/>
                  </a:lnTo>
                  <a:lnTo>
                    <a:pt x="268" y="106"/>
                  </a:lnTo>
                  <a:lnTo>
                    <a:pt x="263" y="95"/>
                  </a:lnTo>
                  <a:lnTo>
                    <a:pt x="259" y="83"/>
                  </a:lnTo>
                  <a:lnTo>
                    <a:pt x="255" y="74"/>
                  </a:lnTo>
                  <a:lnTo>
                    <a:pt x="251" y="64"/>
                  </a:lnTo>
                  <a:lnTo>
                    <a:pt x="244" y="57"/>
                  </a:lnTo>
                  <a:lnTo>
                    <a:pt x="238" y="53"/>
                  </a:lnTo>
                  <a:lnTo>
                    <a:pt x="230" y="47"/>
                  </a:lnTo>
                  <a:lnTo>
                    <a:pt x="226" y="44"/>
                  </a:lnTo>
                  <a:lnTo>
                    <a:pt x="217" y="40"/>
                  </a:lnTo>
                  <a:lnTo>
                    <a:pt x="215" y="40"/>
                  </a:lnTo>
                  <a:lnTo>
                    <a:pt x="215" y="40"/>
                  </a:lnTo>
                  <a:close/>
                </a:path>
              </a:pathLst>
            </a:custGeom>
            <a:solidFill>
              <a:srgbClr val="000000"/>
            </a:solidFill>
            <a:ln w="9525">
              <a:noFill/>
              <a:round/>
              <a:headEnd/>
              <a:tailEnd/>
            </a:ln>
          </p:spPr>
          <p:txBody>
            <a:bodyPr/>
            <a:lstStyle/>
            <a:p>
              <a:endParaRPr lang="es-AR"/>
            </a:p>
          </p:txBody>
        </p:sp>
        <p:sp>
          <p:nvSpPr>
            <p:cNvPr id="45296" name="Freeform 240"/>
            <p:cNvSpPr>
              <a:spLocks/>
            </p:cNvSpPr>
            <p:nvPr/>
          </p:nvSpPr>
          <p:spPr bwMode="auto">
            <a:xfrm>
              <a:off x="871" y="2923"/>
              <a:ext cx="72" cy="117"/>
            </a:xfrm>
            <a:custGeom>
              <a:avLst/>
              <a:gdLst/>
              <a:ahLst/>
              <a:cxnLst>
                <a:cxn ang="0">
                  <a:pos x="131" y="0"/>
                </a:cxn>
                <a:cxn ang="0">
                  <a:pos x="129" y="0"/>
                </a:cxn>
                <a:cxn ang="0">
                  <a:pos x="122" y="6"/>
                </a:cxn>
                <a:cxn ang="0">
                  <a:pos x="116" y="8"/>
                </a:cxn>
                <a:cxn ang="0">
                  <a:pos x="110" y="12"/>
                </a:cxn>
                <a:cxn ang="0">
                  <a:pos x="102" y="16"/>
                </a:cxn>
                <a:cxn ang="0">
                  <a:pos x="97" y="23"/>
                </a:cxn>
                <a:cxn ang="0">
                  <a:pos x="89" y="27"/>
                </a:cxn>
                <a:cxn ang="0">
                  <a:pos x="82" y="35"/>
                </a:cxn>
                <a:cxn ang="0">
                  <a:pos x="74" y="42"/>
                </a:cxn>
                <a:cxn ang="0">
                  <a:pos x="68" y="50"/>
                </a:cxn>
                <a:cxn ang="0">
                  <a:pos x="59" y="57"/>
                </a:cxn>
                <a:cxn ang="0">
                  <a:pos x="53" y="67"/>
                </a:cxn>
                <a:cxn ang="0">
                  <a:pos x="45" y="76"/>
                </a:cxn>
                <a:cxn ang="0">
                  <a:pos x="42" y="88"/>
                </a:cxn>
                <a:cxn ang="0">
                  <a:pos x="34" y="97"/>
                </a:cxn>
                <a:cxn ang="0">
                  <a:pos x="30" y="107"/>
                </a:cxn>
                <a:cxn ang="0">
                  <a:pos x="25" y="118"/>
                </a:cxn>
                <a:cxn ang="0">
                  <a:pos x="21" y="132"/>
                </a:cxn>
                <a:cxn ang="0">
                  <a:pos x="15" y="143"/>
                </a:cxn>
                <a:cxn ang="0">
                  <a:pos x="13" y="154"/>
                </a:cxn>
                <a:cxn ang="0">
                  <a:pos x="9" y="166"/>
                </a:cxn>
                <a:cxn ang="0">
                  <a:pos x="7" y="179"/>
                </a:cxn>
                <a:cxn ang="0">
                  <a:pos x="4" y="191"/>
                </a:cxn>
                <a:cxn ang="0">
                  <a:pos x="4" y="200"/>
                </a:cxn>
                <a:cxn ang="0">
                  <a:pos x="0" y="210"/>
                </a:cxn>
                <a:cxn ang="0">
                  <a:pos x="0" y="219"/>
                </a:cxn>
                <a:cxn ang="0">
                  <a:pos x="0" y="225"/>
                </a:cxn>
                <a:cxn ang="0">
                  <a:pos x="0" y="230"/>
                </a:cxn>
                <a:cxn ang="0">
                  <a:pos x="0" y="232"/>
                </a:cxn>
                <a:cxn ang="0">
                  <a:pos x="0" y="234"/>
                </a:cxn>
                <a:cxn ang="0">
                  <a:pos x="9" y="234"/>
                </a:cxn>
                <a:cxn ang="0">
                  <a:pos x="9" y="232"/>
                </a:cxn>
                <a:cxn ang="0">
                  <a:pos x="9" y="230"/>
                </a:cxn>
                <a:cxn ang="0">
                  <a:pos x="11" y="225"/>
                </a:cxn>
                <a:cxn ang="0">
                  <a:pos x="13" y="219"/>
                </a:cxn>
                <a:cxn ang="0">
                  <a:pos x="15" y="210"/>
                </a:cxn>
                <a:cxn ang="0">
                  <a:pos x="17" y="202"/>
                </a:cxn>
                <a:cxn ang="0">
                  <a:pos x="21" y="191"/>
                </a:cxn>
                <a:cxn ang="0">
                  <a:pos x="25" y="181"/>
                </a:cxn>
                <a:cxn ang="0">
                  <a:pos x="26" y="168"/>
                </a:cxn>
                <a:cxn ang="0">
                  <a:pos x="30" y="156"/>
                </a:cxn>
                <a:cxn ang="0">
                  <a:pos x="34" y="145"/>
                </a:cxn>
                <a:cxn ang="0">
                  <a:pos x="40" y="134"/>
                </a:cxn>
                <a:cxn ang="0">
                  <a:pos x="44" y="122"/>
                </a:cxn>
                <a:cxn ang="0">
                  <a:pos x="49" y="111"/>
                </a:cxn>
                <a:cxn ang="0">
                  <a:pos x="53" y="101"/>
                </a:cxn>
                <a:cxn ang="0">
                  <a:pos x="61" y="94"/>
                </a:cxn>
                <a:cxn ang="0">
                  <a:pos x="66" y="86"/>
                </a:cxn>
                <a:cxn ang="0">
                  <a:pos x="72" y="78"/>
                </a:cxn>
                <a:cxn ang="0">
                  <a:pos x="80" y="71"/>
                </a:cxn>
                <a:cxn ang="0">
                  <a:pos x="87" y="65"/>
                </a:cxn>
                <a:cxn ang="0">
                  <a:pos x="93" y="57"/>
                </a:cxn>
                <a:cxn ang="0">
                  <a:pos x="101" y="54"/>
                </a:cxn>
                <a:cxn ang="0">
                  <a:pos x="108" y="48"/>
                </a:cxn>
                <a:cxn ang="0">
                  <a:pos x="114" y="44"/>
                </a:cxn>
                <a:cxn ang="0">
                  <a:pos x="125" y="35"/>
                </a:cxn>
                <a:cxn ang="0">
                  <a:pos x="135" y="31"/>
                </a:cxn>
                <a:cxn ang="0">
                  <a:pos x="141" y="27"/>
                </a:cxn>
                <a:cxn ang="0">
                  <a:pos x="142" y="27"/>
                </a:cxn>
                <a:cxn ang="0">
                  <a:pos x="131" y="0"/>
                </a:cxn>
                <a:cxn ang="0">
                  <a:pos x="131" y="0"/>
                </a:cxn>
              </a:cxnLst>
              <a:rect l="0" t="0" r="r" b="b"/>
              <a:pathLst>
                <a:path w="142" h="234">
                  <a:moveTo>
                    <a:pt x="131" y="0"/>
                  </a:moveTo>
                  <a:lnTo>
                    <a:pt x="129" y="0"/>
                  </a:lnTo>
                  <a:lnTo>
                    <a:pt x="122" y="6"/>
                  </a:lnTo>
                  <a:lnTo>
                    <a:pt x="116" y="8"/>
                  </a:lnTo>
                  <a:lnTo>
                    <a:pt x="110" y="12"/>
                  </a:lnTo>
                  <a:lnTo>
                    <a:pt x="102" y="16"/>
                  </a:lnTo>
                  <a:lnTo>
                    <a:pt x="97" y="23"/>
                  </a:lnTo>
                  <a:lnTo>
                    <a:pt x="89" y="27"/>
                  </a:lnTo>
                  <a:lnTo>
                    <a:pt x="82" y="35"/>
                  </a:lnTo>
                  <a:lnTo>
                    <a:pt x="74" y="42"/>
                  </a:lnTo>
                  <a:lnTo>
                    <a:pt x="68" y="50"/>
                  </a:lnTo>
                  <a:lnTo>
                    <a:pt x="59" y="57"/>
                  </a:lnTo>
                  <a:lnTo>
                    <a:pt x="53" y="67"/>
                  </a:lnTo>
                  <a:lnTo>
                    <a:pt x="45" y="76"/>
                  </a:lnTo>
                  <a:lnTo>
                    <a:pt x="42" y="88"/>
                  </a:lnTo>
                  <a:lnTo>
                    <a:pt x="34" y="97"/>
                  </a:lnTo>
                  <a:lnTo>
                    <a:pt x="30" y="107"/>
                  </a:lnTo>
                  <a:lnTo>
                    <a:pt x="25" y="118"/>
                  </a:lnTo>
                  <a:lnTo>
                    <a:pt x="21" y="132"/>
                  </a:lnTo>
                  <a:lnTo>
                    <a:pt x="15" y="143"/>
                  </a:lnTo>
                  <a:lnTo>
                    <a:pt x="13" y="154"/>
                  </a:lnTo>
                  <a:lnTo>
                    <a:pt x="9" y="166"/>
                  </a:lnTo>
                  <a:lnTo>
                    <a:pt x="7" y="179"/>
                  </a:lnTo>
                  <a:lnTo>
                    <a:pt x="4" y="191"/>
                  </a:lnTo>
                  <a:lnTo>
                    <a:pt x="4" y="200"/>
                  </a:lnTo>
                  <a:lnTo>
                    <a:pt x="0" y="210"/>
                  </a:lnTo>
                  <a:lnTo>
                    <a:pt x="0" y="219"/>
                  </a:lnTo>
                  <a:lnTo>
                    <a:pt x="0" y="225"/>
                  </a:lnTo>
                  <a:lnTo>
                    <a:pt x="0" y="230"/>
                  </a:lnTo>
                  <a:lnTo>
                    <a:pt x="0" y="232"/>
                  </a:lnTo>
                  <a:lnTo>
                    <a:pt x="0" y="234"/>
                  </a:lnTo>
                  <a:lnTo>
                    <a:pt x="9" y="234"/>
                  </a:lnTo>
                  <a:lnTo>
                    <a:pt x="9" y="232"/>
                  </a:lnTo>
                  <a:lnTo>
                    <a:pt x="9" y="230"/>
                  </a:lnTo>
                  <a:lnTo>
                    <a:pt x="11" y="225"/>
                  </a:lnTo>
                  <a:lnTo>
                    <a:pt x="13" y="219"/>
                  </a:lnTo>
                  <a:lnTo>
                    <a:pt x="15" y="210"/>
                  </a:lnTo>
                  <a:lnTo>
                    <a:pt x="17" y="202"/>
                  </a:lnTo>
                  <a:lnTo>
                    <a:pt x="21" y="191"/>
                  </a:lnTo>
                  <a:lnTo>
                    <a:pt x="25" y="181"/>
                  </a:lnTo>
                  <a:lnTo>
                    <a:pt x="26" y="168"/>
                  </a:lnTo>
                  <a:lnTo>
                    <a:pt x="30" y="156"/>
                  </a:lnTo>
                  <a:lnTo>
                    <a:pt x="34" y="145"/>
                  </a:lnTo>
                  <a:lnTo>
                    <a:pt x="40" y="134"/>
                  </a:lnTo>
                  <a:lnTo>
                    <a:pt x="44" y="122"/>
                  </a:lnTo>
                  <a:lnTo>
                    <a:pt x="49" y="111"/>
                  </a:lnTo>
                  <a:lnTo>
                    <a:pt x="53" y="101"/>
                  </a:lnTo>
                  <a:lnTo>
                    <a:pt x="61" y="94"/>
                  </a:lnTo>
                  <a:lnTo>
                    <a:pt x="66" y="86"/>
                  </a:lnTo>
                  <a:lnTo>
                    <a:pt x="72" y="78"/>
                  </a:lnTo>
                  <a:lnTo>
                    <a:pt x="80" y="71"/>
                  </a:lnTo>
                  <a:lnTo>
                    <a:pt x="87" y="65"/>
                  </a:lnTo>
                  <a:lnTo>
                    <a:pt x="93" y="57"/>
                  </a:lnTo>
                  <a:lnTo>
                    <a:pt x="101" y="54"/>
                  </a:lnTo>
                  <a:lnTo>
                    <a:pt x="108" y="48"/>
                  </a:lnTo>
                  <a:lnTo>
                    <a:pt x="114" y="44"/>
                  </a:lnTo>
                  <a:lnTo>
                    <a:pt x="125" y="35"/>
                  </a:lnTo>
                  <a:lnTo>
                    <a:pt x="135" y="31"/>
                  </a:lnTo>
                  <a:lnTo>
                    <a:pt x="141" y="27"/>
                  </a:lnTo>
                  <a:lnTo>
                    <a:pt x="142" y="27"/>
                  </a:lnTo>
                  <a:lnTo>
                    <a:pt x="131" y="0"/>
                  </a:lnTo>
                  <a:lnTo>
                    <a:pt x="131" y="0"/>
                  </a:lnTo>
                  <a:close/>
                </a:path>
              </a:pathLst>
            </a:custGeom>
            <a:solidFill>
              <a:srgbClr val="000000"/>
            </a:solidFill>
            <a:ln w="9525">
              <a:noFill/>
              <a:round/>
              <a:headEnd/>
              <a:tailEnd/>
            </a:ln>
          </p:spPr>
          <p:txBody>
            <a:bodyPr/>
            <a:lstStyle/>
            <a:p>
              <a:endParaRPr lang="es-AR"/>
            </a:p>
          </p:txBody>
        </p:sp>
      </p:grpSp>
      <p:pic>
        <p:nvPicPr>
          <p:cNvPr id="45301" name="Picture 245"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45302" name="Text Box 246">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pic>
        <p:nvPicPr>
          <p:cNvPr id="45303" name="Picture 247"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45304" name="Text Box 248">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530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5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8"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Cortocircuito y Falla a Tierra</a:t>
            </a:r>
            <a:endParaRPr lang="es-VE"/>
          </a:p>
        </p:txBody>
      </p:sp>
      <p:sp>
        <p:nvSpPr>
          <p:cNvPr id="36869" name="Rectangle 5"/>
          <p:cNvSpPr>
            <a:spLocks noGrp="1" noChangeArrowheads="1"/>
          </p:cNvSpPr>
          <p:nvPr>
            <p:ph type="body" idx="1"/>
          </p:nvPr>
        </p:nvSpPr>
        <p:spPr>
          <a:xfrm>
            <a:off x="163513" y="1905000"/>
            <a:ext cx="7532687" cy="2454275"/>
          </a:xfrm>
        </p:spPr>
        <p:txBody>
          <a:bodyPr/>
          <a:lstStyle/>
          <a:p>
            <a:r>
              <a:rPr lang="es-ES"/>
              <a:t>Cortocircuito</a:t>
            </a:r>
            <a:endParaRPr lang="es-VE"/>
          </a:p>
          <a:p>
            <a:pPr lvl="1"/>
            <a:r>
              <a:rPr lang="es-ES"/>
              <a:t>Contacto anormal de baja impedancia, entre dos o más conductores entre sí</a:t>
            </a:r>
            <a:endParaRPr lang="es-VE"/>
          </a:p>
          <a:p>
            <a:r>
              <a:rPr lang="es-ES"/>
              <a:t>Falla a Tierra en BT </a:t>
            </a:r>
            <a:endParaRPr lang="es-VE"/>
          </a:p>
          <a:p>
            <a:pPr lvl="1"/>
            <a:r>
              <a:rPr lang="es-ES"/>
              <a:t>Contacto relacionado con el EPT y las relaciones de magnitud de Ra y Rb en BT </a:t>
            </a:r>
          </a:p>
        </p:txBody>
      </p:sp>
      <p:grpSp>
        <p:nvGrpSpPr>
          <p:cNvPr id="36966" name="Group 102"/>
          <p:cNvGrpSpPr>
            <a:grpSpLocks/>
          </p:cNvGrpSpPr>
          <p:nvPr/>
        </p:nvGrpSpPr>
        <p:grpSpPr bwMode="auto">
          <a:xfrm>
            <a:off x="7510463" y="1905000"/>
            <a:ext cx="1633537" cy="2532063"/>
            <a:chOff x="2880" y="2539"/>
            <a:chExt cx="1029" cy="1595"/>
          </a:xfrm>
        </p:grpSpPr>
        <p:sp>
          <p:nvSpPr>
            <p:cNvPr id="36898" name="Freeform 34"/>
            <p:cNvSpPr>
              <a:spLocks/>
            </p:cNvSpPr>
            <p:nvPr/>
          </p:nvSpPr>
          <p:spPr bwMode="auto">
            <a:xfrm>
              <a:off x="2880" y="2539"/>
              <a:ext cx="1029" cy="1595"/>
            </a:xfrm>
            <a:custGeom>
              <a:avLst/>
              <a:gdLst/>
              <a:ahLst/>
              <a:cxnLst>
                <a:cxn ang="0">
                  <a:pos x="1029" y="333"/>
                </a:cxn>
                <a:cxn ang="0">
                  <a:pos x="214" y="0"/>
                </a:cxn>
                <a:cxn ang="0">
                  <a:pos x="758" y="476"/>
                </a:cxn>
                <a:cxn ang="0">
                  <a:pos x="22" y="383"/>
                </a:cxn>
                <a:cxn ang="0">
                  <a:pos x="681" y="613"/>
                </a:cxn>
                <a:cxn ang="0">
                  <a:pos x="0" y="798"/>
                </a:cxn>
                <a:cxn ang="0">
                  <a:pos x="567" y="913"/>
                </a:cxn>
                <a:cxn ang="0">
                  <a:pos x="306" y="1058"/>
                </a:cxn>
                <a:cxn ang="0">
                  <a:pos x="750" y="1058"/>
                </a:cxn>
                <a:cxn ang="0">
                  <a:pos x="191" y="1595"/>
                </a:cxn>
                <a:cxn ang="0">
                  <a:pos x="1026" y="1296"/>
                </a:cxn>
                <a:cxn ang="0">
                  <a:pos x="1029" y="333"/>
                </a:cxn>
              </a:cxnLst>
              <a:rect l="0" t="0" r="r" b="b"/>
              <a:pathLst>
                <a:path w="1029" h="1595">
                  <a:moveTo>
                    <a:pt x="1029" y="333"/>
                  </a:moveTo>
                  <a:lnTo>
                    <a:pt x="214" y="0"/>
                  </a:lnTo>
                  <a:lnTo>
                    <a:pt x="758" y="476"/>
                  </a:lnTo>
                  <a:lnTo>
                    <a:pt x="22" y="383"/>
                  </a:lnTo>
                  <a:lnTo>
                    <a:pt x="681" y="613"/>
                  </a:lnTo>
                  <a:lnTo>
                    <a:pt x="0" y="798"/>
                  </a:lnTo>
                  <a:lnTo>
                    <a:pt x="567" y="913"/>
                  </a:lnTo>
                  <a:lnTo>
                    <a:pt x="306" y="1058"/>
                  </a:lnTo>
                  <a:lnTo>
                    <a:pt x="750" y="1058"/>
                  </a:lnTo>
                  <a:lnTo>
                    <a:pt x="191" y="1595"/>
                  </a:lnTo>
                  <a:lnTo>
                    <a:pt x="1026" y="1296"/>
                  </a:lnTo>
                  <a:lnTo>
                    <a:pt x="1029" y="333"/>
                  </a:lnTo>
                  <a:close/>
                </a:path>
              </a:pathLst>
            </a:custGeom>
            <a:solidFill>
              <a:srgbClr val="FFF7B2"/>
            </a:solidFill>
            <a:ln w="9525">
              <a:noFill/>
              <a:round/>
              <a:headEnd/>
              <a:tailEnd/>
            </a:ln>
          </p:spPr>
          <p:txBody>
            <a:bodyPr/>
            <a:lstStyle/>
            <a:p>
              <a:endParaRPr lang="es-AR"/>
            </a:p>
          </p:txBody>
        </p:sp>
        <p:sp>
          <p:nvSpPr>
            <p:cNvPr id="36908" name="Freeform 44"/>
            <p:cNvSpPr>
              <a:spLocks/>
            </p:cNvSpPr>
            <p:nvPr/>
          </p:nvSpPr>
          <p:spPr bwMode="auto">
            <a:xfrm>
              <a:off x="3273" y="2711"/>
              <a:ext cx="514" cy="300"/>
            </a:xfrm>
            <a:custGeom>
              <a:avLst/>
              <a:gdLst/>
              <a:ahLst/>
              <a:cxnLst>
                <a:cxn ang="0">
                  <a:pos x="464" y="426"/>
                </a:cxn>
                <a:cxn ang="0">
                  <a:pos x="561" y="381"/>
                </a:cxn>
                <a:cxn ang="0">
                  <a:pos x="202" y="227"/>
                </a:cxn>
                <a:cxn ang="0">
                  <a:pos x="308" y="192"/>
                </a:cxn>
                <a:cxn ang="0">
                  <a:pos x="0" y="0"/>
                </a:cxn>
                <a:cxn ang="0">
                  <a:pos x="538" y="172"/>
                </a:cxn>
                <a:cxn ang="0">
                  <a:pos x="434" y="196"/>
                </a:cxn>
                <a:cxn ang="0">
                  <a:pos x="789" y="371"/>
                </a:cxn>
                <a:cxn ang="0">
                  <a:pos x="688" y="411"/>
                </a:cxn>
                <a:cxn ang="0">
                  <a:pos x="1029" y="599"/>
                </a:cxn>
                <a:cxn ang="0">
                  <a:pos x="464" y="426"/>
                </a:cxn>
                <a:cxn ang="0">
                  <a:pos x="464" y="426"/>
                </a:cxn>
              </a:cxnLst>
              <a:rect l="0" t="0" r="r" b="b"/>
              <a:pathLst>
                <a:path w="1029" h="599">
                  <a:moveTo>
                    <a:pt x="464" y="426"/>
                  </a:moveTo>
                  <a:lnTo>
                    <a:pt x="561" y="381"/>
                  </a:lnTo>
                  <a:lnTo>
                    <a:pt x="202" y="227"/>
                  </a:lnTo>
                  <a:lnTo>
                    <a:pt x="308" y="192"/>
                  </a:lnTo>
                  <a:lnTo>
                    <a:pt x="0" y="0"/>
                  </a:lnTo>
                  <a:lnTo>
                    <a:pt x="538" y="172"/>
                  </a:lnTo>
                  <a:lnTo>
                    <a:pt x="434" y="196"/>
                  </a:lnTo>
                  <a:lnTo>
                    <a:pt x="789" y="371"/>
                  </a:lnTo>
                  <a:lnTo>
                    <a:pt x="688" y="411"/>
                  </a:lnTo>
                  <a:lnTo>
                    <a:pt x="1029" y="599"/>
                  </a:lnTo>
                  <a:lnTo>
                    <a:pt x="464" y="426"/>
                  </a:lnTo>
                  <a:lnTo>
                    <a:pt x="464" y="426"/>
                  </a:lnTo>
                  <a:close/>
                </a:path>
              </a:pathLst>
            </a:custGeom>
            <a:solidFill>
              <a:srgbClr val="FFCC7F"/>
            </a:solidFill>
            <a:ln w="9525">
              <a:noFill/>
              <a:round/>
              <a:headEnd/>
              <a:tailEnd/>
            </a:ln>
          </p:spPr>
          <p:txBody>
            <a:bodyPr/>
            <a:lstStyle/>
            <a:p>
              <a:endParaRPr lang="es-AR"/>
            </a:p>
          </p:txBody>
        </p:sp>
        <p:sp>
          <p:nvSpPr>
            <p:cNvPr id="36909" name="Freeform 45"/>
            <p:cNvSpPr>
              <a:spLocks/>
            </p:cNvSpPr>
            <p:nvPr/>
          </p:nvSpPr>
          <p:spPr bwMode="auto">
            <a:xfrm>
              <a:off x="3194" y="3267"/>
              <a:ext cx="654" cy="159"/>
            </a:xfrm>
            <a:custGeom>
              <a:avLst/>
              <a:gdLst/>
              <a:ahLst/>
              <a:cxnLst>
                <a:cxn ang="0">
                  <a:pos x="639" y="310"/>
                </a:cxn>
                <a:cxn ang="0">
                  <a:pos x="730" y="230"/>
                </a:cxn>
                <a:cxn ang="0">
                  <a:pos x="291" y="179"/>
                </a:cxn>
                <a:cxn ang="0">
                  <a:pos x="398" y="109"/>
                </a:cxn>
                <a:cxn ang="0">
                  <a:pos x="0" y="0"/>
                </a:cxn>
                <a:cxn ang="0">
                  <a:pos x="643" y="16"/>
                </a:cxn>
                <a:cxn ang="0">
                  <a:pos x="535" y="75"/>
                </a:cxn>
                <a:cxn ang="0">
                  <a:pos x="978" y="149"/>
                </a:cxn>
                <a:cxn ang="0">
                  <a:pos x="879" y="223"/>
                </a:cxn>
                <a:cxn ang="0">
                  <a:pos x="1308" y="318"/>
                </a:cxn>
                <a:cxn ang="0">
                  <a:pos x="639" y="310"/>
                </a:cxn>
                <a:cxn ang="0">
                  <a:pos x="639" y="310"/>
                </a:cxn>
              </a:cxnLst>
              <a:rect l="0" t="0" r="r" b="b"/>
              <a:pathLst>
                <a:path w="1308" h="318">
                  <a:moveTo>
                    <a:pt x="639" y="310"/>
                  </a:moveTo>
                  <a:lnTo>
                    <a:pt x="730" y="230"/>
                  </a:lnTo>
                  <a:lnTo>
                    <a:pt x="291" y="179"/>
                  </a:lnTo>
                  <a:lnTo>
                    <a:pt x="398" y="109"/>
                  </a:lnTo>
                  <a:lnTo>
                    <a:pt x="0" y="0"/>
                  </a:lnTo>
                  <a:lnTo>
                    <a:pt x="643" y="16"/>
                  </a:lnTo>
                  <a:lnTo>
                    <a:pt x="535" y="75"/>
                  </a:lnTo>
                  <a:lnTo>
                    <a:pt x="978" y="149"/>
                  </a:lnTo>
                  <a:lnTo>
                    <a:pt x="879" y="223"/>
                  </a:lnTo>
                  <a:lnTo>
                    <a:pt x="1308" y="318"/>
                  </a:lnTo>
                  <a:lnTo>
                    <a:pt x="639" y="310"/>
                  </a:lnTo>
                  <a:lnTo>
                    <a:pt x="639" y="310"/>
                  </a:lnTo>
                  <a:close/>
                </a:path>
              </a:pathLst>
            </a:custGeom>
            <a:solidFill>
              <a:srgbClr val="FFCC7F"/>
            </a:solidFill>
            <a:ln w="9525">
              <a:noFill/>
              <a:round/>
              <a:headEnd/>
              <a:tailEnd/>
            </a:ln>
          </p:spPr>
          <p:txBody>
            <a:bodyPr/>
            <a:lstStyle/>
            <a:p>
              <a:endParaRPr lang="es-AR"/>
            </a:p>
          </p:txBody>
        </p:sp>
        <p:sp>
          <p:nvSpPr>
            <p:cNvPr id="36910" name="Freeform 46"/>
            <p:cNvSpPr>
              <a:spLocks/>
            </p:cNvSpPr>
            <p:nvPr/>
          </p:nvSpPr>
          <p:spPr bwMode="auto">
            <a:xfrm>
              <a:off x="3303" y="3627"/>
              <a:ext cx="531" cy="151"/>
            </a:xfrm>
            <a:custGeom>
              <a:avLst/>
              <a:gdLst/>
              <a:ahLst/>
              <a:cxnLst>
                <a:cxn ang="0">
                  <a:pos x="580" y="258"/>
                </a:cxn>
                <a:cxn ang="0">
                  <a:pos x="614" y="165"/>
                </a:cxn>
                <a:cxn ang="0">
                  <a:pos x="279" y="300"/>
                </a:cxn>
                <a:cxn ang="0">
                  <a:pos x="327" y="207"/>
                </a:cxn>
                <a:cxn ang="0">
                  <a:pos x="0" y="285"/>
                </a:cxn>
                <a:cxn ang="0">
                  <a:pos x="464" y="44"/>
                </a:cxn>
                <a:cxn ang="0">
                  <a:pos x="411" y="127"/>
                </a:cxn>
                <a:cxn ang="0">
                  <a:pos x="757" y="7"/>
                </a:cxn>
                <a:cxn ang="0">
                  <a:pos x="717" y="101"/>
                </a:cxn>
                <a:cxn ang="0">
                  <a:pos x="1063" y="0"/>
                </a:cxn>
                <a:cxn ang="0">
                  <a:pos x="580" y="258"/>
                </a:cxn>
                <a:cxn ang="0">
                  <a:pos x="580" y="258"/>
                </a:cxn>
              </a:cxnLst>
              <a:rect l="0" t="0" r="r" b="b"/>
              <a:pathLst>
                <a:path w="1063" h="300">
                  <a:moveTo>
                    <a:pt x="580" y="258"/>
                  </a:moveTo>
                  <a:lnTo>
                    <a:pt x="614" y="165"/>
                  </a:lnTo>
                  <a:lnTo>
                    <a:pt x="279" y="300"/>
                  </a:lnTo>
                  <a:lnTo>
                    <a:pt x="327" y="207"/>
                  </a:lnTo>
                  <a:lnTo>
                    <a:pt x="0" y="285"/>
                  </a:lnTo>
                  <a:lnTo>
                    <a:pt x="464" y="44"/>
                  </a:lnTo>
                  <a:lnTo>
                    <a:pt x="411" y="127"/>
                  </a:lnTo>
                  <a:lnTo>
                    <a:pt x="757" y="7"/>
                  </a:lnTo>
                  <a:lnTo>
                    <a:pt x="717" y="101"/>
                  </a:lnTo>
                  <a:lnTo>
                    <a:pt x="1063" y="0"/>
                  </a:lnTo>
                  <a:lnTo>
                    <a:pt x="580" y="258"/>
                  </a:lnTo>
                  <a:lnTo>
                    <a:pt x="580" y="258"/>
                  </a:lnTo>
                  <a:close/>
                </a:path>
              </a:pathLst>
            </a:custGeom>
            <a:solidFill>
              <a:srgbClr val="FFCC7F"/>
            </a:solidFill>
            <a:ln w="9525">
              <a:noFill/>
              <a:round/>
              <a:headEnd/>
              <a:tailEnd/>
            </a:ln>
          </p:spPr>
          <p:txBody>
            <a:bodyPr/>
            <a:lstStyle/>
            <a:p>
              <a:endParaRPr lang="es-AR"/>
            </a:p>
          </p:txBody>
        </p:sp>
        <p:sp>
          <p:nvSpPr>
            <p:cNvPr id="36954" name="Freeform 90"/>
            <p:cNvSpPr>
              <a:spLocks/>
            </p:cNvSpPr>
            <p:nvPr/>
          </p:nvSpPr>
          <p:spPr bwMode="auto">
            <a:xfrm>
              <a:off x="3116" y="3182"/>
              <a:ext cx="654" cy="158"/>
            </a:xfrm>
            <a:custGeom>
              <a:avLst/>
              <a:gdLst/>
              <a:ahLst/>
              <a:cxnLst>
                <a:cxn ang="0">
                  <a:pos x="639" y="310"/>
                </a:cxn>
                <a:cxn ang="0">
                  <a:pos x="731" y="230"/>
                </a:cxn>
                <a:cxn ang="0">
                  <a:pos x="291" y="179"/>
                </a:cxn>
                <a:cxn ang="0">
                  <a:pos x="398" y="109"/>
                </a:cxn>
                <a:cxn ang="0">
                  <a:pos x="0" y="0"/>
                </a:cxn>
                <a:cxn ang="0">
                  <a:pos x="641" y="14"/>
                </a:cxn>
                <a:cxn ang="0">
                  <a:pos x="535" y="73"/>
                </a:cxn>
                <a:cxn ang="0">
                  <a:pos x="978" y="147"/>
                </a:cxn>
                <a:cxn ang="0">
                  <a:pos x="879" y="223"/>
                </a:cxn>
                <a:cxn ang="0">
                  <a:pos x="1308" y="318"/>
                </a:cxn>
                <a:cxn ang="0">
                  <a:pos x="639" y="310"/>
                </a:cxn>
                <a:cxn ang="0">
                  <a:pos x="639" y="310"/>
                </a:cxn>
              </a:cxnLst>
              <a:rect l="0" t="0" r="r" b="b"/>
              <a:pathLst>
                <a:path w="1308" h="318">
                  <a:moveTo>
                    <a:pt x="639" y="310"/>
                  </a:moveTo>
                  <a:lnTo>
                    <a:pt x="731" y="230"/>
                  </a:lnTo>
                  <a:lnTo>
                    <a:pt x="291" y="179"/>
                  </a:lnTo>
                  <a:lnTo>
                    <a:pt x="398" y="109"/>
                  </a:lnTo>
                  <a:lnTo>
                    <a:pt x="0" y="0"/>
                  </a:lnTo>
                  <a:lnTo>
                    <a:pt x="641" y="14"/>
                  </a:lnTo>
                  <a:lnTo>
                    <a:pt x="535" y="73"/>
                  </a:lnTo>
                  <a:lnTo>
                    <a:pt x="978" y="147"/>
                  </a:lnTo>
                  <a:lnTo>
                    <a:pt x="879" y="223"/>
                  </a:lnTo>
                  <a:lnTo>
                    <a:pt x="1308" y="318"/>
                  </a:lnTo>
                  <a:lnTo>
                    <a:pt x="639" y="310"/>
                  </a:lnTo>
                  <a:lnTo>
                    <a:pt x="639" y="310"/>
                  </a:lnTo>
                  <a:close/>
                </a:path>
              </a:pathLst>
            </a:custGeom>
            <a:solidFill>
              <a:srgbClr val="000000"/>
            </a:solidFill>
            <a:ln w="9525">
              <a:noFill/>
              <a:round/>
              <a:headEnd/>
              <a:tailEnd/>
            </a:ln>
          </p:spPr>
          <p:txBody>
            <a:bodyPr/>
            <a:lstStyle/>
            <a:p>
              <a:endParaRPr lang="es-AR"/>
            </a:p>
          </p:txBody>
        </p:sp>
        <p:sp>
          <p:nvSpPr>
            <p:cNvPr id="36955" name="Freeform 91"/>
            <p:cNvSpPr>
              <a:spLocks/>
            </p:cNvSpPr>
            <p:nvPr/>
          </p:nvSpPr>
          <p:spPr bwMode="auto">
            <a:xfrm>
              <a:off x="3202" y="2763"/>
              <a:ext cx="514" cy="300"/>
            </a:xfrm>
            <a:custGeom>
              <a:avLst/>
              <a:gdLst/>
              <a:ahLst/>
              <a:cxnLst>
                <a:cxn ang="0">
                  <a:pos x="464" y="426"/>
                </a:cxn>
                <a:cxn ang="0">
                  <a:pos x="559" y="380"/>
                </a:cxn>
                <a:cxn ang="0">
                  <a:pos x="202" y="226"/>
                </a:cxn>
                <a:cxn ang="0">
                  <a:pos x="308" y="192"/>
                </a:cxn>
                <a:cxn ang="0">
                  <a:pos x="0" y="0"/>
                </a:cxn>
                <a:cxn ang="0">
                  <a:pos x="539" y="171"/>
                </a:cxn>
                <a:cxn ang="0">
                  <a:pos x="434" y="196"/>
                </a:cxn>
                <a:cxn ang="0">
                  <a:pos x="789" y="371"/>
                </a:cxn>
                <a:cxn ang="0">
                  <a:pos x="689" y="411"/>
                </a:cxn>
                <a:cxn ang="0">
                  <a:pos x="1027" y="599"/>
                </a:cxn>
                <a:cxn ang="0">
                  <a:pos x="464" y="426"/>
                </a:cxn>
                <a:cxn ang="0">
                  <a:pos x="464" y="426"/>
                </a:cxn>
              </a:cxnLst>
              <a:rect l="0" t="0" r="r" b="b"/>
              <a:pathLst>
                <a:path w="1027" h="599">
                  <a:moveTo>
                    <a:pt x="464" y="426"/>
                  </a:moveTo>
                  <a:lnTo>
                    <a:pt x="559" y="380"/>
                  </a:lnTo>
                  <a:lnTo>
                    <a:pt x="202" y="226"/>
                  </a:lnTo>
                  <a:lnTo>
                    <a:pt x="308" y="192"/>
                  </a:lnTo>
                  <a:lnTo>
                    <a:pt x="0" y="0"/>
                  </a:lnTo>
                  <a:lnTo>
                    <a:pt x="539" y="171"/>
                  </a:lnTo>
                  <a:lnTo>
                    <a:pt x="434" y="196"/>
                  </a:lnTo>
                  <a:lnTo>
                    <a:pt x="789" y="371"/>
                  </a:lnTo>
                  <a:lnTo>
                    <a:pt x="689" y="411"/>
                  </a:lnTo>
                  <a:lnTo>
                    <a:pt x="1027" y="599"/>
                  </a:lnTo>
                  <a:lnTo>
                    <a:pt x="464" y="426"/>
                  </a:lnTo>
                  <a:lnTo>
                    <a:pt x="464" y="426"/>
                  </a:lnTo>
                  <a:close/>
                </a:path>
              </a:pathLst>
            </a:custGeom>
            <a:solidFill>
              <a:srgbClr val="000000"/>
            </a:solidFill>
            <a:ln w="9525">
              <a:noFill/>
              <a:round/>
              <a:headEnd/>
              <a:tailEnd/>
            </a:ln>
          </p:spPr>
          <p:txBody>
            <a:bodyPr/>
            <a:lstStyle/>
            <a:p>
              <a:endParaRPr lang="es-AR"/>
            </a:p>
          </p:txBody>
        </p:sp>
        <p:sp>
          <p:nvSpPr>
            <p:cNvPr id="36956" name="Freeform 92"/>
            <p:cNvSpPr>
              <a:spLocks/>
            </p:cNvSpPr>
            <p:nvPr/>
          </p:nvSpPr>
          <p:spPr bwMode="auto">
            <a:xfrm>
              <a:off x="3209" y="3572"/>
              <a:ext cx="532" cy="150"/>
            </a:xfrm>
            <a:custGeom>
              <a:avLst/>
              <a:gdLst/>
              <a:ahLst/>
              <a:cxnLst>
                <a:cxn ang="0">
                  <a:pos x="582" y="258"/>
                </a:cxn>
                <a:cxn ang="0">
                  <a:pos x="616" y="165"/>
                </a:cxn>
                <a:cxn ang="0">
                  <a:pos x="281" y="300"/>
                </a:cxn>
                <a:cxn ang="0">
                  <a:pos x="329" y="207"/>
                </a:cxn>
                <a:cxn ang="0">
                  <a:pos x="0" y="285"/>
                </a:cxn>
                <a:cxn ang="0">
                  <a:pos x="466" y="43"/>
                </a:cxn>
                <a:cxn ang="0">
                  <a:pos x="412" y="127"/>
                </a:cxn>
                <a:cxn ang="0">
                  <a:pos x="758" y="7"/>
                </a:cxn>
                <a:cxn ang="0">
                  <a:pos x="718" y="100"/>
                </a:cxn>
                <a:cxn ang="0">
                  <a:pos x="1064" y="0"/>
                </a:cxn>
                <a:cxn ang="0">
                  <a:pos x="582" y="258"/>
                </a:cxn>
                <a:cxn ang="0">
                  <a:pos x="582" y="258"/>
                </a:cxn>
              </a:cxnLst>
              <a:rect l="0" t="0" r="r" b="b"/>
              <a:pathLst>
                <a:path w="1064" h="300">
                  <a:moveTo>
                    <a:pt x="582" y="258"/>
                  </a:moveTo>
                  <a:lnTo>
                    <a:pt x="616" y="165"/>
                  </a:lnTo>
                  <a:lnTo>
                    <a:pt x="281" y="300"/>
                  </a:lnTo>
                  <a:lnTo>
                    <a:pt x="329" y="207"/>
                  </a:lnTo>
                  <a:lnTo>
                    <a:pt x="0" y="285"/>
                  </a:lnTo>
                  <a:lnTo>
                    <a:pt x="466" y="43"/>
                  </a:lnTo>
                  <a:lnTo>
                    <a:pt x="412" y="127"/>
                  </a:lnTo>
                  <a:lnTo>
                    <a:pt x="758" y="7"/>
                  </a:lnTo>
                  <a:lnTo>
                    <a:pt x="718" y="100"/>
                  </a:lnTo>
                  <a:lnTo>
                    <a:pt x="1064" y="0"/>
                  </a:lnTo>
                  <a:lnTo>
                    <a:pt x="582" y="258"/>
                  </a:lnTo>
                  <a:lnTo>
                    <a:pt x="582" y="258"/>
                  </a:lnTo>
                  <a:close/>
                </a:path>
              </a:pathLst>
            </a:custGeom>
            <a:solidFill>
              <a:srgbClr val="000000"/>
            </a:solidFill>
            <a:ln w="9525">
              <a:noFill/>
              <a:round/>
              <a:headEnd/>
              <a:tailEnd/>
            </a:ln>
          </p:spPr>
          <p:txBody>
            <a:bodyPr/>
            <a:lstStyle/>
            <a:p>
              <a:endParaRPr lang="es-AR"/>
            </a:p>
          </p:txBody>
        </p:sp>
      </p:grpSp>
      <p:pic>
        <p:nvPicPr>
          <p:cNvPr id="36967" name="Picture 103"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36968" name="Text Box 104">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6966"/>
                                        </p:tgtEl>
                                        <p:attrNameLst>
                                          <p:attrName>style.visibility</p:attrName>
                                        </p:attrNameLst>
                                      </p:cBhvr>
                                      <p:to>
                                        <p:strVal val="visible"/>
                                      </p:to>
                                    </p:set>
                                    <p:animEffect transition="in" filter="wipe(right)">
                                      <p:cBhvr>
                                        <p:cTn id="7" dur="500"/>
                                        <p:tgtEl>
                                          <p:spTgt spid="36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5325" name="Group 29"/>
          <p:cNvGrpSpPr>
            <a:grpSpLocks/>
          </p:cNvGrpSpPr>
          <p:nvPr/>
        </p:nvGrpSpPr>
        <p:grpSpPr bwMode="auto">
          <a:xfrm>
            <a:off x="4025900" y="2359025"/>
            <a:ext cx="2857500" cy="642938"/>
            <a:chOff x="2536" y="1486"/>
            <a:chExt cx="1800" cy="405"/>
          </a:xfrm>
        </p:grpSpPr>
        <p:sp>
          <p:nvSpPr>
            <p:cNvPr id="55298" name="Line 2"/>
            <p:cNvSpPr>
              <a:spLocks noChangeShapeType="1"/>
            </p:cNvSpPr>
            <p:nvPr/>
          </p:nvSpPr>
          <p:spPr bwMode="auto">
            <a:xfrm>
              <a:off x="2653" y="1756"/>
              <a:ext cx="1647" cy="135"/>
            </a:xfrm>
            <a:prstGeom prst="line">
              <a:avLst/>
            </a:prstGeom>
            <a:noFill/>
            <a:ln w="38100">
              <a:solidFill>
                <a:schemeClr val="tx1"/>
              </a:solidFill>
              <a:miter lim="800000"/>
              <a:headEnd/>
              <a:tailEnd/>
            </a:ln>
            <a:effectLst/>
          </p:spPr>
          <p:txBody>
            <a:bodyPr wrap="none"/>
            <a:lstStyle/>
            <a:p>
              <a:endParaRPr lang="es-AR"/>
            </a:p>
          </p:txBody>
        </p:sp>
        <p:sp>
          <p:nvSpPr>
            <p:cNvPr id="55303" name="Line 7"/>
            <p:cNvSpPr>
              <a:spLocks noChangeShapeType="1"/>
            </p:cNvSpPr>
            <p:nvPr/>
          </p:nvSpPr>
          <p:spPr bwMode="auto">
            <a:xfrm>
              <a:off x="2536" y="1486"/>
              <a:ext cx="1737" cy="108"/>
            </a:xfrm>
            <a:prstGeom prst="line">
              <a:avLst/>
            </a:prstGeom>
            <a:noFill/>
            <a:ln w="38100">
              <a:solidFill>
                <a:schemeClr val="tx1"/>
              </a:solidFill>
              <a:miter lim="800000"/>
              <a:headEnd/>
              <a:tailEnd/>
            </a:ln>
            <a:effectLst/>
          </p:spPr>
          <p:txBody>
            <a:bodyPr wrap="none"/>
            <a:lstStyle/>
            <a:p>
              <a:endParaRPr lang="es-AR"/>
            </a:p>
          </p:txBody>
        </p:sp>
        <p:sp>
          <p:nvSpPr>
            <p:cNvPr id="55304" name="Line 8"/>
            <p:cNvSpPr>
              <a:spLocks noChangeShapeType="1"/>
            </p:cNvSpPr>
            <p:nvPr/>
          </p:nvSpPr>
          <p:spPr bwMode="auto">
            <a:xfrm>
              <a:off x="2545" y="1621"/>
              <a:ext cx="1791" cy="117"/>
            </a:xfrm>
            <a:prstGeom prst="line">
              <a:avLst/>
            </a:prstGeom>
            <a:noFill/>
            <a:ln w="38100">
              <a:solidFill>
                <a:schemeClr val="tx1"/>
              </a:solidFill>
              <a:miter lim="800000"/>
              <a:headEnd/>
              <a:tailEnd/>
            </a:ln>
            <a:effectLst/>
          </p:spPr>
          <p:txBody>
            <a:bodyPr wrap="none"/>
            <a:lstStyle/>
            <a:p>
              <a:endParaRPr lang="es-AR"/>
            </a:p>
          </p:txBody>
        </p:sp>
      </p:grpSp>
      <p:grpSp>
        <p:nvGrpSpPr>
          <p:cNvPr id="55326" name="Group 30"/>
          <p:cNvGrpSpPr>
            <a:grpSpLocks/>
          </p:cNvGrpSpPr>
          <p:nvPr/>
        </p:nvGrpSpPr>
        <p:grpSpPr bwMode="auto">
          <a:xfrm>
            <a:off x="2549525" y="2928938"/>
            <a:ext cx="4043363" cy="3395662"/>
            <a:chOff x="1606" y="1845"/>
            <a:chExt cx="2547" cy="2139"/>
          </a:xfrm>
        </p:grpSpPr>
        <p:grpSp>
          <p:nvGrpSpPr>
            <p:cNvPr id="55300" name="Group 4"/>
            <p:cNvGrpSpPr>
              <a:grpSpLocks/>
            </p:cNvGrpSpPr>
            <p:nvPr/>
          </p:nvGrpSpPr>
          <p:grpSpPr bwMode="auto">
            <a:xfrm>
              <a:off x="1776" y="1845"/>
              <a:ext cx="1784" cy="2139"/>
              <a:chOff x="1670" y="1764"/>
              <a:chExt cx="1643" cy="2235"/>
            </a:xfrm>
          </p:grpSpPr>
          <p:sp>
            <p:nvSpPr>
              <p:cNvPr id="55301" name="Freeform 5"/>
              <p:cNvSpPr>
                <a:spLocks/>
              </p:cNvSpPr>
              <p:nvPr/>
            </p:nvSpPr>
            <p:spPr bwMode="auto">
              <a:xfrm>
                <a:off x="1670" y="2216"/>
                <a:ext cx="1179" cy="1783"/>
              </a:xfrm>
              <a:custGeom>
                <a:avLst/>
                <a:gdLst/>
                <a:ahLst/>
                <a:cxnLst>
                  <a:cxn ang="0">
                    <a:pos x="208" y="1216"/>
                  </a:cxn>
                  <a:cxn ang="0">
                    <a:pos x="817" y="1237"/>
                  </a:cxn>
                  <a:cxn ang="0">
                    <a:pos x="548" y="1282"/>
                  </a:cxn>
                  <a:cxn ang="0">
                    <a:pos x="295" y="1391"/>
                  </a:cxn>
                  <a:cxn ang="0">
                    <a:pos x="516" y="1783"/>
                  </a:cxn>
                  <a:cxn ang="0">
                    <a:pos x="896" y="1216"/>
                  </a:cxn>
                  <a:cxn ang="0">
                    <a:pos x="454" y="1195"/>
                  </a:cxn>
                  <a:cxn ang="0">
                    <a:pos x="315" y="1026"/>
                  </a:cxn>
                  <a:cxn ang="0">
                    <a:pos x="322" y="950"/>
                  </a:cxn>
                  <a:cxn ang="0">
                    <a:pos x="851" y="418"/>
                  </a:cxn>
                  <a:cxn ang="0">
                    <a:pos x="918" y="491"/>
                  </a:cxn>
                  <a:cxn ang="0">
                    <a:pos x="962" y="560"/>
                  </a:cxn>
                  <a:cxn ang="0">
                    <a:pos x="960" y="476"/>
                  </a:cxn>
                  <a:cxn ang="0">
                    <a:pos x="999" y="337"/>
                  </a:cxn>
                  <a:cxn ang="0">
                    <a:pos x="1030" y="331"/>
                  </a:cxn>
                  <a:cxn ang="0">
                    <a:pos x="1118" y="454"/>
                  </a:cxn>
                  <a:cxn ang="0">
                    <a:pos x="1117" y="603"/>
                  </a:cxn>
                  <a:cxn ang="0">
                    <a:pos x="1005" y="679"/>
                  </a:cxn>
                  <a:cxn ang="0">
                    <a:pos x="778" y="640"/>
                  </a:cxn>
                  <a:cxn ang="0">
                    <a:pos x="797" y="695"/>
                  </a:cxn>
                  <a:cxn ang="0">
                    <a:pos x="910" y="724"/>
                  </a:cxn>
                  <a:cxn ang="0">
                    <a:pos x="1016" y="721"/>
                  </a:cxn>
                  <a:cxn ang="0">
                    <a:pos x="1154" y="623"/>
                  </a:cxn>
                  <a:cxn ang="0">
                    <a:pos x="1165" y="454"/>
                  </a:cxn>
                  <a:cxn ang="0">
                    <a:pos x="1050" y="292"/>
                  </a:cxn>
                  <a:cxn ang="0">
                    <a:pos x="944" y="230"/>
                  </a:cxn>
                  <a:cxn ang="0">
                    <a:pos x="917" y="219"/>
                  </a:cxn>
                  <a:cxn ang="0">
                    <a:pos x="806" y="182"/>
                  </a:cxn>
                  <a:cxn ang="0">
                    <a:pos x="840" y="238"/>
                  </a:cxn>
                  <a:cxn ang="0">
                    <a:pos x="808" y="316"/>
                  </a:cxn>
                  <a:cxn ang="0">
                    <a:pos x="797" y="381"/>
                  </a:cxn>
                  <a:cxn ang="0">
                    <a:pos x="514" y="656"/>
                  </a:cxn>
                  <a:cxn ang="0">
                    <a:pos x="685" y="323"/>
                  </a:cxn>
                  <a:cxn ang="0">
                    <a:pos x="735" y="211"/>
                  </a:cxn>
                  <a:cxn ang="0">
                    <a:pos x="792" y="224"/>
                  </a:cxn>
                  <a:cxn ang="0">
                    <a:pos x="743" y="168"/>
                  </a:cxn>
                  <a:cxn ang="0">
                    <a:pos x="643" y="28"/>
                  </a:cxn>
                  <a:cxn ang="0">
                    <a:pos x="423" y="47"/>
                  </a:cxn>
                  <a:cxn ang="0">
                    <a:pos x="378" y="269"/>
                  </a:cxn>
                  <a:cxn ang="0">
                    <a:pos x="280" y="367"/>
                  </a:cxn>
                  <a:cxn ang="0">
                    <a:pos x="264" y="440"/>
                  </a:cxn>
                  <a:cxn ang="0">
                    <a:pos x="409" y="351"/>
                  </a:cxn>
                  <a:cxn ang="0">
                    <a:pos x="451" y="384"/>
                  </a:cxn>
                  <a:cxn ang="0">
                    <a:pos x="520" y="372"/>
                  </a:cxn>
                  <a:cxn ang="0">
                    <a:pos x="603" y="364"/>
                  </a:cxn>
                  <a:cxn ang="0">
                    <a:pos x="575" y="504"/>
                  </a:cxn>
                  <a:cxn ang="0">
                    <a:pos x="482" y="623"/>
                  </a:cxn>
                  <a:cxn ang="0">
                    <a:pos x="407" y="522"/>
                  </a:cxn>
                  <a:cxn ang="0">
                    <a:pos x="457" y="659"/>
                  </a:cxn>
                  <a:cxn ang="0">
                    <a:pos x="326" y="858"/>
                  </a:cxn>
                  <a:cxn ang="0">
                    <a:pos x="348" y="630"/>
                  </a:cxn>
                  <a:cxn ang="0">
                    <a:pos x="284" y="867"/>
                  </a:cxn>
                  <a:cxn ang="0">
                    <a:pos x="275" y="895"/>
                  </a:cxn>
                  <a:cxn ang="0">
                    <a:pos x="216" y="939"/>
                  </a:cxn>
                  <a:cxn ang="0">
                    <a:pos x="165" y="947"/>
                  </a:cxn>
                  <a:cxn ang="0">
                    <a:pos x="148" y="640"/>
                  </a:cxn>
                  <a:cxn ang="0">
                    <a:pos x="205" y="515"/>
                  </a:cxn>
                  <a:cxn ang="0">
                    <a:pos x="123" y="581"/>
                  </a:cxn>
                  <a:cxn ang="0">
                    <a:pos x="109" y="906"/>
                  </a:cxn>
                  <a:cxn ang="0">
                    <a:pos x="160" y="1037"/>
                  </a:cxn>
                </a:cxnLst>
                <a:rect l="0" t="0" r="r" b="b"/>
                <a:pathLst>
                  <a:path w="1179" h="1783">
                    <a:moveTo>
                      <a:pt x="59" y="1222"/>
                    </a:moveTo>
                    <a:lnTo>
                      <a:pt x="199" y="1076"/>
                    </a:lnTo>
                    <a:lnTo>
                      <a:pt x="202" y="1076"/>
                    </a:lnTo>
                    <a:lnTo>
                      <a:pt x="204" y="1076"/>
                    </a:lnTo>
                    <a:lnTo>
                      <a:pt x="207" y="1076"/>
                    </a:lnTo>
                    <a:lnTo>
                      <a:pt x="208" y="1076"/>
                    </a:lnTo>
                    <a:lnTo>
                      <a:pt x="208" y="1216"/>
                    </a:lnTo>
                    <a:lnTo>
                      <a:pt x="208" y="1237"/>
                    </a:lnTo>
                    <a:lnTo>
                      <a:pt x="230" y="1237"/>
                    </a:lnTo>
                    <a:lnTo>
                      <a:pt x="286" y="1237"/>
                    </a:lnTo>
                    <a:lnTo>
                      <a:pt x="295" y="1391"/>
                    </a:lnTo>
                    <a:lnTo>
                      <a:pt x="339" y="1391"/>
                    </a:lnTo>
                    <a:lnTo>
                      <a:pt x="329" y="1237"/>
                    </a:lnTo>
                    <a:lnTo>
                      <a:pt x="817" y="1237"/>
                    </a:lnTo>
                    <a:lnTo>
                      <a:pt x="857" y="1739"/>
                    </a:lnTo>
                    <a:lnTo>
                      <a:pt x="573" y="1739"/>
                    </a:lnTo>
                    <a:lnTo>
                      <a:pt x="617" y="1702"/>
                    </a:lnTo>
                    <a:lnTo>
                      <a:pt x="625" y="1694"/>
                    </a:lnTo>
                    <a:lnTo>
                      <a:pt x="623" y="1684"/>
                    </a:lnTo>
                    <a:lnTo>
                      <a:pt x="590" y="1279"/>
                    </a:lnTo>
                    <a:lnTo>
                      <a:pt x="548" y="1282"/>
                    </a:lnTo>
                    <a:lnTo>
                      <a:pt x="578" y="1665"/>
                    </a:lnTo>
                    <a:lnTo>
                      <a:pt x="292" y="1665"/>
                    </a:lnTo>
                    <a:lnTo>
                      <a:pt x="342" y="1640"/>
                    </a:lnTo>
                    <a:lnTo>
                      <a:pt x="354" y="1634"/>
                    </a:lnTo>
                    <a:lnTo>
                      <a:pt x="354" y="1620"/>
                    </a:lnTo>
                    <a:lnTo>
                      <a:pt x="339" y="1391"/>
                    </a:lnTo>
                    <a:lnTo>
                      <a:pt x="295" y="1391"/>
                    </a:lnTo>
                    <a:lnTo>
                      <a:pt x="309" y="1607"/>
                    </a:lnTo>
                    <a:lnTo>
                      <a:pt x="188" y="1666"/>
                    </a:lnTo>
                    <a:lnTo>
                      <a:pt x="197" y="1707"/>
                    </a:lnTo>
                    <a:lnTo>
                      <a:pt x="544" y="1707"/>
                    </a:lnTo>
                    <a:lnTo>
                      <a:pt x="502" y="1746"/>
                    </a:lnTo>
                    <a:lnTo>
                      <a:pt x="458" y="1783"/>
                    </a:lnTo>
                    <a:lnTo>
                      <a:pt x="516" y="1783"/>
                    </a:lnTo>
                    <a:lnTo>
                      <a:pt x="881" y="1783"/>
                    </a:lnTo>
                    <a:lnTo>
                      <a:pt x="904" y="1783"/>
                    </a:lnTo>
                    <a:lnTo>
                      <a:pt x="903" y="1760"/>
                    </a:lnTo>
                    <a:lnTo>
                      <a:pt x="861" y="1237"/>
                    </a:lnTo>
                    <a:lnTo>
                      <a:pt x="876" y="1237"/>
                    </a:lnTo>
                    <a:lnTo>
                      <a:pt x="896" y="1237"/>
                    </a:lnTo>
                    <a:lnTo>
                      <a:pt x="896" y="1216"/>
                    </a:lnTo>
                    <a:lnTo>
                      <a:pt x="896" y="996"/>
                    </a:lnTo>
                    <a:lnTo>
                      <a:pt x="854" y="996"/>
                    </a:lnTo>
                    <a:lnTo>
                      <a:pt x="854" y="1195"/>
                    </a:lnTo>
                    <a:lnTo>
                      <a:pt x="497" y="1195"/>
                    </a:lnTo>
                    <a:lnTo>
                      <a:pt x="500" y="996"/>
                    </a:lnTo>
                    <a:lnTo>
                      <a:pt x="458" y="996"/>
                    </a:lnTo>
                    <a:lnTo>
                      <a:pt x="454" y="1195"/>
                    </a:lnTo>
                    <a:lnTo>
                      <a:pt x="252" y="1195"/>
                    </a:lnTo>
                    <a:lnTo>
                      <a:pt x="252" y="1076"/>
                    </a:lnTo>
                    <a:lnTo>
                      <a:pt x="264" y="1073"/>
                    </a:lnTo>
                    <a:lnTo>
                      <a:pt x="278" y="1066"/>
                    </a:lnTo>
                    <a:lnTo>
                      <a:pt x="292" y="1055"/>
                    </a:lnTo>
                    <a:lnTo>
                      <a:pt x="305" y="1042"/>
                    </a:lnTo>
                    <a:lnTo>
                      <a:pt x="315" y="1026"/>
                    </a:lnTo>
                    <a:lnTo>
                      <a:pt x="325" y="1010"/>
                    </a:lnTo>
                    <a:lnTo>
                      <a:pt x="331" y="995"/>
                    </a:lnTo>
                    <a:lnTo>
                      <a:pt x="332" y="979"/>
                    </a:lnTo>
                    <a:lnTo>
                      <a:pt x="331" y="972"/>
                    </a:lnTo>
                    <a:lnTo>
                      <a:pt x="329" y="964"/>
                    </a:lnTo>
                    <a:lnTo>
                      <a:pt x="326" y="958"/>
                    </a:lnTo>
                    <a:lnTo>
                      <a:pt x="322" y="950"/>
                    </a:lnTo>
                    <a:lnTo>
                      <a:pt x="461" y="804"/>
                    </a:lnTo>
                    <a:lnTo>
                      <a:pt x="458" y="996"/>
                    </a:lnTo>
                    <a:lnTo>
                      <a:pt x="500" y="996"/>
                    </a:lnTo>
                    <a:lnTo>
                      <a:pt x="505" y="757"/>
                    </a:lnTo>
                    <a:lnTo>
                      <a:pt x="839" y="409"/>
                    </a:lnTo>
                    <a:lnTo>
                      <a:pt x="844" y="409"/>
                    </a:lnTo>
                    <a:lnTo>
                      <a:pt x="851" y="418"/>
                    </a:lnTo>
                    <a:lnTo>
                      <a:pt x="842" y="432"/>
                    </a:lnTo>
                    <a:lnTo>
                      <a:pt x="851" y="438"/>
                    </a:lnTo>
                    <a:lnTo>
                      <a:pt x="862" y="446"/>
                    </a:lnTo>
                    <a:lnTo>
                      <a:pt x="876" y="455"/>
                    </a:lnTo>
                    <a:lnTo>
                      <a:pt x="890" y="466"/>
                    </a:lnTo>
                    <a:lnTo>
                      <a:pt x="904" y="479"/>
                    </a:lnTo>
                    <a:lnTo>
                      <a:pt x="918" y="491"/>
                    </a:lnTo>
                    <a:lnTo>
                      <a:pt x="929" y="504"/>
                    </a:lnTo>
                    <a:lnTo>
                      <a:pt x="938" y="516"/>
                    </a:lnTo>
                    <a:lnTo>
                      <a:pt x="951" y="538"/>
                    </a:lnTo>
                    <a:lnTo>
                      <a:pt x="958" y="552"/>
                    </a:lnTo>
                    <a:lnTo>
                      <a:pt x="962" y="560"/>
                    </a:lnTo>
                    <a:lnTo>
                      <a:pt x="962" y="563"/>
                    </a:lnTo>
                    <a:lnTo>
                      <a:pt x="962" y="560"/>
                    </a:lnTo>
                    <a:lnTo>
                      <a:pt x="1005" y="560"/>
                    </a:lnTo>
                    <a:lnTo>
                      <a:pt x="1004" y="549"/>
                    </a:lnTo>
                    <a:lnTo>
                      <a:pt x="997" y="535"/>
                    </a:lnTo>
                    <a:lnTo>
                      <a:pt x="988" y="516"/>
                    </a:lnTo>
                    <a:lnTo>
                      <a:pt x="974" y="494"/>
                    </a:lnTo>
                    <a:lnTo>
                      <a:pt x="968" y="485"/>
                    </a:lnTo>
                    <a:lnTo>
                      <a:pt x="960" y="476"/>
                    </a:lnTo>
                    <a:lnTo>
                      <a:pt x="952" y="466"/>
                    </a:lnTo>
                    <a:lnTo>
                      <a:pt x="943" y="457"/>
                    </a:lnTo>
                    <a:lnTo>
                      <a:pt x="934" y="448"/>
                    </a:lnTo>
                    <a:lnTo>
                      <a:pt x="924" y="440"/>
                    </a:lnTo>
                    <a:lnTo>
                      <a:pt x="915" y="432"/>
                    </a:lnTo>
                    <a:lnTo>
                      <a:pt x="906" y="424"/>
                    </a:lnTo>
                    <a:lnTo>
                      <a:pt x="999" y="337"/>
                    </a:lnTo>
                    <a:lnTo>
                      <a:pt x="997" y="334"/>
                    </a:lnTo>
                    <a:lnTo>
                      <a:pt x="994" y="326"/>
                    </a:lnTo>
                    <a:lnTo>
                      <a:pt x="990" y="314"/>
                    </a:lnTo>
                    <a:lnTo>
                      <a:pt x="982" y="298"/>
                    </a:lnTo>
                    <a:lnTo>
                      <a:pt x="999" y="309"/>
                    </a:lnTo>
                    <a:lnTo>
                      <a:pt x="1014" y="320"/>
                    </a:lnTo>
                    <a:lnTo>
                      <a:pt x="1030" y="331"/>
                    </a:lnTo>
                    <a:lnTo>
                      <a:pt x="1045" y="344"/>
                    </a:lnTo>
                    <a:lnTo>
                      <a:pt x="1059" y="358"/>
                    </a:lnTo>
                    <a:lnTo>
                      <a:pt x="1072" y="372"/>
                    </a:lnTo>
                    <a:lnTo>
                      <a:pt x="1084" y="387"/>
                    </a:lnTo>
                    <a:lnTo>
                      <a:pt x="1094" y="403"/>
                    </a:lnTo>
                    <a:lnTo>
                      <a:pt x="1108" y="429"/>
                    </a:lnTo>
                    <a:lnTo>
                      <a:pt x="1118" y="454"/>
                    </a:lnTo>
                    <a:lnTo>
                      <a:pt x="1128" y="479"/>
                    </a:lnTo>
                    <a:lnTo>
                      <a:pt x="1132" y="502"/>
                    </a:lnTo>
                    <a:lnTo>
                      <a:pt x="1136" y="525"/>
                    </a:lnTo>
                    <a:lnTo>
                      <a:pt x="1136" y="547"/>
                    </a:lnTo>
                    <a:lnTo>
                      <a:pt x="1131" y="567"/>
                    </a:lnTo>
                    <a:lnTo>
                      <a:pt x="1125" y="588"/>
                    </a:lnTo>
                    <a:lnTo>
                      <a:pt x="1117" y="603"/>
                    </a:lnTo>
                    <a:lnTo>
                      <a:pt x="1106" y="619"/>
                    </a:lnTo>
                    <a:lnTo>
                      <a:pt x="1094" y="633"/>
                    </a:lnTo>
                    <a:lnTo>
                      <a:pt x="1080" y="645"/>
                    </a:lnTo>
                    <a:lnTo>
                      <a:pt x="1063" y="656"/>
                    </a:lnTo>
                    <a:lnTo>
                      <a:pt x="1045" y="665"/>
                    </a:lnTo>
                    <a:lnTo>
                      <a:pt x="1025" y="673"/>
                    </a:lnTo>
                    <a:lnTo>
                      <a:pt x="1005" y="679"/>
                    </a:lnTo>
                    <a:lnTo>
                      <a:pt x="965" y="684"/>
                    </a:lnTo>
                    <a:lnTo>
                      <a:pt x="924" y="684"/>
                    </a:lnTo>
                    <a:lnTo>
                      <a:pt x="885" y="676"/>
                    </a:lnTo>
                    <a:lnTo>
                      <a:pt x="850" y="667"/>
                    </a:lnTo>
                    <a:lnTo>
                      <a:pt x="819" y="658"/>
                    </a:lnTo>
                    <a:lnTo>
                      <a:pt x="794" y="647"/>
                    </a:lnTo>
                    <a:lnTo>
                      <a:pt x="778" y="640"/>
                    </a:lnTo>
                    <a:lnTo>
                      <a:pt x="772" y="637"/>
                    </a:lnTo>
                    <a:lnTo>
                      <a:pt x="752" y="676"/>
                    </a:lnTo>
                    <a:lnTo>
                      <a:pt x="755" y="678"/>
                    </a:lnTo>
                    <a:lnTo>
                      <a:pt x="761" y="681"/>
                    </a:lnTo>
                    <a:lnTo>
                      <a:pt x="771" y="684"/>
                    </a:lnTo>
                    <a:lnTo>
                      <a:pt x="783" y="690"/>
                    </a:lnTo>
                    <a:lnTo>
                      <a:pt x="797" y="695"/>
                    </a:lnTo>
                    <a:lnTo>
                      <a:pt x="814" y="701"/>
                    </a:lnTo>
                    <a:lnTo>
                      <a:pt x="834" y="707"/>
                    </a:lnTo>
                    <a:lnTo>
                      <a:pt x="854" y="714"/>
                    </a:lnTo>
                    <a:lnTo>
                      <a:pt x="854" y="996"/>
                    </a:lnTo>
                    <a:lnTo>
                      <a:pt x="896" y="996"/>
                    </a:lnTo>
                    <a:lnTo>
                      <a:pt x="896" y="723"/>
                    </a:lnTo>
                    <a:lnTo>
                      <a:pt x="910" y="724"/>
                    </a:lnTo>
                    <a:lnTo>
                      <a:pt x="926" y="726"/>
                    </a:lnTo>
                    <a:lnTo>
                      <a:pt x="940" y="728"/>
                    </a:lnTo>
                    <a:lnTo>
                      <a:pt x="955" y="728"/>
                    </a:lnTo>
                    <a:lnTo>
                      <a:pt x="971" y="728"/>
                    </a:lnTo>
                    <a:lnTo>
                      <a:pt x="986" y="726"/>
                    </a:lnTo>
                    <a:lnTo>
                      <a:pt x="1000" y="724"/>
                    </a:lnTo>
                    <a:lnTo>
                      <a:pt x="1016" y="721"/>
                    </a:lnTo>
                    <a:lnTo>
                      <a:pt x="1041" y="714"/>
                    </a:lnTo>
                    <a:lnTo>
                      <a:pt x="1066" y="704"/>
                    </a:lnTo>
                    <a:lnTo>
                      <a:pt x="1087" y="692"/>
                    </a:lnTo>
                    <a:lnTo>
                      <a:pt x="1108" y="678"/>
                    </a:lnTo>
                    <a:lnTo>
                      <a:pt x="1125" y="661"/>
                    </a:lnTo>
                    <a:lnTo>
                      <a:pt x="1142" y="644"/>
                    </a:lnTo>
                    <a:lnTo>
                      <a:pt x="1154" y="623"/>
                    </a:lnTo>
                    <a:lnTo>
                      <a:pt x="1165" y="603"/>
                    </a:lnTo>
                    <a:lnTo>
                      <a:pt x="1171" y="586"/>
                    </a:lnTo>
                    <a:lnTo>
                      <a:pt x="1176" y="564"/>
                    </a:lnTo>
                    <a:lnTo>
                      <a:pt x="1179" y="541"/>
                    </a:lnTo>
                    <a:lnTo>
                      <a:pt x="1179" y="515"/>
                    </a:lnTo>
                    <a:lnTo>
                      <a:pt x="1174" y="485"/>
                    </a:lnTo>
                    <a:lnTo>
                      <a:pt x="1165" y="454"/>
                    </a:lnTo>
                    <a:lnTo>
                      <a:pt x="1151" y="418"/>
                    </a:lnTo>
                    <a:lnTo>
                      <a:pt x="1131" y="381"/>
                    </a:lnTo>
                    <a:lnTo>
                      <a:pt x="1118" y="361"/>
                    </a:lnTo>
                    <a:lnTo>
                      <a:pt x="1103" y="342"/>
                    </a:lnTo>
                    <a:lnTo>
                      <a:pt x="1086" y="325"/>
                    </a:lnTo>
                    <a:lnTo>
                      <a:pt x="1069" y="308"/>
                    </a:lnTo>
                    <a:lnTo>
                      <a:pt x="1050" y="292"/>
                    </a:lnTo>
                    <a:lnTo>
                      <a:pt x="1030" y="278"/>
                    </a:lnTo>
                    <a:lnTo>
                      <a:pt x="1010" y="264"/>
                    </a:lnTo>
                    <a:lnTo>
                      <a:pt x="988" y="252"/>
                    </a:lnTo>
                    <a:lnTo>
                      <a:pt x="1167" y="67"/>
                    </a:lnTo>
                    <a:lnTo>
                      <a:pt x="1136" y="37"/>
                    </a:lnTo>
                    <a:lnTo>
                      <a:pt x="948" y="232"/>
                    </a:lnTo>
                    <a:lnTo>
                      <a:pt x="944" y="230"/>
                    </a:lnTo>
                    <a:lnTo>
                      <a:pt x="940" y="229"/>
                    </a:lnTo>
                    <a:lnTo>
                      <a:pt x="935" y="227"/>
                    </a:lnTo>
                    <a:lnTo>
                      <a:pt x="932" y="225"/>
                    </a:lnTo>
                    <a:lnTo>
                      <a:pt x="927" y="222"/>
                    </a:lnTo>
                    <a:lnTo>
                      <a:pt x="924" y="221"/>
                    </a:lnTo>
                    <a:lnTo>
                      <a:pt x="920" y="219"/>
                    </a:lnTo>
                    <a:lnTo>
                      <a:pt x="917" y="219"/>
                    </a:lnTo>
                    <a:lnTo>
                      <a:pt x="901" y="213"/>
                    </a:lnTo>
                    <a:lnTo>
                      <a:pt x="884" y="207"/>
                    </a:lnTo>
                    <a:lnTo>
                      <a:pt x="868" y="201"/>
                    </a:lnTo>
                    <a:lnTo>
                      <a:pt x="853" y="196"/>
                    </a:lnTo>
                    <a:lnTo>
                      <a:pt x="836" y="191"/>
                    </a:lnTo>
                    <a:lnTo>
                      <a:pt x="822" y="187"/>
                    </a:lnTo>
                    <a:lnTo>
                      <a:pt x="806" y="182"/>
                    </a:lnTo>
                    <a:lnTo>
                      <a:pt x="792" y="179"/>
                    </a:lnTo>
                    <a:lnTo>
                      <a:pt x="792" y="224"/>
                    </a:lnTo>
                    <a:lnTo>
                      <a:pt x="802" y="227"/>
                    </a:lnTo>
                    <a:lnTo>
                      <a:pt x="811" y="229"/>
                    </a:lnTo>
                    <a:lnTo>
                      <a:pt x="820" y="232"/>
                    </a:lnTo>
                    <a:lnTo>
                      <a:pt x="831" y="235"/>
                    </a:lnTo>
                    <a:lnTo>
                      <a:pt x="840" y="238"/>
                    </a:lnTo>
                    <a:lnTo>
                      <a:pt x="851" y="241"/>
                    </a:lnTo>
                    <a:lnTo>
                      <a:pt x="861" y="244"/>
                    </a:lnTo>
                    <a:lnTo>
                      <a:pt x="871" y="249"/>
                    </a:lnTo>
                    <a:lnTo>
                      <a:pt x="854" y="264"/>
                    </a:lnTo>
                    <a:lnTo>
                      <a:pt x="837" y="280"/>
                    </a:lnTo>
                    <a:lnTo>
                      <a:pt x="822" y="298"/>
                    </a:lnTo>
                    <a:lnTo>
                      <a:pt x="808" y="316"/>
                    </a:lnTo>
                    <a:lnTo>
                      <a:pt x="795" y="331"/>
                    </a:lnTo>
                    <a:lnTo>
                      <a:pt x="786" y="345"/>
                    </a:lnTo>
                    <a:lnTo>
                      <a:pt x="783" y="358"/>
                    </a:lnTo>
                    <a:lnTo>
                      <a:pt x="784" y="365"/>
                    </a:lnTo>
                    <a:lnTo>
                      <a:pt x="788" y="370"/>
                    </a:lnTo>
                    <a:lnTo>
                      <a:pt x="792" y="375"/>
                    </a:lnTo>
                    <a:lnTo>
                      <a:pt x="797" y="381"/>
                    </a:lnTo>
                    <a:lnTo>
                      <a:pt x="800" y="386"/>
                    </a:lnTo>
                    <a:lnTo>
                      <a:pt x="506" y="695"/>
                    </a:lnTo>
                    <a:lnTo>
                      <a:pt x="508" y="659"/>
                    </a:lnTo>
                    <a:lnTo>
                      <a:pt x="510" y="658"/>
                    </a:lnTo>
                    <a:lnTo>
                      <a:pt x="511" y="658"/>
                    </a:lnTo>
                    <a:lnTo>
                      <a:pt x="513" y="658"/>
                    </a:lnTo>
                    <a:lnTo>
                      <a:pt x="514" y="656"/>
                    </a:lnTo>
                    <a:lnTo>
                      <a:pt x="553" y="622"/>
                    </a:lnTo>
                    <a:lnTo>
                      <a:pt x="587" y="574"/>
                    </a:lnTo>
                    <a:lnTo>
                      <a:pt x="617" y="519"/>
                    </a:lnTo>
                    <a:lnTo>
                      <a:pt x="642" y="460"/>
                    </a:lnTo>
                    <a:lnTo>
                      <a:pt x="662" y="404"/>
                    </a:lnTo>
                    <a:lnTo>
                      <a:pt x="676" y="358"/>
                    </a:lnTo>
                    <a:lnTo>
                      <a:pt x="685" y="323"/>
                    </a:lnTo>
                    <a:lnTo>
                      <a:pt x="688" y="308"/>
                    </a:lnTo>
                    <a:lnTo>
                      <a:pt x="687" y="308"/>
                    </a:lnTo>
                    <a:lnTo>
                      <a:pt x="702" y="286"/>
                    </a:lnTo>
                    <a:lnTo>
                      <a:pt x="715" y="263"/>
                    </a:lnTo>
                    <a:lnTo>
                      <a:pt x="722" y="236"/>
                    </a:lnTo>
                    <a:lnTo>
                      <a:pt x="729" y="210"/>
                    </a:lnTo>
                    <a:lnTo>
                      <a:pt x="735" y="211"/>
                    </a:lnTo>
                    <a:lnTo>
                      <a:pt x="743" y="213"/>
                    </a:lnTo>
                    <a:lnTo>
                      <a:pt x="750" y="215"/>
                    </a:lnTo>
                    <a:lnTo>
                      <a:pt x="758" y="216"/>
                    </a:lnTo>
                    <a:lnTo>
                      <a:pt x="767" y="218"/>
                    </a:lnTo>
                    <a:lnTo>
                      <a:pt x="777" y="221"/>
                    </a:lnTo>
                    <a:lnTo>
                      <a:pt x="784" y="222"/>
                    </a:lnTo>
                    <a:lnTo>
                      <a:pt x="792" y="224"/>
                    </a:lnTo>
                    <a:lnTo>
                      <a:pt x="792" y="180"/>
                    </a:lnTo>
                    <a:lnTo>
                      <a:pt x="784" y="179"/>
                    </a:lnTo>
                    <a:lnTo>
                      <a:pt x="777" y="176"/>
                    </a:lnTo>
                    <a:lnTo>
                      <a:pt x="767" y="174"/>
                    </a:lnTo>
                    <a:lnTo>
                      <a:pt x="758" y="173"/>
                    </a:lnTo>
                    <a:lnTo>
                      <a:pt x="750" y="169"/>
                    </a:lnTo>
                    <a:lnTo>
                      <a:pt x="743" y="168"/>
                    </a:lnTo>
                    <a:lnTo>
                      <a:pt x="735" y="168"/>
                    </a:lnTo>
                    <a:lnTo>
                      <a:pt x="729" y="166"/>
                    </a:lnTo>
                    <a:lnTo>
                      <a:pt x="722" y="132"/>
                    </a:lnTo>
                    <a:lnTo>
                      <a:pt x="710" y="101"/>
                    </a:lnTo>
                    <a:lnTo>
                      <a:pt x="691" y="73"/>
                    </a:lnTo>
                    <a:lnTo>
                      <a:pt x="670" y="48"/>
                    </a:lnTo>
                    <a:lnTo>
                      <a:pt x="643" y="28"/>
                    </a:lnTo>
                    <a:lnTo>
                      <a:pt x="614" y="12"/>
                    </a:lnTo>
                    <a:lnTo>
                      <a:pt x="581" y="3"/>
                    </a:lnTo>
                    <a:lnTo>
                      <a:pt x="545" y="0"/>
                    </a:lnTo>
                    <a:lnTo>
                      <a:pt x="511" y="3"/>
                    </a:lnTo>
                    <a:lnTo>
                      <a:pt x="479" y="12"/>
                    </a:lnTo>
                    <a:lnTo>
                      <a:pt x="449" y="26"/>
                    </a:lnTo>
                    <a:lnTo>
                      <a:pt x="423" y="47"/>
                    </a:lnTo>
                    <a:lnTo>
                      <a:pt x="401" y="70"/>
                    </a:lnTo>
                    <a:lnTo>
                      <a:pt x="382" y="96"/>
                    </a:lnTo>
                    <a:lnTo>
                      <a:pt x="368" y="127"/>
                    </a:lnTo>
                    <a:lnTo>
                      <a:pt x="360" y="160"/>
                    </a:lnTo>
                    <a:lnTo>
                      <a:pt x="306" y="269"/>
                    </a:lnTo>
                    <a:lnTo>
                      <a:pt x="374" y="263"/>
                    </a:lnTo>
                    <a:lnTo>
                      <a:pt x="378" y="269"/>
                    </a:lnTo>
                    <a:lnTo>
                      <a:pt x="381" y="274"/>
                    </a:lnTo>
                    <a:lnTo>
                      <a:pt x="382" y="278"/>
                    </a:lnTo>
                    <a:lnTo>
                      <a:pt x="385" y="283"/>
                    </a:lnTo>
                    <a:lnTo>
                      <a:pt x="364" y="298"/>
                    </a:lnTo>
                    <a:lnTo>
                      <a:pt x="337" y="319"/>
                    </a:lnTo>
                    <a:lnTo>
                      <a:pt x="309" y="340"/>
                    </a:lnTo>
                    <a:lnTo>
                      <a:pt x="280" y="367"/>
                    </a:lnTo>
                    <a:lnTo>
                      <a:pt x="249" y="396"/>
                    </a:lnTo>
                    <a:lnTo>
                      <a:pt x="219" y="427"/>
                    </a:lnTo>
                    <a:lnTo>
                      <a:pt x="190" y="463"/>
                    </a:lnTo>
                    <a:lnTo>
                      <a:pt x="163" y="501"/>
                    </a:lnTo>
                    <a:lnTo>
                      <a:pt x="214" y="501"/>
                    </a:lnTo>
                    <a:lnTo>
                      <a:pt x="239" y="469"/>
                    </a:lnTo>
                    <a:lnTo>
                      <a:pt x="264" y="440"/>
                    </a:lnTo>
                    <a:lnTo>
                      <a:pt x="292" y="413"/>
                    </a:lnTo>
                    <a:lnTo>
                      <a:pt x="319" y="390"/>
                    </a:lnTo>
                    <a:lnTo>
                      <a:pt x="343" y="368"/>
                    </a:lnTo>
                    <a:lnTo>
                      <a:pt x="368" y="350"/>
                    </a:lnTo>
                    <a:lnTo>
                      <a:pt x="392" y="333"/>
                    </a:lnTo>
                    <a:lnTo>
                      <a:pt x="410" y="320"/>
                    </a:lnTo>
                    <a:lnTo>
                      <a:pt x="409" y="351"/>
                    </a:lnTo>
                    <a:lnTo>
                      <a:pt x="406" y="395"/>
                    </a:lnTo>
                    <a:lnTo>
                      <a:pt x="406" y="445"/>
                    </a:lnTo>
                    <a:lnTo>
                      <a:pt x="406" y="494"/>
                    </a:lnTo>
                    <a:lnTo>
                      <a:pt x="451" y="494"/>
                    </a:lnTo>
                    <a:lnTo>
                      <a:pt x="449" y="460"/>
                    </a:lnTo>
                    <a:lnTo>
                      <a:pt x="449" y="423"/>
                    </a:lnTo>
                    <a:lnTo>
                      <a:pt x="451" y="384"/>
                    </a:lnTo>
                    <a:lnTo>
                      <a:pt x="452" y="348"/>
                    </a:lnTo>
                    <a:lnTo>
                      <a:pt x="463" y="354"/>
                    </a:lnTo>
                    <a:lnTo>
                      <a:pt x="472" y="359"/>
                    </a:lnTo>
                    <a:lnTo>
                      <a:pt x="485" y="362"/>
                    </a:lnTo>
                    <a:lnTo>
                      <a:pt x="496" y="367"/>
                    </a:lnTo>
                    <a:lnTo>
                      <a:pt x="508" y="370"/>
                    </a:lnTo>
                    <a:lnTo>
                      <a:pt x="520" y="372"/>
                    </a:lnTo>
                    <a:lnTo>
                      <a:pt x="533" y="373"/>
                    </a:lnTo>
                    <a:lnTo>
                      <a:pt x="545" y="373"/>
                    </a:lnTo>
                    <a:lnTo>
                      <a:pt x="558" y="373"/>
                    </a:lnTo>
                    <a:lnTo>
                      <a:pt x="569" y="372"/>
                    </a:lnTo>
                    <a:lnTo>
                      <a:pt x="581" y="370"/>
                    </a:lnTo>
                    <a:lnTo>
                      <a:pt x="592" y="367"/>
                    </a:lnTo>
                    <a:lnTo>
                      <a:pt x="603" y="364"/>
                    </a:lnTo>
                    <a:lnTo>
                      <a:pt x="614" y="361"/>
                    </a:lnTo>
                    <a:lnTo>
                      <a:pt x="625" y="356"/>
                    </a:lnTo>
                    <a:lnTo>
                      <a:pt x="634" y="351"/>
                    </a:lnTo>
                    <a:lnTo>
                      <a:pt x="623" y="387"/>
                    </a:lnTo>
                    <a:lnTo>
                      <a:pt x="609" y="426"/>
                    </a:lnTo>
                    <a:lnTo>
                      <a:pt x="593" y="465"/>
                    </a:lnTo>
                    <a:lnTo>
                      <a:pt x="575" y="504"/>
                    </a:lnTo>
                    <a:lnTo>
                      <a:pt x="556" y="541"/>
                    </a:lnTo>
                    <a:lnTo>
                      <a:pt x="536" y="574"/>
                    </a:lnTo>
                    <a:lnTo>
                      <a:pt x="514" y="600"/>
                    </a:lnTo>
                    <a:lnTo>
                      <a:pt x="491" y="619"/>
                    </a:lnTo>
                    <a:lnTo>
                      <a:pt x="488" y="620"/>
                    </a:lnTo>
                    <a:lnTo>
                      <a:pt x="485" y="623"/>
                    </a:lnTo>
                    <a:lnTo>
                      <a:pt x="482" y="623"/>
                    </a:lnTo>
                    <a:lnTo>
                      <a:pt x="479" y="623"/>
                    </a:lnTo>
                    <a:lnTo>
                      <a:pt x="468" y="608"/>
                    </a:lnTo>
                    <a:lnTo>
                      <a:pt x="460" y="580"/>
                    </a:lnTo>
                    <a:lnTo>
                      <a:pt x="454" y="541"/>
                    </a:lnTo>
                    <a:lnTo>
                      <a:pt x="451" y="494"/>
                    </a:lnTo>
                    <a:lnTo>
                      <a:pt x="406" y="494"/>
                    </a:lnTo>
                    <a:lnTo>
                      <a:pt x="407" y="522"/>
                    </a:lnTo>
                    <a:lnTo>
                      <a:pt x="410" y="549"/>
                    </a:lnTo>
                    <a:lnTo>
                      <a:pt x="415" y="574"/>
                    </a:lnTo>
                    <a:lnTo>
                      <a:pt x="419" y="597"/>
                    </a:lnTo>
                    <a:lnTo>
                      <a:pt x="427" y="617"/>
                    </a:lnTo>
                    <a:lnTo>
                      <a:pt x="435" y="636"/>
                    </a:lnTo>
                    <a:lnTo>
                      <a:pt x="444" y="650"/>
                    </a:lnTo>
                    <a:lnTo>
                      <a:pt x="457" y="659"/>
                    </a:lnTo>
                    <a:lnTo>
                      <a:pt x="458" y="661"/>
                    </a:lnTo>
                    <a:lnTo>
                      <a:pt x="460" y="661"/>
                    </a:lnTo>
                    <a:lnTo>
                      <a:pt x="463" y="662"/>
                    </a:lnTo>
                    <a:lnTo>
                      <a:pt x="465" y="664"/>
                    </a:lnTo>
                    <a:lnTo>
                      <a:pt x="463" y="740"/>
                    </a:lnTo>
                    <a:lnTo>
                      <a:pt x="331" y="878"/>
                    </a:lnTo>
                    <a:lnTo>
                      <a:pt x="326" y="858"/>
                    </a:lnTo>
                    <a:lnTo>
                      <a:pt x="323" y="833"/>
                    </a:lnTo>
                    <a:lnTo>
                      <a:pt x="322" y="807"/>
                    </a:lnTo>
                    <a:lnTo>
                      <a:pt x="322" y="777"/>
                    </a:lnTo>
                    <a:lnTo>
                      <a:pt x="328" y="728"/>
                    </a:lnTo>
                    <a:lnTo>
                      <a:pt x="337" y="679"/>
                    </a:lnTo>
                    <a:lnTo>
                      <a:pt x="345" y="644"/>
                    </a:lnTo>
                    <a:lnTo>
                      <a:pt x="348" y="630"/>
                    </a:lnTo>
                    <a:lnTo>
                      <a:pt x="306" y="619"/>
                    </a:lnTo>
                    <a:lnTo>
                      <a:pt x="301" y="634"/>
                    </a:lnTo>
                    <a:lnTo>
                      <a:pt x="294" y="673"/>
                    </a:lnTo>
                    <a:lnTo>
                      <a:pt x="284" y="723"/>
                    </a:lnTo>
                    <a:lnTo>
                      <a:pt x="278" y="774"/>
                    </a:lnTo>
                    <a:lnTo>
                      <a:pt x="278" y="824"/>
                    </a:lnTo>
                    <a:lnTo>
                      <a:pt x="284" y="867"/>
                    </a:lnTo>
                    <a:lnTo>
                      <a:pt x="292" y="898"/>
                    </a:lnTo>
                    <a:lnTo>
                      <a:pt x="295" y="911"/>
                    </a:lnTo>
                    <a:lnTo>
                      <a:pt x="300" y="911"/>
                    </a:lnTo>
                    <a:lnTo>
                      <a:pt x="295" y="916"/>
                    </a:lnTo>
                    <a:lnTo>
                      <a:pt x="286" y="906"/>
                    </a:lnTo>
                    <a:lnTo>
                      <a:pt x="280" y="900"/>
                    </a:lnTo>
                    <a:lnTo>
                      <a:pt x="275" y="895"/>
                    </a:lnTo>
                    <a:lnTo>
                      <a:pt x="273" y="894"/>
                    </a:lnTo>
                    <a:lnTo>
                      <a:pt x="270" y="895"/>
                    </a:lnTo>
                    <a:lnTo>
                      <a:pt x="264" y="902"/>
                    </a:lnTo>
                    <a:lnTo>
                      <a:pt x="255" y="909"/>
                    </a:lnTo>
                    <a:lnTo>
                      <a:pt x="242" y="919"/>
                    </a:lnTo>
                    <a:lnTo>
                      <a:pt x="230" y="930"/>
                    </a:lnTo>
                    <a:lnTo>
                      <a:pt x="216" y="939"/>
                    </a:lnTo>
                    <a:lnTo>
                      <a:pt x="204" y="947"/>
                    </a:lnTo>
                    <a:lnTo>
                      <a:pt x="193" y="953"/>
                    </a:lnTo>
                    <a:lnTo>
                      <a:pt x="186" y="956"/>
                    </a:lnTo>
                    <a:lnTo>
                      <a:pt x="182" y="959"/>
                    </a:lnTo>
                    <a:lnTo>
                      <a:pt x="177" y="965"/>
                    </a:lnTo>
                    <a:lnTo>
                      <a:pt x="174" y="972"/>
                    </a:lnTo>
                    <a:lnTo>
                      <a:pt x="165" y="947"/>
                    </a:lnTo>
                    <a:lnTo>
                      <a:pt x="155" y="916"/>
                    </a:lnTo>
                    <a:lnTo>
                      <a:pt x="148" y="880"/>
                    </a:lnTo>
                    <a:lnTo>
                      <a:pt x="140" y="838"/>
                    </a:lnTo>
                    <a:lnTo>
                      <a:pt x="135" y="794"/>
                    </a:lnTo>
                    <a:lnTo>
                      <a:pt x="135" y="745"/>
                    </a:lnTo>
                    <a:lnTo>
                      <a:pt x="138" y="693"/>
                    </a:lnTo>
                    <a:lnTo>
                      <a:pt x="148" y="640"/>
                    </a:lnTo>
                    <a:lnTo>
                      <a:pt x="152" y="623"/>
                    </a:lnTo>
                    <a:lnTo>
                      <a:pt x="160" y="606"/>
                    </a:lnTo>
                    <a:lnTo>
                      <a:pt x="168" y="588"/>
                    </a:lnTo>
                    <a:lnTo>
                      <a:pt x="177" y="567"/>
                    </a:lnTo>
                    <a:lnTo>
                      <a:pt x="186" y="549"/>
                    </a:lnTo>
                    <a:lnTo>
                      <a:pt x="196" y="532"/>
                    </a:lnTo>
                    <a:lnTo>
                      <a:pt x="205" y="515"/>
                    </a:lnTo>
                    <a:lnTo>
                      <a:pt x="214" y="501"/>
                    </a:lnTo>
                    <a:lnTo>
                      <a:pt x="165" y="501"/>
                    </a:lnTo>
                    <a:lnTo>
                      <a:pt x="157" y="515"/>
                    </a:lnTo>
                    <a:lnTo>
                      <a:pt x="149" y="530"/>
                    </a:lnTo>
                    <a:lnTo>
                      <a:pt x="140" y="547"/>
                    </a:lnTo>
                    <a:lnTo>
                      <a:pt x="132" y="564"/>
                    </a:lnTo>
                    <a:lnTo>
                      <a:pt x="123" y="581"/>
                    </a:lnTo>
                    <a:lnTo>
                      <a:pt x="117" y="598"/>
                    </a:lnTo>
                    <a:lnTo>
                      <a:pt x="110" y="614"/>
                    </a:lnTo>
                    <a:lnTo>
                      <a:pt x="106" y="630"/>
                    </a:lnTo>
                    <a:lnTo>
                      <a:pt x="93" y="709"/>
                    </a:lnTo>
                    <a:lnTo>
                      <a:pt x="92" y="782"/>
                    </a:lnTo>
                    <a:lnTo>
                      <a:pt x="98" y="849"/>
                    </a:lnTo>
                    <a:lnTo>
                      <a:pt x="109" y="906"/>
                    </a:lnTo>
                    <a:lnTo>
                      <a:pt x="123" y="954"/>
                    </a:lnTo>
                    <a:lnTo>
                      <a:pt x="135" y="992"/>
                    </a:lnTo>
                    <a:lnTo>
                      <a:pt x="146" y="1017"/>
                    </a:lnTo>
                    <a:lnTo>
                      <a:pt x="151" y="1026"/>
                    </a:lnTo>
                    <a:lnTo>
                      <a:pt x="162" y="1021"/>
                    </a:lnTo>
                    <a:lnTo>
                      <a:pt x="160" y="1029"/>
                    </a:lnTo>
                    <a:lnTo>
                      <a:pt x="160" y="1037"/>
                    </a:lnTo>
                    <a:lnTo>
                      <a:pt x="162" y="1045"/>
                    </a:lnTo>
                    <a:lnTo>
                      <a:pt x="163" y="1052"/>
                    </a:lnTo>
                    <a:lnTo>
                      <a:pt x="0" y="1222"/>
                    </a:lnTo>
                  </a:path>
                </a:pathLst>
              </a:custGeom>
              <a:solidFill>
                <a:schemeClr val="hlink"/>
              </a:solidFill>
              <a:ln w="9525">
                <a:noFill/>
                <a:round/>
                <a:headEnd/>
                <a:tailEnd/>
              </a:ln>
            </p:spPr>
            <p:txBody>
              <a:bodyPr/>
              <a:lstStyle/>
              <a:p>
                <a:endParaRPr lang="es-AR"/>
              </a:p>
            </p:txBody>
          </p:sp>
          <p:sp>
            <p:nvSpPr>
              <p:cNvPr id="55302" name="Line 6"/>
              <p:cNvSpPr>
                <a:spLocks noChangeShapeType="1"/>
              </p:cNvSpPr>
              <p:nvPr/>
            </p:nvSpPr>
            <p:spPr bwMode="auto">
              <a:xfrm flipV="1">
                <a:off x="2475" y="1764"/>
                <a:ext cx="838" cy="864"/>
              </a:xfrm>
              <a:prstGeom prst="line">
                <a:avLst/>
              </a:prstGeom>
              <a:noFill/>
              <a:ln w="76200">
                <a:solidFill>
                  <a:schemeClr val="hlink"/>
                </a:solidFill>
                <a:miter lim="800000"/>
                <a:headEnd/>
                <a:tailEnd/>
              </a:ln>
              <a:effectLst/>
            </p:spPr>
            <p:txBody>
              <a:bodyPr wrap="none"/>
              <a:lstStyle/>
              <a:p>
                <a:endParaRPr lang="es-AR"/>
              </a:p>
            </p:txBody>
          </p:sp>
        </p:grpSp>
        <p:sp>
          <p:nvSpPr>
            <p:cNvPr id="55307" name="Line 11"/>
            <p:cNvSpPr>
              <a:spLocks noChangeShapeType="1"/>
            </p:cNvSpPr>
            <p:nvPr/>
          </p:nvSpPr>
          <p:spPr bwMode="auto">
            <a:xfrm>
              <a:off x="1606" y="3984"/>
              <a:ext cx="2547" cy="0"/>
            </a:xfrm>
            <a:prstGeom prst="line">
              <a:avLst/>
            </a:prstGeom>
            <a:noFill/>
            <a:ln w="28575">
              <a:solidFill>
                <a:schemeClr val="hlink"/>
              </a:solidFill>
              <a:miter lim="800000"/>
              <a:headEnd/>
              <a:tailEnd/>
            </a:ln>
            <a:effectLst/>
          </p:spPr>
          <p:txBody>
            <a:bodyPr wrap="none"/>
            <a:lstStyle/>
            <a:p>
              <a:endParaRPr lang="es-AR"/>
            </a:p>
          </p:txBody>
        </p:sp>
      </p:grpSp>
      <p:sp>
        <p:nvSpPr>
          <p:cNvPr id="55308" name="Line 12"/>
          <p:cNvSpPr>
            <a:spLocks noChangeShapeType="1"/>
          </p:cNvSpPr>
          <p:nvPr/>
        </p:nvSpPr>
        <p:spPr bwMode="auto">
          <a:xfrm>
            <a:off x="6691313" y="2971800"/>
            <a:ext cx="0" cy="3276600"/>
          </a:xfrm>
          <a:prstGeom prst="line">
            <a:avLst/>
          </a:prstGeom>
          <a:noFill/>
          <a:ln w="9525">
            <a:solidFill>
              <a:srgbClr val="FF3300"/>
            </a:solidFill>
            <a:prstDash val="dash"/>
            <a:miter lim="800000"/>
            <a:headEnd type="triangle" w="lg" len="lg"/>
            <a:tailEnd type="triangle" w="lg" len="lg"/>
          </a:ln>
          <a:effectLst/>
        </p:spPr>
        <p:txBody>
          <a:bodyPr wrap="none"/>
          <a:lstStyle/>
          <a:p>
            <a:endParaRPr lang="es-AR"/>
          </a:p>
        </p:txBody>
      </p:sp>
      <p:sp>
        <p:nvSpPr>
          <p:cNvPr id="55309" name="Freeform 13"/>
          <p:cNvSpPr>
            <a:spLocks/>
          </p:cNvSpPr>
          <p:nvPr/>
        </p:nvSpPr>
        <p:spPr bwMode="auto">
          <a:xfrm>
            <a:off x="4279900" y="2946400"/>
            <a:ext cx="2171700" cy="3430588"/>
          </a:xfrm>
          <a:custGeom>
            <a:avLst/>
            <a:gdLst/>
            <a:ahLst/>
            <a:cxnLst>
              <a:cxn ang="0">
                <a:pos x="1368" y="54"/>
              </a:cxn>
              <a:cxn ang="0">
                <a:pos x="774" y="0"/>
              </a:cxn>
              <a:cxn ang="0">
                <a:pos x="0" y="756"/>
              </a:cxn>
              <a:cxn ang="0">
                <a:pos x="9" y="2322"/>
              </a:cxn>
              <a:cxn ang="0">
                <a:pos x="1260" y="2322"/>
              </a:cxn>
            </a:cxnLst>
            <a:rect l="0" t="0" r="r" b="b"/>
            <a:pathLst>
              <a:path w="1368" h="2322">
                <a:moveTo>
                  <a:pt x="1368" y="54"/>
                </a:moveTo>
                <a:lnTo>
                  <a:pt x="774" y="0"/>
                </a:lnTo>
                <a:lnTo>
                  <a:pt x="0" y="756"/>
                </a:lnTo>
                <a:lnTo>
                  <a:pt x="9" y="2322"/>
                </a:lnTo>
                <a:lnTo>
                  <a:pt x="1260" y="2322"/>
                </a:lnTo>
              </a:path>
            </a:pathLst>
          </a:custGeom>
          <a:noFill/>
          <a:ln w="28575" cap="flat" cmpd="sng">
            <a:solidFill>
              <a:srgbClr val="FF0000"/>
            </a:solidFill>
            <a:prstDash val="dash"/>
            <a:miter lim="800000"/>
            <a:headEnd type="none" w="med" len="med"/>
            <a:tailEnd type="triangle" w="lg" len="lg"/>
          </a:ln>
          <a:effectLst/>
        </p:spPr>
        <p:txBody>
          <a:bodyPr wrap="none"/>
          <a:lstStyle/>
          <a:p>
            <a:endParaRPr lang="es-AR"/>
          </a:p>
        </p:txBody>
      </p:sp>
      <p:grpSp>
        <p:nvGrpSpPr>
          <p:cNvPr id="55312" name="Group 16"/>
          <p:cNvGrpSpPr>
            <a:grpSpLocks/>
          </p:cNvGrpSpPr>
          <p:nvPr/>
        </p:nvGrpSpPr>
        <p:grpSpPr bwMode="auto">
          <a:xfrm>
            <a:off x="5321300" y="2511425"/>
            <a:ext cx="700088" cy="828675"/>
            <a:chOff x="1665" y="1314"/>
            <a:chExt cx="441" cy="522"/>
          </a:xfrm>
        </p:grpSpPr>
        <p:sp>
          <p:nvSpPr>
            <p:cNvPr id="55313" name="Line 17"/>
            <p:cNvSpPr>
              <a:spLocks noChangeShapeType="1"/>
            </p:cNvSpPr>
            <p:nvPr/>
          </p:nvSpPr>
          <p:spPr bwMode="auto">
            <a:xfrm flipV="1">
              <a:off x="1899" y="1314"/>
              <a:ext cx="0" cy="162"/>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5314" name="Line 18"/>
            <p:cNvSpPr>
              <a:spLocks noChangeShapeType="1"/>
            </p:cNvSpPr>
            <p:nvPr/>
          </p:nvSpPr>
          <p:spPr bwMode="auto">
            <a:xfrm>
              <a:off x="1899" y="1656"/>
              <a:ext cx="0" cy="180"/>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5315" name="Line 19"/>
            <p:cNvSpPr>
              <a:spLocks noChangeShapeType="1"/>
            </p:cNvSpPr>
            <p:nvPr/>
          </p:nvSpPr>
          <p:spPr bwMode="auto">
            <a:xfrm flipV="1">
              <a:off x="1944" y="1418"/>
              <a:ext cx="162" cy="94"/>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5316" name="Line 20"/>
            <p:cNvSpPr>
              <a:spLocks noChangeShapeType="1"/>
            </p:cNvSpPr>
            <p:nvPr/>
          </p:nvSpPr>
          <p:spPr bwMode="auto">
            <a:xfrm flipH="1" flipV="1">
              <a:off x="1665" y="1435"/>
              <a:ext cx="117" cy="68"/>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5317" name="Line 21"/>
            <p:cNvSpPr>
              <a:spLocks noChangeShapeType="1"/>
            </p:cNvSpPr>
            <p:nvPr/>
          </p:nvSpPr>
          <p:spPr bwMode="auto">
            <a:xfrm>
              <a:off x="1962" y="1656"/>
              <a:ext cx="144" cy="83"/>
            </a:xfrm>
            <a:prstGeom prst="line">
              <a:avLst/>
            </a:prstGeom>
            <a:noFill/>
            <a:ln w="28575">
              <a:solidFill>
                <a:srgbClr val="FF3300"/>
              </a:solidFill>
              <a:miter lim="800000"/>
              <a:headEnd/>
              <a:tailEnd type="triangle" w="med" len="med"/>
            </a:ln>
            <a:effectLst/>
          </p:spPr>
          <p:txBody>
            <a:bodyPr wrap="none"/>
            <a:lstStyle/>
            <a:p>
              <a:endParaRPr lang="es-AR"/>
            </a:p>
          </p:txBody>
        </p:sp>
      </p:grpSp>
      <p:sp>
        <p:nvSpPr>
          <p:cNvPr id="55322" name="Rectangle 26"/>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VE"/>
              <a:t>Exposición de</a:t>
            </a:r>
            <a:r>
              <a:rPr lang="es-ES"/>
              <a:t> una Persona al paso de la corriente</a:t>
            </a:r>
            <a:endParaRPr lang="es-VE"/>
          </a:p>
        </p:txBody>
      </p:sp>
      <p:sp>
        <p:nvSpPr>
          <p:cNvPr id="55323" name="Rectangle 27"/>
          <p:cNvSpPr>
            <a:spLocks noGrp="1" noChangeArrowheads="1"/>
          </p:cNvSpPr>
          <p:nvPr>
            <p:ph type="body" idx="1"/>
          </p:nvPr>
        </p:nvSpPr>
        <p:spPr>
          <a:xfrm>
            <a:off x="163513" y="1905000"/>
            <a:ext cx="8785225" cy="427038"/>
          </a:xfrm>
        </p:spPr>
        <p:txBody>
          <a:bodyPr/>
          <a:lstStyle/>
          <a:p>
            <a:r>
              <a:rPr lang="es-ES_tradnl"/>
              <a:t>Contacto Eléctrico</a:t>
            </a:r>
            <a:endParaRPr lang="es-VE"/>
          </a:p>
        </p:txBody>
      </p:sp>
      <p:pic>
        <p:nvPicPr>
          <p:cNvPr id="55328" name="Picture 32" descr="BD15075_"/>
          <p:cNvPicPr>
            <a:picLocks noChangeAspect="1" noChangeArrowheads="1"/>
          </p:cNvPicPr>
          <p:nvPr/>
        </p:nvPicPr>
        <p:blipFill>
          <a:blip r:embed="rId2" cstate="print"/>
          <a:srcRect/>
          <a:stretch>
            <a:fillRect/>
          </a:stretch>
        </p:blipFill>
        <p:spPr bwMode="auto">
          <a:xfrm>
            <a:off x="8001000" y="6616700"/>
            <a:ext cx="1143000" cy="228600"/>
          </a:xfrm>
          <a:prstGeom prst="rect">
            <a:avLst/>
          </a:prstGeom>
          <a:noFill/>
        </p:spPr>
      </p:pic>
      <p:sp>
        <p:nvSpPr>
          <p:cNvPr id="55329" name="Text Box 33">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532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532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5312"/>
                                        </p:tgtEl>
                                        <p:attrNameLst>
                                          <p:attrName>style.visibility</p:attrName>
                                        </p:attrNameLst>
                                      </p:cBhvr>
                                      <p:to>
                                        <p:strVal val="visible"/>
                                      </p:to>
                                    </p:se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55309"/>
                                        </p:tgtEl>
                                        <p:attrNameLst>
                                          <p:attrName>style.visibility</p:attrName>
                                        </p:attrNameLst>
                                      </p:cBhvr>
                                      <p:to>
                                        <p:strVal val="visible"/>
                                      </p:to>
                                    </p:set>
                                    <p:animEffect transition="in" filter="wipe(up)">
                                      <p:cBhvr>
                                        <p:cTn id="16" dur="500"/>
                                        <p:tgtEl>
                                          <p:spTgt spid="55309"/>
                                        </p:tgtEl>
                                      </p:cBhvr>
                                    </p:animEffect>
                                  </p:childTnLst>
                                </p:cTn>
                              </p:par>
                            </p:childTnLst>
                          </p:cTn>
                        </p:par>
                        <p:par>
                          <p:cTn id="17" fill="hold">
                            <p:stCondLst>
                              <p:cond delay="2000"/>
                            </p:stCondLst>
                            <p:childTnLst>
                              <p:par>
                                <p:cTn id="18" presetID="18" presetClass="entr" presetSubtype="9" fill="hold" grpId="0" nodeType="afterEffect">
                                  <p:stCondLst>
                                    <p:cond delay="0"/>
                                  </p:stCondLst>
                                  <p:childTnLst>
                                    <p:set>
                                      <p:cBhvr>
                                        <p:cTn id="19" dur="1" fill="hold">
                                          <p:stCondLst>
                                            <p:cond delay="0"/>
                                          </p:stCondLst>
                                        </p:cTn>
                                        <p:tgtEl>
                                          <p:spTgt spid="55308"/>
                                        </p:tgtEl>
                                        <p:attrNameLst>
                                          <p:attrName>style.visibility</p:attrName>
                                        </p:attrNameLst>
                                      </p:cBhvr>
                                      <p:to>
                                        <p:strVal val="visible"/>
                                      </p:to>
                                    </p:set>
                                    <p:animEffect transition="in" filter="strips(upLeft)">
                                      <p:cBhvr>
                                        <p:cTn id="20" dur="500"/>
                                        <p:tgtEl>
                                          <p:spTgt spid="55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8" grpId="0" animBg="1"/>
      <p:bldP spid="55309"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40" name="Rectangle 12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VE"/>
              <a:t>Exposición de</a:t>
            </a:r>
            <a:r>
              <a:rPr lang="es-ES"/>
              <a:t> una Persona al paso de la corriente</a:t>
            </a:r>
            <a:endParaRPr lang="es-VE"/>
          </a:p>
        </p:txBody>
      </p:sp>
      <p:sp>
        <p:nvSpPr>
          <p:cNvPr id="34941" name="Rectangle 125"/>
          <p:cNvSpPr>
            <a:spLocks noGrp="1" noChangeArrowheads="1"/>
          </p:cNvSpPr>
          <p:nvPr>
            <p:ph type="body" sz="half" idx="1"/>
          </p:nvPr>
        </p:nvSpPr>
        <p:spPr>
          <a:xfrm>
            <a:off x="163513" y="1905000"/>
            <a:ext cx="4316412" cy="701675"/>
          </a:xfrm>
        </p:spPr>
        <p:txBody>
          <a:bodyPr/>
          <a:lstStyle/>
          <a:p>
            <a:pPr algn="l"/>
            <a:r>
              <a:rPr lang="es-ES_tradnl" sz="2000"/>
              <a:t>Contacto Directo a Fase y Tierra</a:t>
            </a:r>
            <a:endParaRPr lang="es-VE" sz="2000"/>
          </a:p>
        </p:txBody>
      </p:sp>
      <p:sp>
        <p:nvSpPr>
          <p:cNvPr id="34942" name="Rectangle 126"/>
          <p:cNvSpPr>
            <a:spLocks noGrp="1" noChangeArrowheads="1"/>
          </p:cNvSpPr>
          <p:nvPr>
            <p:ph type="body" sz="half" idx="2"/>
          </p:nvPr>
        </p:nvSpPr>
        <p:spPr/>
        <p:txBody>
          <a:bodyPr/>
          <a:lstStyle/>
          <a:p>
            <a:r>
              <a:rPr lang="es-VE" sz="2000"/>
              <a:t>Puesta a Tierra</a:t>
            </a:r>
          </a:p>
        </p:txBody>
      </p:sp>
      <p:grpSp>
        <p:nvGrpSpPr>
          <p:cNvPr id="34822" name="Group 6"/>
          <p:cNvGrpSpPr>
            <a:grpSpLocks/>
          </p:cNvGrpSpPr>
          <p:nvPr/>
        </p:nvGrpSpPr>
        <p:grpSpPr bwMode="auto">
          <a:xfrm>
            <a:off x="914400" y="2895600"/>
            <a:ext cx="2209800" cy="3525838"/>
            <a:chOff x="2075" y="1255"/>
            <a:chExt cx="1584" cy="2478"/>
          </a:xfrm>
        </p:grpSpPr>
        <p:grpSp>
          <p:nvGrpSpPr>
            <p:cNvPr id="34823" name="Group 7"/>
            <p:cNvGrpSpPr>
              <a:grpSpLocks/>
            </p:cNvGrpSpPr>
            <p:nvPr/>
          </p:nvGrpSpPr>
          <p:grpSpPr bwMode="auto">
            <a:xfrm>
              <a:off x="2075" y="1508"/>
              <a:ext cx="1279" cy="2225"/>
              <a:chOff x="77" y="1571"/>
              <a:chExt cx="1279" cy="2225"/>
            </a:xfrm>
          </p:grpSpPr>
          <p:sp>
            <p:nvSpPr>
              <p:cNvPr id="34824" name="Freeform 8"/>
              <p:cNvSpPr>
                <a:spLocks/>
              </p:cNvSpPr>
              <p:nvPr/>
            </p:nvSpPr>
            <p:spPr bwMode="auto">
              <a:xfrm>
                <a:off x="434" y="3746"/>
                <a:ext cx="399" cy="50"/>
              </a:xfrm>
              <a:custGeom>
                <a:avLst/>
                <a:gdLst/>
                <a:ahLst/>
                <a:cxnLst>
                  <a:cxn ang="0">
                    <a:pos x="399" y="50"/>
                  </a:cxn>
                  <a:cxn ang="0">
                    <a:pos x="0" y="50"/>
                  </a:cxn>
                  <a:cxn ang="0">
                    <a:pos x="2" y="47"/>
                  </a:cxn>
                  <a:cxn ang="0">
                    <a:pos x="4" y="38"/>
                  </a:cxn>
                  <a:cxn ang="0">
                    <a:pos x="10" y="21"/>
                  </a:cxn>
                  <a:cxn ang="0">
                    <a:pos x="16" y="0"/>
                  </a:cxn>
                  <a:cxn ang="0">
                    <a:pos x="315" y="0"/>
                  </a:cxn>
                  <a:cxn ang="0">
                    <a:pos x="326" y="4"/>
                  </a:cxn>
                  <a:cxn ang="0">
                    <a:pos x="340" y="10"/>
                  </a:cxn>
                  <a:cxn ang="0">
                    <a:pos x="352" y="16"/>
                  </a:cxn>
                  <a:cxn ang="0">
                    <a:pos x="366" y="21"/>
                  </a:cxn>
                  <a:cxn ang="0">
                    <a:pos x="378" y="28"/>
                  </a:cxn>
                  <a:cxn ang="0">
                    <a:pos x="388" y="35"/>
                  </a:cxn>
                  <a:cxn ang="0">
                    <a:pos x="395" y="43"/>
                  </a:cxn>
                  <a:cxn ang="0">
                    <a:pos x="399" y="50"/>
                  </a:cxn>
                </a:cxnLst>
                <a:rect l="0" t="0" r="r" b="b"/>
                <a:pathLst>
                  <a:path w="399" h="50">
                    <a:moveTo>
                      <a:pt x="399" y="50"/>
                    </a:moveTo>
                    <a:lnTo>
                      <a:pt x="0" y="50"/>
                    </a:lnTo>
                    <a:lnTo>
                      <a:pt x="2" y="47"/>
                    </a:lnTo>
                    <a:lnTo>
                      <a:pt x="4" y="38"/>
                    </a:lnTo>
                    <a:lnTo>
                      <a:pt x="10" y="21"/>
                    </a:lnTo>
                    <a:lnTo>
                      <a:pt x="16" y="0"/>
                    </a:lnTo>
                    <a:lnTo>
                      <a:pt x="315" y="0"/>
                    </a:lnTo>
                    <a:lnTo>
                      <a:pt x="326" y="4"/>
                    </a:lnTo>
                    <a:lnTo>
                      <a:pt x="340" y="10"/>
                    </a:lnTo>
                    <a:lnTo>
                      <a:pt x="352" y="16"/>
                    </a:lnTo>
                    <a:lnTo>
                      <a:pt x="366" y="21"/>
                    </a:lnTo>
                    <a:lnTo>
                      <a:pt x="378" y="28"/>
                    </a:lnTo>
                    <a:lnTo>
                      <a:pt x="388" y="35"/>
                    </a:lnTo>
                    <a:lnTo>
                      <a:pt x="395" y="43"/>
                    </a:lnTo>
                    <a:lnTo>
                      <a:pt x="399" y="50"/>
                    </a:lnTo>
                    <a:close/>
                  </a:path>
                </a:pathLst>
              </a:custGeom>
              <a:solidFill>
                <a:schemeClr val="hlink"/>
              </a:solidFill>
              <a:ln w="9525">
                <a:noFill/>
                <a:round/>
                <a:headEnd/>
                <a:tailEnd/>
              </a:ln>
            </p:spPr>
            <p:txBody>
              <a:bodyPr/>
              <a:lstStyle/>
              <a:p>
                <a:endParaRPr lang="es-AR"/>
              </a:p>
            </p:txBody>
          </p:sp>
          <p:sp>
            <p:nvSpPr>
              <p:cNvPr id="34825" name="Freeform 9"/>
              <p:cNvSpPr>
                <a:spLocks/>
              </p:cNvSpPr>
              <p:nvPr/>
            </p:nvSpPr>
            <p:spPr bwMode="auto">
              <a:xfrm>
                <a:off x="866" y="3746"/>
                <a:ext cx="400" cy="50"/>
              </a:xfrm>
              <a:custGeom>
                <a:avLst/>
                <a:gdLst/>
                <a:ahLst/>
                <a:cxnLst>
                  <a:cxn ang="0">
                    <a:pos x="400" y="50"/>
                  </a:cxn>
                  <a:cxn ang="0">
                    <a:pos x="0" y="50"/>
                  </a:cxn>
                  <a:cxn ang="0">
                    <a:pos x="2" y="47"/>
                  </a:cxn>
                  <a:cxn ang="0">
                    <a:pos x="4" y="38"/>
                  </a:cxn>
                  <a:cxn ang="0">
                    <a:pos x="10" y="21"/>
                  </a:cxn>
                  <a:cxn ang="0">
                    <a:pos x="15" y="0"/>
                  </a:cxn>
                  <a:cxn ang="0">
                    <a:pos x="315" y="0"/>
                  </a:cxn>
                  <a:cxn ang="0">
                    <a:pos x="327" y="4"/>
                  </a:cxn>
                  <a:cxn ang="0">
                    <a:pos x="340" y="10"/>
                  </a:cxn>
                  <a:cxn ang="0">
                    <a:pos x="353" y="16"/>
                  </a:cxn>
                  <a:cxn ang="0">
                    <a:pos x="366" y="21"/>
                  </a:cxn>
                  <a:cxn ang="0">
                    <a:pos x="378" y="28"/>
                  </a:cxn>
                  <a:cxn ang="0">
                    <a:pos x="389" y="35"/>
                  </a:cxn>
                  <a:cxn ang="0">
                    <a:pos x="396" y="43"/>
                  </a:cxn>
                  <a:cxn ang="0">
                    <a:pos x="400" y="50"/>
                  </a:cxn>
                </a:cxnLst>
                <a:rect l="0" t="0" r="r" b="b"/>
                <a:pathLst>
                  <a:path w="400" h="50">
                    <a:moveTo>
                      <a:pt x="400" y="50"/>
                    </a:moveTo>
                    <a:lnTo>
                      <a:pt x="0" y="50"/>
                    </a:lnTo>
                    <a:lnTo>
                      <a:pt x="2" y="47"/>
                    </a:lnTo>
                    <a:lnTo>
                      <a:pt x="4" y="38"/>
                    </a:lnTo>
                    <a:lnTo>
                      <a:pt x="10" y="21"/>
                    </a:lnTo>
                    <a:lnTo>
                      <a:pt x="15" y="0"/>
                    </a:lnTo>
                    <a:lnTo>
                      <a:pt x="315" y="0"/>
                    </a:lnTo>
                    <a:lnTo>
                      <a:pt x="327" y="4"/>
                    </a:lnTo>
                    <a:lnTo>
                      <a:pt x="340" y="10"/>
                    </a:lnTo>
                    <a:lnTo>
                      <a:pt x="353" y="16"/>
                    </a:lnTo>
                    <a:lnTo>
                      <a:pt x="366" y="21"/>
                    </a:lnTo>
                    <a:lnTo>
                      <a:pt x="378" y="28"/>
                    </a:lnTo>
                    <a:lnTo>
                      <a:pt x="389" y="35"/>
                    </a:lnTo>
                    <a:lnTo>
                      <a:pt x="396" y="43"/>
                    </a:lnTo>
                    <a:lnTo>
                      <a:pt x="400" y="50"/>
                    </a:lnTo>
                    <a:close/>
                  </a:path>
                </a:pathLst>
              </a:custGeom>
              <a:solidFill>
                <a:schemeClr val="hlink"/>
              </a:solidFill>
              <a:ln w="9525">
                <a:noFill/>
                <a:round/>
                <a:headEnd/>
                <a:tailEnd/>
              </a:ln>
            </p:spPr>
            <p:txBody>
              <a:bodyPr/>
              <a:lstStyle/>
              <a:p>
                <a:endParaRPr lang="es-AR"/>
              </a:p>
            </p:txBody>
          </p:sp>
          <p:sp>
            <p:nvSpPr>
              <p:cNvPr id="34826" name="Freeform 10"/>
              <p:cNvSpPr>
                <a:spLocks/>
              </p:cNvSpPr>
              <p:nvPr/>
            </p:nvSpPr>
            <p:spPr bwMode="auto">
              <a:xfrm>
                <a:off x="1099" y="1571"/>
                <a:ext cx="245" cy="143"/>
              </a:xfrm>
              <a:custGeom>
                <a:avLst/>
                <a:gdLst/>
                <a:ahLst/>
                <a:cxnLst>
                  <a:cxn ang="0">
                    <a:pos x="245" y="123"/>
                  </a:cxn>
                  <a:cxn ang="0">
                    <a:pos x="242" y="98"/>
                  </a:cxn>
                  <a:cxn ang="0">
                    <a:pos x="235" y="74"/>
                  </a:cxn>
                  <a:cxn ang="0">
                    <a:pos x="224" y="54"/>
                  </a:cxn>
                  <a:cxn ang="0">
                    <a:pos x="209" y="36"/>
                  </a:cxn>
                  <a:cxn ang="0">
                    <a:pos x="191" y="21"/>
                  </a:cxn>
                  <a:cxn ang="0">
                    <a:pos x="170" y="10"/>
                  </a:cxn>
                  <a:cxn ang="0">
                    <a:pos x="147" y="3"/>
                  </a:cxn>
                  <a:cxn ang="0">
                    <a:pos x="122" y="0"/>
                  </a:cxn>
                  <a:cxn ang="0">
                    <a:pos x="97" y="3"/>
                  </a:cxn>
                  <a:cxn ang="0">
                    <a:pos x="75" y="10"/>
                  </a:cxn>
                  <a:cxn ang="0">
                    <a:pos x="54" y="21"/>
                  </a:cxn>
                  <a:cxn ang="0">
                    <a:pos x="36" y="36"/>
                  </a:cxn>
                  <a:cxn ang="0">
                    <a:pos x="21" y="54"/>
                  </a:cxn>
                  <a:cxn ang="0">
                    <a:pos x="10" y="74"/>
                  </a:cxn>
                  <a:cxn ang="0">
                    <a:pos x="3" y="98"/>
                  </a:cxn>
                  <a:cxn ang="0">
                    <a:pos x="0" y="123"/>
                  </a:cxn>
                  <a:cxn ang="0">
                    <a:pos x="0" y="128"/>
                  </a:cxn>
                  <a:cxn ang="0">
                    <a:pos x="0" y="132"/>
                  </a:cxn>
                  <a:cxn ang="0">
                    <a:pos x="0" y="138"/>
                  </a:cxn>
                  <a:cxn ang="0">
                    <a:pos x="2" y="143"/>
                  </a:cxn>
                  <a:cxn ang="0">
                    <a:pos x="243" y="143"/>
                  </a:cxn>
                  <a:cxn ang="0">
                    <a:pos x="243" y="138"/>
                  </a:cxn>
                  <a:cxn ang="0">
                    <a:pos x="245" y="132"/>
                  </a:cxn>
                  <a:cxn ang="0">
                    <a:pos x="245" y="128"/>
                  </a:cxn>
                  <a:cxn ang="0">
                    <a:pos x="245" y="123"/>
                  </a:cxn>
                </a:cxnLst>
                <a:rect l="0" t="0" r="r" b="b"/>
                <a:pathLst>
                  <a:path w="245" h="143">
                    <a:moveTo>
                      <a:pt x="245" y="123"/>
                    </a:moveTo>
                    <a:lnTo>
                      <a:pt x="242" y="98"/>
                    </a:lnTo>
                    <a:lnTo>
                      <a:pt x="235" y="74"/>
                    </a:lnTo>
                    <a:lnTo>
                      <a:pt x="224" y="54"/>
                    </a:lnTo>
                    <a:lnTo>
                      <a:pt x="209" y="36"/>
                    </a:lnTo>
                    <a:lnTo>
                      <a:pt x="191" y="21"/>
                    </a:lnTo>
                    <a:lnTo>
                      <a:pt x="170" y="10"/>
                    </a:lnTo>
                    <a:lnTo>
                      <a:pt x="147" y="3"/>
                    </a:lnTo>
                    <a:lnTo>
                      <a:pt x="122" y="0"/>
                    </a:lnTo>
                    <a:lnTo>
                      <a:pt x="97" y="3"/>
                    </a:lnTo>
                    <a:lnTo>
                      <a:pt x="75" y="10"/>
                    </a:lnTo>
                    <a:lnTo>
                      <a:pt x="54" y="21"/>
                    </a:lnTo>
                    <a:lnTo>
                      <a:pt x="36" y="36"/>
                    </a:lnTo>
                    <a:lnTo>
                      <a:pt x="21" y="54"/>
                    </a:lnTo>
                    <a:lnTo>
                      <a:pt x="10" y="74"/>
                    </a:lnTo>
                    <a:lnTo>
                      <a:pt x="3" y="98"/>
                    </a:lnTo>
                    <a:lnTo>
                      <a:pt x="0" y="123"/>
                    </a:lnTo>
                    <a:lnTo>
                      <a:pt x="0" y="128"/>
                    </a:lnTo>
                    <a:lnTo>
                      <a:pt x="0" y="132"/>
                    </a:lnTo>
                    <a:lnTo>
                      <a:pt x="0" y="138"/>
                    </a:lnTo>
                    <a:lnTo>
                      <a:pt x="2" y="143"/>
                    </a:lnTo>
                    <a:lnTo>
                      <a:pt x="243" y="143"/>
                    </a:lnTo>
                    <a:lnTo>
                      <a:pt x="243" y="138"/>
                    </a:lnTo>
                    <a:lnTo>
                      <a:pt x="245" y="132"/>
                    </a:lnTo>
                    <a:lnTo>
                      <a:pt x="245" y="128"/>
                    </a:lnTo>
                    <a:lnTo>
                      <a:pt x="245" y="123"/>
                    </a:lnTo>
                    <a:close/>
                  </a:path>
                </a:pathLst>
              </a:custGeom>
              <a:solidFill>
                <a:schemeClr val="hlink"/>
              </a:solidFill>
              <a:ln w="9525">
                <a:noFill/>
                <a:round/>
                <a:headEnd/>
                <a:tailEnd/>
              </a:ln>
            </p:spPr>
            <p:txBody>
              <a:bodyPr/>
              <a:lstStyle/>
              <a:p>
                <a:endParaRPr lang="es-AR"/>
              </a:p>
            </p:txBody>
          </p:sp>
          <p:sp>
            <p:nvSpPr>
              <p:cNvPr id="34827" name="Freeform 11"/>
              <p:cNvSpPr>
                <a:spLocks/>
              </p:cNvSpPr>
              <p:nvPr/>
            </p:nvSpPr>
            <p:spPr bwMode="auto">
              <a:xfrm>
                <a:off x="96" y="3028"/>
                <a:ext cx="245" cy="142"/>
              </a:xfrm>
              <a:custGeom>
                <a:avLst/>
                <a:gdLst/>
                <a:ahLst/>
                <a:cxnLst>
                  <a:cxn ang="0">
                    <a:pos x="0" y="19"/>
                  </a:cxn>
                  <a:cxn ang="0">
                    <a:pos x="3" y="44"/>
                  </a:cxn>
                  <a:cxn ang="0">
                    <a:pos x="10" y="67"/>
                  </a:cxn>
                  <a:cxn ang="0">
                    <a:pos x="21" y="88"/>
                  </a:cxn>
                  <a:cxn ang="0">
                    <a:pos x="36" y="106"/>
                  </a:cxn>
                  <a:cxn ang="0">
                    <a:pos x="54" y="121"/>
                  </a:cxn>
                  <a:cxn ang="0">
                    <a:pos x="75" y="132"/>
                  </a:cxn>
                  <a:cxn ang="0">
                    <a:pos x="98" y="139"/>
                  </a:cxn>
                  <a:cxn ang="0">
                    <a:pos x="123" y="142"/>
                  </a:cxn>
                  <a:cxn ang="0">
                    <a:pos x="148" y="139"/>
                  </a:cxn>
                  <a:cxn ang="0">
                    <a:pos x="170" y="132"/>
                  </a:cxn>
                  <a:cxn ang="0">
                    <a:pos x="191" y="121"/>
                  </a:cxn>
                  <a:cxn ang="0">
                    <a:pos x="209" y="106"/>
                  </a:cxn>
                  <a:cxn ang="0">
                    <a:pos x="224" y="88"/>
                  </a:cxn>
                  <a:cxn ang="0">
                    <a:pos x="235" y="67"/>
                  </a:cxn>
                  <a:cxn ang="0">
                    <a:pos x="242" y="44"/>
                  </a:cxn>
                  <a:cxn ang="0">
                    <a:pos x="245" y="19"/>
                  </a:cxn>
                  <a:cxn ang="0">
                    <a:pos x="245" y="13"/>
                  </a:cxn>
                  <a:cxn ang="0">
                    <a:pos x="245" y="9"/>
                  </a:cxn>
                  <a:cxn ang="0">
                    <a:pos x="245" y="4"/>
                  </a:cxn>
                  <a:cxn ang="0">
                    <a:pos x="243" y="0"/>
                  </a:cxn>
                  <a:cxn ang="0">
                    <a:pos x="2" y="0"/>
                  </a:cxn>
                  <a:cxn ang="0">
                    <a:pos x="2" y="4"/>
                  </a:cxn>
                  <a:cxn ang="0">
                    <a:pos x="2" y="9"/>
                  </a:cxn>
                  <a:cxn ang="0">
                    <a:pos x="0" y="13"/>
                  </a:cxn>
                  <a:cxn ang="0">
                    <a:pos x="0" y="19"/>
                  </a:cxn>
                </a:cxnLst>
                <a:rect l="0" t="0" r="r" b="b"/>
                <a:pathLst>
                  <a:path w="245" h="142">
                    <a:moveTo>
                      <a:pt x="0" y="19"/>
                    </a:moveTo>
                    <a:lnTo>
                      <a:pt x="3" y="44"/>
                    </a:lnTo>
                    <a:lnTo>
                      <a:pt x="10" y="67"/>
                    </a:lnTo>
                    <a:lnTo>
                      <a:pt x="21" y="88"/>
                    </a:lnTo>
                    <a:lnTo>
                      <a:pt x="36" y="106"/>
                    </a:lnTo>
                    <a:lnTo>
                      <a:pt x="54" y="121"/>
                    </a:lnTo>
                    <a:lnTo>
                      <a:pt x="75" y="132"/>
                    </a:lnTo>
                    <a:lnTo>
                      <a:pt x="98" y="139"/>
                    </a:lnTo>
                    <a:lnTo>
                      <a:pt x="123" y="142"/>
                    </a:lnTo>
                    <a:lnTo>
                      <a:pt x="148" y="139"/>
                    </a:lnTo>
                    <a:lnTo>
                      <a:pt x="170" y="132"/>
                    </a:lnTo>
                    <a:lnTo>
                      <a:pt x="191" y="121"/>
                    </a:lnTo>
                    <a:lnTo>
                      <a:pt x="209" y="106"/>
                    </a:lnTo>
                    <a:lnTo>
                      <a:pt x="224" y="88"/>
                    </a:lnTo>
                    <a:lnTo>
                      <a:pt x="235" y="67"/>
                    </a:lnTo>
                    <a:lnTo>
                      <a:pt x="242" y="44"/>
                    </a:lnTo>
                    <a:lnTo>
                      <a:pt x="245" y="19"/>
                    </a:lnTo>
                    <a:lnTo>
                      <a:pt x="245" y="13"/>
                    </a:lnTo>
                    <a:lnTo>
                      <a:pt x="245" y="9"/>
                    </a:lnTo>
                    <a:lnTo>
                      <a:pt x="245" y="4"/>
                    </a:lnTo>
                    <a:lnTo>
                      <a:pt x="243" y="0"/>
                    </a:lnTo>
                    <a:lnTo>
                      <a:pt x="2" y="0"/>
                    </a:lnTo>
                    <a:lnTo>
                      <a:pt x="2" y="4"/>
                    </a:lnTo>
                    <a:lnTo>
                      <a:pt x="2" y="9"/>
                    </a:lnTo>
                    <a:lnTo>
                      <a:pt x="0" y="13"/>
                    </a:lnTo>
                    <a:lnTo>
                      <a:pt x="0" y="19"/>
                    </a:lnTo>
                    <a:close/>
                  </a:path>
                </a:pathLst>
              </a:custGeom>
              <a:solidFill>
                <a:schemeClr val="hlink"/>
              </a:solidFill>
              <a:ln w="9525">
                <a:noFill/>
                <a:round/>
                <a:headEnd/>
                <a:tailEnd/>
              </a:ln>
            </p:spPr>
            <p:txBody>
              <a:bodyPr/>
              <a:lstStyle/>
              <a:p>
                <a:endParaRPr lang="es-AR"/>
              </a:p>
            </p:txBody>
          </p:sp>
          <p:sp>
            <p:nvSpPr>
              <p:cNvPr id="34828" name="Freeform 12"/>
              <p:cNvSpPr>
                <a:spLocks/>
              </p:cNvSpPr>
              <p:nvPr/>
            </p:nvSpPr>
            <p:spPr bwMode="auto">
              <a:xfrm>
                <a:off x="516" y="1796"/>
                <a:ext cx="404" cy="444"/>
              </a:xfrm>
              <a:custGeom>
                <a:avLst/>
                <a:gdLst/>
                <a:ahLst/>
                <a:cxnLst>
                  <a:cxn ang="0">
                    <a:pos x="305" y="51"/>
                  </a:cxn>
                  <a:cxn ang="0">
                    <a:pos x="332" y="0"/>
                  </a:cxn>
                  <a:cxn ang="0">
                    <a:pos x="211" y="19"/>
                  </a:cxn>
                  <a:cxn ang="0">
                    <a:pos x="204" y="18"/>
                  </a:cxn>
                  <a:cxn ang="0">
                    <a:pos x="197" y="18"/>
                  </a:cxn>
                  <a:cxn ang="0">
                    <a:pos x="189" y="18"/>
                  </a:cxn>
                  <a:cxn ang="0">
                    <a:pos x="182" y="18"/>
                  </a:cxn>
                  <a:cxn ang="0">
                    <a:pos x="175" y="19"/>
                  </a:cxn>
                  <a:cxn ang="0">
                    <a:pos x="168" y="19"/>
                  </a:cxn>
                  <a:cxn ang="0">
                    <a:pos x="160" y="21"/>
                  </a:cxn>
                  <a:cxn ang="0">
                    <a:pos x="153" y="22"/>
                  </a:cxn>
                  <a:cxn ang="0">
                    <a:pos x="0" y="320"/>
                  </a:cxn>
                  <a:cxn ang="0">
                    <a:pos x="12" y="343"/>
                  </a:cxn>
                  <a:cxn ang="0">
                    <a:pos x="29" y="365"/>
                  </a:cxn>
                  <a:cxn ang="0">
                    <a:pos x="47" y="386"/>
                  </a:cxn>
                  <a:cxn ang="0">
                    <a:pos x="69" y="403"/>
                  </a:cxn>
                  <a:cxn ang="0">
                    <a:pos x="92" y="418"/>
                  </a:cxn>
                  <a:cxn ang="0">
                    <a:pos x="117" y="429"/>
                  </a:cxn>
                  <a:cxn ang="0">
                    <a:pos x="143" y="437"/>
                  </a:cxn>
                  <a:cxn ang="0">
                    <a:pos x="172" y="443"/>
                  </a:cxn>
                  <a:cxn ang="0">
                    <a:pos x="194" y="444"/>
                  </a:cxn>
                  <a:cxn ang="0">
                    <a:pos x="215" y="443"/>
                  </a:cxn>
                  <a:cxn ang="0">
                    <a:pos x="236" y="439"/>
                  </a:cxn>
                  <a:cxn ang="0">
                    <a:pos x="255" y="433"/>
                  </a:cxn>
                  <a:cxn ang="0">
                    <a:pos x="274" y="426"/>
                  </a:cxn>
                  <a:cxn ang="0">
                    <a:pos x="294" y="418"/>
                  </a:cxn>
                  <a:cxn ang="0">
                    <a:pos x="310" y="407"/>
                  </a:cxn>
                  <a:cxn ang="0">
                    <a:pos x="327" y="394"/>
                  </a:cxn>
                  <a:cxn ang="0">
                    <a:pos x="342" y="381"/>
                  </a:cxn>
                  <a:cxn ang="0">
                    <a:pos x="356" y="365"/>
                  </a:cxn>
                  <a:cxn ang="0">
                    <a:pos x="368" y="349"/>
                  </a:cxn>
                  <a:cxn ang="0">
                    <a:pos x="378" y="332"/>
                  </a:cxn>
                  <a:cxn ang="0">
                    <a:pos x="387" y="313"/>
                  </a:cxn>
                  <a:cxn ang="0">
                    <a:pos x="394" y="294"/>
                  </a:cxn>
                  <a:cxn ang="0">
                    <a:pos x="400" y="273"/>
                  </a:cxn>
                  <a:cxn ang="0">
                    <a:pos x="403" y="251"/>
                  </a:cxn>
                  <a:cxn ang="0">
                    <a:pos x="404" y="221"/>
                  </a:cxn>
                  <a:cxn ang="0">
                    <a:pos x="400" y="190"/>
                  </a:cxn>
                  <a:cxn ang="0">
                    <a:pos x="393" y="163"/>
                  </a:cxn>
                  <a:cxn ang="0">
                    <a:pos x="381" y="135"/>
                  </a:cxn>
                  <a:cxn ang="0">
                    <a:pos x="367" y="110"/>
                  </a:cxn>
                  <a:cxn ang="0">
                    <a:pos x="349" y="88"/>
                  </a:cxn>
                  <a:cxn ang="0">
                    <a:pos x="328" y="67"/>
                  </a:cxn>
                  <a:cxn ang="0">
                    <a:pos x="305" y="51"/>
                  </a:cxn>
                </a:cxnLst>
                <a:rect l="0" t="0" r="r" b="b"/>
                <a:pathLst>
                  <a:path w="404" h="444">
                    <a:moveTo>
                      <a:pt x="305" y="51"/>
                    </a:moveTo>
                    <a:lnTo>
                      <a:pt x="332" y="0"/>
                    </a:lnTo>
                    <a:lnTo>
                      <a:pt x="211" y="19"/>
                    </a:lnTo>
                    <a:lnTo>
                      <a:pt x="204" y="18"/>
                    </a:lnTo>
                    <a:lnTo>
                      <a:pt x="197" y="18"/>
                    </a:lnTo>
                    <a:lnTo>
                      <a:pt x="189" y="18"/>
                    </a:lnTo>
                    <a:lnTo>
                      <a:pt x="182" y="18"/>
                    </a:lnTo>
                    <a:lnTo>
                      <a:pt x="175" y="19"/>
                    </a:lnTo>
                    <a:lnTo>
                      <a:pt x="168" y="19"/>
                    </a:lnTo>
                    <a:lnTo>
                      <a:pt x="160" y="21"/>
                    </a:lnTo>
                    <a:lnTo>
                      <a:pt x="153" y="22"/>
                    </a:lnTo>
                    <a:lnTo>
                      <a:pt x="0" y="320"/>
                    </a:lnTo>
                    <a:lnTo>
                      <a:pt x="12" y="343"/>
                    </a:lnTo>
                    <a:lnTo>
                      <a:pt x="29" y="365"/>
                    </a:lnTo>
                    <a:lnTo>
                      <a:pt x="47" y="386"/>
                    </a:lnTo>
                    <a:lnTo>
                      <a:pt x="69" y="403"/>
                    </a:lnTo>
                    <a:lnTo>
                      <a:pt x="92" y="418"/>
                    </a:lnTo>
                    <a:lnTo>
                      <a:pt x="117" y="429"/>
                    </a:lnTo>
                    <a:lnTo>
                      <a:pt x="143" y="437"/>
                    </a:lnTo>
                    <a:lnTo>
                      <a:pt x="172" y="443"/>
                    </a:lnTo>
                    <a:lnTo>
                      <a:pt x="194" y="444"/>
                    </a:lnTo>
                    <a:lnTo>
                      <a:pt x="215" y="443"/>
                    </a:lnTo>
                    <a:lnTo>
                      <a:pt x="236" y="439"/>
                    </a:lnTo>
                    <a:lnTo>
                      <a:pt x="255" y="433"/>
                    </a:lnTo>
                    <a:lnTo>
                      <a:pt x="274" y="426"/>
                    </a:lnTo>
                    <a:lnTo>
                      <a:pt x="294" y="418"/>
                    </a:lnTo>
                    <a:lnTo>
                      <a:pt x="310" y="407"/>
                    </a:lnTo>
                    <a:lnTo>
                      <a:pt x="327" y="394"/>
                    </a:lnTo>
                    <a:lnTo>
                      <a:pt x="342" y="381"/>
                    </a:lnTo>
                    <a:lnTo>
                      <a:pt x="356" y="365"/>
                    </a:lnTo>
                    <a:lnTo>
                      <a:pt x="368" y="349"/>
                    </a:lnTo>
                    <a:lnTo>
                      <a:pt x="378" y="332"/>
                    </a:lnTo>
                    <a:lnTo>
                      <a:pt x="387" y="313"/>
                    </a:lnTo>
                    <a:lnTo>
                      <a:pt x="394" y="294"/>
                    </a:lnTo>
                    <a:lnTo>
                      <a:pt x="400" y="273"/>
                    </a:lnTo>
                    <a:lnTo>
                      <a:pt x="403" y="251"/>
                    </a:lnTo>
                    <a:lnTo>
                      <a:pt x="404" y="221"/>
                    </a:lnTo>
                    <a:lnTo>
                      <a:pt x="400" y="190"/>
                    </a:lnTo>
                    <a:lnTo>
                      <a:pt x="393" y="163"/>
                    </a:lnTo>
                    <a:lnTo>
                      <a:pt x="381" y="135"/>
                    </a:lnTo>
                    <a:lnTo>
                      <a:pt x="367" y="110"/>
                    </a:lnTo>
                    <a:lnTo>
                      <a:pt x="349" y="88"/>
                    </a:lnTo>
                    <a:lnTo>
                      <a:pt x="328" y="67"/>
                    </a:lnTo>
                    <a:lnTo>
                      <a:pt x="305" y="51"/>
                    </a:lnTo>
                    <a:close/>
                  </a:path>
                </a:pathLst>
              </a:custGeom>
              <a:solidFill>
                <a:schemeClr val="hlink"/>
              </a:solidFill>
              <a:ln w="9525">
                <a:noFill/>
                <a:round/>
                <a:headEnd/>
                <a:tailEnd/>
              </a:ln>
            </p:spPr>
            <p:txBody>
              <a:bodyPr/>
              <a:lstStyle/>
              <a:p>
                <a:endParaRPr lang="es-AR"/>
              </a:p>
            </p:txBody>
          </p:sp>
          <p:sp>
            <p:nvSpPr>
              <p:cNvPr id="34829" name="Freeform 13"/>
              <p:cNvSpPr>
                <a:spLocks/>
              </p:cNvSpPr>
              <p:nvPr/>
            </p:nvSpPr>
            <p:spPr bwMode="auto">
              <a:xfrm>
                <a:off x="397" y="1597"/>
                <a:ext cx="323" cy="501"/>
              </a:xfrm>
              <a:custGeom>
                <a:avLst/>
                <a:gdLst/>
                <a:ahLst/>
                <a:cxnLst>
                  <a:cxn ang="0">
                    <a:pos x="323" y="0"/>
                  </a:cxn>
                  <a:cxn ang="0">
                    <a:pos x="73" y="501"/>
                  </a:cxn>
                  <a:cxn ang="0">
                    <a:pos x="68" y="497"/>
                  </a:cxn>
                  <a:cxn ang="0">
                    <a:pos x="53" y="486"/>
                  </a:cxn>
                  <a:cxn ang="0">
                    <a:pos x="33" y="468"/>
                  </a:cxn>
                  <a:cxn ang="0">
                    <a:pos x="14" y="442"/>
                  </a:cxn>
                  <a:cxn ang="0">
                    <a:pos x="1" y="409"/>
                  </a:cxn>
                  <a:cxn ang="0">
                    <a:pos x="0" y="369"/>
                  </a:cxn>
                  <a:cxn ang="0">
                    <a:pos x="15" y="320"/>
                  </a:cxn>
                  <a:cxn ang="0">
                    <a:pos x="50" y="265"/>
                  </a:cxn>
                  <a:cxn ang="0">
                    <a:pos x="323" y="0"/>
                  </a:cxn>
                </a:cxnLst>
                <a:rect l="0" t="0" r="r" b="b"/>
                <a:pathLst>
                  <a:path w="323" h="501">
                    <a:moveTo>
                      <a:pt x="323" y="0"/>
                    </a:moveTo>
                    <a:lnTo>
                      <a:pt x="73" y="501"/>
                    </a:lnTo>
                    <a:lnTo>
                      <a:pt x="68" y="497"/>
                    </a:lnTo>
                    <a:lnTo>
                      <a:pt x="53" y="486"/>
                    </a:lnTo>
                    <a:lnTo>
                      <a:pt x="33" y="468"/>
                    </a:lnTo>
                    <a:lnTo>
                      <a:pt x="14" y="442"/>
                    </a:lnTo>
                    <a:lnTo>
                      <a:pt x="1" y="409"/>
                    </a:lnTo>
                    <a:lnTo>
                      <a:pt x="0" y="369"/>
                    </a:lnTo>
                    <a:lnTo>
                      <a:pt x="15" y="320"/>
                    </a:lnTo>
                    <a:lnTo>
                      <a:pt x="50" y="265"/>
                    </a:lnTo>
                    <a:lnTo>
                      <a:pt x="323" y="0"/>
                    </a:lnTo>
                    <a:close/>
                  </a:path>
                </a:pathLst>
              </a:custGeom>
              <a:solidFill>
                <a:schemeClr val="hlink"/>
              </a:solidFill>
              <a:ln w="9525">
                <a:noFill/>
                <a:round/>
                <a:headEnd/>
                <a:tailEnd/>
              </a:ln>
            </p:spPr>
            <p:txBody>
              <a:bodyPr/>
              <a:lstStyle/>
              <a:p>
                <a:endParaRPr lang="es-AR"/>
              </a:p>
            </p:txBody>
          </p:sp>
          <p:sp>
            <p:nvSpPr>
              <p:cNvPr id="34830" name="Freeform 14"/>
              <p:cNvSpPr>
                <a:spLocks/>
              </p:cNvSpPr>
              <p:nvPr/>
            </p:nvSpPr>
            <p:spPr bwMode="auto">
              <a:xfrm>
                <a:off x="77" y="1774"/>
                <a:ext cx="1279" cy="1967"/>
              </a:xfrm>
              <a:custGeom>
                <a:avLst/>
                <a:gdLst/>
                <a:ahLst/>
                <a:cxnLst>
                  <a:cxn ang="0">
                    <a:pos x="970" y="138"/>
                  </a:cxn>
                  <a:cxn ang="0">
                    <a:pos x="869" y="365"/>
                  </a:cxn>
                  <a:cxn ang="0">
                    <a:pos x="738" y="496"/>
                  </a:cxn>
                  <a:cxn ang="0">
                    <a:pos x="520" y="505"/>
                  </a:cxn>
                  <a:cxn ang="0">
                    <a:pos x="426" y="513"/>
                  </a:cxn>
                  <a:cxn ang="0">
                    <a:pos x="316" y="545"/>
                  </a:cxn>
                  <a:cxn ang="0">
                    <a:pos x="229" y="601"/>
                  </a:cxn>
                  <a:cxn ang="0">
                    <a:pos x="183" y="637"/>
                  </a:cxn>
                  <a:cxn ang="0">
                    <a:pos x="44" y="837"/>
                  </a:cxn>
                  <a:cxn ang="0">
                    <a:pos x="7" y="1193"/>
                  </a:cxn>
                  <a:cxn ang="0">
                    <a:pos x="294" y="1055"/>
                  </a:cxn>
                  <a:cxn ang="0">
                    <a:pos x="335" y="1127"/>
                  </a:cxn>
                  <a:cxn ang="0">
                    <a:pos x="313" y="1240"/>
                  </a:cxn>
                  <a:cxn ang="0">
                    <a:pos x="382" y="1576"/>
                  </a:cxn>
                  <a:cxn ang="0">
                    <a:pos x="375" y="1967"/>
                  </a:cxn>
                  <a:cxn ang="0">
                    <a:pos x="731" y="1418"/>
                  </a:cxn>
                  <a:cxn ang="0">
                    <a:pos x="1127" y="1895"/>
                  </a:cxn>
                  <a:cxn ang="0">
                    <a:pos x="1064" y="1363"/>
                  </a:cxn>
                  <a:cxn ang="0">
                    <a:pos x="908" y="823"/>
                  </a:cxn>
                  <a:cxn ang="0">
                    <a:pos x="973" y="723"/>
                  </a:cxn>
                  <a:cxn ang="0">
                    <a:pos x="931" y="707"/>
                  </a:cxn>
                  <a:cxn ang="0">
                    <a:pos x="876" y="792"/>
                  </a:cxn>
                  <a:cxn ang="0">
                    <a:pos x="831" y="764"/>
                  </a:cxn>
                  <a:cxn ang="0">
                    <a:pos x="792" y="761"/>
                  </a:cxn>
                  <a:cxn ang="0">
                    <a:pos x="684" y="829"/>
                  </a:cxn>
                  <a:cxn ang="0">
                    <a:pos x="552" y="787"/>
                  </a:cxn>
                  <a:cxn ang="0">
                    <a:pos x="530" y="861"/>
                  </a:cxn>
                  <a:cxn ang="0">
                    <a:pos x="499" y="866"/>
                  </a:cxn>
                  <a:cxn ang="0">
                    <a:pos x="473" y="872"/>
                  </a:cxn>
                  <a:cxn ang="0">
                    <a:pos x="444" y="878"/>
                  </a:cxn>
                  <a:cxn ang="0">
                    <a:pos x="444" y="921"/>
                  </a:cxn>
                  <a:cxn ang="0">
                    <a:pos x="442" y="1062"/>
                  </a:cxn>
                  <a:cxn ang="0">
                    <a:pos x="393" y="943"/>
                  </a:cxn>
                  <a:cxn ang="0">
                    <a:pos x="426" y="927"/>
                  </a:cxn>
                  <a:cxn ang="0">
                    <a:pos x="418" y="888"/>
                  </a:cxn>
                  <a:cxn ang="0">
                    <a:pos x="255" y="1063"/>
                  </a:cxn>
                  <a:cxn ang="0">
                    <a:pos x="51" y="979"/>
                  </a:cxn>
                  <a:cxn ang="0">
                    <a:pos x="174" y="712"/>
                  </a:cxn>
                  <a:cxn ang="0">
                    <a:pos x="261" y="625"/>
                  </a:cxn>
                  <a:cxn ang="0">
                    <a:pos x="349" y="572"/>
                  </a:cxn>
                  <a:cxn ang="0">
                    <a:pos x="450" y="549"/>
                  </a:cxn>
                  <a:cxn ang="0">
                    <a:pos x="530" y="654"/>
                  </a:cxn>
                  <a:cxn ang="0">
                    <a:pos x="577" y="684"/>
                  </a:cxn>
                  <a:cxn ang="0">
                    <a:pos x="539" y="542"/>
                  </a:cxn>
                  <a:cxn ang="0">
                    <a:pos x="665" y="541"/>
                  </a:cxn>
                  <a:cxn ang="0">
                    <a:pos x="726" y="538"/>
                  </a:cxn>
                  <a:cxn ang="0">
                    <a:pos x="813" y="658"/>
                  </a:cxn>
                  <a:cxn ang="0">
                    <a:pos x="777" y="542"/>
                  </a:cxn>
                  <a:cxn ang="0">
                    <a:pos x="897" y="394"/>
                  </a:cxn>
                  <a:cxn ang="0">
                    <a:pos x="1011" y="139"/>
                  </a:cxn>
                  <a:cxn ang="0">
                    <a:pos x="1240" y="116"/>
                  </a:cxn>
                  <a:cxn ang="0">
                    <a:pos x="1152" y="459"/>
                  </a:cxn>
                  <a:cxn ang="0">
                    <a:pos x="1020" y="621"/>
                  </a:cxn>
                  <a:cxn ang="0">
                    <a:pos x="1021" y="673"/>
                  </a:cxn>
                  <a:cxn ang="0">
                    <a:pos x="1062" y="638"/>
                  </a:cxn>
                  <a:cxn ang="0">
                    <a:pos x="1205" y="441"/>
                  </a:cxn>
                  <a:cxn ang="0">
                    <a:pos x="1256" y="294"/>
                  </a:cxn>
                  <a:cxn ang="0">
                    <a:pos x="1275" y="176"/>
                  </a:cxn>
                </a:cxnLst>
                <a:rect l="0" t="0" r="r" b="b"/>
                <a:pathLst>
                  <a:path w="1279" h="1967">
                    <a:moveTo>
                      <a:pt x="1278" y="44"/>
                    </a:moveTo>
                    <a:lnTo>
                      <a:pt x="1276" y="0"/>
                    </a:lnTo>
                    <a:lnTo>
                      <a:pt x="1011" y="0"/>
                    </a:lnTo>
                    <a:lnTo>
                      <a:pt x="1002" y="34"/>
                    </a:lnTo>
                    <a:lnTo>
                      <a:pt x="992" y="69"/>
                    </a:lnTo>
                    <a:lnTo>
                      <a:pt x="982" y="103"/>
                    </a:lnTo>
                    <a:lnTo>
                      <a:pt x="970" y="138"/>
                    </a:lnTo>
                    <a:lnTo>
                      <a:pt x="958" y="174"/>
                    </a:lnTo>
                    <a:lnTo>
                      <a:pt x="945" y="208"/>
                    </a:lnTo>
                    <a:lnTo>
                      <a:pt x="931" y="241"/>
                    </a:lnTo>
                    <a:lnTo>
                      <a:pt x="916" y="274"/>
                    </a:lnTo>
                    <a:lnTo>
                      <a:pt x="901" y="306"/>
                    </a:lnTo>
                    <a:lnTo>
                      <a:pt x="886" y="336"/>
                    </a:lnTo>
                    <a:lnTo>
                      <a:pt x="869" y="365"/>
                    </a:lnTo>
                    <a:lnTo>
                      <a:pt x="851" y="393"/>
                    </a:lnTo>
                    <a:lnTo>
                      <a:pt x="833" y="416"/>
                    </a:lnTo>
                    <a:lnTo>
                      <a:pt x="815" y="438"/>
                    </a:lnTo>
                    <a:lnTo>
                      <a:pt x="796" y="458"/>
                    </a:lnTo>
                    <a:lnTo>
                      <a:pt x="777" y="474"/>
                    </a:lnTo>
                    <a:lnTo>
                      <a:pt x="757" y="487"/>
                    </a:lnTo>
                    <a:lnTo>
                      <a:pt x="738" y="496"/>
                    </a:lnTo>
                    <a:lnTo>
                      <a:pt x="665" y="502"/>
                    </a:lnTo>
                    <a:lnTo>
                      <a:pt x="644" y="502"/>
                    </a:lnTo>
                    <a:lnTo>
                      <a:pt x="619" y="502"/>
                    </a:lnTo>
                    <a:lnTo>
                      <a:pt x="593" y="503"/>
                    </a:lnTo>
                    <a:lnTo>
                      <a:pt x="566" y="503"/>
                    </a:lnTo>
                    <a:lnTo>
                      <a:pt x="541" y="503"/>
                    </a:lnTo>
                    <a:lnTo>
                      <a:pt x="520" y="505"/>
                    </a:lnTo>
                    <a:lnTo>
                      <a:pt x="506" y="505"/>
                    </a:lnTo>
                    <a:lnTo>
                      <a:pt x="501" y="505"/>
                    </a:lnTo>
                    <a:lnTo>
                      <a:pt x="501" y="505"/>
                    </a:lnTo>
                    <a:lnTo>
                      <a:pt x="501" y="505"/>
                    </a:lnTo>
                    <a:lnTo>
                      <a:pt x="462" y="507"/>
                    </a:lnTo>
                    <a:lnTo>
                      <a:pt x="444" y="510"/>
                    </a:lnTo>
                    <a:lnTo>
                      <a:pt x="426" y="513"/>
                    </a:lnTo>
                    <a:lnTo>
                      <a:pt x="408" y="516"/>
                    </a:lnTo>
                    <a:lnTo>
                      <a:pt x="392" y="520"/>
                    </a:lnTo>
                    <a:lnTo>
                      <a:pt x="375" y="524"/>
                    </a:lnTo>
                    <a:lnTo>
                      <a:pt x="360" y="528"/>
                    </a:lnTo>
                    <a:lnTo>
                      <a:pt x="345" y="534"/>
                    </a:lnTo>
                    <a:lnTo>
                      <a:pt x="331" y="539"/>
                    </a:lnTo>
                    <a:lnTo>
                      <a:pt x="316" y="545"/>
                    </a:lnTo>
                    <a:lnTo>
                      <a:pt x="304" y="552"/>
                    </a:lnTo>
                    <a:lnTo>
                      <a:pt x="290" y="558"/>
                    </a:lnTo>
                    <a:lnTo>
                      <a:pt x="277" y="565"/>
                    </a:lnTo>
                    <a:lnTo>
                      <a:pt x="265" y="574"/>
                    </a:lnTo>
                    <a:lnTo>
                      <a:pt x="252" y="582"/>
                    </a:lnTo>
                    <a:lnTo>
                      <a:pt x="240" y="592"/>
                    </a:lnTo>
                    <a:lnTo>
                      <a:pt x="229" y="601"/>
                    </a:lnTo>
                    <a:lnTo>
                      <a:pt x="229" y="600"/>
                    </a:lnTo>
                    <a:lnTo>
                      <a:pt x="229" y="600"/>
                    </a:lnTo>
                    <a:lnTo>
                      <a:pt x="229" y="600"/>
                    </a:lnTo>
                    <a:lnTo>
                      <a:pt x="229" y="600"/>
                    </a:lnTo>
                    <a:lnTo>
                      <a:pt x="217" y="609"/>
                    </a:lnTo>
                    <a:lnTo>
                      <a:pt x="200" y="622"/>
                    </a:lnTo>
                    <a:lnTo>
                      <a:pt x="183" y="637"/>
                    </a:lnTo>
                    <a:lnTo>
                      <a:pt x="164" y="656"/>
                    </a:lnTo>
                    <a:lnTo>
                      <a:pt x="143" y="677"/>
                    </a:lnTo>
                    <a:lnTo>
                      <a:pt x="123" y="702"/>
                    </a:lnTo>
                    <a:lnTo>
                      <a:pt x="102" y="731"/>
                    </a:lnTo>
                    <a:lnTo>
                      <a:pt x="81" y="763"/>
                    </a:lnTo>
                    <a:lnTo>
                      <a:pt x="62" y="798"/>
                    </a:lnTo>
                    <a:lnTo>
                      <a:pt x="44" y="837"/>
                    </a:lnTo>
                    <a:lnTo>
                      <a:pt x="29" y="880"/>
                    </a:lnTo>
                    <a:lnTo>
                      <a:pt x="17" y="925"/>
                    </a:lnTo>
                    <a:lnTo>
                      <a:pt x="7" y="976"/>
                    </a:lnTo>
                    <a:lnTo>
                      <a:pt x="1" y="1030"/>
                    </a:lnTo>
                    <a:lnTo>
                      <a:pt x="0" y="1088"/>
                    </a:lnTo>
                    <a:lnTo>
                      <a:pt x="3" y="1150"/>
                    </a:lnTo>
                    <a:lnTo>
                      <a:pt x="7" y="1193"/>
                    </a:lnTo>
                    <a:lnTo>
                      <a:pt x="264" y="1193"/>
                    </a:lnTo>
                    <a:lnTo>
                      <a:pt x="264" y="1146"/>
                    </a:lnTo>
                    <a:lnTo>
                      <a:pt x="265" y="1134"/>
                    </a:lnTo>
                    <a:lnTo>
                      <a:pt x="268" y="1117"/>
                    </a:lnTo>
                    <a:lnTo>
                      <a:pt x="275" y="1098"/>
                    </a:lnTo>
                    <a:lnTo>
                      <a:pt x="283" y="1077"/>
                    </a:lnTo>
                    <a:lnTo>
                      <a:pt x="294" y="1055"/>
                    </a:lnTo>
                    <a:lnTo>
                      <a:pt x="308" y="1032"/>
                    </a:lnTo>
                    <a:lnTo>
                      <a:pt x="323" y="1010"/>
                    </a:lnTo>
                    <a:lnTo>
                      <a:pt x="342" y="987"/>
                    </a:lnTo>
                    <a:lnTo>
                      <a:pt x="348" y="1022"/>
                    </a:lnTo>
                    <a:lnTo>
                      <a:pt x="348" y="1059"/>
                    </a:lnTo>
                    <a:lnTo>
                      <a:pt x="342" y="1094"/>
                    </a:lnTo>
                    <a:lnTo>
                      <a:pt x="335" y="1127"/>
                    </a:lnTo>
                    <a:lnTo>
                      <a:pt x="327" y="1156"/>
                    </a:lnTo>
                    <a:lnTo>
                      <a:pt x="319" y="1178"/>
                    </a:lnTo>
                    <a:lnTo>
                      <a:pt x="313" y="1193"/>
                    </a:lnTo>
                    <a:lnTo>
                      <a:pt x="310" y="1198"/>
                    </a:lnTo>
                    <a:lnTo>
                      <a:pt x="316" y="1201"/>
                    </a:lnTo>
                    <a:lnTo>
                      <a:pt x="315" y="1218"/>
                    </a:lnTo>
                    <a:lnTo>
                      <a:pt x="313" y="1240"/>
                    </a:lnTo>
                    <a:lnTo>
                      <a:pt x="313" y="1267"/>
                    </a:lnTo>
                    <a:lnTo>
                      <a:pt x="316" y="1301"/>
                    </a:lnTo>
                    <a:lnTo>
                      <a:pt x="320" y="1341"/>
                    </a:lnTo>
                    <a:lnTo>
                      <a:pt x="330" y="1386"/>
                    </a:lnTo>
                    <a:lnTo>
                      <a:pt x="342" y="1437"/>
                    </a:lnTo>
                    <a:lnTo>
                      <a:pt x="359" y="1495"/>
                    </a:lnTo>
                    <a:lnTo>
                      <a:pt x="382" y="1576"/>
                    </a:lnTo>
                    <a:lnTo>
                      <a:pt x="399" y="1655"/>
                    </a:lnTo>
                    <a:lnTo>
                      <a:pt x="408" y="1730"/>
                    </a:lnTo>
                    <a:lnTo>
                      <a:pt x="411" y="1796"/>
                    </a:lnTo>
                    <a:lnTo>
                      <a:pt x="410" y="1855"/>
                    </a:lnTo>
                    <a:lnTo>
                      <a:pt x="403" y="1905"/>
                    </a:lnTo>
                    <a:lnTo>
                      <a:pt x="390" y="1942"/>
                    </a:lnTo>
                    <a:lnTo>
                      <a:pt x="375" y="1967"/>
                    </a:lnTo>
                    <a:lnTo>
                      <a:pt x="680" y="1967"/>
                    </a:lnTo>
                    <a:lnTo>
                      <a:pt x="680" y="1456"/>
                    </a:lnTo>
                    <a:lnTo>
                      <a:pt x="683" y="1452"/>
                    </a:lnTo>
                    <a:lnTo>
                      <a:pt x="691" y="1444"/>
                    </a:lnTo>
                    <a:lnTo>
                      <a:pt x="702" y="1433"/>
                    </a:lnTo>
                    <a:lnTo>
                      <a:pt x="716" y="1423"/>
                    </a:lnTo>
                    <a:lnTo>
                      <a:pt x="731" y="1418"/>
                    </a:lnTo>
                    <a:lnTo>
                      <a:pt x="746" y="1419"/>
                    </a:lnTo>
                    <a:lnTo>
                      <a:pt x="762" y="1432"/>
                    </a:lnTo>
                    <a:lnTo>
                      <a:pt x="774" y="1456"/>
                    </a:lnTo>
                    <a:lnTo>
                      <a:pt x="774" y="1967"/>
                    </a:lnTo>
                    <a:lnTo>
                      <a:pt x="1129" y="1967"/>
                    </a:lnTo>
                    <a:lnTo>
                      <a:pt x="1129" y="1948"/>
                    </a:lnTo>
                    <a:lnTo>
                      <a:pt x="1127" y="1895"/>
                    </a:lnTo>
                    <a:lnTo>
                      <a:pt x="1124" y="1819"/>
                    </a:lnTo>
                    <a:lnTo>
                      <a:pt x="1120" y="1730"/>
                    </a:lnTo>
                    <a:lnTo>
                      <a:pt x="1113" y="1634"/>
                    </a:lnTo>
                    <a:lnTo>
                      <a:pt x="1105" y="1543"/>
                    </a:lnTo>
                    <a:lnTo>
                      <a:pt x="1096" y="1465"/>
                    </a:lnTo>
                    <a:lnTo>
                      <a:pt x="1082" y="1410"/>
                    </a:lnTo>
                    <a:lnTo>
                      <a:pt x="1064" y="1363"/>
                    </a:lnTo>
                    <a:lnTo>
                      <a:pt x="1039" y="1303"/>
                    </a:lnTo>
                    <a:lnTo>
                      <a:pt x="1010" y="1236"/>
                    </a:lnTo>
                    <a:lnTo>
                      <a:pt x="981" y="1160"/>
                    </a:lnTo>
                    <a:lnTo>
                      <a:pt x="953" y="1078"/>
                    </a:lnTo>
                    <a:lnTo>
                      <a:pt x="930" y="994"/>
                    </a:lnTo>
                    <a:lnTo>
                      <a:pt x="915" y="909"/>
                    </a:lnTo>
                    <a:lnTo>
                      <a:pt x="908" y="823"/>
                    </a:lnTo>
                    <a:lnTo>
                      <a:pt x="923" y="821"/>
                    </a:lnTo>
                    <a:lnTo>
                      <a:pt x="930" y="792"/>
                    </a:lnTo>
                    <a:lnTo>
                      <a:pt x="934" y="778"/>
                    </a:lnTo>
                    <a:lnTo>
                      <a:pt x="941" y="764"/>
                    </a:lnTo>
                    <a:lnTo>
                      <a:pt x="951" y="750"/>
                    </a:lnTo>
                    <a:lnTo>
                      <a:pt x="962" y="736"/>
                    </a:lnTo>
                    <a:lnTo>
                      <a:pt x="973" y="723"/>
                    </a:lnTo>
                    <a:lnTo>
                      <a:pt x="987" y="709"/>
                    </a:lnTo>
                    <a:lnTo>
                      <a:pt x="999" y="695"/>
                    </a:lnTo>
                    <a:lnTo>
                      <a:pt x="1011" y="683"/>
                    </a:lnTo>
                    <a:lnTo>
                      <a:pt x="966" y="666"/>
                    </a:lnTo>
                    <a:lnTo>
                      <a:pt x="953" y="678"/>
                    </a:lnTo>
                    <a:lnTo>
                      <a:pt x="942" y="692"/>
                    </a:lnTo>
                    <a:lnTo>
                      <a:pt x="931" y="707"/>
                    </a:lnTo>
                    <a:lnTo>
                      <a:pt x="920" y="723"/>
                    </a:lnTo>
                    <a:lnTo>
                      <a:pt x="911" y="738"/>
                    </a:lnTo>
                    <a:lnTo>
                      <a:pt x="902" y="754"/>
                    </a:lnTo>
                    <a:lnTo>
                      <a:pt x="895" y="771"/>
                    </a:lnTo>
                    <a:lnTo>
                      <a:pt x="891" y="787"/>
                    </a:lnTo>
                    <a:lnTo>
                      <a:pt x="884" y="789"/>
                    </a:lnTo>
                    <a:lnTo>
                      <a:pt x="876" y="792"/>
                    </a:lnTo>
                    <a:lnTo>
                      <a:pt x="866" y="793"/>
                    </a:lnTo>
                    <a:lnTo>
                      <a:pt x="858" y="794"/>
                    </a:lnTo>
                    <a:lnTo>
                      <a:pt x="849" y="797"/>
                    </a:lnTo>
                    <a:lnTo>
                      <a:pt x="842" y="798"/>
                    </a:lnTo>
                    <a:lnTo>
                      <a:pt x="836" y="798"/>
                    </a:lnTo>
                    <a:lnTo>
                      <a:pt x="832" y="800"/>
                    </a:lnTo>
                    <a:lnTo>
                      <a:pt x="831" y="764"/>
                    </a:lnTo>
                    <a:lnTo>
                      <a:pt x="826" y="728"/>
                    </a:lnTo>
                    <a:lnTo>
                      <a:pt x="821" y="692"/>
                    </a:lnTo>
                    <a:lnTo>
                      <a:pt x="813" y="658"/>
                    </a:lnTo>
                    <a:lnTo>
                      <a:pt x="777" y="673"/>
                    </a:lnTo>
                    <a:lnTo>
                      <a:pt x="782" y="702"/>
                    </a:lnTo>
                    <a:lnTo>
                      <a:pt x="788" y="731"/>
                    </a:lnTo>
                    <a:lnTo>
                      <a:pt x="792" y="761"/>
                    </a:lnTo>
                    <a:lnTo>
                      <a:pt x="793" y="790"/>
                    </a:lnTo>
                    <a:lnTo>
                      <a:pt x="793" y="807"/>
                    </a:lnTo>
                    <a:lnTo>
                      <a:pt x="785" y="808"/>
                    </a:lnTo>
                    <a:lnTo>
                      <a:pt x="777" y="811"/>
                    </a:lnTo>
                    <a:lnTo>
                      <a:pt x="771" y="812"/>
                    </a:lnTo>
                    <a:lnTo>
                      <a:pt x="770" y="812"/>
                    </a:lnTo>
                    <a:lnTo>
                      <a:pt x="684" y="829"/>
                    </a:lnTo>
                    <a:lnTo>
                      <a:pt x="591" y="848"/>
                    </a:lnTo>
                    <a:lnTo>
                      <a:pt x="591" y="823"/>
                    </a:lnTo>
                    <a:lnTo>
                      <a:pt x="591" y="800"/>
                    </a:lnTo>
                    <a:lnTo>
                      <a:pt x="589" y="778"/>
                    </a:lnTo>
                    <a:lnTo>
                      <a:pt x="588" y="756"/>
                    </a:lnTo>
                    <a:lnTo>
                      <a:pt x="551" y="772"/>
                    </a:lnTo>
                    <a:lnTo>
                      <a:pt x="552" y="787"/>
                    </a:lnTo>
                    <a:lnTo>
                      <a:pt x="552" y="804"/>
                    </a:lnTo>
                    <a:lnTo>
                      <a:pt x="552" y="821"/>
                    </a:lnTo>
                    <a:lnTo>
                      <a:pt x="552" y="837"/>
                    </a:lnTo>
                    <a:lnTo>
                      <a:pt x="552" y="856"/>
                    </a:lnTo>
                    <a:lnTo>
                      <a:pt x="546" y="858"/>
                    </a:lnTo>
                    <a:lnTo>
                      <a:pt x="538" y="859"/>
                    </a:lnTo>
                    <a:lnTo>
                      <a:pt x="530" y="861"/>
                    </a:lnTo>
                    <a:lnTo>
                      <a:pt x="522" y="862"/>
                    </a:lnTo>
                    <a:lnTo>
                      <a:pt x="513" y="863"/>
                    </a:lnTo>
                    <a:lnTo>
                      <a:pt x="508" y="865"/>
                    </a:lnTo>
                    <a:lnTo>
                      <a:pt x="502" y="866"/>
                    </a:lnTo>
                    <a:lnTo>
                      <a:pt x="501" y="866"/>
                    </a:lnTo>
                    <a:lnTo>
                      <a:pt x="499" y="866"/>
                    </a:lnTo>
                    <a:lnTo>
                      <a:pt x="499" y="866"/>
                    </a:lnTo>
                    <a:lnTo>
                      <a:pt x="499" y="866"/>
                    </a:lnTo>
                    <a:lnTo>
                      <a:pt x="499" y="866"/>
                    </a:lnTo>
                    <a:lnTo>
                      <a:pt x="475" y="872"/>
                    </a:lnTo>
                    <a:lnTo>
                      <a:pt x="475" y="872"/>
                    </a:lnTo>
                    <a:lnTo>
                      <a:pt x="472" y="873"/>
                    </a:lnTo>
                    <a:lnTo>
                      <a:pt x="472" y="873"/>
                    </a:lnTo>
                    <a:lnTo>
                      <a:pt x="473" y="872"/>
                    </a:lnTo>
                    <a:lnTo>
                      <a:pt x="473" y="872"/>
                    </a:lnTo>
                    <a:lnTo>
                      <a:pt x="473" y="872"/>
                    </a:lnTo>
                    <a:lnTo>
                      <a:pt x="469" y="873"/>
                    </a:lnTo>
                    <a:lnTo>
                      <a:pt x="464" y="874"/>
                    </a:lnTo>
                    <a:lnTo>
                      <a:pt x="457" y="876"/>
                    </a:lnTo>
                    <a:lnTo>
                      <a:pt x="451" y="877"/>
                    </a:lnTo>
                    <a:lnTo>
                      <a:pt x="444" y="878"/>
                    </a:lnTo>
                    <a:lnTo>
                      <a:pt x="439" y="880"/>
                    </a:lnTo>
                    <a:lnTo>
                      <a:pt x="433" y="881"/>
                    </a:lnTo>
                    <a:lnTo>
                      <a:pt x="430" y="883"/>
                    </a:lnTo>
                    <a:lnTo>
                      <a:pt x="426" y="927"/>
                    </a:lnTo>
                    <a:lnTo>
                      <a:pt x="432" y="925"/>
                    </a:lnTo>
                    <a:lnTo>
                      <a:pt x="437" y="923"/>
                    </a:lnTo>
                    <a:lnTo>
                      <a:pt x="444" y="921"/>
                    </a:lnTo>
                    <a:lnTo>
                      <a:pt x="450" y="918"/>
                    </a:lnTo>
                    <a:lnTo>
                      <a:pt x="454" y="932"/>
                    </a:lnTo>
                    <a:lnTo>
                      <a:pt x="458" y="952"/>
                    </a:lnTo>
                    <a:lnTo>
                      <a:pt x="461" y="974"/>
                    </a:lnTo>
                    <a:lnTo>
                      <a:pt x="459" y="1001"/>
                    </a:lnTo>
                    <a:lnTo>
                      <a:pt x="454" y="1030"/>
                    </a:lnTo>
                    <a:lnTo>
                      <a:pt x="442" y="1062"/>
                    </a:lnTo>
                    <a:lnTo>
                      <a:pt x="421" y="1095"/>
                    </a:lnTo>
                    <a:lnTo>
                      <a:pt x="392" y="1128"/>
                    </a:lnTo>
                    <a:lnTo>
                      <a:pt x="399" y="1088"/>
                    </a:lnTo>
                    <a:lnTo>
                      <a:pt x="400" y="1041"/>
                    </a:lnTo>
                    <a:lnTo>
                      <a:pt x="396" y="993"/>
                    </a:lnTo>
                    <a:lnTo>
                      <a:pt x="386" y="949"/>
                    </a:lnTo>
                    <a:lnTo>
                      <a:pt x="393" y="943"/>
                    </a:lnTo>
                    <a:lnTo>
                      <a:pt x="401" y="939"/>
                    </a:lnTo>
                    <a:lnTo>
                      <a:pt x="408" y="935"/>
                    </a:lnTo>
                    <a:lnTo>
                      <a:pt x="415" y="932"/>
                    </a:lnTo>
                    <a:lnTo>
                      <a:pt x="417" y="932"/>
                    </a:lnTo>
                    <a:lnTo>
                      <a:pt x="419" y="931"/>
                    </a:lnTo>
                    <a:lnTo>
                      <a:pt x="422" y="928"/>
                    </a:lnTo>
                    <a:lnTo>
                      <a:pt x="426" y="927"/>
                    </a:lnTo>
                    <a:lnTo>
                      <a:pt x="430" y="883"/>
                    </a:lnTo>
                    <a:lnTo>
                      <a:pt x="430" y="883"/>
                    </a:lnTo>
                    <a:lnTo>
                      <a:pt x="430" y="883"/>
                    </a:lnTo>
                    <a:lnTo>
                      <a:pt x="429" y="884"/>
                    </a:lnTo>
                    <a:lnTo>
                      <a:pt x="429" y="884"/>
                    </a:lnTo>
                    <a:lnTo>
                      <a:pt x="426" y="885"/>
                    </a:lnTo>
                    <a:lnTo>
                      <a:pt x="418" y="888"/>
                    </a:lnTo>
                    <a:lnTo>
                      <a:pt x="407" y="894"/>
                    </a:lnTo>
                    <a:lnTo>
                      <a:pt x="399" y="898"/>
                    </a:lnTo>
                    <a:lnTo>
                      <a:pt x="357" y="923"/>
                    </a:lnTo>
                    <a:lnTo>
                      <a:pt x="323" y="954"/>
                    </a:lnTo>
                    <a:lnTo>
                      <a:pt x="295" y="989"/>
                    </a:lnTo>
                    <a:lnTo>
                      <a:pt x="273" y="1026"/>
                    </a:lnTo>
                    <a:lnTo>
                      <a:pt x="255" y="1063"/>
                    </a:lnTo>
                    <a:lnTo>
                      <a:pt x="243" y="1099"/>
                    </a:lnTo>
                    <a:lnTo>
                      <a:pt x="235" y="1130"/>
                    </a:lnTo>
                    <a:lnTo>
                      <a:pt x="229" y="1154"/>
                    </a:lnTo>
                    <a:lnTo>
                      <a:pt x="43" y="1154"/>
                    </a:lnTo>
                    <a:lnTo>
                      <a:pt x="40" y="1092"/>
                    </a:lnTo>
                    <a:lnTo>
                      <a:pt x="44" y="1034"/>
                    </a:lnTo>
                    <a:lnTo>
                      <a:pt x="51" y="979"/>
                    </a:lnTo>
                    <a:lnTo>
                      <a:pt x="62" y="930"/>
                    </a:lnTo>
                    <a:lnTo>
                      <a:pt x="77" y="883"/>
                    </a:lnTo>
                    <a:lnTo>
                      <a:pt x="94" y="841"/>
                    </a:lnTo>
                    <a:lnTo>
                      <a:pt x="113" y="803"/>
                    </a:lnTo>
                    <a:lnTo>
                      <a:pt x="134" y="768"/>
                    </a:lnTo>
                    <a:lnTo>
                      <a:pt x="153" y="738"/>
                    </a:lnTo>
                    <a:lnTo>
                      <a:pt x="174" y="712"/>
                    </a:lnTo>
                    <a:lnTo>
                      <a:pt x="192" y="689"/>
                    </a:lnTo>
                    <a:lnTo>
                      <a:pt x="208" y="672"/>
                    </a:lnTo>
                    <a:lnTo>
                      <a:pt x="224" y="656"/>
                    </a:lnTo>
                    <a:lnTo>
                      <a:pt x="235" y="647"/>
                    </a:lnTo>
                    <a:lnTo>
                      <a:pt x="241" y="640"/>
                    </a:lnTo>
                    <a:lnTo>
                      <a:pt x="244" y="638"/>
                    </a:lnTo>
                    <a:lnTo>
                      <a:pt x="261" y="625"/>
                    </a:lnTo>
                    <a:lnTo>
                      <a:pt x="273" y="615"/>
                    </a:lnTo>
                    <a:lnTo>
                      <a:pt x="286" y="605"/>
                    </a:lnTo>
                    <a:lnTo>
                      <a:pt x="298" y="597"/>
                    </a:lnTo>
                    <a:lnTo>
                      <a:pt x="310" y="590"/>
                    </a:lnTo>
                    <a:lnTo>
                      <a:pt x="323" y="583"/>
                    </a:lnTo>
                    <a:lnTo>
                      <a:pt x="335" y="578"/>
                    </a:lnTo>
                    <a:lnTo>
                      <a:pt x="349" y="572"/>
                    </a:lnTo>
                    <a:lnTo>
                      <a:pt x="363" y="567"/>
                    </a:lnTo>
                    <a:lnTo>
                      <a:pt x="377" y="563"/>
                    </a:lnTo>
                    <a:lnTo>
                      <a:pt x="390" y="558"/>
                    </a:lnTo>
                    <a:lnTo>
                      <a:pt x="404" y="556"/>
                    </a:lnTo>
                    <a:lnTo>
                      <a:pt x="419" y="553"/>
                    </a:lnTo>
                    <a:lnTo>
                      <a:pt x="433" y="550"/>
                    </a:lnTo>
                    <a:lnTo>
                      <a:pt x="450" y="549"/>
                    </a:lnTo>
                    <a:lnTo>
                      <a:pt x="465" y="546"/>
                    </a:lnTo>
                    <a:lnTo>
                      <a:pt x="482" y="545"/>
                    </a:lnTo>
                    <a:lnTo>
                      <a:pt x="495" y="572"/>
                    </a:lnTo>
                    <a:lnTo>
                      <a:pt x="504" y="589"/>
                    </a:lnTo>
                    <a:lnTo>
                      <a:pt x="513" y="608"/>
                    </a:lnTo>
                    <a:lnTo>
                      <a:pt x="522" y="630"/>
                    </a:lnTo>
                    <a:lnTo>
                      <a:pt x="530" y="654"/>
                    </a:lnTo>
                    <a:lnTo>
                      <a:pt x="537" y="680"/>
                    </a:lnTo>
                    <a:lnTo>
                      <a:pt x="542" y="709"/>
                    </a:lnTo>
                    <a:lnTo>
                      <a:pt x="548" y="739"/>
                    </a:lnTo>
                    <a:lnTo>
                      <a:pt x="551" y="772"/>
                    </a:lnTo>
                    <a:lnTo>
                      <a:pt x="588" y="756"/>
                    </a:lnTo>
                    <a:lnTo>
                      <a:pt x="582" y="718"/>
                    </a:lnTo>
                    <a:lnTo>
                      <a:pt x="577" y="684"/>
                    </a:lnTo>
                    <a:lnTo>
                      <a:pt x="568" y="652"/>
                    </a:lnTo>
                    <a:lnTo>
                      <a:pt x="560" y="623"/>
                    </a:lnTo>
                    <a:lnTo>
                      <a:pt x="551" y="598"/>
                    </a:lnTo>
                    <a:lnTo>
                      <a:pt x="541" y="576"/>
                    </a:lnTo>
                    <a:lnTo>
                      <a:pt x="531" y="557"/>
                    </a:lnTo>
                    <a:lnTo>
                      <a:pt x="523" y="542"/>
                    </a:lnTo>
                    <a:lnTo>
                      <a:pt x="539" y="542"/>
                    </a:lnTo>
                    <a:lnTo>
                      <a:pt x="556" y="541"/>
                    </a:lnTo>
                    <a:lnTo>
                      <a:pt x="574" y="541"/>
                    </a:lnTo>
                    <a:lnTo>
                      <a:pt x="592" y="541"/>
                    </a:lnTo>
                    <a:lnTo>
                      <a:pt x="610" y="541"/>
                    </a:lnTo>
                    <a:lnTo>
                      <a:pt x="628" y="541"/>
                    </a:lnTo>
                    <a:lnTo>
                      <a:pt x="646" y="541"/>
                    </a:lnTo>
                    <a:lnTo>
                      <a:pt x="665" y="541"/>
                    </a:lnTo>
                    <a:lnTo>
                      <a:pt x="671" y="541"/>
                    </a:lnTo>
                    <a:lnTo>
                      <a:pt x="684" y="541"/>
                    </a:lnTo>
                    <a:lnTo>
                      <a:pt x="698" y="541"/>
                    </a:lnTo>
                    <a:lnTo>
                      <a:pt x="704" y="541"/>
                    </a:lnTo>
                    <a:lnTo>
                      <a:pt x="711" y="541"/>
                    </a:lnTo>
                    <a:lnTo>
                      <a:pt x="719" y="539"/>
                    </a:lnTo>
                    <a:lnTo>
                      <a:pt x="726" y="538"/>
                    </a:lnTo>
                    <a:lnTo>
                      <a:pt x="733" y="536"/>
                    </a:lnTo>
                    <a:lnTo>
                      <a:pt x="737" y="545"/>
                    </a:lnTo>
                    <a:lnTo>
                      <a:pt x="745" y="567"/>
                    </a:lnTo>
                    <a:lnTo>
                      <a:pt x="756" y="597"/>
                    </a:lnTo>
                    <a:lnTo>
                      <a:pt x="767" y="633"/>
                    </a:lnTo>
                    <a:lnTo>
                      <a:pt x="777" y="673"/>
                    </a:lnTo>
                    <a:lnTo>
                      <a:pt x="813" y="658"/>
                    </a:lnTo>
                    <a:lnTo>
                      <a:pt x="807" y="638"/>
                    </a:lnTo>
                    <a:lnTo>
                      <a:pt x="803" y="621"/>
                    </a:lnTo>
                    <a:lnTo>
                      <a:pt x="797" y="603"/>
                    </a:lnTo>
                    <a:lnTo>
                      <a:pt x="792" y="585"/>
                    </a:lnTo>
                    <a:lnTo>
                      <a:pt x="786" y="569"/>
                    </a:lnTo>
                    <a:lnTo>
                      <a:pt x="781" y="554"/>
                    </a:lnTo>
                    <a:lnTo>
                      <a:pt x="777" y="542"/>
                    </a:lnTo>
                    <a:lnTo>
                      <a:pt x="771" y="529"/>
                    </a:lnTo>
                    <a:lnTo>
                      <a:pt x="770" y="524"/>
                    </a:lnTo>
                    <a:lnTo>
                      <a:pt x="797" y="507"/>
                    </a:lnTo>
                    <a:lnTo>
                      <a:pt x="825" y="485"/>
                    </a:lnTo>
                    <a:lnTo>
                      <a:pt x="850" y="458"/>
                    </a:lnTo>
                    <a:lnTo>
                      <a:pt x="873" y="427"/>
                    </a:lnTo>
                    <a:lnTo>
                      <a:pt x="897" y="394"/>
                    </a:lnTo>
                    <a:lnTo>
                      <a:pt x="918" y="360"/>
                    </a:lnTo>
                    <a:lnTo>
                      <a:pt x="937" y="323"/>
                    </a:lnTo>
                    <a:lnTo>
                      <a:pt x="955" y="284"/>
                    </a:lnTo>
                    <a:lnTo>
                      <a:pt x="971" y="247"/>
                    </a:lnTo>
                    <a:lnTo>
                      <a:pt x="987" y="209"/>
                    </a:lnTo>
                    <a:lnTo>
                      <a:pt x="1000" y="174"/>
                    </a:lnTo>
                    <a:lnTo>
                      <a:pt x="1011" y="139"/>
                    </a:lnTo>
                    <a:lnTo>
                      <a:pt x="1021" y="107"/>
                    </a:lnTo>
                    <a:lnTo>
                      <a:pt x="1029" y="80"/>
                    </a:lnTo>
                    <a:lnTo>
                      <a:pt x="1036" y="56"/>
                    </a:lnTo>
                    <a:lnTo>
                      <a:pt x="1042" y="38"/>
                    </a:lnTo>
                    <a:lnTo>
                      <a:pt x="1239" y="38"/>
                    </a:lnTo>
                    <a:lnTo>
                      <a:pt x="1240" y="70"/>
                    </a:lnTo>
                    <a:lnTo>
                      <a:pt x="1240" y="116"/>
                    </a:lnTo>
                    <a:lnTo>
                      <a:pt x="1236" y="171"/>
                    </a:lnTo>
                    <a:lnTo>
                      <a:pt x="1228" y="236"/>
                    </a:lnTo>
                    <a:lnTo>
                      <a:pt x="1221" y="273"/>
                    </a:lnTo>
                    <a:lnTo>
                      <a:pt x="1209" y="323"/>
                    </a:lnTo>
                    <a:lnTo>
                      <a:pt x="1192" y="371"/>
                    </a:lnTo>
                    <a:lnTo>
                      <a:pt x="1174" y="416"/>
                    </a:lnTo>
                    <a:lnTo>
                      <a:pt x="1152" y="459"/>
                    </a:lnTo>
                    <a:lnTo>
                      <a:pt x="1127" y="501"/>
                    </a:lnTo>
                    <a:lnTo>
                      <a:pt x="1101" y="539"/>
                    </a:lnTo>
                    <a:lnTo>
                      <a:pt x="1071" y="575"/>
                    </a:lnTo>
                    <a:lnTo>
                      <a:pt x="1038" y="608"/>
                    </a:lnTo>
                    <a:lnTo>
                      <a:pt x="1033" y="611"/>
                    </a:lnTo>
                    <a:lnTo>
                      <a:pt x="1028" y="615"/>
                    </a:lnTo>
                    <a:lnTo>
                      <a:pt x="1020" y="621"/>
                    </a:lnTo>
                    <a:lnTo>
                      <a:pt x="1011" y="627"/>
                    </a:lnTo>
                    <a:lnTo>
                      <a:pt x="1000" y="636"/>
                    </a:lnTo>
                    <a:lnTo>
                      <a:pt x="989" y="644"/>
                    </a:lnTo>
                    <a:lnTo>
                      <a:pt x="978" y="655"/>
                    </a:lnTo>
                    <a:lnTo>
                      <a:pt x="966" y="666"/>
                    </a:lnTo>
                    <a:lnTo>
                      <a:pt x="1011" y="683"/>
                    </a:lnTo>
                    <a:lnTo>
                      <a:pt x="1021" y="673"/>
                    </a:lnTo>
                    <a:lnTo>
                      <a:pt x="1031" y="665"/>
                    </a:lnTo>
                    <a:lnTo>
                      <a:pt x="1039" y="658"/>
                    </a:lnTo>
                    <a:lnTo>
                      <a:pt x="1047" y="651"/>
                    </a:lnTo>
                    <a:lnTo>
                      <a:pt x="1054" y="645"/>
                    </a:lnTo>
                    <a:lnTo>
                      <a:pt x="1058" y="641"/>
                    </a:lnTo>
                    <a:lnTo>
                      <a:pt x="1061" y="640"/>
                    </a:lnTo>
                    <a:lnTo>
                      <a:pt x="1062" y="638"/>
                    </a:lnTo>
                    <a:lnTo>
                      <a:pt x="1065" y="636"/>
                    </a:lnTo>
                    <a:lnTo>
                      <a:pt x="1093" y="608"/>
                    </a:lnTo>
                    <a:lnTo>
                      <a:pt x="1119" y="578"/>
                    </a:lnTo>
                    <a:lnTo>
                      <a:pt x="1142" y="546"/>
                    </a:lnTo>
                    <a:lnTo>
                      <a:pt x="1165" y="513"/>
                    </a:lnTo>
                    <a:lnTo>
                      <a:pt x="1185" y="478"/>
                    </a:lnTo>
                    <a:lnTo>
                      <a:pt x="1205" y="441"/>
                    </a:lnTo>
                    <a:lnTo>
                      <a:pt x="1221" y="404"/>
                    </a:lnTo>
                    <a:lnTo>
                      <a:pt x="1235" y="364"/>
                    </a:lnTo>
                    <a:lnTo>
                      <a:pt x="1240" y="349"/>
                    </a:lnTo>
                    <a:lnTo>
                      <a:pt x="1245" y="331"/>
                    </a:lnTo>
                    <a:lnTo>
                      <a:pt x="1249" y="310"/>
                    </a:lnTo>
                    <a:lnTo>
                      <a:pt x="1253" y="291"/>
                    </a:lnTo>
                    <a:lnTo>
                      <a:pt x="1256" y="294"/>
                    </a:lnTo>
                    <a:lnTo>
                      <a:pt x="1258" y="278"/>
                    </a:lnTo>
                    <a:lnTo>
                      <a:pt x="1261" y="265"/>
                    </a:lnTo>
                    <a:lnTo>
                      <a:pt x="1264" y="249"/>
                    </a:lnTo>
                    <a:lnTo>
                      <a:pt x="1267" y="236"/>
                    </a:lnTo>
                    <a:lnTo>
                      <a:pt x="1267" y="236"/>
                    </a:lnTo>
                    <a:lnTo>
                      <a:pt x="1267" y="236"/>
                    </a:lnTo>
                    <a:lnTo>
                      <a:pt x="1275" y="176"/>
                    </a:lnTo>
                    <a:lnTo>
                      <a:pt x="1279" y="123"/>
                    </a:lnTo>
                    <a:lnTo>
                      <a:pt x="1279" y="78"/>
                    </a:lnTo>
                    <a:lnTo>
                      <a:pt x="1278" y="44"/>
                    </a:lnTo>
                    <a:close/>
                  </a:path>
                </a:pathLst>
              </a:custGeom>
              <a:solidFill>
                <a:schemeClr val="hlink"/>
              </a:solidFill>
              <a:ln w="9525">
                <a:noFill/>
                <a:round/>
                <a:headEnd/>
                <a:tailEnd/>
              </a:ln>
            </p:spPr>
            <p:txBody>
              <a:bodyPr/>
              <a:lstStyle/>
              <a:p>
                <a:endParaRPr lang="es-AR"/>
              </a:p>
            </p:txBody>
          </p:sp>
        </p:grpSp>
        <p:grpSp>
          <p:nvGrpSpPr>
            <p:cNvPr id="34831" name="Group 15"/>
            <p:cNvGrpSpPr>
              <a:grpSpLocks/>
            </p:cNvGrpSpPr>
            <p:nvPr/>
          </p:nvGrpSpPr>
          <p:grpSpPr bwMode="auto">
            <a:xfrm>
              <a:off x="2299" y="1255"/>
              <a:ext cx="1360" cy="379"/>
              <a:chOff x="292" y="1237"/>
              <a:chExt cx="1360" cy="379"/>
            </a:xfrm>
          </p:grpSpPr>
          <p:sp>
            <p:nvSpPr>
              <p:cNvPr id="34832" name="Freeform 16"/>
              <p:cNvSpPr>
                <a:spLocks/>
              </p:cNvSpPr>
              <p:nvPr/>
            </p:nvSpPr>
            <p:spPr bwMode="auto">
              <a:xfrm>
                <a:off x="292" y="1237"/>
                <a:ext cx="1360" cy="379"/>
              </a:xfrm>
              <a:custGeom>
                <a:avLst/>
                <a:gdLst/>
                <a:ahLst/>
                <a:cxnLst>
                  <a:cxn ang="0">
                    <a:pos x="1360" y="86"/>
                  </a:cxn>
                  <a:cxn ang="0">
                    <a:pos x="1360" y="0"/>
                  </a:cxn>
                  <a:cxn ang="0">
                    <a:pos x="0" y="0"/>
                  </a:cxn>
                  <a:cxn ang="0">
                    <a:pos x="0" y="86"/>
                  </a:cxn>
                  <a:cxn ang="0">
                    <a:pos x="1103" y="86"/>
                  </a:cxn>
                  <a:cxn ang="0">
                    <a:pos x="1103" y="153"/>
                  </a:cxn>
                  <a:cxn ang="0">
                    <a:pos x="1096" y="167"/>
                  </a:cxn>
                  <a:cxn ang="0">
                    <a:pos x="1090" y="188"/>
                  </a:cxn>
                  <a:cxn ang="0">
                    <a:pos x="1081" y="208"/>
                  </a:cxn>
                  <a:cxn ang="0">
                    <a:pos x="1073" y="222"/>
                  </a:cxn>
                  <a:cxn ang="0">
                    <a:pos x="1062" y="236"/>
                  </a:cxn>
                  <a:cxn ang="0">
                    <a:pos x="1055" y="254"/>
                  </a:cxn>
                  <a:cxn ang="0">
                    <a:pos x="1054" y="275"/>
                  </a:cxn>
                  <a:cxn ang="0">
                    <a:pos x="1056" y="295"/>
                  </a:cxn>
                  <a:cxn ang="0">
                    <a:pos x="1063" y="316"/>
                  </a:cxn>
                  <a:cxn ang="0">
                    <a:pos x="1073" y="335"/>
                  </a:cxn>
                  <a:cxn ang="0">
                    <a:pos x="1087" y="353"/>
                  </a:cxn>
                  <a:cxn ang="0">
                    <a:pos x="1102" y="367"/>
                  </a:cxn>
                  <a:cxn ang="0">
                    <a:pos x="1110" y="310"/>
                  </a:cxn>
                  <a:cxn ang="0">
                    <a:pos x="1105" y="305"/>
                  </a:cxn>
                  <a:cxn ang="0">
                    <a:pos x="1101" y="298"/>
                  </a:cxn>
                  <a:cxn ang="0">
                    <a:pos x="1098" y="290"/>
                  </a:cxn>
                  <a:cxn ang="0">
                    <a:pos x="1096" y="280"/>
                  </a:cxn>
                  <a:cxn ang="0">
                    <a:pos x="1098" y="268"/>
                  </a:cxn>
                  <a:cxn ang="0">
                    <a:pos x="1103" y="257"/>
                  </a:cxn>
                  <a:cxn ang="0">
                    <a:pos x="1112" y="250"/>
                  </a:cxn>
                  <a:cxn ang="0">
                    <a:pos x="1123" y="247"/>
                  </a:cxn>
                  <a:cxn ang="0">
                    <a:pos x="1132" y="250"/>
                  </a:cxn>
                  <a:cxn ang="0">
                    <a:pos x="1141" y="257"/>
                  </a:cxn>
                  <a:cxn ang="0">
                    <a:pos x="1146" y="268"/>
                  </a:cxn>
                  <a:cxn ang="0">
                    <a:pos x="1148" y="280"/>
                  </a:cxn>
                  <a:cxn ang="0">
                    <a:pos x="1146" y="292"/>
                  </a:cxn>
                  <a:cxn ang="0">
                    <a:pos x="1141" y="303"/>
                  </a:cxn>
                  <a:cxn ang="0">
                    <a:pos x="1132" y="310"/>
                  </a:cxn>
                  <a:cxn ang="0">
                    <a:pos x="1123" y="313"/>
                  </a:cxn>
                  <a:cxn ang="0">
                    <a:pos x="1120" y="313"/>
                  </a:cxn>
                  <a:cxn ang="0">
                    <a:pos x="1117" y="312"/>
                  </a:cxn>
                  <a:cxn ang="0">
                    <a:pos x="1113" y="312"/>
                  </a:cxn>
                  <a:cxn ang="0">
                    <a:pos x="1110" y="310"/>
                  </a:cxn>
                  <a:cxn ang="0">
                    <a:pos x="1102" y="367"/>
                  </a:cxn>
                  <a:cxn ang="0">
                    <a:pos x="1110" y="372"/>
                  </a:cxn>
                  <a:cxn ang="0">
                    <a:pos x="1120" y="375"/>
                  </a:cxn>
                  <a:cxn ang="0">
                    <a:pos x="1130" y="378"/>
                  </a:cxn>
                  <a:cxn ang="0">
                    <a:pos x="1139" y="379"/>
                  </a:cxn>
                  <a:cxn ang="0">
                    <a:pos x="1139" y="379"/>
                  </a:cxn>
                  <a:cxn ang="0">
                    <a:pos x="1139" y="379"/>
                  </a:cxn>
                  <a:cxn ang="0">
                    <a:pos x="1139" y="379"/>
                  </a:cxn>
                  <a:cxn ang="0">
                    <a:pos x="1141" y="379"/>
                  </a:cxn>
                  <a:cxn ang="0">
                    <a:pos x="1142" y="379"/>
                  </a:cxn>
                  <a:cxn ang="0">
                    <a:pos x="1165" y="374"/>
                  </a:cxn>
                  <a:cxn ang="0">
                    <a:pos x="1186" y="360"/>
                  </a:cxn>
                  <a:cxn ang="0">
                    <a:pos x="1204" y="339"/>
                  </a:cxn>
                  <a:cxn ang="0">
                    <a:pos x="1217" y="315"/>
                  </a:cxn>
                  <a:cxn ang="0">
                    <a:pos x="1225" y="290"/>
                  </a:cxn>
                  <a:cxn ang="0">
                    <a:pos x="1226" y="263"/>
                  </a:cxn>
                  <a:cxn ang="0">
                    <a:pos x="1221" y="240"/>
                  </a:cxn>
                  <a:cxn ang="0">
                    <a:pos x="1207" y="222"/>
                  </a:cxn>
                  <a:cxn ang="0">
                    <a:pos x="1197" y="208"/>
                  </a:cxn>
                  <a:cxn ang="0">
                    <a:pos x="1189" y="186"/>
                  </a:cxn>
                  <a:cxn ang="0">
                    <a:pos x="1181" y="164"/>
                  </a:cxn>
                  <a:cxn ang="0">
                    <a:pos x="1174" y="149"/>
                  </a:cxn>
                  <a:cxn ang="0">
                    <a:pos x="1174" y="86"/>
                  </a:cxn>
                  <a:cxn ang="0">
                    <a:pos x="1360" y="86"/>
                  </a:cxn>
                </a:cxnLst>
                <a:rect l="0" t="0" r="r" b="b"/>
                <a:pathLst>
                  <a:path w="1360" h="379">
                    <a:moveTo>
                      <a:pt x="1360" y="86"/>
                    </a:moveTo>
                    <a:lnTo>
                      <a:pt x="1360" y="0"/>
                    </a:lnTo>
                    <a:lnTo>
                      <a:pt x="0" y="0"/>
                    </a:lnTo>
                    <a:lnTo>
                      <a:pt x="0" y="86"/>
                    </a:lnTo>
                    <a:lnTo>
                      <a:pt x="1103" y="86"/>
                    </a:lnTo>
                    <a:lnTo>
                      <a:pt x="1103" y="153"/>
                    </a:lnTo>
                    <a:lnTo>
                      <a:pt x="1096" y="167"/>
                    </a:lnTo>
                    <a:lnTo>
                      <a:pt x="1090" y="188"/>
                    </a:lnTo>
                    <a:lnTo>
                      <a:pt x="1081" y="208"/>
                    </a:lnTo>
                    <a:lnTo>
                      <a:pt x="1073" y="222"/>
                    </a:lnTo>
                    <a:lnTo>
                      <a:pt x="1062" y="236"/>
                    </a:lnTo>
                    <a:lnTo>
                      <a:pt x="1055" y="254"/>
                    </a:lnTo>
                    <a:lnTo>
                      <a:pt x="1054" y="275"/>
                    </a:lnTo>
                    <a:lnTo>
                      <a:pt x="1056" y="295"/>
                    </a:lnTo>
                    <a:lnTo>
                      <a:pt x="1063" y="316"/>
                    </a:lnTo>
                    <a:lnTo>
                      <a:pt x="1073" y="335"/>
                    </a:lnTo>
                    <a:lnTo>
                      <a:pt x="1087" y="353"/>
                    </a:lnTo>
                    <a:lnTo>
                      <a:pt x="1102" y="367"/>
                    </a:lnTo>
                    <a:lnTo>
                      <a:pt x="1110" y="310"/>
                    </a:lnTo>
                    <a:lnTo>
                      <a:pt x="1105" y="305"/>
                    </a:lnTo>
                    <a:lnTo>
                      <a:pt x="1101" y="298"/>
                    </a:lnTo>
                    <a:lnTo>
                      <a:pt x="1098" y="290"/>
                    </a:lnTo>
                    <a:lnTo>
                      <a:pt x="1096" y="280"/>
                    </a:lnTo>
                    <a:lnTo>
                      <a:pt x="1098" y="268"/>
                    </a:lnTo>
                    <a:lnTo>
                      <a:pt x="1103" y="257"/>
                    </a:lnTo>
                    <a:lnTo>
                      <a:pt x="1112" y="250"/>
                    </a:lnTo>
                    <a:lnTo>
                      <a:pt x="1123" y="247"/>
                    </a:lnTo>
                    <a:lnTo>
                      <a:pt x="1132" y="250"/>
                    </a:lnTo>
                    <a:lnTo>
                      <a:pt x="1141" y="257"/>
                    </a:lnTo>
                    <a:lnTo>
                      <a:pt x="1146" y="268"/>
                    </a:lnTo>
                    <a:lnTo>
                      <a:pt x="1148" y="280"/>
                    </a:lnTo>
                    <a:lnTo>
                      <a:pt x="1146" y="292"/>
                    </a:lnTo>
                    <a:lnTo>
                      <a:pt x="1141" y="303"/>
                    </a:lnTo>
                    <a:lnTo>
                      <a:pt x="1132" y="310"/>
                    </a:lnTo>
                    <a:lnTo>
                      <a:pt x="1123" y="313"/>
                    </a:lnTo>
                    <a:lnTo>
                      <a:pt x="1120" y="313"/>
                    </a:lnTo>
                    <a:lnTo>
                      <a:pt x="1117" y="312"/>
                    </a:lnTo>
                    <a:lnTo>
                      <a:pt x="1113" y="312"/>
                    </a:lnTo>
                    <a:lnTo>
                      <a:pt x="1110" y="310"/>
                    </a:lnTo>
                    <a:lnTo>
                      <a:pt x="1102" y="367"/>
                    </a:lnTo>
                    <a:lnTo>
                      <a:pt x="1110" y="372"/>
                    </a:lnTo>
                    <a:lnTo>
                      <a:pt x="1120" y="375"/>
                    </a:lnTo>
                    <a:lnTo>
                      <a:pt x="1130" y="378"/>
                    </a:lnTo>
                    <a:lnTo>
                      <a:pt x="1139" y="379"/>
                    </a:lnTo>
                    <a:lnTo>
                      <a:pt x="1139" y="379"/>
                    </a:lnTo>
                    <a:lnTo>
                      <a:pt x="1139" y="379"/>
                    </a:lnTo>
                    <a:lnTo>
                      <a:pt x="1139" y="379"/>
                    </a:lnTo>
                    <a:lnTo>
                      <a:pt x="1141" y="379"/>
                    </a:lnTo>
                    <a:lnTo>
                      <a:pt x="1142" y="379"/>
                    </a:lnTo>
                    <a:lnTo>
                      <a:pt x="1165" y="374"/>
                    </a:lnTo>
                    <a:lnTo>
                      <a:pt x="1186" y="360"/>
                    </a:lnTo>
                    <a:lnTo>
                      <a:pt x="1204" y="339"/>
                    </a:lnTo>
                    <a:lnTo>
                      <a:pt x="1217" y="315"/>
                    </a:lnTo>
                    <a:lnTo>
                      <a:pt x="1225" y="290"/>
                    </a:lnTo>
                    <a:lnTo>
                      <a:pt x="1226" y="263"/>
                    </a:lnTo>
                    <a:lnTo>
                      <a:pt x="1221" y="240"/>
                    </a:lnTo>
                    <a:lnTo>
                      <a:pt x="1207" y="222"/>
                    </a:lnTo>
                    <a:lnTo>
                      <a:pt x="1197" y="208"/>
                    </a:lnTo>
                    <a:lnTo>
                      <a:pt x="1189" y="186"/>
                    </a:lnTo>
                    <a:lnTo>
                      <a:pt x="1181" y="164"/>
                    </a:lnTo>
                    <a:lnTo>
                      <a:pt x="1174" y="149"/>
                    </a:lnTo>
                    <a:lnTo>
                      <a:pt x="1174" y="86"/>
                    </a:lnTo>
                    <a:lnTo>
                      <a:pt x="1360" y="86"/>
                    </a:lnTo>
                    <a:close/>
                  </a:path>
                </a:pathLst>
              </a:custGeom>
              <a:solidFill>
                <a:schemeClr val="hlink"/>
              </a:solidFill>
              <a:ln w="9525">
                <a:noFill/>
                <a:round/>
                <a:headEnd/>
                <a:tailEnd/>
              </a:ln>
            </p:spPr>
            <p:txBody>
              <a:bodyPr/>
              <a:lstStyle/>
              <a:p>
                <a:endParaRPr lang="es-AR"/>
              </a:p>
            </p:txBody>
          </p:sp>
          <p:sp>
            <p:nvSpPr>
              <p:cNvPr id="34833" name="AutoShape 17"/>
              <p:cNvSpPr>
                <a:spLocks noChangeArrowheads="1"/>
              </p:cNvSpPr>
              <p:nvPr/>
            </p:nvSpPr>
            <p:spPr bwMode="auto">
              <a:xfrm flipV="1">
                <a:off x="1278" y="1337"/>
                <a:ext cx="298" cy="17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hlink"/>
              </a:solidFill>
              <a:ln w="9525">
                <a:solidFill>
                  <a:schemeClr val="hlink"/>
                </a:solidFill>
                <a:miter lim="800000"/>
                <a:headEnd/>
                <a:tailEnd/>
              </a:ln>
              <a:effectLst/>
            </p:spPr>
            <p:txBody>
              <a:bodyPr wrap="none" anchor="ctr"/>
              <a:lstStyle/>
              <a:p>
                <a:endParaRPr lang="es-AR"/>
              </a:p>
            </p:txBody>
          </p:sp>
        </p:grpSp>
      </p:grpSp>
      <p:sp>
        <p:nvSpPr>
          <p:cNvPr id="34835" name="Text Box 19"/>
          <p:cNvSpPr txBox="1">
            <a:spLocks noChangeArrowheads="1"/>
          </p:cNvSpPr>
          <p:nvPr/>
        </p:nvSpPr>
        <p:spPr bwMode="auto">
          <a:xfrm>
            <a:off x="2854325" y="4510088"/>
            <a:ext cx="1295400" cy="403225"/>
          </a:xfrm>
          <a:prstGeom prst="rect">
            <a:avLst/>
          </a:prstGeom>
          <a:noFill/>
          <a:ln w="12700">
            <a:noFill/>
            <a:miter lim="800000"/>
            <a:headEnd type="none" w="sm" len="sm"/>
            <a:tailEnd type="none" w="sm" len="sm"/>
          </a:ln>
          <a:effectLst/>
        </p:spPr>
        <p:txBody>
          <a:bodyPr>
            <a:spAutoFit/>
          </a:bodyPr>
          <a:lstStyle/>
          <a:p>
            <a:pPr algn="ctr" eaLnBrk="0" hangingPunct="0">
              <a:lnSpc>
                <a:spcPct val="85000"/>
              </a:lnSpc>
              <a:spcBef>
                <a:spcPct val="50000"/>
              </a:spcBef>
            </a:pPr>
            <a:r>
              <a:rPr lang="es-ES_tradnl" b="1">
                <a:solidFill>
                  <a:srgbClr val="FF3300"/>
                </a:solidFill>
                <a:latin typeface="Arial" charset="0"/>
              </a:rPr>
              <a:t>Peligro</a:t>
            </a:r>
            <a:endParaRPr lang="es-ES" b="1">
              <a:solidFill>
                <a:srgbClr val="FF3300"/>
              </a:solidFill>
              <a:latin typeface="Arial" charset="0"/>
            </a:endParaRPr>
          </a:p>
        </p:txBody>
      </p:sp>
      <p:sp>
        <p:nvSpPr>
          <p:cNvPr id="34837" name="Text Box 21"/>
          <p:cNvSpPr txBox="1">
            <a:spLocks noChangeArrowheads="1"/>
          </p:cNvSpPr>
          <p:nvPr/>
        </p:nvSpPr>
        <p:spPr bwMode="auto">
          <a:xfrm>
            <a:off x="2811463" y="6248400"/>
            <a:ext cx="614362" cy="350838"/>
          </a:xfrm>
          <a:prstGeom prst="rect">
            <a:avLst/>
          </a:prstGeom>
          <a:noFill/>
          <a:ln w="12700">
            <a:noFill/>
            <a:miter lim="800000"/>
            <a:headEnd type="none" w="sm" len="sm"/>
            <a:tailEnd type="none" w="sm" len="sm"/>
          </a:ln>
          <a:effectLst/>
        </p:spPr>
        <p:txBody>
          <a:bodyPr>
            <a:spAutoFit/>
          </a:bodyPr>
          <a:lstStyle/>
          <a:p>
            <a:pPr algn="ctr" eaLnBrk="0" hangingPunct="0">
              <a:lnSpc>
                <a:spcPct val="85000"/>
              </a:lnSpc>
              <a:spcBef>
                <a:spcPct val="50000"/>
              </a:spcBef>
            </a:pPr>
            <a:r>
              <a:rPr lang="es-ES_tradnl" sz="2000" b="1">
                <a:solidFill>
                  <a:srgbClr val="000000"/>
                </a:solidFill>
                <a:latin typeface="Arial" charset="0"/>
              </a:rPr>
              <a:t>Ra</a:t>
            </a:r>
            <a:endParaRPr lang="es-ES" sz="2000" b="1" baseline="-25000">
              <a:solidFill>
                <a:srgbClr val="000000"/>
              </a:solidFill>
              <a:latin typeface="Arial" charset="0"/>
            </a:endParaRPr>
          </a:p>
        </p:txBody>
      </p:sp>
      <p:sp>
        <p:nvSpPr>
          <p:cNvPr id="34838" name="Freeform 22"/>
          <p:cNvSpPr>
            <a:spLocks/>
          </p:cNvSpPr>
          <p:nvPr/>
        </p:nvSpPr>
        <p:spPr bwMode="auto">
          <a:xfrm>
            <a:off x="1676400" y="2946400"/>
            <a:ext cx="1171575" cy="371475"/>
          </a:xfrm>
          <a:custGeom>
            <a:avLst/>
            <a:gdLst/>
            <a:ahLst/>
            <a:cxnLst>
              <a:cxn ang="0">
                <a:pos x="0" y="0"/>
              </a:cxn>
              <a:cxn ang="0">
                <a:pos x="468" y="0"/>
              </a:cxn>
              <a:cxn ang="0">
                <a:pos x="477" y="99"/>
              </a:cxn>
            </a:cxnLst>
            <a:rect l="0" t="0" r="r" b="b"/>
            <a:pathLst>
              <a:path w="477" h="99">
                <a:moveTo>
                  <a:pt x="0" y="0"/>
                </a:moveTo>
                <a:lnTo>
                  <a:pt x="468" y="0"/>
                </a:lnTo>
                <a:lnTo>
                  <a:pt x="477" y="99"/>
                </a:lnTo>
              </a:path>
            </a:pathLst>
          </a:custGeom>
          <a:noFill/>
          <a:ln w="28575" cap="flat" cmpd="sng">
            <a:solidFill>
              <a:srgbClr val="FF3300"/>
            </a:solidFill>
            <a:prstDash val="sysDot"/>
            <a:miter lim="800000"/>
            <a:headEnd type="none" w="med" len="med"/>
            <a:tailEnd type="triangle" w="med" len="med"/>
          </a:ln>
          <a:effectLst/>
        </p:spPr>
        <p:txBody>
          <a:bodyPr wrap="none"/>
          <a:lstStyle/>
          <a:p>
            <a:endParaRPr lang="es-AR"/>
          </a:p>
        </p:txBody>
      </p:sp>
      <p:sp>
        <p:nvSpPr>
          <p:cNvPr id="34839" name="Freeform 23"/>
          <p:cNvSpPr>
            <a:spLocks/>
          </p:cNvSpPr>
          <p:nvPr/>
        </p:nvSpPr>
        <p:spPr bwMode="auto">
          <a:xfrm>
            <a:off x="2044700" y="3276600"/>
            <a:ext cx="1052513" cy="3238500"/>
          </a:xfrm>
          <a:custGeom>
            <a:avLst/>
            <a:gdLst/>
            <a:ahLst/>
            <a:cxnLst>
              <a:cxn ang="0">
                <a:pos x="285" y="0"/>
              </a:cxn>
              <a:cxn ang="0">
                <a:pos x="348" y="306"/>
              </a:cxn>
              <a:cxn ang="0">
                <a:pos x="258" y="666"/>
              </a:cxn>
              <a:cxn ang="0">
                <a:pos x="114" y="846"/>
              </a:cxn>
              <a:cxn ang="0">
                <a:pos x="15" y="981"/>
              </a:cxn>
              <a:cxn ang="0">
                <a:pos x="24" y="1179"/>
              </a:cxn>
              <a:cxn ang="0">
                <a:pos x="123" y="1431"/>
              </a:cxn>
              <a:cxn ang="0">
                <a:pos x="186" y="1593"/>
              </a:cxn>
              <a:cxn ang="0">
                <a:pos x="213" y="1836"/>
              </a:cxn>
              <a:cxn ang="0">
                <a:pos x="186" y="2142"/>
              </a:cxn>
              <a:cxn ang="0">
                <a:pos x="348" y="2259"/>
              </a:cxn>
              <a:cxn ang="0">
                <a:pos x="573" y="2277"/>
              </a:cxn>
              <a:cxn ang="0">
                <a:pos x="663" y="2286"/>
              </a:cxn>
            </a:cxnLst>
            <a:rect l="0" t="0" r="r" b="b"/>
            <a:pathLst>
              <a:path w="663" h="2286">
                <a:moveTo>
                  <a:pt x="285" y="0"/>
                </a:moveTo>
                <a:cubicBezTo>
                  <a:pt x="319" y="97"/>
                  <a:pt x="353" y="195"/>
                  <a:pt x="348" y="306"/>
                </a:cubicBezTo>
                <a:cubicBezTo>
                  <a:pt x="343" y="417"/>
                  <a:pt x="297" y="576"/>
                  <a:pt x="258" y="666"/>
                </a:cubicBezTo>
                <a:cubicBezTo>
                  <a:pt x="219" y="756"/>
                  <a:pt x="154" y="794"/>
                  <a:pt x="114" y="846"/>
                </a:cubicBezTo>
                <a:cubicBezTo>
                  <a:pt x="74" y="898"/>
                  <a:pt x="30" y="926"/>
                  <a:pt x="15" y="981"/>
                </a:cubicBezTo>
                <a:cubicBezTo>
                  <a:pt x="0" y="1036"/>
                  <a:pt x="6" y="1104"/>
                  <a:pt x="24" y="1179"/>
                </a:cubicBezTo>
                <a:cubicBezTo>
                  <a:pt x="42" y="1254"/>
                  <a:pt x="96" y="1362"/>
                  <a:pt x="123" y="1431"/>
                </a:cubicBezTo>
                <a:cubicBezTo>
                  <a:pt x="150" y="1500"/>
                  <a:pt x="171" y="1526"/>
                  <a:pt x="186" y="1593"/>
                </a:cubicBezTo>
                <a:cubicBezTo>
                  <a:pt x="201" y="1660"/>
                  <a:pt x="213" y="1745"/>
                  <a:pt x="213" y="1836"/>
                </a:cubicBezTo>
                <a:cubicBezTo>
                  <a:pt x="213" y="1927"/>
                  <a:pt x="164" y="2072"/>
                  <a:pt x="186" y="2142"/>
                </a:cubicBezTo>
                <a:cubicBezTo>
                  <a:pt x="208" y="2212"/>
                  <a:pt x="284" y="2237"/>
                  <a:pt x="348" y="2259"/>
                </a:cubicBezTo>
                <a:cubicBezTo>
                  <a:pt x="412" y="2281"/>
                  <a:pt x="521" y="2273"/>
                  <a:pt x="573" y="2277"/>
                </a:cubicBezTo>
                <a:cubicBezTo>
                  <a:pt x="625" y="2281"/>
                  <a:pt x="644" y="2283"/>
                  <a:pt x="663" y="2286"/>
                </a:cubicBez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sp>
        <p:nvSpPr>
          <p:cNvPr id="34840" name="Line 24"/>
          <p:cNvSpPr>
            <a:spLocks noChangeShapeType="1"/>
          </p:cNvSpPr>
          <p:nvPr/>
        </p:nvSpPr>
        <p:spPr bwMode="auto">
          <a:xfrm flipH="1">
            <a:off x="2906713" y="3805238"/>
            <a:ext cx="85725" cy="214312"/>
          </a:xfrm>
          <a:prstGeom prst="line">
            <a:avLst/>
          </a:prstGeom>
          <a:noFill/>
          <a:ln w="9525">
            <a:solidFill>
              <a:schemeClr val="folHlink"/>
            </a:solidFill>
            <a:miter lim="800000"/>
            <a:headEnd/>
            <a:tailEnd type="triangle" w="med" len="med"/>
          </a:ln>
          <a:effectLst/>
        </p:spPr>
        <p:txBody>
          <a:bodyPr wrap="none"/>
          <a:lstStyle/>
          <a:p>
            <a:endParaRPr lang="es-AR"/>
          </a:p>
        </p:txBody>
      </p:sp>
      <p:sp>
        <p:nvSpPr>
          <p:cNvPr id="34841" name="Line 25"/>
          <p:cNvSpPr>
            <a:spLocks noChangeShapeType="1"/>
          </p:cNvSpPr>
          <p:nvPr/>
        </p:nvSpPr>
        <p:spPr bwMode="auto">
          <a:xfrm>
            <a:off x="2449513" y="4776788"/>
            <a:ext cx="57150" cy="223837"/>
          </a:xfrm>
          <a:prstGeom prst="line">
            <a:avLst/>
          </a:prstGeom>
          <a:noFill/>
          <a:ln w="9525">
            <a:solidFill>
              <a:schemeClr val="folHlink"/>
            </a:solidFill>
            <a:miter lim="800000"/>
            <a:headEnd/>
            <a:tailEnd type="triangle" w="med" len="med"/>
          </a:ln>
          <a:effectLst/>
        </p:spPr>
        <p:txBody>
          <a:bodyPr wrap="none"/>
          <a:lstStyle/>
          <a:p>
            <a:endParaRPr lang="es-AR"/>
          </a:p>
        </p:txBody>
      </p:sp>
      <p:sp>
        <p:nvSpPr>
          <p:cNvPr id="34842" name="Line 26"/>
          <p:cNvSpPr>
            <a:spLocks noChangeShapeType="1"/>
          </p:cNvSpPr>
          <p:nvPr/>
        </p:nvSpPr>
        <p:spPr bwMode="auto">
          <a:xfrm>
            <a:off x="2773363" y="5767388"/>
            <a:ext cx="19050" cy="252412"/>
          </a:xfrm>
          <a:prstGeom prst="line">
            <a:avLst/>
          </a:prstGeom>
          <a:noFill/>
          <a:ln w="9525">
            <a:solidFill>
              <a:schemeClr val="folHlink"/>
            </a:solidFill>
            <a:miter lim="800000"/>
            <a:headEnd/>
            <a:tailEnd type="triangle" w="med" len="med"/>
          </a:ln>
          <a:effectLst/>
        </p:spPr>
        <p:txBody>
          <a:bodyPr wrap="none"/>
          <a:lstStyle/>
          <a:p>
            <a:endParaRPr lang="es-AR"/>
          </a:p>
        </p:txBody>
      </p:sp>
      <p:sp>
        <p:nvSpPr>
          <p:cNvPr id="34844" name="Text Box 28"/>
          <p:cNvSpPr txBox="1">
            <a:spLocks noChangeArrowheads="1"/>
          </p:cNvSpPr>
          <p:nvPr/>
        </p:nvSpPr>
        <p:spPr bwMode="auto">
          <a:xfrm>
            <a:off x="3354388" y="3009900"/>
            <a:ext cx="457200" cy="350838"/>
          </a:xfrm>
          <a:prstGeom prst="rect">
            <a:avLst/>
          </a:prstGeom>
          <a:noFill/>
          <a:ln w="12700">
            <a:noFill/>
            <a:miter lim="800000"/>
            <a:headEnd type="none" w="sm" len="sm"/>
            <a:tailEnd type="none" w="sm" len="sm"/>
          </a:ln>
          <a:effectLst/>
        </p:spPr>
        <p:txBody>
          <a:bodyPr>
            <a:spAutoFit/>
          </a:bodyPr>
          <a:lstStyle/>
          <a:p>
            <a:pPr algn="ctr" eaLnBrk="0" hangingPunct="0">
              <a:lnSpc>
                <a:spcPct val="85000"/>
              </a:lnSpc>
              <a:spcBef>
                <a:spcPct val="50000"/>
              </a:spcBef>
            </a:pPr>
            <a:r>
              <a:rPr lang="es-ES_tradnl" sz="2000" b="1">
                <a:solidFill>
                  <a:srgbClr val="000000"/>
                </a:solidFill>
                <a:latin typeface="Arial" charset="0"/>
              </a:rPr>
              <a:t>W</a:t>
            </a:r>
            <a:endParaRPr lang="es-ES" sz="2000" b="1">
              <a:solidFill>
                <a:srgbClr val="000000"/>
              </a:solidFill>
              <a:latin typeface="Arial" charset="0"/>
            </a:endParaRPr>
          </a:p>
        </p:txBody>
      </p:sp>
      <p:sp>
        <p:nvSpPr>
          <p:cNvPr id="34845" name="Line 29"/>
          <p:cNvSpPr>
            <a:spLocks noChangeShapeType="1"/>
          </p:cNvSpPr>
          <p:nvPr/>
        </p:nvSpPr>
        <p:spPr bwMode="auto">
          <a:xfrm>
            <a:off x="685800" y="6400800"/>
            <a:ext cx="3629025" cy="0"/>
          </a:xfrm>
          <a:prstGeom prst="line">
            <a:avLst/>
          </a:prstGeom>
          <a:noFill/>
          <a:ln w="28575">
            <a:solidFill>
              <a:schemeClr val="hlink"/>
            </a:solidFill>
            <a:miter lim="800000"/>
            <a:headEnd/>
            <a:tailEnd/>
          </a:ln>
          <a:effectLst/>
        </p:spPr>
        <p:txBody>
          <a:bodyPr wrap="none"/>
          <a:lstStyle/>
          <a:p>
            <a:endParaRPr lang="es-AR"/>
          </a:p>
        </p:txBody>
      </p:sp>
      <p:grpSp>
        <p:nvGrpSpPr>
          <p:cNvPr id="34876" name="Group 60"/>
          <p:cNvGrpSpPr>
            <a:grpSpLocks/>
          </p:cNvGrpSpPr>
          <p:nvPr/>
        </p:nvGrpSpPr>
        <p:grpSpPr bwMode="auto">
          <a:xfrm>
            <a:off x="4510088" y="2790825"/>
            <a:ext cx="4557712" cy="3609975"/>
            <a:chOff x="1314" y="1318"/>
            <a:chExt cx="2871" cy="2274"/>
          </a:xfrm>
        </p:grpSpPr>
        <p:sp>
          <p:nvSpPr>
            <p:cNvPr id="34877" name="Freeform 61"/>
            <p:cNvSpPr>
              <a:spLocks/>
            </p:cNvSpPr>
            <p:nvPr/>
          </p:nvSpPr>
          <p:spPr bwMode="auto">
            <a:xfrm>
              <a:off x="2018" y="1318"/>
              <a:ext cx="447" cy="431"/>
            </a:xfrm>
            <a:custGeom>
              <a:avLst/>
              <a:gdLst/>
              <a:ahLst/>
              <a:cxnLst>
                <a:cxn ang="0">
                  <a:pos x="7" y="112"/>
                </a:cxn>
                <a:cxn ang="0">
                  <a:pos x="0" y="167"/>
                </a:cxn>
                <a:cxn ang="0">
                  <a:pos x="12" y="220"/>
                </a:cxn>
                <a:cxn ang="0">
                  <a:pos x="39" y="266"/>
                </a:cxn>
                <a:cxn ang="0">
                  <a:pos x="88" y="302"/>
                </a:cxn>
                <a:cxn ang="0">
                  <a:pos x="149" y="318"/>
                </a:cxn>
                <a:cxn ang="0">
                  <a:pos x="209" y="311"/>
                </a:cxn>
                <a:cxn ang="0">
                  <a:pos x="264" y="282"/>
                </a:cxn>
                <a:cxn ang="0">
                  <a:pos x="344" y="272"/>
                </a:cxn>
                <a:cxn ang="0">
                  <a:pos x="347" y="261"/>
                </a:cxn>
                <a:cxn ang="0">
                  <a:pos x="349" y="229"/>
                </a:cxn>
                <a:cxn ang="0">
                  <a:pos x="370" y="215"/>
                </a:cxn>
                <a:cxn ang="0">
                  <a:pos x="381" y="195"/>
                </a:cxn>
                <a:cxn ang="0">
                  <a:pos x="383" y="153"/>
                </a:cxn>
                <a:cxn ang="0">
                  <a:pos x="363" y="135"/>
                </a:cxn>
                <a:cxn ang="0">
                  <a:pos x="347" y="137"/>
                </a:cxn>
                <a:cxn ang="0">
                  <a:pos x="335" y="142"/>
                </a:cxn>
                <a:cxn ang="0">
                  <a:pos x="326" y="114"/>
                </a:cxn>
                <a:cxn ang="0">
                  <a:pos x="310" y="87"/>
                </a:cxn>
                <a:cxn ang="0">
                  <a:pos x="289" y="59"/>
                </a:cxn>
                <a:cxn ang="0">
                  <a:pos x="262" y="34"/>
                </a:cxn>
                <a:cxn ang="0">
                  <a:pos x="204" y="4"/>
                </a:cxn>
                <a:cxn ang="0">
                  <a:pos x="145" y="0"/>
                </a:cxn>
                <a:cxn ang="0">
                  <a:pos x="85" y="18"/>
                </a:cxn>
                <a:cxn ang="0">
                  <a:pos x="35" y="59"/>
                </a:cxn>
                <a:cxn ang="0">
                  <a:pos x="26" y="73"/>
                </a:cxn>
                <a:cxn ang="0">
                  <a:pos x="19" y="87"/>
                </a:cxn>
                <a:cxn ang="0">
                  <a:pos x="99" y="128"/>
                </a:cxn>
                <a:cxn ang="0">
                  <a:pos x="234" y="130"/>
                </a:cxn>
                <a:cxn ang="0">
                  <a:pos x="262" y="112"/>
                </a:cxn>
                <a:cxn ang="0">
                  <a:pos x="289" y="121"/>
                </a:cxn>
                <a:cxn ang="0">
                  <a:pos x="301" y="153"/>
                </a:cxn>
                <a:cxn ang="0">
                  <a:pos x="287" y="188"/>
                </a:cxn>
                <a:cxn ang="0">
                  <a:pos x="259" y="206"/>
                </a:cxn>
                <a:cxn ang="0">
                  <a:pos x="237" y="201"/>
                </a:cxn>
                <a:cxn ang="0">
                  <a:pos x="225" y="185"/>
                </a:cxn>
                <a:cxn ang="0">
                  <a:pos x="88" y="160"/>
                </a:cxn>
                <a:cxn ang="0">
                  <a:pos x="19" y="87"/>
                </a:cxn>
              </a:cxnLst>
              <a:rect l="0" t="0" r="r" b="b"/>
              <a:pathLst>
                <a:path w="386" h="318">
                  <a:moveTo>
                    <a:pt x="19" y="87"/>
                  </a:moveTo>
                  <a:lnTo>
                    <a:pt x="7" y="112"/>
                  </a:lnTo>
                  <a:lnTo>
                    <a:pt x="3" y="140"/>
                  </a:lnTo>
                  <a:lnTo>
                    <a:pt x="0" y="167"/>
                  </a:lnTo>
                  <a:lnTo>
                    <a:pt x="5" y="192"/>
                  </a:lnTo>
                  <a:lnTo>
                    <a:pt x="12" y="220"/>
                  </a:lnTo>
                  <a:lnTo>
                    <a:pt x="23" y="243"/>
                  </a:lnTo>
                  <a:lnTo>
                    <a:pt x="39" y="266"/>
                  </a:lnTo>
                  <a:lnTo>
                    <a:pt x="60" y="284"/>
                  </a:lnTo>
                  <a:lnTo>
                    <a:pt x="88" y="302"/>
                  </a:lnTo>
                  <a:lnTo>
                    <a:pt x="117" y="314"/>
                  </a:lnTo>
                  <a:lnTo>
                    <a:pt x="149" y="318"/>
                  </a:lnTo>
                  <a:lnTo>
                    <a:pt x="179" y="318"/>
                  </a:lnTo>
                  <a:lnTo>
                    <a:pt x="209" y="311"/>
                  </a:lnTo>
                  <a:lnTo>
                    <a:pt x="239" y="300"/>
                  </a:lnTo>
                  <a:lnTo>
                    <a:pt x="264" y="282"/>
                  </a:lnTo>
                  <a:lnTo>
                    <a:pt x="287" y="259"/>
                  </a:lnTo>
                  <a:lnTo>
                    <a:pt x="344" y="272"/>
                  </a:lnTo>
                  <a:lnTo>
                    <a:pt x="344" y="270"/>
                  </a:lnTo>
                  <a:lnTo>
                    <a:pt x="347" y="261"/>
                  </a:lnTo>
                  <a:lnTo>
                    <a:pt x="349" y="247"/>
                  </a:lnTo>
                  <a:lnTo>
                    <a:pt x="349" y="229"/>
                  </a:lnTo>
                  <a:lnTo>
                    <a:pt x="358" y="224"/>
                  </a:lnTo>
                  <a:lnTo>
                    <a:pt x="370" y="215"/>
                  </a:lnTo>
                  <a:lnTo>
                    <a:pt x="376" y="206"/>
                  </a:lnTo>
                  <a:lnTo>
                    <a:pt x="381" y="195"/>
                  </a:lnTo>
                  <a:lnTo>
                    <a:pt x="386" y="174"/>
                  </a:lnTo>
                  <a:lnTo>
                    <a:pt x="383" y="153"/>
                  </a:lnTo>
                  <a:lnTo>
                    <a:pt x="376" y="140"/>
                  </a:lnTo>
                  <a:lnTo>
                    <a:pt x="363" y="135"/>
                  </a:lnTo>
                  <a:lnTo>
                    <a:pt x="353" y="135"/>
                  </a:lnTo>
                  <a:lnTo>
                    <a:pt x="347" y="137"/>
                  </a:lnTo>
                  <a:lnTo>
                    <a:pt x="340" y="140"/>
                  </a:lnTo>
                  <a:lnTo>
                    <a:pt x="335" y="142"/>
                  </a:lnTo>
                  <a:lnTo>
                    <a:pt x="331" y="128"/>
                  </a:lnTo>
                  <a:lnTo>
                    <a:pt x="326" y="114"/>
                  </a:lnTo>
                  <a:lnTo>
                    <a:pt x="319" y="101"/>
                  </a:lnTo>
                  <a:lnTo>
                    <a:pt x="310" y="87"/>
                  </a:lnTo>
                  <a:lnTo>
                    <a:pt x="301" y="73"/>
                  </a:lnTo>
                  <a:lnTo>
                    <a:pt x="289" y="59"/>
                  </a:lnTo>
                  <a:lnTo>
                    <a:pt x="276" y="48"/>
                  </a:lnTo>
                  <a:lnTo>
                    <a:pt x="262" y="34"/>
                  </a:lnTo>
                  <a:lnTo>
                    <a:pt x="234" y="16"/>
                  </a:lnTo>
                  <a:lnTo>
                    <a:pt x="204" y="4"/>
                  </a:lnTo>
                  <a:lnTo>
                    <a:pt x="175" y="0"/>
                  </a:lnTo>
                  <a:lnTo>
                    <a:pt x="145" y="0"/>
                  </a:lnTo>
                  <a:lnTo>
                    <a:pt x="113" y="7"/>
                  </a:lnTo>
                  <a:lnTo>
                    <a:pt x="85" y="18"/>
                  </a:lnTo>
                  <a:lnTo>
                    <a:pt x="58" y="36"/>
                  </a:lnTo>
                  <a:lnTo>
                    <a:pt x="35" y="59"/>
                  </a:lnTo>
                  <a:lnTo>
                    <a:pt x="30" y="66"/>
                  </a:lnTo>
                  <a:lnTo>
                    <a:pt x="26" y="73"/>
                  </a:lnTo>
                  <a:lnTo>
                    <a:pt x="23" y="80"/>
                  </a:lnTo>
                  <a:lnTo>
                    <a:pt x="19" y="87"/>
                  </a:lnTo>
                  <a:lnTo>
                    <a:pt x="92" y="146"/>
                  </a:lnTo>
                  <a:lnTo>
                    <a:pt x="99" y="128"/>
                  </a:lnTo>
                  <a:lnTo>
                    <a:pt x="225" y="149"/>
                  </a:lnTo>
                  <a:lnTo>
                    <a:pt x="234" y="130"/>
                  </a:lnTo>
                  <a:lnTo>
                    <a:pt x="248" y="117"/>
                  </a:lnTo>
                  <a:lnTo>
                    <a:pt x="262" y="112"/>
                  </a:lnTo>
                  <a:lnTo>
                    <a:pt x="278" y="112"/>
                  </a:lnTo>
                  <a:lnTo>
                    <a:pt x="289" y="121"/>
                  </a:lnTo>
                  <a:lnTo>
                    <a:pt x="298" y="135"/>
                  </a:lnTo>
                  <a:lnTo>
                    <a:pt x="301" y="153"/>
                  </a:lnTo>
                  <a:lnTo>
                    <a:pt x="296" y="172"/>
                  </a:lnTo>
                  <a:lnTo>
                    <a:pt x="287" y="188"/>
                  </a:lnTo>
                  <a:lnTo>
                    <a:pt x="276" y="201"/>
                  </a:lnTo>
                  <a:lnTo>
                    <a:pt x="259" y="206"/>
                  </a:lnTo>
                  <a:lnTo>
                    <a:pt x="246" y="206"/>
                  </a:lnTo>
                  <a:lnTo>
                    <a:pt x="237" y="201"/>
                  </a:lnTo>
                  <a:lnTo>
                    <a:pt x="230" y="195"/>
                  </a:lnTo>
                  <a:lnTo>
                    <a:pt x="225" y="185"/>
                  </a:lnTo>
                  <a:lnTo>
                    <a:pt x="223" y="174"/>
                  </a:lnTo>
                  <a:lnTo>
                    <a:pt x="88" y="160"/>
                  </a:lnTo>
                  <a:lnTo>
                    <a:pt x="92" y="146"/>
                  </a:lnTo>
                  <a:lnTo>
                    <a:pt x="19" y="87"/>
                  </a:lnTo>
                  <a:close/>
                </a:path>
              </a:pathLst>
            </a:custGeom>
            <a:solidFill>
              <a:schemeClr val="hlink"/>
            </a:solidFill>
            <a:ln w="9525">
              <a:noFill/>
              <a:round/>
              <a:headEnd/>
              <a:tailEnd/>
            </a:ln>
          </p:spPr>
          <p:txBody>
            <a:bodyPr/>
            <a:lstStyle/>
            <a:p>
              <a:endParaRPr lang="es-AR"/>
            </a:p>
          </p:txBody>
        </p:sp>
        <p:sp>
          <p:nvSpPr>
            <p:cNvPr id="34878" name="Freeform 62"/>
            <p:cNvSpPr>
              <a:spLocks/>
            </p:cNvSpPr>
            <p:nvPr/>
          </p:nvSpPr>
          <p:spPr bwMode="auto">
            <a:xfrm>
              <a:off x="1314" y="2542"/>
              <a:ext cx="399" cy="334"/>
            </a:xfrm>
            <a:custGeom>
              <a:avLst/>
              <a:gdLst/>
              <a:ahLst/>
              <a:cxnLst>
                <a:cxn ang="0">
                  <a:pos x="314" y="105"/>
                </a:cxn>
                <a:cxn ang="0">
                  <a:pos x="314" y="46"/>
                </a:cxn>
                <a:cxn ang="0">
                  <a:pos x="243" y="46"/>
                </a:cxn>
                <a:cxn ang="0">
                  <a:pos x="238" y="0"/>
                </a:cxn>
                <a:cxn ang="0">
                  <a:pos x="236" y="0"/>
                </a:cxn>
                <a:cxn ang="0">
                  <a:pos x="234" y="2"/>
                </a:cxn>
                <a:cxn ang="0">
                  <a:pos x="227" y="4"/>
                </a:cxn>
                <a:cxn ang="0">
                  <a:pos x="218" y="9"/>
                </a:cxn>
                <a:cxn ang="0">
                  <a:pos x="206" y="11"/>
                </a:cxn>
                <a:cxn ang="0">
                  <a:pos x="193" y="13"/>
                </a:cxn>
                <a:cxn ang="0">
                  <a:pos x="179" y="16"/>
                </a:cxn>
                <a:cxn ang="0">
                  <a:pos x="163" y="18"/>
                </a:cxn>
                <a:cxn ang="0">
                  <a:pos x="147" y="18"/>
                </a:cxn>
                <a:cxn ang="0">
                  <a:pos x="133" y="18"/>
                </a:cxn>
                <a:cxn ang="0">
                  <a:pos x="117" y="16"/>
                </a:cxn>
                <a:cxn ang="0">
                  <a:pos x="105" y="13"/>
                </a:cxn>
                <a:cxn ang="0">
                  <a:pos x="94" y="13"/>
                </a:cxn>
                <a:cxn ang="0">
                  <a:pos x="85" y="11"/>
                </a:cxn>
                <a:cxn ang="0">
                  <a:pos x="80" y="11"/>
                </a:cxn>
                <a:cxn ang="0">
                  <a:pos x="78" y="11"/>
                </a:cxn>
                <a:cxn ang="0">
                  <a:pos x="115" y="46"/>
                </a:cxn>
                <a:cxn ang="0">
                  <a:pos x="0" y="46"/>
                </a:cxn>
                <a:cxn ang="0">
                  <a:pos x="0" y="247"/>
                </a:cxn>
                <a:cxn ang="0">
                  <a:pos x="314" y="247"/>
                </a:cxn>
                <a:cxn ang="0">
                  <a:pos x="314" y="185"/>
                </a:cxn>
                <a:cxn ang="0">
                  <a:pos x="344" y="185"/>
                </a:cxn>
                <a:cxn ang="0">
                  <a:pos x="344" y="105"/>
                </a:cxn>
                <a:cxn ang="0">
                  <a:pos x="314" y="105"/>
                </a:cxn>
              </a:cxnLst>
              <a:rect l="0" t="0" r="r" b="b"/>
              <a:pathLst>
                <a:path w="344" h="247">
                  <a:moveTo>
                    <a:pt x="314" y="105"/>
                  </a:moveTo>
                  <a:lnTo>
                    <a:pt x="314" y="46"/>
                  </a:lnTo>
                  <a:lnTo>
                    <a:pt x="243" y="46"/>
                  </a:lnTo>
                  <a:lnTo>
                    <a:pt x="238" y="0"/>
                  </a:lnTo>
                  <a:lnTo>
                    <a:pt x="236" y="0"/>
                  </a:lnTo>
                  <a:lnTo>
                    <a:pt x="234" y="2"/>
                  </a:lnTo>
                  <a:lnTo>
                    <a:pt x="227" y="4"/>
                  </a:lnTo>
                  <a:lnTo>
                    <a:pt x="218" y="9"/>
                  </a:lnTo>
                  <a:lnTo>
                    <a:pt x="206" y="11"/>
                  </a:lnTo>
                  <a:lnTo>
                    <a:pt x="193" y="13"/>
                  </a:lnTo>
                  <a:lnTo>
                    <a:pt x="179" y="16"/>
                  </a:lnTo>
                  <a:lnTo>
                    <a:pt x="163" y="18"/>
                  </a:lnTo>
                  <a:lnTo>
                    <a:pt x="147" y="18"/>
                  </a:lnTo>
                  <a:lnTo>
                    <a:pt x="133" y="18"/>
                  </a:lnTo>
                  <a:lnTo>
                    <a:pt x="117" y="16"/>
                  </a:lnTo>
                  <a:lnTo>
                    <a:pt x="105" y="13"/>
                  </a:lnTo>
                  <a:lnTo>
                    <a:pt x="94" y="13"/>
                  </a:lnTo>
                  <a:lnTo>
                    <a:pt x="85" y="11"/>
                  </a:lnTo>
                  <a:lnTo>
                    <a:pt x="80" y="11"/>
                  </a:lnTo>
                  <a:lnTo>
                    <a:pt x="78" y="11"/>
                  </a:lnTo>
                  <a:lnTo>
                    <a:pt x="115" y="46"/>
                  </a:lnTo>
                  <a:lnTo>
                    <a:pt x="0" y="46"/>
                  </a:lnTo>
                  <a:lnTo>
                    <a:pt x="0" y="247"/>
                  </a:lnTo>
                  <a:lnTo>
                    <a:pt x="314" y="247"/>
                  </a:lnTo>
                  <a:lnTo>
                    <a:pt x="314" y="185"/>
                  </a:lnTo>
                  <a:lnTo>
                    <a:pt x="344" y="185"/>
                  </a:lnTo>
                  <a:lnTo>
                    <a:pt x="344" y="105"/>
                  </a:lnTo>
                  <a:lnTo>
                    <a:pt x="314" y="105"/>
                  </a:lnTo>
                  <a:close/>
                </a:path>
              </a:pathLst>
            </a:custGeom>
            <a:solidFill>
              <a:schemeClr val="hlink"/>
            </a:solidFill>
            <a:ln w="9525">
              <a:noFill/>
              <a:round/>
              <a:headEnd/>
              <a:tailEnd/>
            </a:ln>
          </p:spPr>
          <p:txBody>
            <a:bodyPr/>
            <a:lstStyle/>
            <a:p>
              <a:endParaRPr lang="es-AR"/>
            </a:p>
          </p:txBody>
        </p:sp>
        <p:sp>
          <p:nvSpPr>
            <p:cNvPr id="34879" name="Freeform 63"/>
            <p:cNvSpPr>
              <a:spLocks/>
            </p:cNvSpPr>
            <p:nvPr/>
          </p:nvSpPr>
          <p:spPr bwMode="auto">
            <a:xfrm>
              <a:off x="1436" y="1792"/>
              <a:ext cx="1321" cy="1796"/>
            </a:xfrm>
            <a:custGeom>
              <a:avLst/>
              <a:gdLst/>
              <a:ahLst/>
              <a:cxnLst>
                <a:cxn ang="0">
                  <a:pos x="723" y="10"/>
                </a:cxn>
                <a:cxn ang="0">
                  <a:pos x="739" y="3"/>
                </a:cxn>
                <a:cxn ang="0">
                  <a:pos x="750" y="7"/>
                </a:cxn>
                <a:cxn ang="0">
                  <a:pos x="768" y="60"/>
                </a:cxn>
                <a:cxn ang="0">
                  <a:pos x="807" y="131"/>
                </a:cxn>
                <a:cxn ang="0">
                  <a:pos x="876" y="193"/>
                </a:cxn>
                <a:cxn ang="0">
                  <a:pos x="961" y="218"/>
                </a:cxn>
                <a:cxn ang="0">
                  <a:pos x="1018" y="223"/>
                </a:cxn>
                <a:cxn ang="0">
                  <a:pos x="1059" y="220"/>
                </a:cxn>
                <a:cxn ang="0">
                  <a:pos x="1082" y="218"/>
                </a:cxn>
                <a:cxn ang="0">
                  <a:pos x="1140" y="408"/>
                </a:cxn>
                <a:cxn ang="0">
                  <a:pos x="1121" y="420"/>
                </a:cxn>
                <a:cxn ang="0">
                  <a:pos x="1069" y="447"/>
                </a:cxn>
                <a:cxn ang="0">
                  <a:pos x="982" y="468"/>
                </a:cxn>
                <a:cxn ang="0">
                  <a:pos x="860" y="468"/>
                </a:cxn>
                <a:cxn ang="0">
                  <a:pos x="784" y="454"/>
                </a:cxn>
                <a:cxn ang="0">
                  <a:pos x="734" y="438"/>
                </a:cxn>
                <a:cxn ang="0">
                  <a:pos x="706" y="427"/>
                </a:cxn>
                <a:cxn ang="0">
                  <a:pos x="697" y="422"/>
                </a:cxn>
                <a:cxn ang="0">
                  <a:pos x="674" y="972"/>
                </a:cxn>
                <a:cxn ang="0">
                  <a:pos x="775" y="1325"/>
                </a:cxn>
                <a:cxn ang="0">
                  <a:pos x="425" y="990"/>
                </a:cxn>
                <a:cxn ang="0">
                  <a:pos x="319" y="1282"/>
                </a:cxn>
                <a:cxn ang="0">
                  <a:pos x="46" y="1325"/>
                </a:cxn>
                <a:cxn ang="0">
                  <a:pos x="0" y="963"/>
                </a:cxn>
                <a:cxn ang="0">
                  <a:pos x="37" y="832"/>
                </a:cxn>
                <a:cxn ang="0">
                  <a:pos x="42" y="940"/>
                </a:cxn>
                <a:cxn ang="0">
                  <a:pos x="76" y="947"/>
                </a:cxn>
                <a:cxn ang="0">
                  <a:pos x="152" y="958"/>
                </a:cxn>
                <a:cxn ang="0">
                  <a:pos x="278" y="965"/>
                </a:cxn>
                <a:cxn ang="0">
                  <a:pos x="447" y="965"/>
                </a:cxn>
                <a:cxn ang="0">
                  <a:pos x="569" y="958"/>
                </a:cxn>
                <a:cxn ang="0">
                  <a:pos x="640" y="947"/>
                </a:cxn>
                <a:cxn ang="0">
                  <a:pos x="672" y="940"/>
                </a:cxn>
                <a:cxn ang="0">
                  <a:pos x="661" y="351"/>
                </a:cxn>
                <a:cxn ang="0">
                  <a:pos x="672" y="360"/>
                </a:cxn>
                <a:cxn ang="0">
                  <a:pos x="713" y="383"/>
                </a:cxn>
                <a:cxn ang="0">
                  <a:pos x="787" y="408"/>
                </a:cxn>
                <a:cxn ang="0">
                  <a:pos x="904" y="427"/>
                </a:cxn>
                <a:cxn ang="0">
                  <a:pos x="982" y="424"/>
                </a:cxn>
                <a:cxn ang="0">
                  <a:pos x="1041" y="411"/>
                </a:cxn>
                <a:cxn ang="0">
                  <a:pos x="1078" y="397"/>
                </a:cxn>
                <a:cxn ang="0">
                  <a:pos x="1089" y="390"/>
                </a:cxn>
                <a:cxn ang="0">
                  <a:pos x="1046" y="266"/>
                </a:cxn>
                <a:cxn ang="0">
                  <a:pos x="1009" y="269"/>
                </a:cxn>
                <a:cxn ang="0">
                  <a:pos x="952" y="264"/>
                </a:cxn>
                <a:cxn ang="0">
                  <a:pos x="885" y="248"/>
                </a:cxn>
                <a:cxn ang="0">
                  <a:pos x="807" y="200"/>
                </a:cxn>
                <a:cxn ang="0">
                  <a:pos x="743" y="126"/>
                </a:cxn>
                <a:cxn ang="0">
                  <a:pos x="716" y="62"/>
                </a:cxn>
                <a:cxn ang="0">
                  <a:pos x="706" y="21"/>
                </a:cxn>
                <a:cxn ang="0">
                  <a:pos x="716" y="12"/>
                </a:cxn>
              </a:cxnLst>
              <a:rect l="0" t="0" r="r" b="b"/>
              <a:pathLst>
                <a:path w="1140" h="1325">
                  <a:moveTo>
                    <a:pt x="716" y="12"/>
                  </a:moveTo>
                  <a:lnTo>
                    <a:pt x="723" y="10"/>
                  </a:lnTo>
                  <a:lnTo>
                    <a:pt x="732" y="7"/>
                  </a:lnTo>
                  <a:lnTo>
                    <a:pt x="739" y="3"/>
                  </a:lnTo>
                  <a:lnTo>
                    <a:pt x="748" y="0"/>
                  </a:lnTo>
                  <a:lnTo>
                    <a:pt x="750" y="7"/>
                  </a:lnTo>
                  <a:lnTo>
                    <a:pt x="757" y="30"/>
                  </a:lnTo>
                  <a:lnTo>
                    <a:pt x="768" y="60"/>
                  </a:lnTo>
                  <a:lnTo>
                    <a:pt x="784" y="94"/>
                  </a:lnTo>
                  <a:lnTo>
                    <a:pt x="807" y="131"/>
                  </a:lnTo>
                  <a:lnTo>
                    <a:pt x="839" y="165"/>
                  </a:lnTo>
                  <a:lnTo>
                    <a:pt x="876" y="193"/>
                  </a:lnTo>
                  <a:lnTo>
                    <a:pt x="924" y="211"/>
                  </a:lnTo>
                  <a:lnTo>
                    <a:pt x="961" y="218"/>
                  </a:lnTo>
                  <a:lnTo>
                    <a:pt x="993" y="220"/>
                  </a:lnTo>
                  <a:lnTo>
                    <a:pt x="1018" y="223"/>
                  </a:lnTo>
                  <a:lnTo>
                    <a:pt x="1043" y="223"/>
                  </a:lnTo>
                  <a:lnTo>
                    <a:pt x="1059" y="220"/>
                  </a:lnTo>
                  <a:lnTo>
                    <a:pt x="1073" y="220"/>
                  </a:lnTo>
                  <a:lnTo>
                    <a:pt x="1082" y="218"/>
                  </a:lnTo>
                  <a:lnTo>
                    <a:pt x="1085" y="218"/>
                  </a:lnTo>
                  <a:lnTo>
                    <a:pt x="1140" y="408"/>
                  </a:lnTo>
                  <a:lnTo>
                    <a:pt x="1135" y="413"/>
                  </a:lnTo>
                  <a:lnTo>
                    <a:pt x="1121" y="420"/>
                  </a:lnTo>
                  <a:lnTo>
                    <a:pt x="1098" y="434"/>
                  </a:lnTo>
                  <a:lnTo>
                    <a:pt x="1069" y="447"/>
                  </a:lnTo>
                  <a:lnTo>
                    <a:pt x="1030" y="459"/>
                  </a:lnTo>
                  <a:lnTo>
                    <a:pt x="982" y="468"/>
                  </a:lnTo>
                  <a:lnTo>
                    <a:pt x="924" y="473"/>
                  </a:lnTo>
                  <a:lnTo>
                    <a:pt x="860" y="468"/>
                  </a:lnTo>
                  <a:lnTo>
                    <a:pt x="819" y="461"/>
                  </a:lnTo>
                  <a:lnTo>
                    <a:pt x="784" y="454"/>
                  </a:lnTo>
                  <a:lnTo>
                    <a:pt x="757" y="447"/>
                  </a:lnTo>
                  <a:lnTo>
                    <a:pt x="734" y="438"/>
                  </a:lnTo>
                  <a:lnTo>
                    <a:pt x="718" y="431"/>
                  </a:lnTo>
                  <a:lnTo>
                    <a:pt x="706" y="427"/>
                  </a:lnTo>
                  <a:lnTo>
                    <a:pt x="700" y="424"/>
                  </a:lnTo>
                  <a:lnTo>
                    <a:pt x="697" y="422"/>
                  </a:lnTo>
                  <a:lnTo>
                    <a:pt x="711" y="961"/>
                  </a:lnTo>
                  <a:lnTo>
                    <a:pt x="674" y="972"/>
                  </a:lnTo>
                  <a:lnTo>
                    <a:pt x="690" y="1282"/>
                  </a:lnTo>
                  <a:lnTo>
                    <a:pt x="775" y="1325"/>
                  </a:lnTo>
                  <a:lnTo>
                    <a:pt x="415" y="1325"/>
                  </a:lnTo>
                  <a:lnTo>
                    <a:pt x="425" y="990"/>
                  </a:lnTo>
                  <a:lnTo>
                    <a:pt x="305" y="990"/>
                  </a:lnTo>
                  <a:lnTo>
                    <a:pt x="319" y="1282"/>
                  </a:lnTo>
                  <a:lnTo>
                    <a:pt x="406" y="1325"/>
                  </a:lnTo>
                  <a:lnTo>
                    <a:pt x="46" y="1325"/>
                  </a:lnTo>
                  <a:lnTo>
                    <a:pt x="53" y="979"/>
                  </a:lnTo>
                  <a:lnTo>
                    <a:pt x="0" y="963"/>
                  </a:lnTo>
                  <a:lnTo>
                    <a:pt x="0" y="830"/>
                  </a:lnTo>
                  <a:lnTo>
                    <a:pt x="37" y="832"/>
                  </a:lnTo>
                  <a:lnTo>
                    <a:pt x="37" y="940"/>
                  </a:lnTo>
                  <a:lnTo>
                    <a:pt x="42" y="940"/>
                  </a:lnTo>
                  <a:lnTo>
                    <a:pt x="53" y="945"/>
                  </a:lnTo>
                  <a:lnTo>
                    <a:pt x="76" y="947"/>
                  </a:lnTo>
                  <a:lnTo>
                    <a:pt x="108" y="952"/>
                  </a:lnTo>
                  <a:lnTo>
                    <a:pt x="152" y="958"/>
                  </a:lnTo>
                  <a:lnTo>
                    <a:pt x="209" y="961"/>
                  </a:lnTo>
                  <a:lnTo>
                    <a:pt x="278" y="965"/>
                  </a:lnTo>
                  <a:lnTo>
                    <a:pt x="363" y="965"/>
                  </a:lnTo>
                  <a:lnTo>
                    <a:pt x="447" y="965"/>
                  </a:lnTo>
                  <a:lnTo>
                    <a:pt x="514" y="961"/>
                  </a:lnTo>
                  <a:lnTo>
                    <a:pt x="569" y="958"/>
                  </a:lnTo>
                  <a:lnTo>
                    <a:pt x="610" y="952"/>
                  </a:lnTo>
                  <a:lnTo>
                    <a:pt x="640" y="947"/>
                  </a:lnTo>
                  <a:lnTo>
                    <a:pt x="661" y="945"/>
                  </a:lnTo>
                  <a:lnTo>
                    <a:pt x="672" y="940"/>
                  </a:lnTo>
                  <a:lnTo>
                    <a:pt x="674" y="940"/>
                  </a:lnTo>
                  <a:lnTo>
                    <a:pt x="661" y="351"/>
                  </a:lnTo>
                  <a:lnTo>
                    <a:pt x="663" y="353"/>
                  </a:lnTo>
                  <a:lnTo>
                    <a:pt x="672" y="360"/>
                  </a:lnTo>
                  <a:lnTo>
                    <a:pt x="688" y="372"/>
                  </a:lnTo>
                  <a:lnTo>
                    <a:pt x="713" y="383"/>
                  </a:lnTo>
                  <a:lnTo>
                    <a:pt x="745" y="395"/>
                  </a:lnTo>
                  <a:lnTo>
                    <a:pt x="787" y="408"/>
                  </a:lnTo>
                  <a:lnTo>
                    <a:pt x="839" y="420"/>
                  </a:lnTo>
                  <a:lnTo>
                    <a:pt x="904" y="427"/>
                  </a:lnTo>
                  <a:lnTo>
                    <a:pt x="945" y="427"/>
                  </a:lnTo>
                  <a:lnTo>
                    <a:pt x="982" y="424"/>
                  </a:lnTo>
                  <a:lnTo>
                    <a:pt x="1014" y="420"/>
                  </a:lnTo>
                  <a:lnTo>
                    <a:pt x="1041" y="411"/>
                  </a:lnTo>
                  <a:lnTo>
                    <a:pt x="1062" y="404"/>
                  </a:lnTo>
                  <a:lnTo>
                    <a:pt x="1078" y="397"/>
                  </a:lnTo>
                  <a:lnTo>
                    <a:pt x="1087" y="392"/>
                  </a:lnTo>
                  <a:lnTo>
                    <a:pt x="1089" y="390"/>
                  </a:lnTo>
                  <a:lnTo>
                    <a:pt x="1050" y="266"/>
                  </a:lnTo>
                  <a:lnTo>
                    <a:pt x="1046" y="266"/>
                  </a:lnTo>
                  <a:lnTo>
                    <a:pt x="1032" y="266"/>
                  </a:lnTo>
                  <a:lnTo>
                    <a:pt x="1009" y="269"/>
                  </a:lnTo>
                  <a:lnTo>
                    <a:pt x="982" y="266"/>
                  </a:lnTo>
                  <a:lnTo>
                    <a:pt x="952" y="264"/>
                  </a:lnTo>
                  <a:lnTo>
                    <a:pt x="920" y="257"/>
                  </a:lnTo>
                  <a:lnTo>
                    <a:pt x="885" y="248"/>
                  </a:lnTo>
                  <a:lnTo>
                    <a:pt x="855" y="234"/>
                  </a:lnTo>
                  <a:lnTo>
                    <a:pt x="807" y="200"/>
                  </a:lnTo>
                  <a:lnTo>
                    <a:pt x="771" y="163"/>
                  </a:lnTo>
                  <a:lnTo>
                    <a:pt x="743" y="126"/>
                  </a:lnTo>
                  <a:lnTo>
                    <a:pt x="727" y="92"/>
                  </a:lnTo>
                  <a:lnTo>
                    <a:pt x="716" y="62"/>
                  </a:lnTo>
                  <a:lnTo>
                    <a:pt x="709" y="37"/>
                  </a:lnTo>
                  <a:lnTo>
                    <a:pt x="706" y="21"/>
                  </a:lnTo>
                  <a:lnTo>
                    <a:pt x="706" y="14"/>
                  </a:lnTo>
                  <a:lnTo>
                    <a:pt x="716" y="12"/>
                  </a:lnTo>
                  <a:close/>
                </a:path>
              </a:pathLst>
            </a:custGeom>
            <a:solidFill>
              <a:schemeClr val="hlink"/>
            </a:solidFill>
            <a:ln w="9525">
              <a:noFill/>
              <a:round/>
              <a:headEnd/>
              <a:tailEnd/>
            </a:ln>
          </p:spPr>
          <p:txBody>
            <a:bodyPr/>
            <a:lstStyle/>
            <a:p>
              <a:endParaRPr lang="es-AR"/>
            </a:p>
          </p:txBody>
        </p:sp>
        <p:sp>
          <p:nvSpPr>
            <p:cNvPr id="34880" name="Freeform 64"/>
            <p:cNvSpPr>
              <a:spLocks/>
            </p:cNvSpPr>
            <p:nvPr/>
          </p:nvSpPr>
          <p:spPr bwMode="auto">
            <a:xfrm>
              <a:off x="1359" y="1573"/>
              <a:ext cx="611" cy="931"/>
            </a:xfrm>
            <a:custGeom>
              <a:avLst/>
              <a:gdLst/>
              <a:ahLst/>
              <a:cxnLst>
                <a:cxn ang="0">
                  <a:pos x="62" y="282"/>
                </a:cxn>
                <a:cxn ang="0">
                  <a:pos x="11" y="437"/>
                </a:cxn>
                <a:cxn ang="0">
                  <a:pos x="0" y="575"/>
                </a:cxn>
                <a:cxn ang="0">
                  <a:pos x="5" y="657"/>
                </a:cxn>
                <a:cxn ang="0">
                  <a:pos x="9" y="669"/>
                </a:cxn>
                <a:cxn ang="0">
                  <a:pos x="21" y="676"/>
                </a:cxn>
                <a:cxn ang="0">
                  <a:pos x="48" y="680"/>
                </a:cxn>
                <a:cxn ang="0">
                  <a:pos x="87" y="687"/>
                </a:cxn>
                <a:cxn ang="0">
                  <a:pos x="135" y="687"/>
                </a:cxn>
                <a:cxn ang="0">
                  <a:pos x="174" y="680"/>
                </a:cxn>
                <a:cxn ang="0">
                  <a:pos x="206" y="671"/>
                </a:cxn>
                <a:cxn ang="0">
                  <a:pos x="225" y="664"/>
                </a:cxn>
                <a:cxn ang="0">
                  <a:pos x="227" y="637"/>
                </a:cxn>
                <a:cxn ang="0">
                  <a:pos x="243" y="481"/>
                </a:cxn>
                <a:cxn ang="0">
                  <a:pos x="280" y="360"/>
                </a:cxn>
                <a:cxn ang="0">
                  <a:pos x="314" y="300"/>
                </a:cxn>
                <a:cxn ang="0">
                  <a:pos x="346" y="259"/>
                </a:cxn>
                <a:cxn ang="0">
                  <a:pos x="369" y="236"/>
                </a:cxn>
                <a:cxn ang="0">
                  <a:pos x="348" y="197"/>
                </a:cxn>
                <a:cxn ang="0">
                  <a:pos x="335" y="211"/>
                </a:cxn>
                <a:cxn ang="0">
                  <a:pos x="303" y="247"/>
                </a:cxn>
                <a:cxn ang="0">
                  <a:pos x="261" y="307"/>
                </a:cxn>
                <a:cxn ang="0">
                  <a:pos x="222" y="380"/>
                </a:cxn>
                <a:cxn ang="0">
                  <a:pos x="186" y="543"/>
                </a:cxn>
                <a:cxn ang="0">
                  <a:pos x="183" y="623"/>
                </a:cxn>
                <a:cxn ang="0">
                  <a:pos x="183" y="625"/>
                </a:cxn>
                <a:cxn ang="0">
                  <a:pos x="176" y="630"/>
                </a:cxn>
                <a:cxn ang="0">
                  <a:pos x="154" y="637"/>
                </a:cxn>
                <a:cxn ang="0">
                  <a:pos x="112" y="639"/>
                </a:cxn>
                <a:cxn ang="0">
                  <a:pos x="71" y="639"/>
                </a:cxn>
                <a:cxn ang="0">
                  <a:pos x="53" y="635"/>
                </a:cxn>
                <a:cxn ang="0">
                  <a:pos x="46" y="632"/>
                </a:cxn>
                <a:cxn ang="0">
                  <a:pos x="46" y="632"/>
                </a:cxn>
                <a:cxn ang="0">
                  <a:pos x="46" y="596"/>
                </a:cxn>
                <a:cxn ang="0">
                  <a:pos x="53" y="506"/>
                </a:cxn>
                <a:cxn ang="0">
                  <a:pos x="78" y="389"/>
                </a:cxn>
                <a:cxn ang="0">
                  <a:pos x="131" y="268"/>
                </a:cxn>
                <a:cxn ang="0">
                  <a:pos x="188" y="192"/>
                </a:cxn>
                <a:cxn ang="0">
                  <a:pos x="248" y="135"/>
                </a:cxn>
                <a:cxn ang="0">
                  <a:pos x="309" y="94"/>
                </a:cxn>
                <a:cxn ang="0">
                  <a:pos x="367" y="66"/>
                </a:cxn>
                <a:cxn ang="0">
                  <a:pos x="419" y="50"/>
                </a:cxn>
                <a:cxn ang="0">
                  <a:pos x="468" y="41"/>
                </a:cxn>
                <a:cxn ang="0">
                  <a:pos x="502" y="39"/>
                </a:cxn>
                <a:cxn ang="0">
                  <a:pos x="527" y="39"/>
                </a:cxn>
                <a:cxn ang="0">
                  <a:pos x="523" y="18"/>
                </a:cxn>
                <a:cxn ang="0">
                  <a:pos x="518" y="0"/>
                </a:cxn>
                <a:cxn ang="0">
                  <a:pos x="495" y="0"/>
                </a:cxn>
                <a:cxn ang="0">
                  <a:pos x="456" y="2"/>
                </a:cxn>
                <a:cxn ang="0">
                  <a:pos x="410" y="11"/>
                </a:cxn>
                <a:cxn ang="0">
                  <a:pos x="355" y="25"/>
                </a:cxn>
                <a:cxn ang="0">
                  <a:pos x="293" y="50"/>
                </a:cxn>
                <a:cxn ang="0">
                  <a:pos x="231" y="87"/>
                </a:cxn>
                <a:cxn ang="0">
                  <a:pos x="170" y="137"/>
                </a:cxn>
                <a:cxn ang="0">
                  <a:pos x="110" y="204"/>
                </a:cxn>
              </a:cxnLst>
              <a:rect l="0" t="0" r="r" b="b"/>
              <a:pathLst>
                <a:path w="527" h="687">
                  <a:moveTo>
                    <a:pt x="110" y="204"/>
                  </a:moveTo>
                  <a:lnTo>
                    <a:pt x="62" y="282"/>
                  </a:lnTo>
                  <a:lnTo>
                    <a:pt x="32" y="360"/>
                  </a:lnTo>
                  <a:lnTo>
                    <a:pt x="11" y="437"/>
                  </a:lnTo>
                  <a:lnTo>
                    <a:pt x="2" y="511"/>
                  </a:lnTo>
                  <a:lnTo>
                    <a:pt x="0" y="575"/>
                  </a:lnTo>
                  <a:lnTo>
                    <a:pt x="2" y="625"/>
                  </a:lnTo>
                  <a:lnTo>
                    <a:pt x="5" y="657"/>
                  </a:lnTo>
                  <a:lnTo>
                    <a:pt x="7" y="669"/>
                  </a:lnTo>
                  <a:lnTo>
                    <a:pt x="9" y="669"/>
                  </a:lnTo>
                  <a:lnTo>
                    <a:pt x="14" y="671"/>
                  </a:lnTo>
                  <a:lnTo>
                    <a:pt x="21" y="676"/>
                  </a:lnTo>
                  <a:lnTo>
                    <a:pt x="32" y="678"/>
                  </a:lnTo>
                  <a:lnTo>
                    <a:pt x="48" y="680"/>
                  </a:lnTo>
                  <a:lnTo>
                    <a:pt x="66" y="685"/>
                  </a:lnTo>
                  <a:lnTo>
                    <a:pt x="87" y="687"/>
                  </a:lnTo>
                  <a:lnTo>
                    <a:pt x="112" y="687"/>
                  </a:lnTo>
                  <a:lnTo>
                    <a:pt x="135" y="687"/>
                  </a:lnTo>
                  <a:lnTo>
                    <a:pt x="156" y="683"/>
                  </a:lnTo>
                  <a:lnTo>
                    <a:pt x="174" y="680"/>
                  </a:lnTo>
                  <a:lnTo>
                    <a:pt x="193" y="676"/>
                  </a:lnTo>
                  <a:lnTo>
                    <a:pt x="206" y="671"/>
                  </a:lnTo>
                  <a:lnTo>
                    <a:pt x="218" y="669"/>
                  </a:lnTo>
                  <a:lnTo>
                    <a:pt x="225" y="664"/>
                  </a:lnTo>
                  <a:lnTo>
                    <a:pt x="227" y="664"/>
                  </a:lnTo>
                  <a:lnTo>
                    <a:pt x="227" y="637"/>
                  </a:lnTo>
                  <a:lnTo>
                    <a:pt x="231" y="568"/>
                  </a:lnTo>
                  <a:lnTo>
                    <a:pt x="243" y="481"/>
                  </a:lnTo>
                  <a:lnTo>
                    <a:pt x="264" y="396"/>
                  </a:lnTo>
                  <a:lnTo>
                    <a:pt x="280" y="360"/>
                  </a:lnTo>
                  <a:lnTo>
                    <a:pt x="296" y="327"/>
                  </a:lnTo>
                  <a:lnTo>
                    <a:pt x="314" y="300"/>
                  </a:lnTo>
                  <a:lnTo>
                    <a:pt x="332" y="277"/>
                  </a:lnTo>
                  <a:lnTo>
                    <a:pt x="346" y="259"/>
                  </a:lnTo>
                  <a:lnTo>
                    <a:pt x="360" y="245"/>
                  </a:lnTo>
                  <a:lnTo>
                    <a:pt x="369" y="236"/>
                  </a:lnTo>
                  <a:lnTo>
                    <a:pt x="371" y="233"/>
                  </a:lnTo>
                  <a:lnTo>
                    <a:pt x="348" y="197"/>
                  </a:lnTo>
                  <a:lnTo>
                    <a:pt x="344" y="201"/>
                  </a:lnTo>
                  <a:lnTo>
                    <a:pt x="335" y="211"/>
                  </a:lnTo>
                  <a:lnTo>
                    <a:pt x="321" y="227"/>
                  </a:lnTo>
                  <a:lnTo>
                    <a:pt x="303" y="247"/>
                  </a:lnTo>
                  <a:lnTo>
                    <a:pt x="282" y="275"/>
                  </a:lnTo>
                  <a:lnTo>
                    <a:pt x="261" y="307"/>
                  </a:lnTo>
                  <a:lnTo>
                    <a:pt x="241" y="341"/>
                  </a:lnTo>
                  <a:lnTo>
                    <a:pt x="222" y="380"/>
                  </a:lnTo>
                  <a:lnTo>
                    <a:pt x="197" y="465"/>
                  </a:lnTo>
                  <a:lnTo>
                    <a:pt x="186" y="543"/>
                  </a:lnTo>
                  <a:lnTo>
                    <a:pt x="183" y="600"/>
                  </a:lnTo>
                  <a:lnTo>
                    <a:pt x="183" y="623"/>
                  </a:lnTo>
                  <a:lnTo>
                    <a:pt x="183" y="623"/>
                  </a:lnTo>
                  <a:lnTo>
                    <a:pt x="183" y="625"/>
                  </a:lnTo>
                  <a:lnTo>
                    <a:pt x="181" y="628"/>
                  </a:lnTo>
                  <a:lnTo>
                    <a:pt x="176" y="630"/>
                  </a:lnTo>
                  <a:lnTo>
                    <a:pt x="167" y="635"/>
                  </a:lnTo>
                  <a:lnTo>
                    <a:pt x="154" y="637"/>
                  </a:lnTo>
                  <a:lnTo>
                    <a:pt x="138" y="639"/>
                  </a:lnTo>
                  <a:lnTo>
                    <a:pt x="112" y="639"/>
                  </a:lnTo>
                  <a:lnTo>
                    <a:pt x="89" y="639"/>
                  </a:lnTo>
                  <a:lnTo>
                    <a:pt x="71" y="639"/>
                  </a:lnTo>
                  <a:lnTo>
                    <a:pt x="60" y="637"/>
                  </a:lnTo>
                  <a:lnTo>
                    <a:pt x="53" y="635"/>
                  </a:lnTo>
                  <a:lnTo>
                    <a:pt x="48" y="635"/>
                  </a:lnTo>
                  <a:lnTo>
                    <a:pt x="46" y="632"/>
                  </a:lnTo>
                  <a:lnTo>
                    <a:pt x="46" y="632"/>
                  </a:lnTo>
                  <a:lnTo>
                    <a:pt x="46" y="632"/>
                  </a:lnTo>
                  <a:lnTo>
                    <a:pt x="46" y="623"/>
                  </a:lnTo>
                  <a:lnTo>
                    <a:pt x="46" y="596"/>
                  </a:lnTo>
                  <a:lnTo>
                    <a:pt x="48" y="557"/>
                  </a:lnTo>
                  <a:lnTo>
                    <a:pt x="53" y="506"/>
                  </a:lnTo>
                  <a:lnTo>
                    <a:pt x="62" y="449"/>
                  </a:lnTo>
                  <a:lnTo>
                    <a:pt x="78" y="389"/>
                  </a:lnTo>
                  <a:lnTo>
                    <a:pt x="101" y="327"/>
                  </a:lnTo>
                  <a:lnTo>
                    <a:pt x="131" y="268"/>
                  </a:lnTo>
                  <a:lnTo>
                    <a:pt x="158" y="227"/>
                  </a:lnTo>
                  <a:lnTo>
                    <a:pt x="188" y="192"/>
                  </a:lnTo>
                  <a:lnTo>
                    <a:pt x="218" y="160"/>
                  </a:lnTo>
                  <a:lnTo>
                    <a:pt x="248" y="135"/>
                  </a:lnTo>
                  <a:lnTo>
                    <a:pt x="277" y="112"/>
                  </a:lnTo>
                  <a:lnTo>
                    <a:pt x="309" y="94"/>
                  </a:lnTo>
                  <a:lnTo>
                    <a:pt x="337" y="78"/>
                  </a:lnTo>
                  <a:lnTo>
                    <a:pt x="367" y="66"/>
                  </a:lnTo>
                  <a:lnTo>
                    <a:pt x="394" y="57"/>
                  </a:lnTo>
                  <a:lnTo>
                    <a:pt x="419" y="50"/>
                  </a:lnTo>
                  <a:lnTo>
                    <a:pt x="445" y="43"/>
                  </a:lnTo>
                  <a:lnTo>
                    <a:pt x="468" y="41"/>
                  </a:lnTo>
                  <a:lnTo>
                    <a:pt x="486" y="39"/>
                  </a:lnTo>
                  <a:lnTo>
                    <a:pt x="502" y="39"/>
                  </a:lnTo>
                  <a:lnTo>
                    <a:pt x="516" y="39"/>
                  </a:lnTo>
                  <a:lnTo>
                    <a:pt x="527" y="39"/>
                  </a:lnTo>
                  <a:lnTo>
                    <a:pt x="525" y="29"/>
                  </a:lnTo>
                  <a:lnTo>
                    <a:pt x="523" y="18"/>
                  </a:lnTo>
                  <a:lnTo>
                    <a:pt x="520" y="9"/>
                  </a:lnTo>
                  <a:lnTo>
                    <a:pt x="518" y="0"/>
                  </a:lnTo>
                  <a:lnTo>
                    <a:pt x="509" y="0"/>
                  </a:lnTo>
                  <a:lnTo>
                    <a:pt x="495" y="0"/>
                  </a:lnTo>
                  <a:lnTo>
                    <a:pt x="477" y="0"/>
                  </a:lnTo>
                  <a:lnTo>
                    <a:pt x="456" y="2"/>
                  </a:lnTo>
                  <a:lnTo>
                    <a:pt x="436" y="4"/>
                  </a:lnTo>
                  <a:lnTo>
                    <a:pt x="410" y="11"/>
                  </a:lnTo>
                  <a:lnTo>
                    <a:pt x="383" y="16"/>
                  </a:lnTo>
                  <a:lnTo>
                    <a:pt x="355" y="25"/>
                  </a:lnTo>
                  <a:lnTo>
                    <a:pt x="325" y="36"/>
                  </a:lnTo>
                  <a:lnTo>
                    <a:pt x="293" y="50"/>
                  </a:lnTo>
                  <a:lnTo>
                    <a:pt x="264" y="66"/>
                  </a:lnTo>
                  <a:lnTo>
                    <a:pt x="231" y="87"/>
                  </a:lnTo>
                  <a:lnTo>
                    <a:pt x="199" y="110"/>
                  </a:lnTo>
                  <a:lnTo>
                    <a:pt x="170" y="137"/>
                  </a:lnTo>
                  <a:lnTo>
                    <a:pt x="140" y="167"/>
                  </a:lnTo>
                  <a:lnTo>
                    <a:pt x="110" y="204"/>
                  </a:lnTo>
                  <a:close/>
                </a:path>
              </a:pathLst>
            </a:custGeom>
            <a:solidFill>
              <a:schemeClr val="hlink"/>
            </a:solidFill>
            <a:ln w="9525">
              <a:noFill/>
              <a:round/>
              <a:headEnd/>
              <a:tailEnd/>
            </a:ln>
          </p:spPr>
          <p:txBody>
            <a:bodyPr/>
            <a:lstStyle/>
            <a:p>
              <a:endParaRPr lang="es-AR"/>
            </a:p>
          </p:txBody>
        </p:sp>
        <p:sp>
          <p:nvSpPr>
            <p:cNvPr id="34881" name="Freeform 65"/>
            <p:cNvSpPr>
              <a:spLocks/>
            </p:cNvSpPr>
            <p:nvPr/>
          </p:nvSpPr>
          <p:spPr bwMode="auto">
            <a:xfrm>
              <a:off x="1976" y="1657"/>
              <a:ext cx="278" cy="751"/>
            </a:xfrm>
            <a:custGeom>
              <a:avLst/>
              <a:gdLst/>
              <a:ahLst/>
              <a:cxnLst>
                <a:cxn ang="0">
                  <a:pos x="149" y="252"/>
                </a:cxn>
                <a:cxn ang="0">
                  <a:pos x="133" y="281"/>
                </a:cxn>
                <a:cxn ang="0">
                  <a:pos x="114" y="311"/>
                </a:cxn>
                <a:cxn ang="0">
                  <a:pos x="96" y="341"/>
                </a:cxn>
                <a:cxn ang="0">
                  <a:pos x="78" y="371"/>
                </a:cxn>
                <a:cxn ang="0">
                  <a:pos x="64" y="396"/>
                </a:cxn>
                <a:cxn ang="0">
                  <a:pos x="52" y="414"/>
                </a:cxn>
                <a:cxn ang="0">
                  <a:pos x="43" y="428"/>
                </a:cxn>
                <a:cxn ang="0">
                  <a:pos x="41" y="433"/>
                </a:cxn>
                <a:cxn ang="0">
                  <a:pos x="43" y="398"/>
                </a:cxn>
                <a:cxn ang="0">
                  <a:pos x="48" y="311"/>
                </a:cxn>
                <a:cxn ang="0">
                  <a:pos x="50" y="210"/>
                </a:cxn>
                <a:cxn ang="0">
                  <a:pos x="48" y="121"/>
                </a:cxn>
                <a:cxn ang="0">
                  <a:pos x="46" y="98"/>
                </a:cxn>
                <a:cxn ang="0">
                  <a:pos x="46" y="80"/>
                </a:cxn>
                <a:cxn ang="0">
                  <a:pos x="46" y="66"/>
                </a:cxn>
                <a:cxn ang="0">
                  <a:pos x="43" y="55"/>
                </a:cxn>
                <a:cxn ang="0">
                  <a:pos x="34" y="43"/>
                </a:cxn>
                <a:cxn ang="0">
                  <a:pos x="23" y="29"/>
                </a:cxn>
                <a:cxn ang="0">
                  <a:pos x="14" y="16"/>
                </a:cxn>
                <a:cxn ang="0">
                  <a:pos x="7" y="0"/>
                </a:cxn>
                <a:cxn ang="0">
                  <a:pos x="9" y="55"/>
                </a:cxn>
                <a:cxn ang="0">
                  <a:pos x="11" y="132"/>
                </a:cxn>
                <a:cxn ang="0">
                  <a:pos x="11" y="229"/>
                </a:cxn>
                <a:cxn ang="0">
                  <a:pos x="9" y="330"/>
                </a:cxn>
                <a:cxn ang="0">
                  <a:pos x="4" y="440"/>
                </a:cxn>
                <a:cxn ang="0">
                  <a:pos x="2" y="508"/>
                </a:cxn>
                <a:cxn ang="0">
                  <a:pos x="0" y="545"/>
                </a:cxn>
                <a:cxn ang="0">
                  <a:pos x="0" y="554"/>
                </a:cxn>
                <a:cxn ang="0">
                  <a:pos x="7" y="545"/>
                </a:cxn>
                <a:cxn ang="0">
                  <a:pos x="23" y="520"/>
                </a:cxn>
                <a:cxn ang="0">
                  <a:pos x="48" y="483"/>
                </a:cxn>
                <a:cxn ang="0">
                  <a:pos x="75" y="437"/>
                </a:cxn>
                <a:cxn ang="0">
                  <a:pos x="108" y="387"/>
                </a:cxn>
                <a:cxn ang="0">
                  <a:pos x="140" y="336"/>
                </a:cxn>
                <a:cxn ang="0">
                  <a:pos x="169" y="288"/>
                </a:cxn>
                <a:cxn ang="0">
                  <a:pos x="192" y="247"/>
                </a:cxn>
                <a:cxn ang="0">
                  <a:pos x="208" y="210"/>
                </a:cxn>
                <a:cxn ang="0">
                  <a:pos x="222" y="174"/>
                </a:cxn>
                <a:cxn ang="0">
                  <a:pos x="234" y="142"/>
                </a:cxn>
                <a:cxn ang="0">
                  <a:pos x="240" y="114"/>
                </a:cxn>
                <a:cxn ang="0">
                  <a:pos x="231" y="116"/>
                </a:cxn>
                <a:cxn ang="0">
                  <a:pos x="222" y="116"/>
                </a:cxn>
                <a:cxn ang="0">
                  <a:pos x="211" y="119"/>
                </a:cxn>
                <a:cxn ang="0">
                  <a:pos x="201" y="119"/>
                </a:cxn>
                <a:cxn ang="0">
                  <a:pos x="195" y="146"/>
                </a:cxn>
                <a:cxn ang="0">
                  <a:pos x="183" y="178"/>
                </a:cxn>
                <a:cxn ang="0">
                  <a:pos x="169" y="215"/>
                </a:cxn>
                <a:cxn ang="0">
                  <a:pos x="149" y="252"/>
                </a:cxn>
              </a:cxnLst>
              <a:rect l="0" t="0" r="r" b="b"/>
              <a:pathLst>
                <a:path w="240" h="554">
                  <a:moveTo>
                    <a:pt x="149" y="252"/>
                  </a:moveTo>
                  <a:lnTo>
                    <a:pt x="133" y="281"/>
                  </a:lnTo>
                  <a:lnTo>
                    <a:pt x="114" y="311"/>
                  </a:lnTo>
                  <a:lnTo>
                    <a:pt x="96" y="341"/>
                  </a:lnTo>
                  <a:lnTo>
                    <a:pt x="78" y="371"/>
                  </a:lnTo>
                  <a:lnTo>
                    <a:pt x="64" y="396"/>
                  </a:lnTo>
                  <a:lnTo>
                    <a:pt x="52" y="414"/>
                  </a:lnTo>
                  <a:lnTo>
                    <a:pt x="43" y="428"/>
                  </a:lnTo>
                  <a:lnTo>
                    <a:pt x="41" y="433"/>
                  </a:lnTo>
                  <a:lnTo>
                    <a:pt x="43" y="398"/>
                  </a:lnTo>
                  <a:lnTo>
                    <a:pt x="48" y="311"/>
                  </a:lnTo>
                  <a:lnTo>
                    <a:pt x="50" y="210"/>
                  </a:lnTo>
                  <a:lnTo>
                    <a:pt x="48" y="121"/>
                  </a:lnTo>
                  <a:lnTo>
                    <a:pt x="46" y="98"/>
                  </a:lnTo>
                  <a:lnTo>
                    <a:pt x="46" y="80"/>
                  </a:lnTo>
                  <a:lnTo>
                    <a:pt x="46" y="66"/>
                  </a:lnTo>
                  <a:lnTo>
                    <a:pt x="43" y="55"/>
                  </a:lnTo>
                  <a:lnTo>
                    <a:pt x="34" y="43"/>
                  </a:lnTo>
                  <a:lnTo>
                    <a:pt x="23" y="29"/>
                  </a:lnTo>
                  <a:lnTo>
                    <a:pt x="14" y="16"/>
                  </a:lnTo>
                  <a:lnTo>
                    <a:pt x="7" y="0"/>
                  </a:lnTo>
                  <a:lnTo>
                    <a:pt x="9" y="55"/>
                  </a:lnTo>
                  <a:lnTo>
                    <a:pt x="11" y="132"/>
                  </a:lnTo>
                  <a:lnTo>
                    <a:pt x="11" y="229"/>
                  </a:lnTo>
                  <a:lnTo>
                    <a:pt x="9" y="330"/>
                  </a:lnTo>
                  <a:lnTo>
                    <a:pt x="4" y="440"/>
                  </a:lnTo>
                  <a:lnTo>
                    <a:pt x="2" y="508"/>
                  </a:lnTo>
                  <a:lnTo>
                    <a:pt x="0" y="545"/>
                  </a:lnTo>
                  <a:lnTo>
                    <a:pt x="0" y="554"/>
                  </a:lnTo>
                  <a:lnTo>
                    <a:pt x="7" y="545"/>
                  </a:lnTo>
                  <a:lnTo>
                    <a:pt x="23" y="520"/>
                  </a:lnTo>
                  <a:lnTo>
                    <a:pt x="48" y="483"/>
                  </a:lnTo>
                  <a:lnTo>
                    <a:pt x="75" y="437"/>
                  </a:lnTo>
                  <a:lnTo>
                    <a:pt x="108" y="387"/>
                  </a:lnTo>
                  <a:lnTo>
                    <a:pt x="140" y="336"/>
                  </a:lnTo>
                  <a:lnTo>
                    <a:pt x="169" y="288"/>
                  </a:lnTo>
                  <a:lnTo>
                    <a:pt x="192" y="247"/>
                  </a:lnTo>
                  <a:lnTo>
                    <a:pt x="208" y="210"/>
                  </a:lnTo>
                  <a:lnTo>
                    <a:pt x="222" y="174"/>
                  </a:lnTo>
                  <a:lnTo>
                    <a:pt x="234" y="142"/>
                  </a:lnTo>
                  <a:lnTo>
                    <a:pt x="240" y="114"/>
                  </a:lnTo>
                  <a:lnTo>
                    <a:pt x="231" y="116"/>
                  </a:lnTo>
                  <a:lnTo>
                    <a:pt x="222" y="116"/>
                  </a:lnTo>
                  <a:lnTo>
                    <a:pt x="211" y="119"/>
                  </a:lnTo>
                  <a:lnTo>
                    <a:pt x="201" y="119"/>
                  </a:lnTo>
                  <a:lnTo>
                    <a:pt x="195" y="146"/>
                  </a:lnTo>
                  <a:lnTo>
                    <a:pt x="183" y="178"/>
                  </a:lnTo>
                  <a:lnTo>
                    <a:pt x="169" y="215"/>
                  </a:lnTo>
                  <a:lnTo>
                    <a:pt x="149" y="252"/>
                  </a:lnTo>
                  <a:close/>
                </a:path>
              </a:pathLst>
            </a:custGeom>
            <a:solidFill>
              <a:schemeClr val="hlink"/>
            </a:solidFill>
            <a:ln w="9525">
              <a:noFill/>
              <a:round/>
              <a:headEnd/>
              <a:tailEnd/>
            </a:ln>
          </p:spPr>
          <p:txBody>
            <a:bodyPr/>
            <a:lstStyle/>
            <a:p>
              <a:endParaRPr lang="es-AR"/>
            </a:p>
          </p:txBody>
        </p:sp>
        <p:sp>
          <p:nvSpPr>
            <p:cNvPr id="34882" name="Freeform 66"/>
            <p:cNvSpPr>
              <a:spLocks/>
            </p:cNvSpPr>
            <p:nvPr/>
          </p:nvSpPr>
          <p:spPr bwMode="auto">
            <a:xfrm>
              <a:off x="2738" y="1792"/>
              <a:ext cx="388" cy="492"/>
            </a:xfrm>
            <a:custGeom>
              <a:avLst/>
              <a:gdLst/>
              <a:ahLst/>
              <a:cxnLst>
                <a:cxn ang="0">
                  <a:pos x="254" y="0"/>
                </a:cxn>
                <a:cxn ang="0">
                  <a:pos x="190" y="131"/>
                </a:cxn>
                <a:cxn ang="0">
                  <a:pos x="101" y="191"/>
                </a:cxn>
                <a:cxn ang="0">
                  <a:pos x="98" y="191"/>
                </a:cxn>
                <a:cxn ang="0">
                  <a:pos x="73" y="170"/>
                </a:cxn>
                <a:cxn ang="0">
                  <a:pos x="0" y="227"/>
                </a:cxn>
                <a:cxn ang="0">
                  <a:pos x="36" y="363"/>
                </a:cxn>
                <a:cxn ang="0">
                  <a:pos x="39" y="363"/>
                </a:cxn>
                <a:cxn ang="0">
                  <a:pos x="48" y="360"/>
                </a:cxn>
                <a:cxn ang="0">
                  <a:pos x="59" y="356"/>
                </a:cxn>
                <a:cxn ang="0">
                  <a:pos x="75" y="353"/>
                </a:cxn>
                <a:cxn ang="0">
                  <a:pos x="91" y="349"/>
                </a:cxn>
                <a:cxn ang="0">
                  <a:pos x="107" y="342"/>
                </a:cxn>
                <a:cxn ang="0">
                  <a:pos x="121" y="337"/>
                </a:cxn>
                <a:cxn ang="0">
                  <a:pos x="135" y="330"/>
                </a:cxn>
                <a:cxn ang="0">
                  <a:pos x="146" y="321"/>
                </a:cxn>
                <a:cxn ang="0">
                  <a:pos x="160" y="312"/>
                </a:cxn>
                <a:cxn ang="0">
                  <a:pos x="174" y="301"/>
                </a:cxn>
                <a:cxn ang="0">
                  <a:pos x="185" y="289"/>
                </a:cxn>
                <a:cxn ang="0">
                  <a:pos x="197" y="280"/>
                </a:cxn>
                <a:cxn ang="0">
                  <a:pos x="206" y="271"/>
                </a:cxn>
                <a:cxn ang="0">
                  <a:pos x="213" y="266"/>
                </a:cxn>
                <a:cxn ang="0">
                  <a:pos x="215" y="264"/>
                </a:cxn>
                <a:cxn ang="0">
                  <a:pos x="204" y="239"/>
                </a:cxn>
                <a:cxn ang="0">
                  <a:pos x="254" y="207"/>
                </a:cxn>
                <a:cxn ang="0">
                  <a:pos x="334" y="76"/>
                </a:cxn>
                <a:cxn ang="0">
                  <a:pos x="334" y="39"/>
                </a:cxn>
                <a:cxn ang="0">
                  <a:pos x="254" y="0"/>
                </a:cxn>
              </a:cxnLst>
              <a:rect l="0" t="0" r="r" b="b"/>
              <a:pathLst>
                <a:path w="334" h="363">
                  <a:moveTo>
                    <a:pt x="254" y="0"/>
                  </a:moveTo>
                  <a:lnTo>
                    <a:pt x="190" y="131"/>
                  </a:lnTo>
                  <a:lnTo>
                    <a:pt x="101" y="191"/>
                  </a:lnTo>
                  <a:lnTo>
                    <a:pt x="98" y="191"/>
                  </a:lnTo>
                  <a:lnTo>
                    <a:pt x="73" y="170"/>
                  </a:lnTo>
                  <a:lnTo>
                    <a:pt x="0" y="227"/>
                  </a:lnTo>
                  <a:lnTo>
                    <a:pt x="36" y="363"/>
                  </a:lnTo>
                  <a:lnTo>
                    <a:pt x="39" y="363"/>
                  </a:lnTo>
                  <a:lnTo>
                    <a:pt x="48" y="360"/>
                  </a:lnTo>
                  <a:lnTo>
                    <a:pt x="59" y="356"/>
                  </a:lnTo>
                  <a:lnTo>
                    <a:pt x="75" y="353"/>
                  </a:lnTo>
                  <a:lnTo>
                    <a:pt x="91" y="349"/>
                  </a:lnTo>
                  <a:lnTo>
                    <a:pt x="107" y="342"/>
                  </a:lnTo>
                  <a:lnTo>
                    <a:pt x="121" y="337"/>
                  </a:lnTo>
                  <a:lnTo>
                    <a:pt x="135" y="330"/>
                  </a:lnTo>
                  <a:lnTo>
                    <a:pt x="146" y="321"/>
                  </a:lnTo>
                  <a:lnTo>
                    <a:pt x="160" y="312"/>
                  </a:lnTo>
                  <a:lnTo>
                    <a:pt x="174" y="301"/>
                  </a:lnTo>
                  <a:lnTo>
                    <a:pt x="185" y="289"/>
                  </a:lnTo>
                  <a:lnTo>
                    <a:pt x="197" y="280"/>
                  </a:lnTo>
                  <a:lnTo>
                    <a:pt x="206" y="271"/>
                  </a:lnTo>
                  <a:lnTo>
                    <a:pt x="213" y="266"/>
                  </a:lnTo>
                  <a:lnTo>
                    <a:pt x="215" y="264"/>
                  </a:lnTo>
                  <a:lnTo>
                    <a:pt x="204" y="239"/>
                  </a:lnTo>
                  <a:lnTo>
                    <a:pt x="254" y="207"/>
                  </a:lnTo>
                  <a:lnTo>
                    <a:pt x="334" y="76"/>
                  </a:lnTo>
                  <a:lnTo>
                    <a:pt x="334" y="39"/>
                  </a:lnTo>
                  <a:lnTo>
                    <a:pt x="254" y="0"/>
                  </a:lnTo>
                  <a:close/>
                </a:path>
              </a:pathLst>
            </a:custGeom>
            <a:solidFill>
              <a:schemeClr val="hlink"/>
            </a:solidFill>
            <a:ln w="9525">
              <a:noFill/>
              <a:round/>
              <a:headEnd/>
              <a:tailEnd/>
            </a:ln>
          </p:spPr>
          <p:txBody>
            <a:bodyPr/>
            <a:lstStyle/>
            <a:p>
              <a:endParaRPr lang="es-AR"/>
            </a:p>
          </p:txBody>
        </p:sp>
        <p:sp>
          <p:nvSpPr>
            <p:cNvPr id="34883" name="Freeform 67"/>
            <p:cNvSpPr>
              <a:spLocks/>
            </p:cNvSpPr>
            <p:nvPr/>
          </p:nvSpPr>
          <p:spPr bwMode="auto">
            <a:xfrm>
              <a:off x="1747" y="2057"/>
              <a:ext cx="141" cy="69"/>
            </a:xfrm>
            <a:custGeom>
              <a:avLst/>
              <a:gdLst/>
              <a:ahLst/>
              <a:cxnLst>
                <a:cxn ang="0">
                  <a:pos x="59" y="0"/>
                </a:cxn>
                <a:cxn ang="0">
                  <a:pos x="36" y="3"/>
                </a:cxn>
                <a:cxn ang="0">
                  <a:pos x="18" y="7"/>
                </a:cxn>
                <a:cxn ang="0">
                  <a:pos x="4" y="16"/>
                </a:cxn>
                <a:cxn ang="0">
                  <a:pos x="0" y="25"/>
                </a:cxn>
                <a:cxn ang="0">
                  <a:pos x="4" y="35"/>
                </a:cxn>
                <a:cxn ang="0">
                  <a:pos x="18" y="44"/>
                </a:cxn>
                <a:cxn ang="0">
                  <a:pos x="36" y="48"/>
                </a:cxn>
                <a:cxn ang="0">
                  <a:pos x="59" y="51"/>
                </a:cxn>
                <a:cxn ang="0">
                  <a:pos x="84" y="48"/>
                </a:cxn>
                <a:cxn ang="0">
                  <a:pos x="103" y="44"/>
                </a:cxn>
                <a:cxn ang="0">
                  <a:pos x="117" y="35"/>
                </a:cxn>
                <a:cxn ang="0">
                  <a:pos x="121" y="25"/>
                </a:cxn>
                <a:cxn ang="0">
                  <a:pos x="117" y="16"/>
                </a:cxn>
                <a:cxn ang="0">
                  <a:pos x="103" y="7"/>
                </a:cxn>
                <a:cxn ang="0">
                  <a:pos x="84" y="3"/>
                </a:cxn>
                <a:cxn ang="0">
                  <a:pos x="59" y="0"/>
                </a:cxn>
              </a:cxnLst>
              <a:rect l="0" t="0" r="r" b="b"/>
              <a:pathLst>
                <a:path w="121" h="51">
                  <a:moveTo>
                    <a:pt x="59" y="0"/>
                  </a:moveTo>
                  <a:lnTo>
                    <a:pt x="36" y="3"/>
                  </a:lnTo>
                  <a:lnTo>
                    <a:pt x="18" y="7"/>
                  </a:lnTo>
                  <a:lnTo>
                    <a:pt x="4" y="16"/>
                  </a:lnTo>
                  <a:lnTo>
                    <a:pt x="0" y="25"/>
                  </a:lnTo>
                  <a:lnTo>
                    <a:pt x="4" y="35"/>
                  </a:lnTo>
                  <a:lnTo>
                    <a:pt x="18" y="44"/>
                  </a:lnTo>
                  <a:lnTo>
                    <a:pt x="36" y="48"/>
                  </a:lnTo>
                  <a:lnTo>
                    <a:pt x="59" y="51"/>
                  </a:lnTo>
                  <a:lnTo>
                    <a:pt x="84" y="48"/>
                  </a:lnTo>
                  <a:lnTo>
                    <a:pt x="103" y="44"/>
                  </a:lnTo>
                  <a:lnTo>
                    <a:pt x="117" y="35"/>
                  </a:lnTo>
                  <a:lnTo>
                    <a:pt x="121" y="25"/>
                  </a:lnTo>
                  <a:lnTo>
                    <a:pt x="117" y="16"/>
                  </a:lnTo>
                  <a:lnTo>
                    <a:pt x="103" y="7"/>
                  </a:lnTo>
                  <a:lnTo>
                    <a:pt x="84" y="3"/>
                  </a:lnTo>
                  <a:lnTo>
                    <a:pt x="59" y="0"/>
                  </a:lnTo>
                  <a:close/>
                </a:path>
              </a:pathLst>
            </a:custGeom>
            <a:solidFill>
              <a:schemeClr val="hlink"/>
            </a:solidFill>
            <a:ln w="9525">
              <a:noFill/>
              <a:round/>
              <a:headEnd/>
              <a:tailEnd/>
            </a:ln>
          </p:spPr>
          <p:txBody>
            <a:bodyPr/>
            <a:lstStyle/>
            <a:p>
              <a:endParaRPr lang="es-AR"/>
            </a:p>
          </p:txBody>
        </p:sp>
        <p:sp>
          <p:nvSpPr>
            <p:cNvPr id="34884" name="Rectangle 68"/>
            <p:cNvSpPr>
              <a:spLocks noChangeArrowheads="1"/>
            </p:cNvSpPr>
            <p:nvPr/>
          </p:nvSpPr>
          <p:spPr bwMode="auto">
            <a:xfrm>
              <a:off x="3310" y="1818"/>
              <a:ext cx="66" cy="89"/>
            </a:xfrm>
            <a:prstGeom prst="rect">
              <a:avLst/>
            </a:prstGeom>
            <a:solidFill>
              <a:schemeClr val="hlink"/>
            </a:solidFill>
            <a:ln w="9525">
              <a:noFill/>
              <a:miter lim="800000"/>
              <a:headEnd/>
              <a:tailEnd/>
            </a:ln>
          </p:spPr>
          <p:txBody>
            <a:bodyPr/>
            <a:lstStyle/>
            <a:p>
              <a:endParaRPr lang="es-AR"/>
            </a:p>
          </p:txBody>
        </p:sp>
        <p:sp>
          <p:nvSpPr>
            <p:cNvPr id="34885" name="Rectangle 69"/>
            <p:cNvSpPr>
              <a:spLocks noChangeArrowheads="1"/>
            </p:cNvSpPr>
            <p:nvPr/>
          </p:nvSpPr>
          <p:spPr bwMode="auto">
            <a:xfrm>
              <a:off x="3310" y="2765"/>
              <a:ext cx="626" cy="22"/>
            </a:xfrm>
            <a:prstGeom prst="rect">
              <a:avLst/>
            </a:prstGeom>
            <a:solidFill>
              <a:schemeClr val="hlink"/>
            </a:solidFill>
            <a:ln w="9525">
              <a:noFill/>
              <a:miter lim="800000"/>
              <a:headEnd/>
              <a:tailEnd/>
            </a:ln>
          </p:spPr>
          <p:txBody>
            <a:bodyPr/>
            <a:lstStyle/>
            <a:p>
              <a:endParaRPr lang="es-AR"/>
            </a:p>
          </p:txBody>
        </p:sp>
        <p:sp>
          <p:nvSpPr>
            <p:cNvPr id="34886" name="Rectangle 70"/>
            <p:cNvSpPr>
              <a:spLocks noChangeArrowheads="1"/>
            </p:cNvSpPr>
            <p:nvPr/>
          </p:nvSpPr>
          <p:spPr bwMode="auto">
            <a:xfrm>
              <a:off x="3310" y="2859"/>
              <a:ext cx="626" cy="17"/>
            </a:xfrm>
            <a:prstGeom prst="rect">
              <a:avLst/>
            </a:prstGeom>
            <a:solidFill>
              <a:schemeClr val="hlink"/>
            </a:solidFill>
            <a:ln w="9525">
              <a:noFill/>
              <a:miter lim="800000"/>
              <a:headEnd/>
              <a:tailEnd/>
            </a:ln>
          </p:spPr>
          <p:txBody>
            <a:bodyPr/>
            <a:lstStyle/>
            <a:p>
              <a:endParaRPr lang="es-AR"/>
            </a:p>
          </p:txBody>
        </p:sp>
        <p:sp>
          <p:nvSpPr>
            <p:cNvPr id="34887" name="Rectangle 71"/>
            <p:cNvSpPr>
              <a:spLocks noChangeArrowheads="1"/>
            </p:cNvSpPr>
            <p:nvPr/>
          </p:nvSpPr>
          <p:spPr bwMode="auto">
            <a:xfrm>
              <a:off x="3310" y="2948"/>
              <a:ext cx="626" cy="22"/>
            </a:xfrm>
            <a:prstGeom prst="rect">
              <a:avLst/>
            </a:prstGeom>
            <a:solidFill>
              <a:schemeClr val="hlink"/>
            </a:solidFill>
            <a:ln w="9525">
              <a:noFill/>
              <a:miter lim="800000"/>
              <a:headEnd/>
              <a:tailEnd/>
            </a:ln>
          </p:spPr>
          <p:txBody>
            <a:bodyPr/>
            <a:lstStyle/>
            <a:p>
              <a:endParaRPr lang="es-AR"/>
            </a:p>
          </p:txBody>
        </p:sp>
        <p:sp>
          <p:nvSpPr>
            <p:cNvPr id="34888" name="Rectangle 72"/>
            <p:cNvSpPr>
              <a:spLocks noChangeArrowheads="1"/>
            </p:cNvSpPr>
            <p:nvPr/>
          </p:nvSpPr>
          <p:spPr bwMode="auto">
            <a:xfrm>
              <a:off x="3310" y="3042"/>
              <a:ext cx="626" cy="17"/>
            </a:xfrm>
            <a:prstGeom prst="rect">
              <a:avLst/>
            </a:prstGeom>
            <a:solidFill>
              <a:schemeClr val="hlink"/>
            </a:solidFill>
            <a:ln w="9525">
              <a:noFill/>
              <a:miter lim="800000"/>
              <a:headEnd/>
              <a:tailEnd/>
            </a:ln>
          </p:spPr>
          <p:txBody>
            <a:bodyPr/>
            <a:lstStyle/>
            <a:p>
              <a:endParaRPr lang="es-AR"/>
            </a:p>
          </p:txBody>
        </p:sp>
        <p:sp>
          <p:nvSpPr>
            <p:cNvPr id="34889" name="Rectangle 73"/>
            <p:cNvSpPr>
              <a:spLocks noChangeArrowheads="1"/>
            </p:cNvSpPr>
            <p:nvPr/>
          </p:nvSpPr>
          <p:spPr bwMode="auto">
            <a:xfrm>
              <a:off x="3310" y="3131"/>
              <a:ext cx="626" cy="22"/>
            </a:xfrm>
            <a:prstGeom prst="rect">
              <a:avLst/>
            </a:prstGeom>
            <a:solidFill>
              <a:schemeClr val="hlink"/>
            </a:solidFill>
            <a:ln w="9525">
              <a:noFill/>
              <a:miter lim="800000"/>
              <a:headEnd/>
              <a:tailEnd/>
            </a:ln>
          </p:spPr>
          <p:txBody>
            <a:bodyPr/>
            <a:lstStyle/>
            <a:p>
              <a:endParaRPr lang="es-AR"/>
            </a:p>
          </p:txBody>
        </p:sp>
        <p:sp>
          <p:nvSpPr>
            <p:cNvPr id="34890" name="Rectangle 74"/>
            <p:cNvSpPr>
              <a:spLocks noChangeArrowheads="1"/>
            </p:cNvSpPr>
            <p:nvPr/>
          </p:nvSpPr>
          <p:spPr bwMode="auto">
            <a:xfrm>
              <a:off x="3310" y="3225"/>
              <a:ext cx="626" cy="19"/>
            </a:xfrm>
            <a:prstGeom prst="rect">
              <a:avLst/>
            </a:prstGeom>
            <a:solidFill>
              <a:schemeClr val="hlink"/>
            </a:solidFill>
            <a:ln w="9525">
              <a:noFill/>
              <a:miter lim="800000"/>
              <a:headEnd/>
              <a:tailEnd/>
            </a:ln>
          </p:spPr>
          <p:txBody>
            <a:bodyPr/>
            <a:lstStyle/>
            <a:p>
              <a:endParaRPr lang="es-AR"/>
            </a:p>
          </p:txBody>
        </p:sp>
        <p:sp>
          <p:nvSpPr>
            <p:cNvPr id="34891" name="Rectangle 75"/>
            <p:cNvSpPr>
              <a:spLocks noChangeArrowheads="1"/>
            </p:cNvSpPr>
            <p:nvPr/>
          </p:nvSpPr>
          <p:spPr bwMode="auto">
            <a:xfrm>
              <a:off x="3413" y="1818"/>
              <a:ext cx="66" cy="89"/>
            </a:xfrm>
            <a:prstGeom prst="rect">
              <a:avLst/>
            </a:prstGeom>
            <a:solidFill>
              <a:schemeClr val="hlink"/>
            </a:solidFill>
            <a:ln w="9525">
              <a:noFill/>
              <a:miter lim="800000"/>
              <a:headEnd/>
              <a:tailEnd/>
            </a:ln>
          </p:spPr>
          <p:txBody>
            <a:bodyPr/>
            <a:lstStyle/>
            <a:p>
              <a:endParaRPr lang="es-AR"/>
            </a:p>
          </p:txBody>
        </p:sp>
        <p:sp>
          <p:nvSpPr>
            <p:cNvPr id="34892" name="Rectangle 76"/>
            <p:cNvSpPr>
              <a:spLocks noChangeArrowheads="1"/>
            </p:cNvSpPr>
            <p:nvPr/>
          </p:nvSpPr>
          <p:spPr bwMode="auto">
            <a:xfrm>
              <a:off x="3516" y="1818"/>
              <a:ext cx="67" cy="89"/>
            </a:xfrm>
            <a:prstGeom prst="rect">
              <a:avLst/>
            </a:prstGeom>
            <a:solidFill>
              <a:schemeClr val="hlink"/>
            </a:solidFill>
            <a:ln w="9525">
              <a:noFill/>
              <a:miter lim="800000"/>
              <a:headEnd/>
              <a:tailEnd/>
            </a:ln>
          </p:spPr>
          <p:txBody>
            <a:bodyPr/>
            <a:lstStyle/>
            <a:p>
              <a:endParaRPr lang="es-AR"/>
            </a:p>
          </p:txBody>
        </p:sp>
        <p:sp>
          <p:nvSpPr>
            <p:cNvPr id="34893" name="Rectangle 77"/>
            <p:cNvSpPr>
              <a:spLocks noChangeArrowheads="1"/>
            </p:cNvSpPr>
            <p:nvPr/>
          </p:nvSpPr>
          <p:spPr bwMode="auto">
            <a:xfrm>
              <a:off x="3310" y="1948"/>
              <a:ext cx="66" cy="87"/>
            </a:xfrm>
            <a:prstGeom prst="rect">
              <a:avLst/>
            </a:prstGeom>
            <a:solidFill>
              <a:schemeClr val="hlink"/>
            </a:solidFill>
            <a:ln w="9525">
              <a:noFill/>
              <a:miter lim="800000"/>
              <a:headEnd/>
              <a:tailEnd/>
            </a:ln>
          </p:spPr>
          <p:txBody>
            <a:bodyPr/>
            <a:lstStyle/>
            <a:p>
              <a:endParaRPr lang="es-AR"/>
            </a:p>
          </p:txBody>
        </p:sp>
        <p:sp>
          <p:nvSpPr>
            <p:cNvPr id="34894" name="Rectangle 78"/>
            <p:cNvSpPr>
              <a:spLocks noChangeArrowheads="1"/>
            </p:cNvSpPr>
            <p:nvPr/>
          </p:nvSpPr>
          <p:spPr bwMode="auto">
            <a:xfrm>
              <a:off x="3413" y="1948"/>
              <a:ext cx="66" cy="87"/>
            </a:xfrm>
            <a:prstGeom prst="rect">
              <a:avLst/>
            </a:prstGeom>
            <a:solidFill>
              <a:schemeClr val="hlink"/>
            </a:solidFill>
            <a:ln w="9525">
              <a:noFill/>
              <a:miter lim="800000"/>
              <a:headEnd/>
              <a:tailEnd/>
            </a:ln>
          </p:spPr>
          <p:txBody>
            <a:bodyPr/>
            <a:lstStyle/>
            <a:p>
              <a:endParaRPr lang="es-AR"/>
            </a:p>
          </p:txBody>
        </p:sp>
        <p:sp>
          <p:nvSpPr>
            <p:cNvPr id="34895" name="Rectangle 79"/>
            <p:cNvSpPr>
              <a:spLocks noChangeArrowheads="1"/>
            </p:cNvSpPr>
            <p:nvPr/>
          </p:nvSpPr>
          <p:spPr bwMode="auto">
            <a:xfrm>
              <a:off x="3516" y="1948"/>
              <a:ext cx="67" cy="87"/>
            </a:xfrm>
            <a:prstGeom prst="rect">
              <a:avLst/>
            </a:prstGeom>
            <a:solidFill>
              <a:schemeClr val="hlink"/>
            </a:solidFill>
            <a:ln w="9525">
              <a:noFill/>
              <a:miter lim="800000"/>
              <a:headEnd/>
              <a:tailEnd/>
            </a:ln>
          </p:spPr>
          <p:txBody>
            <a:bodyPr/>
            <a:lstStyle/>
            <a:p>
              <a:endParaRPr lang="es-AR"/>
            </a:p>
          </p:txBody>
        </p:sp>
        <p:sp>
          <p:nvSpPr>
            <p:cNvPr id="34896" name="Rectangle 80"/>
            <p:cNvSpPr>
              <a:spLocks noChangeArrowheads="1"/>
            </p:cNvSpPr>
            <p:nvPr/>
          </p:nvSpPr>
          <p:spPr bwMode="auto">
            <a:xfrm>
              <a:off x="3516" y="2073"/>
              <a:ext cx="67" cy="46"/>
            </a:xfrm>
            <a:prstGeom prst="rect">
              <a:avLst/>
            </a:prstGeom>
            <a:solidFill>
              <a:schemeClr val="hlink"/>
            </a:solidFill>
            <a:ln w="9525">
              <a:noFill/>
              <a:miter lim="800000"/>
              <a:headEnd/>
              <a:tailEnd/>
            </a:ln>
          </p:spPr>
          <p:txBody>
            <a:bodyPr/>
            <a:lstStyle/>
            <a:p>
              <a:endParaRPr lang="es-AR"/>
            </a:p>
          </p:txBody>
        </p:sp>
        <p:sp>
          <p:nvSpPr>
            <p:cNvPr id="34897" name="Rectangle 81"/>
            <p:cNvSpPr>
              <a:spLocks noChangeArrowheads="1"/>
            </p:cNvSpPr>
            <p:nvPr/>
          </p:nvSpPr>
          <p:spPr bwMode="auto">
            <a:xfrm>
              <a:off x="3516" y="2147"/>
              <a:ext cx="67" cy="46"/>
            </a:xfrm>
            <a:prstGeom prst="rect">
              <a:avLst/>
            </a:prstGeom>
            <a:solidFill>
              <a:schemeClr val="hlink"/>
            </a:solidFill>
            <a:ln w="9525">
              <a:noFill/>
              <a:miter lim="800000"/>
              <a:headEnd/>
              <a:tailEnd/>
            </a:ln>
          </p:spPr>
          <p:txBody>
            <a:bodyPr/>
            <a:lstStyle/>
            <a:p>
              <a:endParaRPr lang="es-AR"/>
            </a:p>
          </p:txBody>
        </p:sp>
        <p:sp>
          <p:nvSpPr>
            <p:cNvPr id="34898" name="Rectangle 82"/>
            <p:cNvSpPr>
              <a:spLocks noChangeArrowheads="1"/>
            </p:cNvSpPr>
            <p:nvPr/>
          </p:nvSpPr>
          <p:spPr bwMode="auto">
            <a:xfrm>
              <a:off x="3629" y="1818"/>
              <a:ext cx="68" cy="89"/>
            </a:xfrm>
            <a:prstGeom prst="rect">
              <a:avLst/>
            </a:prstGeom>
            <a:solidFill>
              <a:schemeClr val="hlink"/>
            </a:solidFill>
            <a:ln w="9525">
              <a:noFill/>
              <a:miter lim="800000"/>
              <a:headEnd/>
              <a:tailEnd/>
            </a:ln>
          </p:spPr>
          <p:txBody>
            <a:bodyPr/>
            <a:lstStyle/>
            <a:p>
              <a:endParaRPr lang="es-AR"/>
            </a:p>
          </p:txBody>
        </p:sp>
        <p:sp>
          <p:nvSpPr>
            <p:cNvPr id="34899" name="Rectangle 83"/>
            <p:cNvSpPr>
              <a:spLocks noChangeArrowheads="1"/>
            </p:cNvSpPr>
            <p:nvPr/>
          </p:nvSpPr>
          <p:spPr bwMode="auto">
            <a:xfrm>
              <a:off x="3629" y="1948"/>
              <a:ext cx="68" cy="87"/>
            </a:xfrm>
            <a:prstGeom prst="rect">
              <a:avLst/>
            </a:prstGeom>
            <a:solidFill>
              <a:schemeClr val="hlink"/>
            </a:solidFill>
            <a:ln w="9525">
              <a:noFill/>
              <a:miter lim="800000"/>
              <a:headEnd/>
              <a:tailEnd/>
            </a:ln>
          </p:spPr>
          <p:txBody>
            <a:bodyPr/>
            <a:lstStyle/>
            <a:p>
              <a:endParaRPr lang="es-AR"/>
            </a:p>
          </p:txBody>
        </p:sp>
        <p:sp>
          <p:nvSpPr>
            <p:cNvPr id="34900" name="Rectangle 84"/>
            <p:cNvSpPr>
              <a:spLocks noChangeArrowheads="1"/>
            </p:cNvSpPr>
            <p:nvPr/>
          </p:nvSpPr>
          <p:spPr bwMode="auto">
            <a:xfrm>
              <a:off x="3629" y="2073"/>
              <a:ext cx="68" cy="46"/>
            </a:xfrm>
            <a:prstGeom prst="rect">
              <a:avLst/>
            </a:prstGeom>
            <a:solidFill>
              <a:schemeClr val="hlink"/>
            </a:solidFill>
            <a:ln w="9525">
              <a:noFill/>
              <a:miter lim="800000"/>
              <a:headEnd/>
              <a:tailEnd/>
            </a:ln>
          </p:spPr>
          <p:txBody>
            <a:bodyPr/>
            <a:lstStyle/>
            <a:p>
              <a:endParaRPr lang="es-AR"/>
            </a:p>
          </p:txBody>
        </p:sp>
        <p:sp>
          <p:nvSpPr>
            <p:cNvPr id="34901" name="Rectangle 85"/>
            <p:cNvSpPr>
              <a:spLocks noChangeArrowheads="1"/>
            </p:cNvSpPr>
            <p:nvPr/>
          </p:nvSpPr>
          <p:spPr bwMode="auto">
            <a:xfrm>
              <a:off x="3629" y="2147"/>
              <a:ext cx="68" cy="46"/>
            </a:xfrm>
            <a:prstGeom prst="rect">
              <a:avLst/>
            </a:prstGeom>
            <a:solidFill>
              <a:schemeClr val="hlink"/>
            </a:solidFill>
            <a:ln w="9525">
              <a:noFill/>
              <a:miter lim="800000"/>
              <a:headEnd/>
              <a:tailEnd/>
            </a:ln>
          </p:spPr>
          <p:txBody>
            <a:bodyPr/>
            <a:lstStyle/>
            <a:p>
              <a:endParaRPr lang="es-AR"/>
            </a:p>
          </p:txBody>
        </p:sp>
        <p:sp>
          <p:nvSpPr>
            <p:cNvPr id="34902" name="Rectangle 86"/>
            <p:cNvSpPr>
              <a:spLocks noChangeArrowheads="1"/>
            </p:cNvSpPr>
            <p:nvPr/>
          </p:nvSpPr>
          <p:spPr bwMode="auto">
            <a:xfrm>
              <a:off x="3742" y="1818"/>
              <a:ext cx="66" cy="89"/>
            </a:xfrm>
            <a:prstGeom prst="rect">
              <a:avLst/>
            </a:prstGeom>
            <a:solidFill>
              <a:schemeClr val="hlink"/>
            </a:solidFill>
            <a:ln w="9525">
              <a:noFill/>
              <a:miter lim="800000"/>
              <a:headEnd/>
              <a:tailEnd/>
            </a:ln>
          </p:spPr>
          <p:txBody>
            <a:bodyPr/>
            <a:lstStyle/>
            <a:p>
              <a:endParaRPr lang="es-AR"/>
            </a:p>
          </p:txBody>
        </p:sp>
        <p:sp>
          <p:nvSpPr>
            <p:cNvPr id="34903" name="Rectangle 87"/>
            <p:cNvSpPr>
              <a:spLocks noChangeArrowheads="1"/>
            </p:cNvSpPr>
            <p:nvPr/>
          </p:nvSpPr>
          <p:spPr bwMode="auto">
            <a:xfrm>
              <a:off x="3742" y="1948"/>
              <a:ext cx="66" cy="87"/>
            </a:xfrm>
            <a:prstGeom prst="rect">
              <a:avLst/>
            </a:prstGeom>
            <a:solidFill>
              <a:schemeClr val="hlink"/>
            </a:solidFill>
            <a:ln w="9525">
              <a:noFill/>
              <a:miter lim="800000"/>
              <a:headEnd/>
              <a:tailEnd/>
            </a:ln>
          </p:spPr>
          <p:txBody>
            <a:bodyPr/>
            <a:lstStyle/>
            <a:p>
              <a:endParaRPr lang="es-AR"/>
            </a:p>
          </p:txBody>
        </p:sp>
        <p:sp>
          <p:nvSpPr>
            <p:cNvPr id="34904" name="Rectangle 88"/>
            <p:cNvSpPr>
              <a:spLocks noChangeArrowheads="1"/>
            </p:cNvSpPr>
            <p:nvPr/>
          </p:nvSpPr>
          <p:spPr bwMode="auto">
            <a:xfrm>
              <a:off x="3742" y="2073"/>
              <a:ext cx="66" cy="46"/>
            </a:xfrm>
            <a:prstGeom prst="rect">
              <a:avLst/>
            </a:prstGeom>
            <a:solidFill>
              <a:schemeClr val="hlink"/>
            </a:solidFill>
            <a:ln w="9525">
              <a:noFill/>
              <a:miter lim="800000"/>
              <a:headEnd/>
              <a:tailEnd/>
            </a:ln>
          </p:spPr>
          <p:txBody>
            <a:bodyPr/>
            <a:lstStyle/>
            <a:p>
              <a:endParaRPr lang="es-AR"/>
            </a:p>
          </p:txBody>
        </p:sp>
        <p:sp>
          <p:nvSpPr>
            <p:cNvPr id="34905" name="Rectangle 89"/>
            <p:cNvSpPr>
              <a:spLocks noChangeArrowheads="1"/>
            </p:cNvSpPr>
            <p:nvPr/>
          </p:nvSpPr>
          <p:spPr bwMode="auto">
            <a:xfrm>
              <a:off x="3742" y="2147"/>
              <a:ext cx="66" cy="46"/>
            </a:xfrm>
            <a:prstGeom prst="rect">
              <a:avLst/>
            </a:prstGeom>
            <a:solidFill>
              <a:schemeClr val="hlink"/>
            </a:solidFill>
            <a:ln w="9525">
              <a:noFill/>
              <a:miter lim="800000"/>
              <a:headEnd/>
              <a:tailEnd/>
            </a:ln>
          </p:spPr>
          <p:txBody>
            <a:bodyPr/>
            <a:lstStyle/>
            <a:p>
              <a:endParaRPr lang="es-AR"/>
            </a:p>
          </p:txBody>
        </p:sp>
        <p:sp>
          <p:nvSpPr>
            <p:cNvPr id="34906" name="Rectangle 90"/>
            <p:cNvSpPr>
              <a:spLocks noChangeArrowheads="1"/>
            </p:cNvSpPr>
            <p:nvPr/>
          </p:nvSpPr>
          <p:spPr bwMode="auto">
            <a:xfrm>
              <a:off x="3854" y="1818"/>
              <a:ext cx="67" cy="89"/>
            </a:xfrm>
            <a:prstGeom prst="rect">
              <a:avLst/>
            </a:prstGeom>
            <a:solidFill>
              <a:schemeClr val="hlink"/>
            </a:solidFill>
            <a:ln w="9525">
              <a:noFill/>
              <a:miter lim="800000"/>
              <a:headEnd/>
              <a:tailEnd/>
            </a:ln>
          </p:spPr>
          <p:txBody>
            <a:bodyPr/>
            <a:lstStyle/>
            <a:p>
              <a:endParaRPr lang="es-AR"/>
            </a:p>
          </p:txBody>
        </p:sp>
        <p:sp>
          <p:nvSpPr>
            <p:cNvPr id="34907" name="Rectangle 91"/>
            <p:cNvSpPr>
              <a:spLocks noChangeArrowheads="1"/>
            </p:cNvSpPr>
            <p:nvPr/>
          </p:nvSpPr>
          <p:spPr bwMode="auto">
            <a:xfrm>
              <a:off x="3854" y="1948"/>
              <a:ext cx="67" cy="87"/>
            </a:xfrm>
            <a:prstGeom prst="rect">
              <a:avLst/>
            </a:prstGeom>
            <a:solidFill>
              <a:schemeClr val="hlink"/>
            </a:solidFill>
            <a:ln w="9525">
              <a:noFill/>
              <a:miter lim="800000"/>
              <a:headEnd/>
              <a:tailEnd/>
            </a:ln>
          </p:spPr>
          <p:txBody>
            <a:bodyPr/>
            <a:lstStyle/>
            <a:p>
              <a:endParaRPr lang="es-AR"/>
            </a:p>
          </p:txBody>
        </p:sp>
        <p:sp>
          <p:nvSpPr>
            <p:cNvPr id="34908" name="Rectangle 92"/>
            <p:cNvSpPr>
              <a:spLocks noChangeArrowheads="1"/>
            </p:cNvSpPr>
            <p:nvPr/>
          </p:nvSpPr>
          <p:spPr bwMode="auto">
            <a:xfrm>
              <a:off x="3854" y="2073"/>
              <a:ext cx="67" cy="46"/>
            </a:xfrm>
            <a:prstGeom prst="rect">
              <a:avLst/>
            </a:prstGeom>
            <a:solidFill>
              <a:schemeClr val="hlink"/>
            </a:solidFill>
            <a:ln w="9525">
              <a:noFill/>
              <a:miter lim="800000"/>
              <a:headEnd/>
              <a:tailEnd/>
            </a:ln>
          </p:spPr>
          <p:txBody>
            <a:bodyPr/>
            <a:lstStyle/>
            <a:p>
              <a:endParaRPr lang="es-AR"/>
            </a:p>
          </p:txBody>
        </p:sp>
        <p:sp>
          <p:nvSpPr>
            <p:cNvPr id="34909" name="Rectangle 93"/>
            <p:cNvSpPr>
              <a:spLocks noChangeArrowheads="1"/>
            </p:cNvSpPr>
            <p:nvPr/>
          </p:nvSpPr>
          <p:spPr bwMode="auto">
            <a:xfrm>
              <a:off x="3854" y="2147"/>
              <a:ext cx="67" cy="46"/>
            </a:xfrm>
            <a:prstGeom prst="rect">
              <a:avLst/>
            </a:prstGeom>
            <a:solidFill>
              <a:schemeClr val="hlink"/>
            </a:solidFill>
            <a:ln w="9525">
              <a:noFill/>
              <a:miter lim="800000"/>
              <a:headEnd/>
              <a:tailEnd/>
            </a:ln>
          </p:spPr>
          <p:txBody>
            <a:bodyPr/>
            <a:lstStyle/>
            <a:p>
              <a:endParaRPr lang="es-AR"/>
            </a:p>
          </p:txBody>
        </p:sp>
        <p:sp>
          <p:nvSpPr>
            <p:cNvPr id="34910" name="Freeform 94"/>
            <p:cNvSpPr>
              <a:spLocks/>
            </p:cNvSpPr>
            <p:nvPr/>
          </p:nvSpPr>
          <p:spPr bwMode="auto">
            <a:xfrm>
              <a:off x="3214" y="1723"/>
              <a:ext cx="818" cy="1706"/>
            </a:xfrm>
            <a:custGeom>
              <a:avLst/>
              <a:gdLst/>
              <a:ahLst/>
              <a:cxnLst>
                <a:cxn ang="0">
                  <a:pos x="138" y="0"/>
                </a:cxn>
                <a:cxn ang="0">
                  <a:pos x="138" y="48"/>
                </a:cxn>
                <a:cxn ang="0">
                  <a:pos x="656" y="48"/>
                </a:cxn>
                <a:cxn ang="0">
                  <a:pos x="656" y="1213"/>
                </a:cxn>
                <a:cxn ang="0">
                  <a:pos x="50" y="1213"/>
                </a:cxn>
                <a:cxn ang="0">
                  <a:pos x="50" y="48"/>
                </a:cxn>
                <a:cxn ang="0">
                  <a:pos x="138" y="48"/>
                </a:cxn>
                <a:cxn ang="0">
                  <a:pos x="138" y="0"/>
                </a:cxn>
                <a:cxn ang="0">
                  <a:pos x="0" y="0"/>
                </a:cxn>
                <a:cxn ang="0">
                  <a:pos x="0" y="1259"/>
                </a:cxn>
                <a:cxn ang="0">
                  <a:pos x="706" y="1259"/>
                </a:cxn>
                <a:cxn ang="0">
                  <a:pos x="706" y="0"/>
                </a:cxn>
                <a:cxn ang="0">
                  <a:pos x="138" y="0"/>
                </a:cxn>
              </a:cxnLst>
              <a:rect l="0" t="0" r="r" b="b"/>
              <a:pathLst>
                <a:path w="706" h="1259">
                  <a:moveTo>
                    <a:pt x="138" y="0"/>
                  </a:moveTo>
                  <a:lnTo>
                    <a:pt x="138" y="48"/>
                  </a:lnTo>
                  <a:lnTo>
                    <a:pt x="656" y="48"/>
                  </a:lnTo>
                  <a:lnTo>
                    <a:pt x="656" y="1213"/>
                  </a:lnTo>
                  <a:lnTo>
                    <a:pt x="50" y="1213"/>
                  </a:lnTo>
                  <a:lnTo>
                    <a:pt x="50" y="48"/>
                  </a:lnTo>
                  <a:lnTo>
                    <a:pt x="138" y="48"/>
                  </a:lnTo>
                  <a:lnTo>
                    <a:pt x="138" y="0"/>
                  </a:lnTo>
                  <a:lnTo>
                    <a:pt x="0" y="0"/>
                  </a:lnTo>
                  <a:lnTo>
                    <a:pt x="0" y="1259"/>
                  </a:lnTo>
                  <a:lnTo>
                    <a:pt x="706" y="1259"/>
                  </a:lnTo>
                  <a:lnTo>
                    <a:pt x="706" y="0"/>
                  </a:lnTo>
                  <a:lnTo>
                    <a:pt x="138" y="0"/>
                  </a:lnTo>
                  <a:close/>
                </a:path>
              </a:pathLst>
            </a:custGeom>
            <a:solidFill>
              <a:schemeClr val="hlink"/>
            </a:solidFill>
            <a:ln w="9525">
              <a:noFill/>
              <a:round/>
              <a:headEnd/>
              <a:tailEnd/>
            </a:ln>
          </p:spPr>
          <p:txBody>
            <a:bodyPr/>
            <a:lstStyle/>
            <a:p>
              <a:endParaRPr lang="es-AR"/>
            </a:p>
          </p:txBody>
        </p:sp>
        <p:sp>
          <p:nvSpPr>
            <p:cNvPr id="34911" name="Freeform 95"/>
            <p:cNvSpPr>
              <a:spLocks/>
            </p:cNvSpPr>
            <p:nvPr/>
          </p:nvSpPr>
          <p:spPr bwMode="auto">
            <a:xfrm>
              <a:off x="3310" y="2066"/>
              <a:ext cx="66" cy="77"/>
            </a:xfrm>
            <a:custGeom>
              <a:avLst/>
              <a:gdLst/>
              <a:ahLst/>
              <a:cxnLst>
                <a:cxn ang="0">
                  <a:pos x="27" y="57"/>
                </a:cxn>
                <a:cxn ang="0">
                  <a:pos x="38" y="55"/>
                </a:cxn>
                <a:cxn ang="0">
                  <a:pos x="48" y="48"/>
                </a:cxn>
                <a:cxn ang="0">
                  <a:pos x="55" y="39"/>
                </a:cxn>
                <a:cxn ang="0">
                  <a:pos x="57" y="28"/>
                </a:cxn>
                <a:cxn ang="0">
                  <a:pos x="55" y="16"/>
                </a:cxn>
                <a:cxn ang="0">
                  <a:pos x="48" y="7"/>
                </a:cxn>
                <a:cxn ang="0">
                  <a:pos x="38" y="2"/>
                </a:cxn>
                <a:cxn ang="0">
                  <a:pos x="27" y="0"/>
                </a:cxn>
                <a:cxn ang="0">
                  <a:pos x="18" y="2"/>
                </a:cxn>
                <a:cxn ang="0">
                  <a:pos x="9" y="7"/>
                </a:cxn>
                <a:cxn ang="0">
                  <a:pos x="2" y="16"/>
                </a:cxn>
                <a:cxn ang="0">
                  <a:pos x="0" y="28"/>
                </a:cxn>
                <a:cxn ang="0">
                  <a:pos x="2" y="39"/>
                </a:cxn>
                <a:cxn ang="0">
                  <a:pos x="9" y="48"/>
                </a:cxn>
                <a:cxn ang="0">
                  <a:pos x="18" y="55"/>
                </a:cxn>
                <a:cxn ang="0">
                  <a:pos x="27" y="57"/>
                </a:cxn>
              </a:cxnLst>
              <a:rect l="0" t="0" r="r" b="b"/>
              <a:pathLst>
                <a:path w="57" h="57">
                  <a:moveTo>
                    <a:pt x="27" y="57"/>
                  </a:moveTo>
                  <a:lnTo>
                    <a:pt x="38" y="55"/>
                  </a:lnTo>
                  <a:lnTo>
                    <a:pt x="48" y="48"/>
                  </a:lnTo>
                  <a:lnTo>
                    <a:pt x="55" y="39"/>
                  </a:lnTo>
                  <a:lnTo>
                    <a:pt x="57" y="28"/>
                  </a:lnTo>
                  <a:lnTo>
                    <a:pt x="55" y="16"/>
                  </a:lnTo>
                  <a:lnTo>
                    <a:pt x="48" y="7"/>
                  </a:lnTo>
                  <a:lnTo>
                    <a:pt x="38" y="2"/>
                  </a:lnTo>
                  <a:lnTo>
                    <a:pt x="27" y="0"/>
                  </a:lnTo>
                  <a:lnTo>
                    <a:pt x="18" y="2"/>
                  </a:lnTo>
                  <a:lnTo>
                    <a:pt x="9" y="7"/>
                  </a:lnTo>
                  <a:lnTo>
                    <a:pt x="2" y="16"/>
                  </a:lnTo>
                  <a:lnTo>
                    <a:pt x="0" y="28"/>
                  </a:lnTo>
                  <a:lnTo>
                    <a:pt x="2" y="39"/>
                  </a:lnTo>
                  <a:lnTo>
                    <a:pt x="9" y="48"/>
                  </a:lnTo>
                  <a:lnTo>
                    <a:pt x="18" y="55"/>
                  </a:lnTo>
                  <a:lnTo>
                    <a:pt x="27" y="57"/>
                  </a:lnTo>
                  <a:close/>
                </a:path>
              </a:pathLst>
            </a:custGeom>
            <a:solidFill>
              <a:schemeClr val="hlink"/>
            </a:solidFill>
            <a:ln w="9525">
              <a:noFill/>
              <a:round/>
              <a:headEnd/>
              <a:tailEnd/>
            </a:ln>
          </p:spPr>
          <p:txBody>
            <a:bodyPr/>
            <a:lstStyle/>
            <a:p>
              <a:endParaRPr lang="es-AR"/>
            </a:p>
          </p:txBody>
        </p:sp>
        <p:sp>
          <p:nvSpPr>
            <p:cNvPr id="34912" name="Freeform 96"/>
            <p:cNvSpPr>
              <a:spLocks/>
            </p:cNvSpPr>
            <p:nvPr/>
          </p:nvSpPr>
          <p:spPr bwMode="auto">
            <a:xfrm>
              <a:off x="3310" y="2179"/>
              <a:ext cx="66" cy="77"/>
            </a:xfrm>
            <a:custGeom>
              <a:avLst/>
              <a:gdLst/>
              <a:ahLst/>
              <a:cxnLst>
                <a:cxn ang="0">
                  <a:pos x="27" y="57"/>
                </a:cxn>
                <a:cxn ang="0">
                  <a:pos x="38" y="55"/>
                </a:cxn>
                <a:cxn ang="0">
                  <a:pos x="48" y="48"/>
                </a:cxn>
                <a:cxn ang="0">
                  <a:pos x="55" y="39"/>
                </a:cxn>
                <a:cxn ang="0">
                  <a:pos x="57" y="29"/>
                </a:cxn>
                <a:cxn ang="0">
                  <a:pos x="55" y="18"/>
                </a:cxn>
                <a:cxn ang="0">
                  <a:pos x="48" y="9"/>
                </a:cxn>
                <a:cxn ang="0">
                  <a:pos x="38" y="2"/>
                </a:cxn>
                <a:cxn ang="0">
                  <a:pos x="27" y="0"/>
                </a:cxn>
                <a:cxn ang="0">
                  <a:pos x="18" y="2"/>
                </a:cxn>
                <a:cxn ang="0">
                  <a:pos x="9" y="9"/>
                </a:cxn>
                <a:cxn ang="0">
                  <a:pos x="2" y="18"/>
                </a:cxn>
                <a:cxn ang="0">
                  <a:pos x="0" y="29"/>
                </a:cxn>
                <a:cxn ang="0">
                  <a:pos x="2" y="39"/>
                </a:cxn>
                <a:cxn ang="0">
                  <a:pos x="9" y="48"/>
                </a:cxn>
                <a:cxn ang="0">
                  <a:pos x="18" y="55"/>
                </a:cxn>
                <a:cxn ang="0">
                  <a:pos x="27" y="57"/>
                </a:cxn>
              </a:cxnLst>
              <a:rect l="0" t="0" r="r" b="b"/>
              <a:pathLst>
                <a:path w="57" h="57">
                  <a:moveTo>
                    <a:pt x="27" y="57"/>
                  </a:moveTo>
                  <a:lnTo>
                    <a:pt x="38" y="55"/>
                  </a:lnTo>
                  <a:lnTo>
                    <a:pt x="48" y="48"/>
                  </a:lnTo>
                  <a:lnTo>
                    <a:pt x="55" y="39"/>
                  </a:lnTo>
                  <a:lnTo>
                    <a:pt x="57" y="29"/>
                  </a:lnTo>
                  <a:lnTo>
                    <a:pt x="55" y="18"/>
                  </a:lnTo>
                  <a:lnTo>
                    <a:pt x="48" y="9"/>
                  </a:lnTo>
                  <a:lnTo>
                    <a:pt x="38" y="2"/>
                  </a:lnTo>
                  <a:lnTo>
                    <a:pt x="27" y="0"/>
                  </a:lnTo>
                  <a:lnTo>
                    <a:pt x="18" y="2"/>
                  </a:lnTo>
                  <a:lnTo>
                    <a:pt x="9" y="9"/>
                  </a:lnTo>
                  <a:lnTo>
                    <a:pt x="2" y="18"/>
                  </a:lnTo>
                  <a:lnTo>
                    <a:pt x="0" y="29"/>
                  </a:lnTo>
                  <a:lnTo>
                    <a:pt x="2" y="39"/>
                  </a:lnTo>
                  <a:lnTo>
                    <a:pt x="9" y="48"/>
                  </a:lnTo>
                  <a:lnTo>
                    <a:pt x="18" y="55"/>
                  </a:lnTo>
                  <a:lnTo>
                    <a:pt x="27" y="57"/>
                  </a:lnTo>
                  <a:close/>
                </a:path>
              </a:pathLst>
            </a:custGeom>
            <a:solidFill>
              <a:schemeClr val="hlink"/>
            </a:solidFill>
            <a:ln w="9525">
              <a:noFill/>
              <a:round/>
              <a:headEnd/>
              <a:tailEnd/>
            </a:ln>
          </p:spPr>
          <p:txBody>
            <a:bodyPr/>
            <a:lstStyle/>
            <a:p>
              <a:endParaRPr lang="es-AR"/>
            </a:p>
          </p:txBody>
        </p:sp>
        <p:sp>
          <p:nvSpPr>
            <p:cNvPr id="34913" name="Freeform 97"/>
            <p:cNvSpPr>
              <a:spLocks/>
            </p:cNvSpPr>
            <p:nvPr/>
          </p:nvSpPr>
          <p:spPr bwMode="auto">
            <a:xfrm>
              <a:off x="3310" y="2290"/>
              <a:ext cx="66" cy="77"/>
            </a:xfrm>
            <a:custGeom>
              <a:avLst/>
              <a:gdLst/>
              <a:ahLst/>
              <a:cxnLst>
                <a:cxn ang="0">
                  <a:pos x="27" y="57"/>
                </a:cxn>
                <a:cxn ang="0">
                  <a:pos x="38" y="55"/>
                </a:cxn>
                <a:cxn ang="0">
                  <a:pos x="48" y="51"/>
                </a:cxn>
                <a:cxn ang="0">
                  <a:pos x="55" y="41"/>
                </a:cxn>
                <a:cxn ang="0">
                  <a:pos x="57" y="30"/>
                </a:cxn>
                <a:cxn ang="0">
                  <a:pos x="55" y="18"/>
                </a:cxn>
                <a:cxn ang="0">
                  <a:pos x="48" y="9"/>
                </a:cxn>
                <a:cxn ang="0">
                  <a:pos x="38" y="2"/>
                </a:cxn>
                <a:cxn ang="0">
                  <a:pos x="27" y="0"/>
                </a:cxn>
                <a:cxn ang="0">
                  <a:pos x="18" y="2"/>
                </a:cxn>
                <a:cxn ang="0">
                  <a:pos x="9" y="9"/>
                </a:cxn>
                <a:cxn ang="0">
                  <a:pos x="2" y="18"/>
                </a:cxn>
                <a:cxn ang="0">
                  <a:pos x="0" y="30"/>
                </a:cxn>
                <a:cxn ang="0">
                  <a:pos x="2" y="41"/>
                </a:cxn>
                <a:cxn ang="0">
                  <a:pos x="9" y="51"/>
                </a:cxn>
                <a:cxn ang="0">
                  <a:pos x="18" y="55"/>
                </a:cxn>
                <a:cxn ang="0">
                  <a:pos x="27" y="57"/>
                </a:cxn>
              </a:cxnLst>
              <a:rect l="0" t="0" r="r" b="b"/>
              <a:pathLst>
                <a:path w="57" h="57">
                  <a:moveTo>
                    <a:pt x="27" y="57"/>
                  </a:moveTo>
                  <a:lnTo>
                    <a:pt x="38" y="55"/>
                  </a:lnTo>
                  <a:lnTo>
                    <a:pt x="48" y="51"/>
                  </a:lnTo>
                  <a:lnTo>
                    <a:pt x="55" y="41"/>
                  </a:lnTo>
                  <a:lnTo>
                    <a:pt x="57" y="30"/>
                  </a:lnTo>
                  <a:lnTo>
                    <a:pt x="55" y="18"/>
                  </a:lnTo>
                  <a:lnTo>
                    <a:pt x="48" y="9"/>
                  </a:lnTo>
                  <a:lnTo>
                    <a:pt x="38" y="2"/>
                  </a:lnTo>
                  <a:lnTo>
                    <a:pt x="27" y="0"/>
                  </a:lnTo>
                  <a:lnTo>
                    <a:pt x="18" y="2"/>
                  </a:lnTo>
                  <a:lnTo>
                    <a:pt x="9" y="9"/>
                  </a:lnTo>
                  <a:lnTo>
                    <a:pt x="2" y="18"/>
                  </a:lnTo>
                  <a:lnTo>
                    <a:pt x="0" y="30"/>
                  </a:lnTo>
                  <a:lnTo>
                    <a:pt x="2" y="41"/>
                  </a:lnTo>
                  <a:lnTo>
                    <a:pt x="9" y="51"/>
                  </a:lnTo>
                  <a:lnTo>
                    <a:pt x="18" y="55"/>
                  </a:lnTo>
                  <a:lnTo>
                    <a:pt x="27" y="57"/>
                  </a:lnTo>
                  <a:close/>
                </a:path>
              </a:pathLst>
            </a:custGeom>
            <a:solidFill>
              <a:schemeClr val="hlink"/>
            </a:solidFill>
            <a:ln w="9525">
              <a:noFill/>
              <a:round/>
              <a:headEnd/>
              <a:tailEnd/>
            </a:ln>
          </p:spPr>
          <p:txBody>
            <a:bodyPr/>
            <a:lstStyle/>
            <a:p>
              <a:endParaRPr lang="es-AR"/>
            </a:p>
          </p:txBody>
        </p:sp>
        <p:sp>
          <p:nvSpPr>
            <p:cNvPr id="34914" name="Freeform 98"/>
            <p:cNvSpPr>
              <a:spLocks/>
            </p:cNvSpPr>
            <p:nvPr/>
          </p:nvSpPr>
          <p:spPr bwMode="auto">
            <a:xfrm>
              <a:off x="3310" y="2405"/>
              <a:ext cx="66" cy="74"/>
            </a:xfrm>
            <a:custGeom>
              <a:avLst/>
              <a:gdLst/>
              <a:ahLst/>
              <a:cxnLst>
                <a:cxn ang="0">
                  <a:pos x="27" y="55"/>
                </a:cxn>
                <a:cxn ang="0">
                  <a:pos x="38" y="53"/>
                </a:cxn>
                <a:cxn ang="0">
                  <a:pos x="48" y="48"/>
                </a:cxn>
                <a:cxn ang="0">
                  <a:pos x="55" y="39"/>
                </a:cxn>
                <a:cxn ang="0">
                  <a:pos x="57" y="27"/>
                </a:cxn>
                <a:cxn ang="0">
                  <a:pos x="55" y="16"/>
                </a:cxn>
                <a:cxn ang="0">
                  <a:pos x="48" y="7"/>
                </a:cxn>
                <a:cxn ang="0">
                  <a:pos x="38" y="2"/>
                </a:cxn>
                <a:cxn ang="0">
                  <a:pos x="27" y="0"/>
                </a:cxn>
                <a:cxn ang="0">
                  <a:pos x="18" y="2"/>
                </a:cxn>
                <a:cxn ang="0">
                  <a:pos x="9" y="7"/>
                </a:cxn>
                <a:cxn ang="0">
                  <a:pos x="2" y="16"/>
                </a:cxn>
                <a:cxn ang="0">
                  <a:pos x="0" y="27"/>
                </a:cxn>
                <a:cxn ang="0">
                  <a:pos x="2" y="39"/>
                </a:cxn>
                <a:cxn ang="0">
                  <a:pos x="9" y="48"/>
                </a:cxn>
                <a:cxn ang="0">
                  <a:pos x="18" y="53"/>
                </a:cxn>
                <a:cxn ang="0">
                  <a:pos x="27" y="55"/>
                </a:cxn>
              </a:cxnLst>
              <a:rect l="0" t="0" r="r" b="b"/>
              <a:pathLst>
                <a:path w="57" h="55">
                  <a:moveTo>
                    <a:pt x="27" y="55"/>
                  </a:moveTo>
                  <a:lnTo>
                    <a:pt x="38" y="53"/>
                  </a:lnTo>
                  <a:lnTo>
                    <a:pt x="48" y="48"/>
                  </a:lnTo>
                  <a:lnTo>
                    <a:pt x="55" y="39"/>
                  </a:lnTo>
                  <a:lnTo>
                    <a:pt x="57" y="27"/>
                  </a:lnTo>
                  <a:lnTo>
                    <a:pt x="55" y="16"/>
                  </a:lnTo>
                  <a:lnTo>
                    <a:pt x="48" y="7"/>
                  </a:lnTo>
                  <a:lnTo>
                    <a:pt x="38" y="2"/>
                  </a:lnTo>
                  <a:lnTo>
                    <a:pt x="27" y="0"/>
                  </a:lnTo>
                  <a:lnTo>
                    <a:pt x="18" y="2"/>
                  </a:lnTo>
                  <a:lnTo>
                    <a:pt x="9" y="7"/>
                  </a:lnTo>
                  <a:lnTo>
                    <a:pt x="2" y="16"/>
                  </a:lnTo>
                  <a:lnTo>
                    <a:pt x="0" y="27"/>
                  </a:lnTo>
                  <a:lnTo>
                    <a:pt x="2" y="39"/>
                  </a:lnTo>
                  <a:lnTo>
                    <a:pt x="9" y="48"/>
                  </a:lnTo>
                  <a:lnTo>
                    <a:pt x="18" y="53"/>
                  </a:lnTo>
                  <a:lnTo>
                    <a:pt x="27" y="55"/>
                  </a:lnTo>
                  <a:close/>
                </a:path>
              </a:pathLst>
            </a:custGeom>
            <a:solidFill>
              <a:schemeClr val="hlink"/>
            </a:solidFill>
            <a:ln w="9525">
              <a:noFill/>
              <a:round/>
              <a:headEnd/>
              <a:tailEnd/>
            </a:ln>
          </p:spPr>
          <p:txBody>
            <a:bodyPr/>
            <a:lstStyle/>
            <a:p>
              <a:endParaRPr lang="es-AR"/>
            </a:p>
          </p:txBody>
        </p:sp>
        <p:sp>
          <p:nvSpPr>
            <p:cNvPr id="34915" name="Freeform 99"/>
            <p:cNvSpPr>
              <a:spLocks/>
            </p:cNvSpPr>
            <p:nvPr/>
          </p:nvSpPr>
          <p:spPr bwMode="auto">
            <a:xfrm>
              <a:off x="3235" y="3419"/>
              <a:ext cx="149" cy="173"/>
            </a:xfrm>
            <a:custGeom>
              <a:avLst/>
              <a:gdLst/>
              <a:ahLst/>
              <a:cxnLst>
                <a:cxn ang="0">
                  <a:pos x="108" y="18"/>
                </a:cxn>
                <a:cxn ang="0">
                  <a:pos x="60" y="82"/>
                </a:cxn>
                <a:cxn ang="0">
                  <a:pos x="60" y="0"/>
                </a:cxn>
                <a:cxn ang="0">
                  <a:pos x="37" y="7"/>
                </a:cxn>
                <a:cxn ang="0">
                  <a:pos x="16" y="20"/>
                </a:cxn>
                <a:cxn ang="0">
                  <a:pos x="5" y="39"/>
                </a:cxn>
                <a:cxn ang="0">
                  <a:pos x="0" y="64"/>
                </a:cxn>
                <a:cxn ang="0">
                  <a:pos x="5" y="89"/>
                </a:cxn>
                <a:cxn ang="0">
                  <a:pos x="19" y="110"/>
                </a:cxn>
                <a:cxn ang="0">
                  <a:pos x="39" y="123"/>
                </a:cxn>
                <a:cxn ang="0">
                  <a:pos x="65" y="128"/>
                </a:cxn>
                <a:cxn ang="0">
                  <a:pos x="90" y="123"/>
                </a:cxn>
                <a:cxn ang="0">
                  <a:pos x="110" y="110"/>
                </a:cxn>
                <a:cxn ang="0">
                  <a:pos x="124" y="89"/>
                </a:cxn>
                <a:cxn ang="0">
                  <a:pos x="129" y="64"/>
                </a:cxn>
                <a:cxn ang="0">
                  <a:pos x="126" y="50"/>
                </a:cxn>
                <a:cxn ang="0">
                  <a:pos x="122" y="39"/>
                </a:cxn>
                <a:cxn ang="0">
                  <a:pos x="117" y="27"/>
                </a:cxn>
                <a:cxn ang="0">
                  <a:pos x="108" y="18"/>
                </a:cxn>
              </a:cxnLst>
              <a:rect l="0" t="0" r="r" b="b"/>
              <a:pathLst>
                <a:path w="129" h="128">
                  <a:moveTo>
                    <a:pt x="108" y="18"/>
                  </a:moveTo>
                  <a:lnTo>
                    <a:pt x="60" y="82"/>
                  </a:lnTo>
                  <a:lnTo>
                    <a:pt x="60" y="0"/>
                  </a:lnTo>
                  <a:lnTo>
                    <a:pt x="37" y="7"/>
                  </a:lnTo>
                  <a:lnTo>
                    <a:pt x="16" y="20"/>
                  </a:lnTo>
                  <a:lnTo>
                    <a:pt x="5" y="39"/>
                  </a:lnTo>
                  <a:lnTo>
                    <a:pt x="0" y="64"/>
                  </a:lnTo>
                  <a:lnTo>
                    <a:pt x="5" y="89"/>
                  </a:lnTo>
                  <a:lnTo>
                    <a:pt x="19" y="110"/>
                  </a:lnTo>
                  <a:lnTo>
                    <a:pt x="39" y="123"/>
                  </a:lnTo>
                  <a:lnTo>
                    <a:pt x="65" y="128"/>
                  </a:lnTo>
                  <a:lnTo>
                    <a:pt x="90" y="123"/>
                  </a:lnTo>
                  <a:lnTo>
                    <a:pt x="110" y="110"/>
                  </a:lnTo>
                  <a:lnTo>
                    <a:pt x="124" y="89"/>
                  </a:lnTo>
                  <a:lnTo>
                    <a:pt x="129" y="64"/>
                  </a:lnTo>
                  <a:lnTo>
                    <a:pt x="126" y="50"/>
                  </a:lnTo>
                  <a:lnTo>
                    <a:pt x="122" y="39"/>
                  </a:lnTo>
                  <a:lnTo>
                    <a:pt x="117" y="27"/>
                  </a:lnTo>
                  <a:lnTo>
                    <a:pt x="108" y="18"/>
                  </a:lnTo>
                  <a:close/>
                </a:path>
              </a:pathLst>
            </a:custGeom>
            <a:solidFill>
              <a:schemeClr val="hlink"/>
            </a:solidFill>
            <a:ln w="9525">
              <a:noFill/>
              <a:round/>
              <a:headEnd/>
              <a:tailEnd/>
            </a:ln>
          </p:spPr>
          <p:txBody>
            <a:bodyPr/>
            <a:lstStyle/>
            <a:p>
              <a:endParaRPr lang="es-AR"/>
            </a:p>
          </p:txBody>
        </p:sp>
        <p:sp>
          <p:nvSpPr>
            <p:cNvPr id="34916" name="Freeform 100"/>
            <p:cNvSpPr>
              <a:spLocks/>
            </p:cNvSpPr>
            <p:nvPr/>
          </p:nvSpPr>
          <p:spPr bwMode="auto">
            <a:xfrm>
              <a:off x="3806" y="3419"/>
              <a:ext cx="150" cy="173"/>
            </a:xfrm>
            <a:custGeom>
              <a:avLst/>
              <a:gdLst/>
              <a:ahLst/>
              <a:cxnLst>
                <a:cxn ang="0">
                  <a:pos x="110" y="18"/>
                </a:cxn>
                <a:cxn ang="0">
                  <a:pos x="60" y="82"/>
                </a:cxn>
                <a:cxn ang="0">
                  <a:pos x="60" y="0"/>
                </a:cxn>
                <a:cxn ang="0">
                  <a:pos x="37" y="7"/>
                </a:cxn>
                <a:cxn ang="0">
                  <a:pos x="18" y="20"/>
                </a:cxn>
                <a:cxn ang="0">
                  <a:pos x="5" y="39"/>
                </a:cxn>
                <a:cxn ang="0">
                  <a:pos x="0" y="64"/>
                </a:cxn>
                <a:cxn ang="0">
                  <a:pos x="5" y="89"/>
                </a:cxn>
                <a:cxn ang="0">
                  <a:pos x="18" y="110"/>
                </a:cxn>
                <a:cxn ang="0">
                  <a:pos x="39" y="123"/>
                </a:cxn>
                <a:cxn ang="0">
                  <a:pos x="64" y="128"/>
                </a:cxn>
                <a:cxn ang="0">
                  <a:pos x="90" y="123"/>
                </a:cxn>
                <a:cxn ang="0">
                  <a:pos x="110" y="110"/>
                </a:cxn>
                <a:cxn ang="0">
                  <a:pos x="124" y="89"/>
                </a:cxn>
                <a:cxn ang="0">
                  <a:pos x="129" y="64"/>
                </a:cxn>
                <a:cxn ang="0">
                  <a:pos x="126" y="50"/>
                </a:cxn>
                <a:cxn ang="0">
                  <a:pos x="124" y="39"/>
                </a:cxn>
                <a:cxn ang="0">
                  <a:pos x="117" y="27"/>
                </a:cxn>
                <a:cxn ang="0">
                  <a:pos x="110" y="18"/>
                </a:cxn>
              </a:cxnLst>
              <a:rect l="0" t="0" r="r" b="b"/>
              <a:pathLst>
                <a:path w="129" h="128">
                  <a:moveTo>
                    <a:pt x="110" y="18"/>
                  </a:moveTo>
                  <a:lnTo>
                    <a:pt x="60" y="82"/>
                  </a:lnTo>
                  <a:lnTo>
                    <a:pt x="60" y="0"/>
                  </a:lnTo>
                  <a:lnTo>
                    <a:pt x="37" y="7"/>
                  </a:lnTo>
                  <a:lnTo>
                    <a:pt x="18" y="20"/>
                  </a:lnTo>
                  <a:lnTo>
                    <a:pt x="5" y="39"/>
                  </a:lnTo>
                  <a:lnTo>
                    <a:pt x="0" y="64"/>
                  </a:lnTo>
                  <a:lnTo>
                    <a:pt x="5" y="89"/>
                  </a:lnTo>
                  <a:lnTo>
                    <a:pt x="18" y="110"/>
                  </a:lnTo>
                  <a:lnTo>
                    <a:pt x="39" y="123"/>
                  </a:lnTo>
                  <a:lnTo>
                    <a:pt x="64" y="128"/>
                  </a:lnTo>
                  <a:lnTo>
                    <a:pt x="90" y="123"/>
                  </a:lnTo>
                  <a:lnTo>
                    <a:pt x="110" y="110"/>
                  </a:lnTo>
                  <a:lnTo>
                    <a:pt x="124" y="89"/>
                  </a:lnTo>
                  <a:lnTo>
                    <a:pt x="129" y="64"/>
                  </a:lnTo>
                  <a:lnTo>
                    <a:pt x="126" y="50"/>
                  </a:lnTo>
                  <a:lnTo>
                    <a:pt x="124" y="39"/>
                  </a:lnTo>
                  <a:lnTo>
                    <a:pt x="117" y="27"/>
                  </a:lnTo>
                  <a:lnTo>
                    <a:pt x="110" y="18"/>
                  </a:lnTo>
                  <a:close/>
                </a:path>
              </a:pathLst>
            </a:custGeom>
            <a:solidFill>
              <a:schemeClr val="hlink"/>
            </a:solidFill>
            <a:ln w="9525">
              <a:noFill/>
              <a:round/>
              <a:headEnd/>
              <a:tailEnd/>
            </a:ln>
          </p:spPr>
          <p:txBody>
            <a:bodyPr/>
            <a:lstStyle/>
            <a:p>
              <a:endParaRPr lang="es-AR"/>
            </a:p>
          </p:txBody>
        </p:sp>
        <p:sp>
          <p:nvSpPr>
            <p:cNvPr id="34917" name="Freeform 101"/>
            <p:cNvSpPr>
              <a:spLocks/>
            </p:cNvSpPr>
            <p:nvPr/>
          </p:nvSpPr>
          <p:spPr bwMode="auto">
            <a:xfrm>
              <a:off x="2810" y="2227"/>
              <a:ext cx="1113" cy="457"/>
            </a:xfrm>
            <a:custGeom>
              <a:avLst/>
              <a:gdLst/>
              <a:ahLst/>
              <a:cxnLst>
                <a:cxn ang="0">
                  <a:pos x="960" y="9"/>
                </a:cxn>
                <a:cxn ang="0">
                  <a:pos x="609" y="9"/>
                </a:cxn>
                <a:cxn ang="0">
                  <a:pos x="609" y="44"/>
                </a:cxn>
                <a:cxn ang="0">
                  <a:pos x="637" y="44"/>
                </a:cxn>
                <a:cxn ang="0">
                  <a:pos x="628" y="71"/>
                </a:cxn>
                <a:cxn ang="0">
                  <a:pos x="612" y="110"/>
                </a:cxn>
                <a:cxn ang="0">
                  <a:pos x="589" y="156"/>
                </a:cxn>
                <a:cxn ang="0">
                  <a:pos x="554" y="204"/>
                </a:cxn>
                <a:cxn ang="0">
                  <a:pos x="511" y="248"/>
                </a:cxn>
                <a:cxn ang="0">
                  <a:pos x="456" y="287"/>
                </a:cxn>
                <a:cxn ang="0">
                  <a:pos x="385" y="312"/>
                </a:cxn>
                <a:cxn ang="0">
                  <a:pos x="302" y="321"/>
                </a:cxn>
                <a:cxn ang="0">
                  <a:pos x="215" y="307"/>
                </a:cxn>
                <a:cxn ang="0">
                  <a:pos x="146" y="271"/>
                </a:cxn>
                <a:cxn ang="0">
                  <a:pos x="96" y="220"/>
                </a:cxn>
                <a:cxn ang="0">
                  <a:pos x="59" y="161"/>
                </a:cxn>
                <a:cxn ang="0">
                  <a:pos x="36" y="101"/>
                </a:cxn>
                <a:cxn ang="0">
                  <a:pos x="22" y="51"/>
                </a:cxn>
                <a:cxn ang="0">
                  <a:pos x="18" y="14"/>
                </a:cxn>
                <a:cxn ang="0">
                  <a:pos x="16" y="0"/>
                </a:cxn>
                <a:cxn ang="0">
                  <a:pos x="0" y="0"/>
                </a:cxn>
                <a:cxn ang="0">
                  <a:pos x="2" y="14"/>
                </a:cxn>
                <a:cxn ang="0">
                  <a:pos x="9" y="53"/>
                </a:cxn>
                <a:cxn ang="0">
                  <a:pos x="22" y="108"/>
                </a:cxn>
                <a:cxn ang="0">
                  <a:pos x="48" y="168"/>
                </a:cxn>
                <a:cxn ang="0">
                  <a:pos x="87" y="229"/>
                </a:cxn>
                <a:cxn ang="0">
                  <a:pos x="139" y="284"/>
                </a:cxn>
                <a:cxn ang="0">
                  <a:pos x="208" y="323"/>
                </a:cxn>
                <a:cxn ang="0">
                  <a:pos x="300" y="337"/>
                </a:cxn>
                <a:cxn ang="0">
                  <a:pos x="387" y="328"/>
                </a:cxn>
                <a:cxn ang="0">
                  <a:pos x="460" y="300"/>
                </a:cxn>
                <a:cxn ang="0">
                  <a:pos x="520" y="259"/>
                </a:cxn>
                <a:cxn ang="0">
                  <a:pos x="566" y="213"/>
                </a:cxn>
                <a:cxn ang="0">
                  <a:pos x="602" y="163"/>
                </a:cxn>
                <a:cxn ang="0">
                  <a:pos x="628" y="115"/>
                </a:cxn>
                <a:cxn ang="0">
                  <a:pos x="644" y="74"/>
                </a:cxn>
                <a:cxn ang="0">
                  <a:pos x="653" y="44"/>
                </a:cxn>
                <a:cxn ang="0">
                  <a:pos x="960" y="44"/>
                </a:cxn>
                <a:cxn ang="0">
                  <a:pos x="960" y="9"/>
                </a:cxn>
              </a:cxnLst>
              <a:rect l="0" t="0" r="r" b="b"/>
              <a:pathLst>
                <a:path w="960" h="337">
                  <a:moveTo>
                    <a:pt x="960" y="9"/>
                  </a:moveTo>
                  <a:lnTo>
                    <a:pt x="609" y="9"/>
                  </a:lnTo>
                  <a:lnTo>
                    <a:pt x="609" y="44"/>
                  </a:lnTo>
                  <a:lnTo>
                    <a:pt x="637" y="44"/>
                  </a:lnTo>
                  <a:lnTo>
                    <a:pt x="628" y="71"/>
                  </a:lnTo>
                  <a:lnTo>
                    <a:pt x="612" y="110"/>
                  </a:lnTo>
                  <a:lnTo>
                    <a:pt x="589" y="156"/>
                  </a:lnTo>
                  <a:lnTo>
                    <a:pt x="554" y="204"/>
                  </a:lnTo>
                  <a:lnTo>
                    <a:pt x="511" y="248"/>
                  </a:lnTo>
                  <a:lnTo>
                    <a:pt x="456" y="287"/>
                  </a:lnTo>
                  <a:lnTo>
                    <a:pt x="385" y="312"/>
                  </a:lnTo>
                  <a:lnTo>
                    <a:pt x="302" y="321"/>
                  </a:lnTo>
                  <a:lnTo>
                    <a:pt x="215" y="307"/>
                  </a:lnTo>
                  <a:lnTo>
                    <a:pt x="146" y="271"/>
                  </a:lnTo>
                  <a:lnTo>
                    <a:pt x="96" y="220"/>
                  </a:lnTo>
                  <a:lnTo>
                    <a:pt x="59" y="161"/>
                  </a:lnTo>
                  <a:lnTo>
                    <a:pt x="36" y="101"/>
                  </a:lnTo>
                  <a:lnTo>
                    <a:pt x="22" y="51"/>
                  </a:lnTo>
                  <a:lnTo>
                    <a:pt x="18" y="14"/>
                  </a:lnTo>
                  <a:lnTo>
                    <a:pt x="16" y="0"/>
                  </a:lnTo>
                  <a:lnTo>
                    <a:pt x="0" y="0"/>
                  </a:lnTo>
                  <a:lnTo>
                    <a:pt x="2" y="14"/>
                  </a:lnTo>
                  <a:lnTo>
                    <a:pt x="9" y="53"/>
                  </a:lnTo>
                  <a:lnTo>
                    <a:pt x="22" y="108"/>
                  </a:lnTo>
                  <a:lnTo>
                    <a:pt x="48" y="168"/>
                  </a:lnTo>
                  <a:lnTo>
                    <a:pt x="87" y="229"/>
                  </a:lnTo>
                  <a:lnTo>
                    <a:pt x="139" y="284"/>
                  </a:lnTo>
                  <a:lnTo>
                    <a:pt x="208" y="323"/>
                  </a:lnTo>
                  <a:lnTo>
                    <a:pt x="300" y="337"/>
                  </a:lnTo>
                  <a:lnTo>
                    <a:pt x="387" y="328"/>
                  </a:lnTo>
                  <a:lnTo>
                    <a:pt x="460" y="300"/>
                  </a:lnTo>
                  <a:lnTo>
                    <a:pt x="520" y="259"/>
                  </a:lnTo>
                  <a:lnTo>
                    <a:pt x="566" y="213"/>
                  </a:lnTo>
                  <a:lnTo>
                    <a:pt x="602" y="163"/>
                  </a:lnTo>
                  <a:lnTo>
                    <a:pt x="628" y="115"/>
                  </a:lnTo>
                  <a:lnTo>
                    <a:pt x="644" y="74"/>
                  </a:lnTo>
                  <a:lnTo>
                    <a:pt x="653" y="44"/>
                  </a:lnTo>
                  <a:lnTo>
                    <a:pt x="960" y="44"/>
                  </a:lnTo>
                  <a:lnTo>
                    <a:pt x="960" y="9"/>
                  </a:lnTo>
                  <a:close/>
                </a:path>
              </a:pathLst>
            </a:custGeom>
            <a:solidFill>
              <a:schemeClr val="hlink"/>
            </a:solidFill>
            <a:ln w="9525">
              <a:noFill/>
              <a:round/>
              <a:headEnd/>
              <a:tailEnd/>
            </a:ln>
          </p:spPr>
          <p:txBody>
            <a:bodyPr/>
            <a:lstStyle/>
            <a:p>
              <a:endParaRPr lang="es-AR"/>
            </a:p>
          </p:txBody>
        </p:sp>
        <p:sp>
          <p:nvSpPr>
            <p:cNvPr id="34918" name="Line 102"/>
            <p:cNvSpPr>
              <a:spLocks noChangeShapeType="1"/>
            </p:cNvSpPr>
            <p:nvPr/>
          </p:nvSpPr>
          <p:spPr bwMode="auto">
            <a:xfrm>
              <a:off x="1314" y="3591"/>
              <a:ext cx="2871" cy="0"/>
            </a:xfrm>
            <a:prstGeom prst="line">
              <a:avLst/>
            </a:prstGeom>
            <a:noFill/>
            <a:ln w="9525">
              <a:solidFill>
                <a:schemeClr val="hlink"/>
              </a:solidFill>
              <a:miter lim="800000"/>
              <a:headEnd/>
              <a:tailEnd/>
            </a:ln>
            <a:effectLst/>
          </p:spPr>
          <p:txBody>
            <a:bodyPr wrap="none"/>
            <a:lstStyle/>
            <a:p>
              <a:endParaRPr lang="es-AR"/>
            </a:p>
          </p:txBody>
        </p:sp>
      </p:grpSp>
      <p:sp>
        <p:nvSpPr>
          <p:cNvPr id="34921" name="Text Box 105"/>
          <p:cNvSpPr txBox="1">
            <a:spLocks noChangeArrowheads="1"/>
          </p:cNvSpPr>
          <p:nvPr/>
        </p:nvSpPr>
        <p:spPr bwMode="auto">
          <a:xfrm>
            <a:off x="4905375" y="6278563"/>
            <a:ext cx="342900" cy="350837"/>
          </a:xfrm>
          <a:prstGeom prst="rect">
            <a:avLst/>
          </a:prstGeom>
          <a:noFill/>
          <a:ln w="12700">
            <a:noFill/>
            <a:miter lim="800000"/>
            <a:headEnd type="none" w="sm" len="sm"/>
            <a:tailEnd type="none" w="sm" len="sm"/>
          </a:ln>
          <a:effectLst/>
        </p:spPr>
        <p:txBody>
          <a:bodyPr>
            <a:spAutoFit/>
          </a:bodyPr>
          <a:lstStyle/>
          <a:p>
            <a:pPr algn="ctr" eaLnBrk="0" hangingPunct="0">
              <a:lnSpc>
                <a:spcPct val="85000"/>
              </a:lnSpc>
              <a:spcBef>
                <a:spcPct val="50000"/>
              </a:spcBef>
            </a:pPr>
            <a:r>
              <a:rPr lang="es-ES_tradnl" sz="2000" b="1">
                <a:solidFill>
                  <a:srgbClr val="000000"/>
                </a:solidFill>
                <a:latin typeface="Arial" charset="0"/>
              </a:rPr>
              <a:t>t</a:t>
            </a:r>
            <a:endParaRPr lang="es-ES" sz="2000" b="1">
              <a:solidFill>
                <a:srgbClr val="000000"/>
              </a:solidFill>
              <a:latin typeface="Arial" charset="0"/>
            </a:endParaRPr>
          </a:p>
        </p:txBody>
      </p:sp>
      <p:sp>
        <p:nvSpPr>
          <p:cNvPr id="34922" name="Freeform 106"/>
          <p:cNvSpPr>
            <a:spLocks/>
          </p:cNvSpPr>
          <p:nvPr/>
        </p:nvSpPr>
        <p:spPr bwMode="auto">
          <a:xfrm>
            <a:off x="5562600" y="4343400"/>
            <a:ext cx="2386013" cy="2166938"/>
          </a:xfrm>
          <a:custGeom>
            <a:avLst/>
            <a:gdLst/>
            <a:ahLst/>
            <a:cxnLst>
              <a:cxn ang="0">
                <a:pos x="648" y="0"/>
              </a:cxn>
              <a:cxn ang="0">
                <a:pos x="504" y="144"/>
              </a:cxn>
              <a:cxn ang="0">
                <a:pos x="315" y="153"/>
              </a:cxn>
              <a:cxn ang="0">
                <a:pos x="126" y="90"/>
              </a:cxn>
              <a:cxn ang="0">
                <a:pos x="135" y="423"/>
              </a:cxn>
              <a:cxn ang="0">
                <a:pos x="126" y="747"/>
              </a:cxn>
              <a:cxn ang="0">
                <a:pos x="108" y="837"/>
              </a:cxn>
              <a:cxn ang="0">
                <a:pos x="108" y="1116"/>
              </a:cxn>
              <a:cxn ang="0">
                <a:pos x="198" y="1260"/>
              </a:cxn>
              <a:cxn ang="0">
                <a:pos x="279" y="1350"/>
              </a:cxn>
              <a:cxn ang="0">
                <a:pos x="1872" y="1350"/>
              </a:cxn>
            </a:cxnLst>
            <a:rect l="0" t="0" r="r" b="b"/>
            <a:pathLst>
              <a:path w="1872" h="1365">
                <a:moveTo>
                  <a:pt x="648" y="0"/>
                </a:moveTo>
                <a:cubicBezTo>
                  <a:pt x="603" y="59"/>
                  <a:pt x="559" y="118"/>
                  <a:pt x="504" y="144"/>
                </a:cubicBezTo>
                <a:cubicBezTo>
                  <a:pt x="449" y="170"/>
                  <a:pt x="378" y="162"/>
                  <a:pt x="315" y="153"/>
                </a:cubicBezTo>
                <a:cubicBezTo>
                  <a:pt x="252" y="144"/>
                  <a:pt x="156" y="45"/>
                  <a:pt x="126" y="90"/>
                </a:cubicBezTo>
                <a:cubicBezTo>
                  <a:pt x="96" y="135"/>
                  <a:pt x="135" y="314"/>
                  <a:pt x="135" y="423"/>
                </a:cubicBezTo>
                <a:cubicBezTo>
                  <a:pt x="135" y="532"/>
                  <a:pt x="130" y="678"/>
                  <a:pt x="126" y="747"/>
                </a:cubicBezTo>
                <a:cubicBezTo>
                  <a:pt x="122" y="816"/>
                  <a:pt x="111" y="776"/>
                  <a:pt x="108" y="837"/>
                </a:cubicBezTo>
                <a:cubicBezTo>
                  <a:pt x="105" y="898"/>
                  <a:pt x="93" y="1046"/>
                  <a:pt x="108" y="1116"/>
                </a:cubicBezTo>
                <a:cubicBezTo>
                  <a:pt x="123" y="1186"/>
                  <a:pt x="169" y="1221"/>
                  <a:pt x="198" y="1260"/>
                </a:cubicBezTo>
                <a:cubicBezTo>
                  <a:pt x="227" y="1299"/>
                  <a:pt x="0" y="1335"/>
                  <a:pt x="279" y="1350"/>
                </a:cubicBezTo>
                <a:cubicBezTo>
                  <a:pt x="558" y="1365"/>
                  <a:pt x="1215" y="1357"/>
                  <a:pt x="1872" y="1350"/>
                </a:cubicBez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grpSp>
        <p:nvGrpSpPr>
          <p:cNvPr id="34923" name="Group 107"/>
          <p:cNvGrpSpPr>
            <a:grpSpLocks/>
          </p:cNvGrpSpPr>
          <p:nvPr/>
        </p:nvGrpSpPr>
        <p:grpSpPr bwMode="auto">
          <a:xfrm>
            <a:off x="5791200" y="6400800"/>
            <a:ext cx="355600" cy="187325"/>
            <a:chOff x="765" y="783"/>
            <a:chExt cx="504" cy="264"/>
          </a:xfrm>
        </p:grpSpPr>
        <p:sp>
          <p:nvSpPr>
            <p:cNvPr id="34924" name="Line 108"/>
            <p:cNvSpPr>
              <a:spLocks noChangeShapeType="1"/>
            </p:cNvSpPr>
            <p:nvPr/>
          </p:nvSpPr>
          <p:spPr bwMode="auto">
            <a:xfrm>
              <a:off x="765" y="783"/>
              <a:ext cx="504" cy="0"/>
            </a:xfrm>
            <a:prstGeom prst="line">
              <a:avLst/>
            </a:prstGeom>
            <a:noFill/>
            <a:ln w="28575">
              <a:solidFill>
                <a:srgbClr val="FF3300"/>
              </a:solidFill>
              <a:miter lim="800000"/>
              <a:headEnd/>
              <a:tailEnd/>
            </a:ln>
            <a:effectLst/>
          </p:spPr>
          <p:txBody>
            <a:bodyPr wrap="none"/>
            <a:lstStyle/>
            <a:p>
              <a:endParaRPr lang="es-AR"/>
            </a:p>
          </p:txBody>
        </p:sp>
        <p:sp>
          <p:nvSpPr>
            <p:cNvPr id="34925" name="Line 109"/>
            <p:cNvSpPr>
              <a:spLocks noChangeShapeType="1"/>
            </p:cNvSpPr>
            <p:nvPr/>
          </p:nvSpPr>
          <p:spPr bwMode="auto">
            <a:xfrm>
              <a:off x="810" y="849"/>
              <a:ext cx="413" cy="0"/>
            </a:xfrm>
            <a:prstGeom prst="line">
              <a:avLst/>
            </a:prstGeom>
            <a:noFill/>
            <a:ln w="28575">
              <a:solidFill>
                <a:srgbClr val="FF3300"/>
              </a:solidFill>
              <a:miter lim="800000"/>
              <a:headEnd/>
              <a:tailEnd/>
            </a:ln>
            <a:effectLst/>
          </p:spPr>
          <p:txBody>
            <a:bodyPr wrap="none"/>
            <a:lstStyle/>
            <a:p>
              <a:endParaRPr lang="es-AR"/>
            </a:p>
          </p:txBody>
        </p:sp>
        <p:sp>
          <p:nvSpPr>
            <p:cNvPr id="34926" name="Line 110"/>
            <p:cNvSpPr>
              <a:spLocks noChangeShapeType="1"/>
            </p:cNvSpPr>
            <p:nvPr/>
          </p:nvSpPr>
          <p:spPr bwMode="auto">
            <a:xfrm>
              <a:off x="856" y="915"/>
              <a:ext cx="322" cy="0"/>
            </a:xfrm>
            <a:prstGeom prst="line">
              <a:avLst/>
            </a:prstGeom>
            <a:noFill/>
            <a:ln w="28575">
              <a:solidFill>
                <a:srgbClr val="FF3300"/>
              </a:solidFill>
              <a:miter lim="800000"/>
              <a:headEnd/>
              <a:tailEnd/>
            </a:ln>
            <a:effectLst/>
          </p:spPr>
          <p:txBody>
            <a:bodyPr wrap="none"/>
            <a:lstStyle/>
            <a:p>
              <a:endParaRPr lang="es-AR"/>
            </a:p>
          </p:txBody>
        </p:sp>
        <p:sp>
          <p:nvSpPr>
            <p:cNvPr id="34927" name="Line 111"/>
            <p:cNvSpPr>
              <a:spLocks noChangeShapeType="1"/>
            </p:cNvSpPr>
            <p:nvPr/>
          </p:nvSpPr>
          <p:spPr bwMode="auto">
            <a:xfrm>
              <a:off x="935" y="981"/>
              <a:ext cx="163" cy="0"/>
            </a:xfrm>
            <a:prstGeom prst="line">
              <a:avLst/>
            </a:prstGeom>
            <a:noFill/>
            <a:ln w="28575">
              <a:solidFill>
                <a:srgbClr val="FF3300"/>
              </a:solidFill>
              <a:miter lim="800000"/>
              <a:headEnd/>
              <a:tailEnd/>
            </a:ln>
            <a:effectLst/>
          </p:spPr>
          <p:txBody>
            <a:bodyPr wrap="none"/>
            <a:lstStyle/>
            <a:p>
              <a:endParaRPr lang="es-AR"/>
            </a:p>
          </p:txBody>
        </p:sp>
        <p:sp>
          <p:nvSpPr>
            <p:cNvPr id="34928" name="Line 112"/>
            <p:cNvSpPr>
              <a:spLocks noChangeShapeType="1"/>
            </p:cNvSpPr>
            <p:nvPr/>
          </p:nvSpPr>
          <p:spPr bwMode="auto">
            <a:xfrm>
              <a:off x="992" y="1047"/>
              <a:ext cx="50" cy="0"/>
            </a:xfrm>
            <a:prstGeom prst="line">
              <a:avLst/>
            </a:prstGeom>
            <a:noFill/>
            <a:ln w="28575">
              <a:solidFill>
                <a:srgbClr val="FF3300"/>
              </a:solidFill>
              <a:miter lim="800000"/>
              <a:headEnd/>
              <a:tailEnd/>
            </a:ln>
            <a:effectLst/>
          </p:spPr>
          <p:txBody>
            <a:bodyPr wrap="none"/>
            <a:lstStyle/>
            <a:p>
              <a:endParaRPr lang="es-AR"/>
            </a:p>
          </p:txBody>
        </p:sp>
      </p:grpSp>
      <p:grpSp>
        <p:nvGrpSpPr>
          <p:cNvPr id="34929" name="Group 113"/>
          <p:cNvGrpSpPr>
            <a:grpSpLocks/>
          </p:cNvGrpSpPr>
          <p:nvPr/>
        </p:nvGrpSpPr>
        <p:grpSpPr bwMode="auto">
          <a:xfrm>
            <a:off x="9015413" y="6281738"/>
            <a:ext cx="355600" cy="187325"/>
            <a:chOff x="765" y="783"/>
            <a:chExt cx="504" cy="264"/>
          </a:xfrm>
        </p:grpSpPr>
        <p:sp>
          <p:nvSpPr>
            <p:cNvPr id="34930" name="Line 114"/>
            <p:cNvSpPr>
              <a:spLocks noChangeShapeType="1"/>
            </p:cNvSpPr>
            <p:nvPr/>
          </p:nvSpPr>
          <p:spPr bwMode="auto">
            <a:xfrm>
              <a:off x="765" y="783"/>
              <a:ext cx="504" cy="0"/>
            </a:xfrm>
            <a:prstGeom prst="line">
              <a:avLst/>
            </a:prstGeom>
            <a:noFill/>
            <a:ln w="28575">
              <a:solidFill>
                <a:srgbClr val="FF3300"/>
              </a:solidFill>
              <a:miter lim="800000"/>
              <a:headEnd/>
              <a:tailEnd/>
            </a:ln>
            <a:effectLst/>
          </p:spPr>
          <p:txBody>
            <a:bodyPr wrap="none"/>
            <a:lstStyle/>
            <a:p>
              <a:endParaRPr lang="es-AR"/>
            </a:p>
          </p:txBody>
        </p:sp>
        <p:sp>
          <p:nvSpPr>
            <p:cNvPr id="34931" name="Line 115"/>
            <p:cNvSpPr>
              <a:spLocks noChangeShapeType="1"/>
            </p:cNvSpPr>
            <p:nvPr/>
          </p:nvSpPr>
          <p:spPr bwMode="auto">
            <a:xfrm>
              <a:off x="810" y="849"/>
              <a:ext cx="413" cy="0"/>
            </a:xfrm>
            <a:prstGeom prst="line">
              <a:avLst/>
            </a:prstGeom>
            <a:noFill/>
            <a:ln w="28575">
              <a:solidFill>
                <a:srgbClr val="FF3300"/>
              </a:solidFill>
              <a:miter lim="800000"/>
              <a:headEnd/>
              <a:tailEnd/>
            </a:ln>
            <a:effectLst/>
          </p:spPr>
          <p:txBody>
            <a:bodyPr wrap="none"/>
            <a:lstStyle/>
            <a:p>
              <a:endParaRPr lang="es-AR"/>
            </a:p>
          </p:txBody>
        </p:sp>
        <p:sp>
          <p:nvSpPr>
            <p:cNvPr id="34932" name="Line 116"/>
            <p:cNvSpPr>
              <a:spLocks noChangeShapeType="1"/>
            </p:cNvSpPr>
            <p:nvPr/>
          </p:nvSpPr>
          <p:spPr bwMode="auto">
            <a:xfrm>
              <a:off x="856" y="915"/>
              <a:ext cx="322" cy="0"/>
            </a:xfrm>
            <a:prstGeom prst="line">
              <a:avLst/>
            </a:prstGeom>
            <a:noFill/>
            <a:ln w="28575">
              <a:solidFill>
                <a:srgbClr val="FF3300"/>
              </a:solidFill>
              <a:miter lim="800000"/>
              <a:headEnd/>
              <a:tailEnd/>
            </a:ln>
            <a:effectLst/>
          </p:spPr>
          <p:txBody>
            <a:bodyPr wrap="none"/>
            <a:lstStyle/>
            <a:p>
              <a:endParaRPr lang="es-AR"/>
            </a:p>
          </p:txBody>
        </p:sp>
        <p:sp>
          <p:nvSpPr>
            <p:cNvPr id="34933" name="Line 117"/>
            <p:cNvSpPr>
              <a:spLocks noChangeShapeType="1"/>
            </p:cNvSpPr>
            <p:nvPr/>
          </p:nvSpPr>
          <p:spPr bwMode="auto">
            <a:xfrm>
              <a:off x="935" y="981"/>
              <a:ext cx="163" cy="0"/>
            </a:xfrm>
            <a:prstGeom prst="line">
              <a:avLst/>
            </a:prstGeom>
            <a:noFill/>
            <a:ln w="28575">
              <a:solidFill>
                <a:srgbClr val="FF3300"/>
              </a:solidFill>
              <a:miter lim="800000"/>
              <a:headEnd/>
              <a:tailEnd/>
            </a:ln>
            <a:effectLst/>
          </p:spPr>
          <p:txBody>
            <a:bodyPr wrap="none"/>
            <a:lstStyle/>
            <a:p>
              <a:endParaRPr lang="es-AR"/>
            </a:p>
          </p:txBody>
        </p:sp>
        <p:sp>
          <p:nvSpPr>
            <p:cNvPr id="34934" name="Line 118"/>
            <p:cNvSpPr>
              <a:spLocks noChangeShapeType="1"/>
            </p:cNvSpPr>
            <p:nvPr/>
          </p:nvSpPr>
          <p:spPr bwMode="auto">
            <a:xfrm>
              <a:off x="992" y="1047"/>
              <a:ext cx="50" cy="0"/>
            </a:xfrm>
            <a:prstGeom prst="line">
              <a:avLst/>
            </a:prstGeom>
            <a:noFill/>
            <a:ln w="28575">
              <a:solidFill>
                <a:srgbClr val="FF3300"/>
              </a:solidFill>
              <a:miter lim="800000"/>
              <a:headEnd/>
              <a:tailEnd/>
            </a:ln>
            <a:effectLst/>
          </p:spPr>
          <p:txBody>
            <a:bodyPr wrap="none"/>
            <a:lstStyle/>
            <a:p>
              <a:endParaRPr lang="es-AR"/>
            </a:p>
          </p:txBody>
        </p:sp>
      </p:grpSp>
      <p:sp>
        <p:nvSpPr>
          <p:cNvPr id="34936" name="Freeform 120"/>
          <p:cNvSpPr>
            <a:spLocks/>
          </p:cNvSpPr>
          <p:nvPr/>
        </p:nvSpPr>
        <p:spPr bwMode="auto">
          <a:xfrm>
            <a:off x="8753475" y="3965575"/>
            <a:ext cx="314325" cy="2271713"/>
          </a:xfrm>
          <a:custGeom>
            <a:avLst/>
            <a:gdLst/>
            <a:ahLst/>
            <a:cxnLst>
              <a:cxn ang="0">
                <a:pos x="0" y="0"/>
              </a:cxn>
              <a:cxn ang="0">
                <a:pos x="198" y="114"/>
              </a:cxn>
              <a:cxn ang="0">
                <a:pos x="198" y="1431"/>
              </a:cxn>
            </a:cxnLst>
            <a:rect l="0" t="0" r="r" b="b"/>
            <a:pathLst>
              <a:path w="198" h="1431">
                <a:moveTo>
                  <a:pt x="0" y="0"/>
                </a:moveTo>
                <a:lnTo>
                  <a:pt x="198" y="114"/>
                </a:lnTo>
                <a:lnTo>
                  <a:pt x="198" y="1431"/>
                </a:ln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sp>
        <p:nvSpPr>
          <p:cNvPr id="34937" name="Text Box 121"/>
          <p:cNvSpPr txBox="1">
            <a:spLocks noChangeArrowheads="1"/>
          </p:cNvSpPr>
          <p:nvPr/>
        </p:nvSpPr>
        <p:spPr bwMode="auto">
          <a:xfrm>
            <a:off x="8277225" y="6278563"/>
            <a:ext cx="342900" cy="350837"/>
          </a:xfrm>
          <a:prstGeom prst="rect">
            <a:avLst/>
          </a:prstGeom>
          <a:noFill/>
          <a:ln w="12700">
            <a:noFill/>
            <a:miter lim="800000"/>
            <a:headEnd type="none" w="sm" len="sm"/>
            <a:tailEnd type="none" w="sm" len="sm"/>
          </a:ln>
          <a:effectLst/>
        </p:spPr>
        <p:txBody>
          <a:bodyPr>
            <a:spAutoFit/>
          </a:bodyPr>
          <a:lstStyle/>
          <a:p>
            <a:pPr algn="ctr" eaLnBrk="0" hangingPunct="0">
              <a:lnSpc>
                <a:spcPct val="85000"/>
              </a:lnSpc>
              <a:spcBef>
                <a:spcPct val="50000"/>
              </a:spcBef>
            </a:pPr>
            <a:r>
              <a:rPr lang="es-ES_tradnl" sz="2000" b="1">
                <a:solidFill>
                  <a:srgbClr val="000000"/>
                </a:solidFill>
                <a:latin typeface="Arial" charset="0"/>
              </a:rPr>
              <a:t>t</a:t>
            </a:r>
            <a:endParaRPr lang="es-ES" sz="2000" b="1">
              <a:solidFill>
                <a:srgbClr val="000000"/>
              </a:solidFill>
              <a:latin typeface="Arial" charset="0"/>
            </a:endParaRPr>
          </a:p>
        </p:txBody>
      </p:sp>
      <p:pic>
        <p:nvPicPr>
          <p:cNvPr id="34943" name="Picture 127" descr="BD15079_"/>
          <p:cNvPicPr>
            <a:picLocks noChangeAspect="1" noChangeArrowheads="1"/>
          </p:cNvPicPr>
          <p:nvPr/>
        </p:nvPicPr>
        <p:blipFill>
          <a:blip r:embed="rId2" cstate="print"/>
          <a:srcRect/>
          <a:stretch>
            <a:fillRect/>
          </a:stretch>
        </p:blipFill>
        <p:spPr bwMode="auto">
          <a:xfrm>
            <a:off x="0" y="6616700"/>
            <a:ext cx="1143000" cy="228600"/>
          </a:xfrm>
          <a:prstGeom prst="rect">
            <a:avLst/>
          </a:prstGeom>
          <a:noFill/>
        </p:spPr>
      </p:pic>
      <p:sp>
        <p:nvSpPr>
          <p:cNvPr id="34944" name="Text Box 128">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34945" name="Picture 129" descr="BD15075_"/>
          <p:cNvPicPr>
            <a:picLocks noChangeAspect="1" noChangeArrowheads="1"/>
          </p:cNvPicPr>
          <p:nvPr/>
        </p:nvPicPr>
        <p:blipFill>
          <a:blip r:embed="rId3" cstate="print"/>
          <a:srcRect/>
          <a:stretch>
            <a:fillRect/>
          </a:stretch>
        </p:blipFill>
        <p:spPr bwMode="auto">
          <a:xfrm>
            <a:off x="8001000" y="6616700"/>
            <a:ext cx="1143000" cy="228600"/>
          </a:xfrm>
          <a:prstGeom prst="rect">
            <a:avLst/>
          </a:prstGeom>
          <a:noFill/>
        </p:spPr>
      </p:pic>
      <p:sp>
        <p:nvSpPr>
          <p:cNvPr id="34946" name="Text Box 130">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s-VE"/>
              <a:t>Exposición de</a:t>
            </a:r>
            <a:r>
              <a:rPr lang="es-ES"/>
              <a:t> una Persona al paso de la corriente</a:t>
            </a:r>
            <a:endParaRPr lang="es-VE"/>
          </a:p>
        </p:txBody>
      </p:sp>
      <p:sp>
        <p:nvSpPr>
          <p:cNvPr id="51205" name="Rectangle 5"/>
          <p:cNvSpPr>
            <a:spLocks noGrp="1" noChangeArrowheads="1"/>
          </p:cNvSpPr>
          <p:nvPr>
            <p:ph type="body" idx="1"/>
          </p:nvPr>
        </p:nvSpPr>
        <p:spPr>
          <a:xfrm>
            <a:off x="163513" y="1905000"/>
            <a:ext cx="8785225" cy="427038"/>
          </a:xfrm>
        </p:spPr>
        <p:txBody>
          <a:bodyPr/>
          <a:lstStyle/>
          <a:p>
            <a:r>
              <a:rPr lang="es-ES"/>
              <a:t>Los potenciales transferidos</a:t>
            </a:r>
            <a:endParaRPr lang="es-VE"/>
          </a:p>
        </p:txBody>
      </p:sp>
      <p:grpSp>
        <p:nvGrpSpPr>
          <p:cNvPr id="51206" name="Group 6"/>
          <p:cNvGrpSpPr>
            <a:grpSpLocks/>
          </p:cNvGrpSpPr>
          <p:nvPr/>
        </p:nvGrpSpPr>
        <p:grpSpPr bwMode="auto">
          <a:xfrm>
            <a:off x="80963" y="2489200"/>
            <a:ext cx="3619500" cy="3670300"/>
            <a:chOff x="431" y="1797"/>
            <a:chExt cx="1521" cy="1544"/>
          </a:xfrm>
        </p:grpSpPr>
        <p:grpSp>
          <p:nvGrpSpPr>
            <p:cNvPr id="51207" name="Group 7"/>
            <p:cNvGrpSpPr>
              <a:grpSpLocks/>
            </p:cNvGrpSpPr>
            <p:nvPr/>
          </p:nvGrpSpPr>
          <p:grpSpPr bwMode="auto">
            <a:xfrm>
              <a:off x="431" y="3145"/>
              <a:ext cx="1521" cy="196"/>
              <a:chOff x="820" y="3288"/>
              <a:chExt cx="2540" cy="363"/>
            </a:xfrm>
          </p:grpSpPr>
          <p:sp>
            <p:nvSpPr>
              <p:cNvPr id="51208" name="Freeform 8"/>
              <p:cNvSpPr>
                <a:spLocks/>
              </p:cNvSpPr>
              <p:nvPr/>
            </p:nvSpPr>
            <p:spPr bwMode="auto">
              <a:xfrm>
                <a:off x="820" y="3288"/>
                <a:ext cx="2540" cy="363"/>
              </a:xfrm>
              <a:custGeom>
                <a:avLst/>
                <a:gdLst/>
                <a:ahLst/>
                <a:cxnLst>
                  <a:cxn ang="0">
                    <a:pos x="947" y="0"/>
                  </a:cxn>
                  <a:cxn ang="0">
                    <a:pos x="0" y="363"/>
                  </a:cxn>
                  <a:cxn ang="0">
                    <a:pos x="1594" y="363"/>
                  </a:cxn>
                  <a:cxn ang="0">
                    <a:pos x="2540" y="0"/>
                  </a:cxn>
                  <a:cxn ang="0">
                    <a:pos x="947" y="0"/>
                  </a:cxn>
                </a:cxnLst>
                <a:rect l="0" t="0" r="r" b="b"/>
                <a:pathLst>
                  <a:path w="2540" h="363">
                    <a:moveTo>
                      <a:pt x="947" y="0"/>
                    </a:moveTo>
                    <a:lnTo>
                      <a:pt x="0" y="363"/>
                    </a:lnTo>
                    <a:lnTo>
                      <a:pt x="1594" y="363"/>
                    </a:lnTo>
                    <a:lnTo>
                      <a:pt x="2540" y="0"/>
                    </a:lnTo>
                    <a:lnTo>
                      <a:pt x="947" y="0"/>
                    </a:lnTo>
                    <a:close/>
                  </a:path>
                </a:pathLst>
              </a:custGeom>
              <a:solidFill>
                <a:srgbClr val="FFFFFF"/>
              </a:solidFill>
              <a:ln w="9525">
                <a:solidFill>
                  <a:schemeClr val="hlink"/>
                </a:solidFill>
                <a:round/>
                <a:headEnd/>
                <a:tailEnd/>
              </a:ln>
            </p:spPr>
            <p:txBody>
              <a:bodyPr/>
              <a:lstStyle/>
              <a:p>
                <a:endParaRPr lang="es-AR"/>
              </a:p>
            </p:txBody>
          </p:sp>
          <p:sp>
            <p:nvSpPr>
              <p:cNvPr id="51209" name="Freeform 9"/>
              <p:cNvSpPr>
                <a:spLocks/>
              </p:cNvSpPr>
              <p:nvPr/>
            </p:nvSpPr>
            <p:spPr bwMode="auto">
              <a:xfrm>
                <a:off x="820" y="3288"/>
                <a:ext cx="2540" cy="363"/>
              </a:xfrm>
              <a:custGeom>
                <a:avLst/>
                <a:gdLst/>
                <a:ahLst/>
                <a:cxnLst>
                  <a:cxn ang="0">
                    <a:pos x="947" y="0"/>
                  </a:cxn>
                  <a:cxn ang="0">
                    <a:pos x="0" y="363"/>
                  </a:cxn>
                  <a:cxn ang="0">
                    <a:pos x="1594" y="363"/>
                  </a:cxn>
                  <a:cxn ang="0">
                    <a:pos x="2540" y="0"/>
                  </a:cxn>
                  <a:cxn ang="0">
                    <a:pos x="947" y="0"/>
                  </a:cxn>
                </a:cxnLst>
                <a:rect l="0" t="0" r="r" b="b"/>
                <a:pathLst>
                  <a:path w="2540" h="363">
                    <a:moveTo>
                      <a:pt x="947" y="0"/>
                    </a:moveTo>
                    <a:lnTo>
                      <a:pt x="0" y="363"/>
                    </a:lnTo>
                    <a:lnTo>
                      <a:pt x="1594" y="363"/>
                    </a:lnTo>
                    <a:lnTo>
                      <a:pt x="2540" y="0"/>
                    </a:lnTo>
                    <a:lnTo>
                      <a:pt x="947" y="0"/>
                    </a:lnTo>
                    <a:close/>
                  </a:path>
                </a:pathLst>
              </a:custGeom>
              <a:noFill/>
              <a:ln w="7938">
                <a:solidFill>
                  <a:schemeClr val="hlink"/>
                </a:solidFill>
                <a:prstDash val="solid"/>
                <a:round/>
                <a:headEnd/>
                <a:tailEnd/>
              </a:ln>
            </p:spPr>
            <p:txBody>
              <a:bodyPr/>
              <a:lstStyle/>
              <a:p>
                <a:endParaRPr lang="es-AR"/>
              </a:p>
            </p:txBody>
          </p:sp>
        </p:grpSp>
        <p:sp>
          <p:nvSpPr>
            <p:cNvPr id="51210" name="Freeform 10"/>
            <p:cNvSpPr>
              <a:spLocks/>
            </p:cNvSpPr>
            <p:nvPr/>
          </p:nvSpPr>
          <p:spPr bwMode="auto">
            <a:xfrm>
              <a:off x="975" y="1797"/>
              <a:ext cx="602" cy="1455"/>
            </a:xfrm>
            <a:custGeom>
              <a:avLst/>
              <a:gdLst/>
              <a:ahLst/>
              <a:cxnLst>
                <a:cxn ang="0">
                  <a:pos x="943" y="211"/>
                </a:cxn>
                <a:cxn ang="0">
                  <a:pos x="958" y="173"/>
                </a:cxn>
                <a:cxn ang="0">
                  <a:pos x="945" y="134"/>
                </a:cxn>
                <a:cxn ang="0">
                  <a:pos x="910" y="117"/>
                </a:cxn>
                <a:cxn ang="0">
                  <a:pos x="876" y="134"/>
                </a:cxn>
                <a:cxn ang="0">
                  <a:pos x="862" y="173"/>
                </a:cxn>
                <a:cxn ang="0">
                  <a:pos x="876" y="211"/>
                </a:cxn>
                <a:cxn ang="0">
                  <a:pos x="766" y="184"/>
                </a:cxn>
                <a:cxn ang="0">
                  <a:pos x="761" y="142"/>
                </a:cxn>
                <a:cxn ang="0">
                  <a:pos x="730" y="119"/>
                </a:cxn>
                <a:cxn ang="0">
                  <a:pos x="693" y="129"/>
                </a:cxn>
                <a:cxn ang="0">
                  <a:pos x="674" y="161"/>
                </a:cxn>
                <a:cxn ang="0">
                  <a:pos x="682" y="204"/>
                </a:cxn>
                <a:cxn ang="0">
                  <a:pos x="421" y="0"/>
                </a:cxn>
                <a:cxn ang="0">
                  <a:pos x="325" y="194"/>
                </a:cxn>
                <a:cxn ang="0">
                  <a:pos x="325" y="152"/>
                </a:cxn>
                <a:cxn ang="0">
                  <a:pos x="300" y="121"/>
                </a:cxn>
                <a:cxn ang="0">
                  <a:pos x="263" y="121"/>
                </a:cxn>
                <a:cxn ang="0">
                  <a:pos x="237" y="152"/>
                </a:cxn>
                <a:cxn ang="0">
                  <a:pos x="237" y="194"/>
                </a:cxn>
                <a:cxn ang="0">
                  <a:pos x="133" y="204"/>
                </a:cxn>
                <a:cxn ang="0">
                  <a:pos x="139" y="161"/>
                </a:cxn>
                <a:cxn ang="0">
                  <a:pos x="117" y="129"/>
                </a:cxn>
                <a:cxn ang="0">
                  <a:pos x="83" y="119"/>
                </a:cxn>
                <a:cxn ang="0">
                  <a:pos x="54" y="142"/>
                </a:cxn>
                <a:cxn ang="0">
                  <a:pos x="46" y="184"/>
                </a:cxn>
                <a:cxn ang="0">
                  <a:pos x="0" y="211"/>
                </a:cxn>
                <a:cxn ang="0">
                  <a:pos x="323" y="424"/>
                </a:cxn>
                <a:cxn ang="0">
                  <a:pos x="329" y="396"/>
                </a:cxn>
                <a:cxn ang="0">
                  <a:pos x="315" y="357"/>
                </a:cxn>
                <a:cxn ang="0">
                  <a:pos x="283" y="342"/>
                </a:cxn>
                <a:cxn ang="0">
                  <a:pos x="248" y="357"/>
                </a:cxn>
                <a:cxn ang="0">
                  <a:pos x="233" y="396"/>
                </a:cxn>
                <a:cxn ang="0">
                  <a:pos x="240" y="424"/>
                </a:cxn>
                <a:cxn ang="0">
                  <a:pos x="139" y="403"/>
                </a:cxn>
                <a:cxn ang="0">
                  <a:pos x="131" y="365"/>
                </a:cxn>
                <a:cxn ang="0">
                  <a:pos x="102" y="344"/>
                </a:cxn>
                <a:cxn ang="0">
                  <a:pos x="66" y="351"/>
                </a:cxn>
                <a:cxn ang="0">
                  <a:pos x="46" y="384"/>
                </a:cxn>
                <a:cxn ang="0">
                  <a:pos x="48" y="419"/>
                </a:cxn>
                <a:cxn ang="0">
                  <a:pos x="421" y="494"/>
                </a:cxn>
                <a:cxn ang="0">
                  <a:pos x="1006" y="494"/>
                </a:cxn>
                <a:cxn ang="0">
                  <a:pos x="955" y="407"/>
                </a:cxn>
                <a:cxn ang="0">
                  <a:pos x="955" y="365"/>
                </a:cxn>
                <a:cxn ang="0">
                  <a:pos x="928" y="336"/>
                </a:cxn>
                <a:cxn ang="0">
                  <a:pos x="893" y="336"/>
                </a:cxn>
                <a:cxn ang="0">
                  <a:pos x="868" y="365"/>
                </a:cxn>
                <a:cxn ang="0">
                  <a:pos x="868" y="407"/>
                </a:cxn>
                <a:cxn ang="0">
                  <a:pos x="761" y="417"/>
                </a:cxn>
                <a:cxn ang="0">
                  <a:pos x="766" y="374"/>
                </a:cxn>
                <a:cxn ang="0">
                  <a:pos x="747" y="342"/>
                </a:cxn>
                <a:cxn ang="0">
                  <a:pos x="711" y="332"/>
                </a:cxn>
                <a:cxn ang="0">
                  <a:pos x="682" y="355"/>
                </a:cxn>
                <a:cxn ang="0">
                  <a:pos x="674" y="398"/>
                </a:cxn>
                <a:cxn ang="0">
                  <a:pos x="580" y="424"/>
                </a:cxn>
              </a:cxnLst>
              <a:rect l="0" t="0" r="r" b="b"/>
              <a:pathLst>
                <a:path w="1006" h="2692">
                  <a:moveTo>
                    <a:pt x="580" y="280"/>
                  </a:moveTo>
                  <a:lnTo>
                    <a:pt x="1006" y="280"/>
                  </a:lnTo>
                  <a:lnTo>
                    <a:pt x="1006" y="211"/>
                  </a:lnTo>
                  <a:lnTo>
                    <a:pt x="943" y="211"/>
                  </a:lnTo>
                  <a:lnTo>
                    <a:pt x="951" y="204"/>
                  </a:lnTo>
                  <a:lnTo>
                    <a:pt x="955" y="194"/>
                  </a:lnTo>
                  <a:lnTo>
                    <a:pt x="956" y="184"/>
                  </a:lnTo>
                  <a:lnTo>
                    <a:pt x="958" y="173"/>
                  </a:lnTo>
                  <a:lnTo>
                    <a:pt x="956" y="161"/>
                  </a:lnTo>
                  <a:lnTo>
                    <a:pt x="955" y="152"/>
                  </a:lnTo>
                  <a:lnTo>
                    <a:pt x="951" y="142"/>
                  </a:lnTo>
                  <a:lnTo>
                    <a:pt x="945" y="134"/>
                  </a:lnTo>
                  <a:lnTo>
                    <a:pt x="935" y="129"/>
                  </a:lnTo>
                  <a:lnTo>
                    <a:pt x="928" y="121"/>
                  </a:lnTo>
                  <a:lnTo>
                    <a:pt x="920" y="119"/>
                  </a:lnTo>
                  <a:lnTo>
                    <a:pt x="910" y="117"/>
                  </a:lnTo>
                  <a:lnTo>
                    <a:pt x="901" y="119"/>
                  </a:lnTo>
                  <a:lnTo>
                    <a:pt x="893" y="121"/>
                  </a:lnTo>
                  <a:lnTo>
                    <a:pt x="884" y="129"/>
                  </a:lnTo>
                  <a:lnTo>
                    <a:pt x="876" y="134"/>
                  </a:lnTo>
                  <a:lnTo>
                    <a:pt x="872" y="142"/>
                  </a:lnTo>
                  <a:lnTo>
                    <a:pt x="868" y="152"/>
                  </a:lnTo>
                  <a:lnTo>
                    <a:pt x="864" y="161"/>
                  </a:lnTo>
                  <a:lnTo>
                    <a:pt x="862" y="173"/>
                  </a:lnTo>
                  <a:lnTo>
                    <a:pt x="864" y="184"/>
                  </a:lnTo>
                  <a:lnTo>
                    <a:pt x="868" y="194"/>
                  </a:lnTo>
                  <a:lnTo>
                    <a:pt x="872" y="204"/>
                  </a:lnTo>
                  <a:lnTo>
                    <a:pt x="876" y="211"/>
                  </a:lnTo>
                  <a:lnTo>
                    <a:pt x="755" y="211"/>
                  </a:lnTo>
                  <a:lnTo>
                    <a:pt x="761" y="204"/>
                  </a:lnTo>
                  <a:lnTo>
                    <a:pt x="764" y="194"/>
                  </a:lnTo>
                  <a:lnTo>
                    <a:pt x="766" y="184"/>
                  </a:lnTo>
                  <a:lnTo>
                    <a:pt x="768" y="173"/>
                  </a:lnTo>
                  <a:lnTo>
                    <a:pt x="766" y="161"/>
                  </a:lnTo>
                  <a:lnTo>
                    <a:pt x="764" y="152"/>
                  </a:lnTo>
                  <a:lnTo>
                    <a:pt x="761" y="142"/>
                  </a:lnTo>
                  <a:lnTo>
                    <a:pt x="755" y="134"/>
                  </a:lnTo>
                  <a:lnTo>
                    <a:pt x="747" y="129"/>
                  </a:lnTo>
                  <a:lnTo>
                    <a:pt x="738" y="121"/>
                  </a:lnTo>
                  <a:lnTo>
                    <a:pt x="730" y="119"/>
                  </a:lnTo>
                  <a:lnTo>
                    <a:pt x="720" y="117"/>
                  </a:lnTo>
                  <a:lnTo>
                    <a:pt x="711" y="119"/>
                  </a:lnTo>
                  <a:lnTo>
                    <a:pt x="703" y="121"/>
                  </a:lnTo>
                  <a:lnTo>
                    <a:pt x="693" y="129"/>
                  </a:lnTo>
                  <a:lnTo>
                    <a:pt x="688" y="134"/>
                  </a:lnTo>
                  <a:lnTo>
                    <a:pt x="682" y="142"/>
                  </a:lnTo>
                  <a:lnTo>
                    <a:pt x="678" y="152"/>
                  </a:lnTo>
                  <a:lnTo>
                    <a:pt x="674" y="161"/>
                  </a:lnTo>
                  <a:lnTo>
                    <a:pt x="672" y="173"/>
                  </a:lnTo>
                  <a:lnTo>
                    <a:pt x="674" y="184"/>
                  </a:lnTo>
                  <a:lnTo>
                    <a:pt x="678" y="194"/>
                  </a:lnTo>
                  <a:lnTo>
                    <a:pt x="682" y="204"/>
                  </a:lnTo>
                  <a:lnTo>
                    <a:pt x="688" y="211"/>
                  </a:lnTo>
                  <a:lnTo>
                    <a:pt x="580" y="211"/>
                  </a:lnTo>
                  <a:lnTo>
                    <a:pt x="580" y="0"/>
                  </a:lnTo>
                  <a:lnTo>
                    <a:pt x="421" y="0"/>
                  </a:lnTo>
                  <a:lnTo>
                    <a:pt x="421" y="211"/>
                  </a:lnTo>
                  <a:lnTo>
                    <a:pt x="315" y="211"/>
                  </a:lnTo>
                  <a:lnTo>
                    <a:pt x="321" y="204"/>
                  </a:lnTo>
                  <a:lnTo>
                    <a:pt x="325" y="194"/>
                  </a:lnTo>
                  <a:lnTo>
                    <a:pt x="329" y="184"/>
                  </a:lnTo>
                  <a:lnTo>
                    <a:pt x="329" y="173"/>
                  </a:lnTo>
                  <a:lnTo>
                    <a:pt x="329" y="161"/>
                  </a:lnTo>
                  <a:lnTo>
                    <a:pt x="325" y="152"/>
                  </a:lnTo>
                  <a:lnTo>
                    <a:pt x="321" y="142"/>
                  </a:lnTo>
                  <a:lnTo>
                    <a:pt x="315" y="134"/>
                  </a:lnTo>
                  <a:lnTo>
                    <a:pt x="308" y="129"/>
                  </a:lnTo>
                  <a:lnTo>
                    <a:pt x="300" y="121"/>
                  </a:lnTo>
                  <a:lnTo>
                    <a:pt x="292" y="119"/>
                  </a:lnTo>
                  <a:lnTo>
                    <a:pt x="283" y="117"/>
                  </a:lnTo>
                  <a:lnTo>
                    <a:pt x="273" y="119"/>
                  </a:lnTo>
                  <a:lnTo>
                    <a:pt x="263" y="121"/>
                  </a:lnTo>
                  <a:lnTo>
                    <a:pt x="256" y="129"/>
                  </a:lnTo>
                  <a:lnTo>
                    <a:pt x="248" y="134"/>
                  </a:lnTo>
                  <a:lnTo>
                    <a:pt x="240" y="142"/>
                  </a:lnTo>
                  <a:lnTo>
                    <a:pt x="237" y="152"/>
                  </a:lnTo>
                  <a:lnTo>
                    <a:pt x="235" y="161"/>
                  </a:lnTo>
                  <a:lnTo>
                    <a:pt x="233" y="173"/>
                  </a:lnTo>
                  <a:lnTo>
                    <a:pt x="235" y="184"/>
                  </a:lnTo>
                  <a:lnTo>
                    <a:pt x="237" y="194"/>
                  </a:lnTo>
                  <a:lnTo>
                    <a:pt x="240" y="204"/>
                  </a:lnTo>
                  <a:lnTo>
                    <a:pt x="248" y="211"/>
                  </a:lnTo>
                  <a:lnTo>
                    <a:pt x="125" y="211"/>
                  </a:lnTo>
                  <a:lnTo>
                    <a:pt x="133" y="204"/>
                  </a:lnTo>
                  <a:lnTo>
                    <a:pt x="137" y="194"/>
                  </a:lnTo>
                  <a:lnTo>
                    <a:pt x="139" y="184"/>
                  </a:lnTo>
                  <a:lnTo>
                    <a:pt x="139" y="173"/>
                  </a:lnTo>
                  <a:lnTo>
                    <a:pt x="139" y="161"/>
                  </a:lnTo>
                  <a:lnTo>
                    <a:pt x="135" y="152"/>
                  </a:lnTo>
                  <a:lnTo>
                    <a:pt x="131" y="142"/>
                  </a:lnTo>
                  <a:lnTo>
                    <a:pt x="125" y="134"/>
                  </a:lnTo>
                  <a:lnTo>
                    <a:pt x="117" y="129"/>
                  </a:lnTo>
                  <a:lnTo>
                    <a:pt x="110" y="121"/>
                  </a:lnTo>
                  <a:lnTo>
                    <a:pt x="102" y="119"/>
                  </a:lnTo>
                  <a:lnTo>
                    <a:pt x="93" y="117"/>
                  </a:lnTo>
                  <a:lnTo>
                    <a:pt x="83" y="119"/>
                  </a:lnTo>
                  <a:lnTo>
                    <a:pt x="75" y="121"/>
                  </a:lnTo>
                  <a:lnTo>
                    <a:pt x="66" y="129"/>
                  </a:lnTo>
                  <a:lnTo>
                    <a:pt x="58" y="134"/>
                  </a:lnTo>
                  <a:lnTo>
                    <a:pt x="54" y="142"/>
                  </a:lnTo>
                  <a:lnTo>
                    <a:pt x="48" y="152"/>
                  </a:lnTo>
                  <a:lnTo>
                    <a:pt x="46" y="161"/>
                  </a:lnTo>
                  <a:lnTo>
                    <a:pt x="45" y="173"/>
                  </a:lnTo>
                  <a:lnTo>
                    <a:pt x="46" y="184"/>
                  </a:lnTo>
                  <a:lnTo>
                    <a:pt x="48" y="194"/>
                  </a:lnTo>
                  <a:lnTo>
                    <a:pt x="54" y="204"/>
                  </a:lnTo>
                  <a:lnTo>
                    <a:pt x="58" y="211"/>
                  </a:lnTo>
                  <a:lnTo>
                    <a:pt x="0" y="211"/>
                  </a:lnTo>
                  <a:lnTo>
                    <a:pt x="0" y="280"/>
                  </a:lnTo>
                  <a:lnTo>
                    <a:pt x="421" y="280"/>
                  </a:lnTo>
                  <a:lnTo>
                    <a:pt x="421" y="424"/>
                  </a:lnTo>
                  <a:lnTo>
                    <a:pt x="323" y="424"/>
                  </a:lnTo>
                  <a:lnTo>
                    <a:pt x="325" y="419"/>
                  </a:lnTo>
                  <a:lnTo>
                    <a:pt x="329" y="411"/>
                  </a:lnTo>
                  <a:lnTo>
                    <a:pt x="329" y="403"/>
                  </a:lnTo>
                  <a:lnTo>
                    <a:pt x="329" y="396"/>
                  </a:lnTo>
                  <a:lnTo>
                    <a:pt x="329" y="384"/>
                  </a:lnTo>
                  <a:lnTo>
                    <a:pt x="325" y="374"/>
                  </a:lnTo>
                  <a:lnTo>
                    <a:pt x="321" y="365"/>
                  </a:lnTo>
                  <a:lnTo>
                    <a:pt x="315" y="357"/>
                  </a:lnTo>
                  <a:lnTo>
                    <a:pt x="308" y="351"/>
                  </a:lnTo>
                  <a:lnTo>
                    <a:pt x="300" y="346"/>
                  </a:lnTo>
                  <a:lnTo>
                    <a:pt x="292" y="344"/>
                  </a:lnTo>
                  <a:lnTo>
                    <a:pt x="283" y="342"/>
                  </a:lnTo>
                  <a:lnTo>
                    <a:pt x="273" y="344"/>
                  </a:lnTo>
                  <a:lnTo>
                    <a:pt x="263" y="346"/>
                  </a:lnTo>
                  <a:lnTo>
                    <a:pt x="256" y="351"/>
                  </a:lnTo>
                  <a:lnTo>
                    <a:pt x="248" y="357"/>
                  </a:lnTo>
                  <a:lnTo>
                    <a:pt x="240" y="365"/>
                  </a:lnTo>
                  <a:lnTo>
                    <a:pt x="237" y="374"/>
                  </a:lnTo>
                  <a:lnTo>
                    <a:pt x="235" y="384"/>
                  </a:lnTo>
                  <a:lnTo>
                    <a:pt x="233" y="396"/>
                  </a:lnTo>
                  <a:lnTo>
                    <a:pt x="233" y="403"/>
                  </a:lnTo>
                  <a:lnTo>
                    <a:pt x="237" y="411"/>
                  </a:lnTo>
                  <a:lnTo>
                    <a:pt x="237" y="419"/>
                  </a:lnTo>
                  <a:lnTo>
                    <a:pt x="240" y="424"/>
                  </a:lnTo>
                  <a:lnTo>
                    <a:pt x="133" y="424"/>
                  </a:lnTo>
                  <a:lnTo>
                    <a:pt x="135" y="419"/>
                  </a:lnTo>
                  <a:lnTo>
                    <a:pt x="139" y="411"/>
                  </a:lnTo>
                  <a:lnTo>
                    <a:pt x="139" y="403"/>
                  </a:lnTo>
                  <a:lnTo>
                    <a:pt x="139" y="396"/>
                  </a:lnTo>
                  <a:lnTo>
                    <a:pt x="139" y="384"/>
                  </a:lnTo>
                  <a:lnTo>
                    <a:pt x="135" y="374"/>
                  </a:lnTo>
                  <a:lnTo>
                    <a:pt x="131" y="365"/>
                  </a:lnTo>
                  <a:lnTo>
                    <a:pt x="125" y="357"/>
                  </a:lnTo>
                  <a:lnTo>
                    <a:pt x="117" y="351"/>
                  </a:lnTo>
                  <a:lnTo>
                    <a:pt x="110" y="346"/>
                  </a:lnTo>
                  <a:lnTo>
                    <a:pt x="102" y="344"/>
                  </a:lnTo>
                  <a:lnTo>
                    <a:pt x="93" y="342"/>
                  </a:lnTo>
                  <a:lnTo>
                    <a:pt x="83" y="344"/>
                  </a:lnTo>
                  <a:lnTo>
                    <a:pt x="75" y="346"/>
                  </a:lnTo>
                  <a:lnTo>
                    <a:pt x="66" y="351"/>
                  </a:lnTo>
                  <a:lnTo>
                    <a:pt x="58" y="357"/>
                  </a:lnTo>
                  <a:lnTo>
                    <a:pt x="54" y="365"/>
                  </a:lnTo>
                  <a:lnTo>
                    <a:pt x="48" y="374"/>
                  </a:lnTo>
                  <a:lnTo>
                    <a:pt x="46" y="384"/>
                  </a:lnTo>
                  <a:lnTo>
                    <a:pt x="45" y="396"/>
                  </a:lnTo>
                  <a:lnTo>
                    <a:pt x="45" y="403"/>
                  </a:lnTo>
                  <a:lnTo>
                    <a:pt x="46" y="411"/>
                  </a:lnTo>
                  <a:lnTo>
                    <a:pt x="48" y="419"/>
                  </a:lnTo>
                  <a:lnTo>
                    <a:pt x="52" y="424"/>
                  </a:lnTo>
                  <a:lnTo>
                    <a:pt x="0" y="424"/>
                  </a:lnTo>
                  <a:lnTo>
                    <a:pt x="0" y="494"/>
                  </a:lnTo>
                  <a:lnTo>
                    <a:pt x="421" y="494"/>
                  </a:lnTo>
                  <a:lnTo>
                    <a:pt x="421" y="2692"/>
                  </a:lnTo>
                  <a:lnTo>
                    <a:pt x="580" y="2692"/>
                  </a:lnTo>
                  <a:lnTo>
                    <a:pt x="580" y="494"/>
                  </a:lnTo>
                  <a:lnTo>
                    <a:pt x="1006" y="494"/>
                  </a:lnTo>
                  <a:lnTo>
                    <a:pt x="1006" y="424"/>
                  </a:lnTo>
                  <a:lnTo>
                    <a:pt x="943" y="424"/>
                  </a:lnTo>
                  <a:lnTo>
                    <a:pt x="951" y="417"/>
                  </a:lnTo>
                  <a:lnTo>
                    <a:pt x="955" y="407"/>
                  </a:lnTo>
                  <a:lnTo>
                    <a:pt x="956" y="398"/>
                  </a:lnTo>
                  <a:lnTo>
                    <a:pt x="958" y="386"/>
                  </a:lnTo>
                  <a:lnTo>
                    <a:pt x="956" y="374"/>
                  </a:lnTo>
                  <a:lnTo>
                    <a:pt x="955" y="365"/>
                  </a:lnTo>
                  <a:lnTo>
                    <a:pt x="951" y="355"/>
                  </a:lnTo>
                  <a:lnTo>
                    <a:pt x="945" y="348"/>
                  </a:lnTo>
                  <a:lnTo>
                    <a:pt x="935" y="342"/>
                  </a:lnTo>
                  <a:lnTo>
                    <a:pt x="928" y="336"/>
                  </a:lnTo>
                  <a:lnTo>
                    <a:pt x="920" y="332"/>
                  </a:lnTo>
                  <a:lnTo>
                    <a:pt x="910" y="332"/>
                  </a:lnTo>
                  <a:lnTo>
                    <a:pt x="901" y="332"/>
                  </a:lnTo>
                  <a:lnTo>
                    <a:pt x="893" y="336"/>
                  </a:lnTo>
                  <a:lnTo>
                    <a:pt x="884" y="342"/>
                  </a:lnTo>
                  <a:lnTo>
                    <a:pt x="876" y="348"/>
                  </a:lnTo>
                  <a:lnTo>
                    <a:pt x="872" y="355"/>
                  </a:lnTo>
                  <a:lnTo>
                    <a:pt x="868" y="365"/>
                  </a:lnTo>
                  <a:lnTo>
                    <a:pt x="864" y="374"/>
                  </a:lnTo>
                  <a:lnTo>
                    <a:pt x="862" y="386"/>
                  </a:lnTo>
                  <a:lnTo>
                    <a:pt x="864" y="398"/>
                  </a:lnTo>
                  <a:lnTo>
                    <a:pt x="868" y="407"/>
                  </a:lnTo>
                  <a:lnTo>
                    <a:pt x="872" y="417"/>
                  </a:lnTo>
                  <a:lnTo>
                    <a:pt x="876" y="424"/>
                  </a:lnTo>
                  <a:lnTo>
                    <a:pt x="755" y="424"/>
                  </a:lnTo>
                  <a:lnTo>
                    <a:pt x="761" y="417"/>
                  </a:lnTo>
                  <a:lnTo>
                    <a:pt x="764" y="407"/>
                  </a:lnTo>
                  <a:lnTo>
                    <a:pt x="766" y="398"/>
                  </a:lnTo>
                  <a:lnTo>
                    <a:pt x="768" y="386"/>
                  </a:lnTo>
                  <a:lnTo>
                    <a:pt x="766" y="374"/>
                  </a:lnTo>
                  <a:lnTo>
                    <a:pt x="764" y="365"/>
                  </a:lnTo>
                  <a:lnTo>
                    <a:pt x="761" y="355"/>
                  </a:lnTo>
                  <a:lnTo>
                    <a:pt x="755" y="348"/>
                  </a:lnTo>
                  <a:lnTo>
                    <a:pt x="747" y="342"/>
                  </a:lnTo>
                  <a:lnTo>
                    <a:pt x="738" y="336"/>
                  </a:lnTo>
                  <a:lnTo>
                    <a:pt x="730" y="332"/>
                  </a:lnTo>
                  <a:lnTo>
                    <a:pt x="720" y="332"/>
                  </a:lnTo>
                  <a:lnTo>
                    <a:pt x="711" y="332"/>
                  </a:lnTo>
                  <a:lnTo>
                    <a:pt x="703" y="336"/>
                  </a:lnTo>
                  <a:lnTo>
                    <a:pt x="693" y="342"/>
                  </a:lnTo>
                  <a:lnTo>
                    <a:pt x="688" y="348"/>
                  </a:lnTo>
                  <a:lnTo>
                    <a:pt x="682" y="355"/>
                  </a:lnTo>
                  <a:lnTo>
                    <a:pt x="678" y="365"/>
                  </a:lnTo>
                  <a:lnTo>
                    <a:pt x="674" y="374"/>
                  </a:lnTo>
                  <a:lnTo>
                    <a:pt x="672" y="386"/>
                  </a:lnTo>
                  <a:lnTo>
                    <a:pt x="674" y="398"/>
                  </a:lnTo>
                  <a:lnTo>
                    <a:pt x="678" y="407"/>
                  </a:lnTo>
                  <a:lnTo>
                    <a:pt x="682" y="417"/>
                  </a:lnTo>
                  <a:lnTo>
                    <a:pt x="688" y="424"/>
                  </a:lnTo>
                  <a:lnTo>
                    <a:pt x="580" y="424"/>
                  </a:lnTo>
                  <a:lnTo>
                    <a:pt x="580" y="280"/>
                  </a:lnTo>
                  <a:close/>
                </a:path>
              </a:pathLst>
            </a:custGeom>
            <a:solidFill>
              <a:schemeClr val="hlink"/>
            </a:solidFill>
            <a:ln w="9525">
              <a:noFill/>
              <a:round/>
              <a:headEnd/>
              <a:tailEnd/>
            </a:ln>
          </p:spPr>
          <p:txBody>
            <a:bodyPr/>
            <a:lstStyle/>
            <a:p>
              <a:endParaRPr lang="es-AR"/>
            </a:p>
          </p:txBody>
        </p:sp>
      </p:grpSp>
      <p:grpSp>
        <p:nvGrpSpPr>
          <p:cNvPr id="51211" name="Group 11"/>
          <p:cNvGrpSpPr>
            <a:grpSpLocks/>
          </p:cNvGrpSpPr>
          <p:nvPr/>
        </p:nvGrpSpPr>
        <p:grpSpPr bwMode="auto">
          <a:xfrm>
            <a:off x="1050925" y="4033838"/>
            <a:ext cx="1016000" cy="1895475"/>
            <a:chOff x="336" y="2198"/>
            <a:chExt cx="427" cy="798"/>
          </a:xfrm>
        </p:grpSpPr>
        <p:grpSp>
          <p:nvGrpSpPr>
            <p:cNvPr id="51212" name="Group 12"/>
            <p:cNvGrpSpPr>
              <a:grpSpLocks/>
            </p:cNvGrpSpPr>
            <p:nvPr/>
          </p:nvGrpSpPr>
          <p:grpSpPr bwMode="auto">
            <a:xfrm>
              <a:off x="425" y="2987"/>
              <a:ext cx="39" cy="9"/>
              <a:chOff x="1650" y="3465"/>
              <a:chExt cx="65" cy="15"/>
            </a:xfrm>
          </p:grpSpPr>
          <p:sp>
            <p:nvSpPr>
              <p:cNvPr id="51213" name="Freeform 13"/>
              <p:cNvSpPr>
                <a:spLocks/>
              </p:cNvSpPr>
              <p:nvPr/>
            </p:nvSpPr>
            <p:spPr bwMode="auto">
              <a:xfrm>
                <a:off x="1650" y="3465"/>
                <a:ext cx="65" cy="15"/>
              </a:xfrm>
              <a:custGeom>
                <a:avLst/>
                <a:gdLst/>
                <a:ahLst/>
                <a:cxnLst>
                  <a:cxn ang="0">
                    <a:pos x="3" y="15"/>
                  </a:cxn>
                  <a:cxn ang="0">
                    <a:pos x="2" y="13"/>
                  </a:cxn>
                  <a:cxn ang="0">
                    <a:pos x="2" y="12"/>
                  </a:cxn>
                  <a:cxn ang="0">
                    <a:pos x="0" y="8"/>
                  </a:cxn>
                  <a:cxn ang="0">
                    <a:pos x="0" y="6"/>
                  </a:cxn>
                  <a:cxn ang="0">
                    <a:pos x="5" y="6"/>
                  </a:cxn>
                  <a:cxn ang="0">
                    <a:pos x="15" y="8"/>
                  </a:cxn>
                  <a:cxn ang="0">
                    <a:pos x="21" y="10"/>
                  </a:cxn>
                  <a:cxn ang="0">
                    <a:pos x="30" y="8"/>
                  </a:cxn>
                  <a:cxn ang="0">
                    <a:pos x="38" y="8"/>
                  </a:cxn>
                  <a:cxn ang="0">
                    <a:pos x="46" y="6"/>
                  </a:cxn>
                  <a:cxn ang="0">
                    <a:pos x="53" y="4"/>
                  </a:cxn>
                  <a:cxn ang="0">
                    <a:pos x="61" y="0"/>
                  </a:cxn>
                  <a:cxn ang="0">
                    <a:pos x="63" y="0"/>
                  </a:cxn>
                  <a:cxn ang="0">
                    <a:pos x="63" y="0"/>
                  </a:cxn>
                  <a:cxn ang="0">
                    <a:pos x="65" y="0"/>
                  </a:cxn>
                  <a:cxn ang="0">
                    <a:pos x="65" y="0"/>
                  </a:cxn>
                  <a:cxn ang="0">
                    <a:pos x="61" y="6"/>
                  </a:cxn>
                  <a:cxn ang="0">
                    <a:pos x="55" y="10"/>
                  </a:cxn>
                  <a:cxn ang="0">
                    <a:pos x="48" y="13"/>
                  </a:cxn>
                  <a:cxn ang="0">
                    <a:pos x="38" y="13"/>
                  </a:cxn>
                  <a:cxn ang="0">
                    <a:pos x="28" y="15"/>
                  </a:cxn>
                  <a:cxn ang="0">
                    <a:pos x="21" y="15"/>
                  </a:cxn>
                  <a:cxn ang="0">
                    <a:pos x="11" y="15"/>
                  </a:cxn>
                  <a:cxn ang="0">
                    <a:pos x="3" y="15"/>
                  </a:cxn>
                </a:cxnLst>
                <a:rect l="0" t="0" r="r" b="b"/>
                <a:pathLst>
                  <a:path w="65" h="15">
                    <a:moveTo>
                      <a:pt x="3" y="15"/>
                    </a:moveTo>
                    <a:lnTo>
                      <a:pt x="2" y="13"/>
                    </a:lnTo>
                    <a:lnTo>
                      <a:pt x="2" y="12"/>
                    </a:lnTo>
                    <a:lnTo>
                      <a:pt x="0" y="8"/>
                    </a:lnTo>
                    <a:lnTo>
                      <a:pt x="0" y="6"/>
                    </a:lnTo>
                    <a:lnTo>
                      <a:pt x="5" y="6"/>
                    </a:lnTo>
                    <a:lnTo>
                      <a:pt x="15" y="8"/>
                    </a:lnTo>
                    <a:lnTo>
                      <a:pt x="21" y="10"/>
                    </a:lnTo>
                    <a:lnTo>
                      <a:pt x="30" y="8"/>
                    </a:lnTo>
                    <a:lnTo>
                      <a:pt x="38" y="8"/>
                    </a:lnTo>
                    <a:lnTo>
                      <a:pt x="46" y="6"/>
                    </a:lnTo>
                    <a:lnTo>
                      <a:pt x="53" y="4"/>
                    </a:lnTo>
                    <a:lnTo>
                      <a:pt x="61" y="0"/>
                    </a:lnTo>
                    <a:lnTo>
                      <a:pt x="63" y="0"/>
                    </a:lnTo>
                    <a:lnTo>
                      <a:pt x="63" y="0"/>
                    </a:lnTo>
                    <a:lnTo>
                      <a:pt x="65" y="0"/>
                    </a:lnTo>
                    <a:lnTo>
                      <a:pt x="65" y="0"/>
                    </a:lnTo>
                    <a:lnTo>
                      <a:pt x="61" y="6"/>
                    </a:lnTo>
                    <a:lnTo>
                      <a:pt x="55" y="10"/>
                    </a:lnTo>
                    <a:lnTo>
                      <a:pt x="48" y="13"/>
                    </a:lnTo>
                    <a:lnTo>
                      <a:pt x="38" y="13"/>
                    </a:lnTo>
                    <a:lnTo>
                      <a:pt x="28" y="15"/>
                    </a:lnTo>
                    <a:lnTo>
                      <a:pt x="21" y="15"/>
                    </a:lnTo>
                    <a:lnTo>
                      <a:pt x="11" y="15"/>
                    </a:lnTo>
                    <a:lnTo>
                      <a:pt x="3" y="15"/>
                    </a:lnTo>
                    <a:close/>
                  </a:path>
                </a:pathLst>
              </a:custGeom>
              <a:solidFill>
                <a:srgbClr val="FFFFFF"/>
              </a:solidFill>
              <a:ln w="9525">
                <a:noFill/>
                <a:round/>
                <a:headEnd/>
                <a:tailEnd/>
              </a:ln>
            </p:spPr>
            <p:txBody>
              <a:bodyPr/>
              <a:lstStyle/>
              <a:p>
                <a:endParaRPr lang="es-AR"/>
              </a:p>
            </p:txBody>
          </p:sp>
          <p:sp>
            <p:nvSpPr>
              <p:cNvPr id="51214" name="Freeform 14"/>
              <p:cNvSpPr>
                <a:spLocks/>
              </p:cNvSpPr>
              <p:nvPr/>
            </p:nvSpPr>
            <p:spPr bwMode="auto">
              <a:xfrm>
                <a:off x="1650" y="3465"/>
                <a:ext cx="65" cy="15"/>
              </a:xfrm>
              <a:custGeom>
                <a:avLst/>
                <a:gdLst/>
                <a:ahLst/>
                <a:cxnLst>
                  <a:cxn ang="0">
                    <a:pos x="3" y="15"/>
                  </a:cxn>
                  <a:cxn ang="0">
                    <a:pos x="2" y="13"/>
                  </a:cxn>
                  <a:cxn ang="0">
                    <a:pos x="2" y="12"/>
                  </a:cxn>
                  <a:cxn ang="0">
                    <a:pos x="0" y="8"/>
                  </a:cxn>
                  <a:cxn ang="0">
                    <a:pos x="0" y="6"/>
                  </a:cxn>
                  <a:cxn ang="0">
                    <a:pos x="5" y="6"/>
                  </a:cxn>
                  <a:cxn ang="0">
                    <a:pos x="15" y="8"/>
                  </a:cxn>
                  <a:cxn ang="0">
                    <a:pos x="21" y="10"/>
                  </a:cxn>
                  <a:cxn ang="0">
                    <a:pos x="30" y="8"/>
                  </a:cxn>
                  <a:cxn ang="0">
                    <a:pos x="38" y="8"/>
                  </a:cxn>
                  <a:cxn ang="0">
                    <a:pos x="46" y="6"/>
                  </a:cxn>
                  <a:cxn ang="0">
                    <a:pos x="53" y="4"/>
                  </a:cxn>
                  <a:cxn ang="0">
                    <a:pos x="61" y="0"/>
                  </a:cxn>
                  <a:cxn ang="0">
                    <a:pos x="63" y="0"/>
                  </a:cxn>
                  <a:cxn ang="0">
                    <a:pos x="63" y="0"/>
                  </a:cxn>
                  <a:cxn ang="0">
                    <a:pos x="65" y="0"/>
                  </a:cxn>
                  <a:cxn ang="0">
                    <a:pos x="65" y="0"/>
                  </a:cxn>
                  <a:cxn ang="0">
                    <a:pos x="61" y="6"/>
                  </a:cxn>
                  <a:cxn ang="0">
                    <a:pos x="55" y="10"/>
                  </a:cxn>
                  <a:cxn ang="0">
                    <a:pos x="48" y="13"/>
                  </a:cxn>
                  <a:cxn ang="0">
                    <a:pos x="38" y="13"/>
                  </a:cxn>
                  <a:cxn ang="0">
                    <a:pos x="28" y="15"/>
                  </a:cxn>
                  <a:cxn ang="0">
                    <a:pos x="21" y="15"/>
                  </a:cxn>
                  <a:cxn ang="0">
                    <a:pos x="11" y="15"/>
                  </a:cxn>
                  <a:cxn ang="0">
                    <a:pos x="3" y="15"/>
                  </a:cxn>
                </a:cxnLst>
                <a:rect l="0" t="0" r="r" b="b"/>
                <a:pathLst>
                  <a:path w="65" h="15">
                    <a:moveTo>
                      <a:pt x="3" y="15"/>
                    </a:moveTo>
                    <a:lnTo>
                      <a:pt x="2" y="13"/>
                    </a:lnTo>
                    <a:lnTo>
                      <a:pt x="2" y="12"/>
                    </a:lnTo>
                    <a:lnTo>
                      <a:pt x="0" y="8"/>
                    </a:lnTo>
                    <a:lnTo>
                      <a:pt x="0" y="6"/>
                    </a:lnTo>
                    <a:lnTo>
                      <a:pt x="5" y="6"/>
                    </a:lnTo>
                    <a:lnTo>
                      <a:pt x="15" y="8"/>
                    </a:lnTo>
                    <a:lnTo>
                      <a:pt x="21" y="10"/>
                    </a:lnTo>
                    <a:lnTo>
                      <a:pt x="30" y="8"/>
                    </a:lnTo>
                    <a:lnTo>
                      <a:pt x="38" y="8"/>
                    </a:lnTo>
                    <a:lnTo>
                      <a:pt x="46" y="6"/>
                    </a:lnTo>
                    <a:lnTo>
                      <a:pt x="53" y="4"/>
                    </a:lnTo>
                    <a:lnTo>
                      <a:pt x="61" y="0"/>
                    </a:lnTo>
                    <a:lnTo>
                      <a:pt x="63" y="0"/>
                    </a:lnTo>
                    <a:lnTo>
                      <a:pt x="63" y="0"/>
                    </a:lnTo>
                    <a:lnTo>
                      <a:pt x="65" y="0"/>
                    </a:lnTo>
                    <a:lnTo>
                      <a:pt x="65" y="0"/>
                    </a:lnTo>
                    <a:lnTo>
                      <a:pt x="61" y="6"/>
                    </a:lnTo>
                    <a:lnTo>
                      <a:pt x="55" y="10"/>
                    </a:lnTo>
                    <a:lnTo>
                      <a:pt x="48" y="13"/>
                    </a:lnTo>
                    <a:lnTo>
                      <a:pt x="38" y="13"/>
                    </a:lnTo>
                    <a:lnTo>
                      <a:pt x="28" y="15"/>
                    </a:lnTo>
                    <a:lnTo>
                      <a:pt x="21" y="15"/>
                    </a:lnTo>
                    <a:lnTo>
                      <a:pt x="11" y="15"/>
                    </a:lnTo>
                    <a:lnTo>
                      <a:pt x="3" y="15"/>
                    </a:lnTo>
                    <a:close/>
                  </a:path>
                </a:pathLst>
              </a:custGeom>
              <a:noFill/>
              <a:ln w="7938">
                <a:solidFill>
                  <a:srgbClr val="000000"/>
                </a:solidFill>
                <a:prstDash val="solid"/>
                <a:round/>
                <a:headEnd/>
                <a:tailEnd/>
              </a:ln>
            </p:spPr>
            <p:txBody>
              <a:bodyPr/>
              <a:lstStyle/>
              <a:p>
                <a:endParaRPr lang="es-AR"/>
              </a:p>
            </p:txBody>
          </p:sp>
        </p:grpSp>
        <p:grpSp>
          <p:nvGrpSpPr>
            <p:cNvPr id="51215" name="Group 15"/>
            <p:cNvGrpSpPr>
              <a:grpSpLocks/>
            </p:cNvGrpSpPr>
            <p:nvPr/>
          </p:nvGrpSpPr>
          <p:grpSpPr bwMode="auto">
            <a:xfrm>
              <a:off x="489" y="2991"/>
              <a:ext cx="51" cy="5"/>
              <a:chOff x="1757" y="3471"/>
              <a:chExt cx="85" cy="9"/>
            </a:xfrm>
          </p:grpSpPr>
          <p:sp>
            <p:nvSpPr>
              <p:cNvPr id="51216" name="Freeform 16"/>
              <p:cNvSpPr>
                <a:spLocks/>
              </p:cNvSpPr>
              <p:nvPr/>
            </p:nvSpPr>
            <p:spPr bwMode="auto">
              <a:xfrm>
                <a:off x="1757" y="3471"/>
                <a:ext cx="85" cy="9"/>
              </a:xfrm>
              <a:custGeom>
                <a:avLst/>
                <a:gdLst/>
                <a:ahLst/>
                <a:cxnLst>
                  <a:cxn ang="0">
                    <a:pos x="27" y="9"/>
                  </a:cxn>
                  <a:cxn ang="0">
                    <a:pos x="23" y="9"/>
                  </a:cxn>
                  <a:cxn ang="0">
                    <a:pos x="19" y="7"/>
                  </a:cxn>
                  <a:cxn ang="0">
                    <a:pos x="16" y="7"/>
                  </a:cxn>
                  <a:cxn ang="0">
                    <a:pos x="12" y="6"/>
                  </a:cxn>
                  <a:cxn ang="0">
                    <a:pos x="8" y="4"/>
                  </a:cxn>
                  <a:cxn ang="0">
                    <a:pos x="6" y="4"/>
                  </a:cxn>
                  <a:cxn ang="0">
                    <a:pos x="2" y="0"/>
                  </a:cxn>
                  <a:cxn ang="0">
                    <a:pos x="0" y="0"/>
                  </a:cxn>
                  <a:cxn ang="0">
                    <a:pos x="2" y="0"/>
                  </a:cxn>
                  <a:cxn ang="0">
                    <a:pos x="2" y="0"/>
                  </a:cxn>
                  <a:cxn ang="0">
                    <a:pos x="2" y="0"/>
                  </a:cxn>
                  <a:cxn ang="0">
                    <a:pos x="10" y="4"/>
                  </a:cxn>
                  <a:cxn ang="0">
                    <a:pos x="19" y="6"/>
                  </a:cxn>
                  <a:cxn ang="0">
                    <a:pos x="31" y="6"/>
                  </a:cxn>
                  <a:cxn ang="0">
                    <a:pos x="42" y="6"/>
                  </a:cxn>
                  <a:cxn ang="0">
                    <a:pos x="54" y="6"/>
                  </a:cxn>
                  <a:cxn ang="0">
                    <a:pos x="67" y="4"/>
                  </a:cxn>
                  <a:cxn ang="0">
                    <a:pos x="77" y="4"/>
                  </a:cxn>
                  <a:cxn ang="0">
                    <a:pos x="85" y="2"/>
                  </a:cxn>
                  <a:cxn ang="0">
                    <a:pos x="85" y="4"/>
                  </a:cxn>
                  <a:cxn ang="0">
                    <a:pos x="79" y="6"/>
                  </a:cxn>
                  <a:cxn ang="0">
                    <a:pos x="73" y="7"/>
                  </a:cxn>
                  <a:cxn ang="0">
                    <a:pos x="64" y="9"/>
                  </a:cxn>
                  <a:cxn ang="0">
                    <a:pos x="56" y="9"/>
                  </a:cxn>
                  <a:cxn ang="0">
                    <a:pos x="48" y="9"/>
                  </a:cxn>
                  <a:cxn ang="0">
                    <a:pos x="39" y="9"/>
                  </a:cxn>
                  <a:cxn ang="0">
                    <a:pos x="33" y="9"/>
                  </a:cxn>
                  <a:cxn ang="0">
                    <a:pos x="27" y="9"/>
                  </a:cxn>
                </a:cxnLst>
                <a:rect l="0" t="0" r="r" b="b"/>
                <a:pathLst>
                  <a:path w="85" h="9">
                    <a:moveTo>
                      <a:pt x="27" y="9"/>
                    </a:moveTo>
                    <a:lnTo>
                      <a:pt x="23" y="9"/>
                    </a:lnTo>
                    <a:lnTo>
                      <a:pt x="19" y="7"/>
                    </a:lnTo>
                    <a:lnTo>
                      <a:pt x="16" y="7"/>
                    </a:lnTo>
                    <a:lnTo>
                      <a:pt x="12" y="6"/>
                    </a:lnTo>
                    <a:lnTo>
                      <a:pt x="8" y="4"/>
                    </a:lnTo>
                    <a:lnTo>
                      <a:pt x="6" y="4"/>
                    </a:lnTo>
                    <a:lnTo>
                      <a:pt x="2" y="0"/>
                    </a:lnTo>
                    <a:lnTo>
                      <a:pt x="0" y="0"/>
                    </a:lnTo>
                    <a:lnTo>
                      <a:pt x="2" y="0"/>
                    </a:lnTo>
                    <a:lnTo>
                      <a:pt x="2" y="0"/>
                    </a:lnTo>
                    <a:lnTo>
                      <a:pt x="2" y="0"/>
                    </a:lnTo>
                    <a:lnTo>
                      <a:pt x="10" y="4"/>
                    </a:lnTo>
                    <a:lnTo>
                      <a:pt x="19" y="6"/>
                    </a:lnTo>
                    <a:lnTo>
                      <a:pt x="31" y="6"/>
                    </a:lnTo>
                    <a:lnTo>
                      <a:pt x="42" y="6"/>
                    </a:lnTo>
                    <a:lnTo>
                      <a:pt x="54" y="6"/>
                    </a:lnTo>
                    <a:lnTo>
                      <a:pt x="67" y="4"/>
                    </a:lnTo>
                    <a:lnTo>
                      <a:pt x="77" y="4"/>
                    </a:lnTo>
                    <a:lnTo>
                      <a:pt x="85" y="2"/>
                    </a:lnTo>
                    <a:lnTo>
                      <a:pt x="85" y="4"/>
                    </a:lnTo>
                    <a:lnTo>
                      <a:pt x="79" y="6"/>
                    </a:lnTo>
                    <a:lnTo>
                      <a:pt x="73" y="7"/>
                    </a:lnTo>
                    <a:lnTo>
                      <a:pt x="64" y="9"/>
                    </a:lnTo>
                    <a:lnTo>
                      <a:pt x="56" y="9"/>
                    </a:lnTo>
                    <a:lnTo>
                      <a:pt x="48" y="9"/>
                    </a:lnTo>
                    <a:lnTo>
                      <a:pt x="39" y="9"/>
                    </a:lnTo>
                    <a:lnTo>
                      <a:pt x="33" y="9"/>
                    </a:lnTo>
                    <a:lnTo>
                      <a:pt x="27" y="9"/>
                    </a:lnTo>
                    <a:close/>
                  </a:path>
                </a:pathLst>
              </a:custGeom>
              <a:solidFill>
                <a:srgbClr val="FFFFFF"/>
              </a:solidFill>
              <a:ln w="9525">
                <a:noFill/>
                <a:round/>
                <a:headEnd/>
                <a:tailEnd/>
              </a:ln>
            </p:spPr>
            <p:txBody>
              <a:bodyPr/>
              <a:lstStyle/>
              <a:p>
                <a:endParaRPr lang="es-AR"/>
              </a:p>
            </p:txBody>
          </p:sp>
          <p:sp>
            <p:nvSpPr>
              <p:cNvPr id="51217" name="Freeform 17"/>
              <p:cNvSpPr>
                <a:spLocks/>
              </p:cNvSpPr>
              <p:nvPr/>
            </p:nvSpPr>
            <p:spPr bwMode="auto">
              <a:xfrm>
                <a:off x="1757" y="3471"/>
                <a:ext cx="85" cy="9"/>
              </a:xfrm>
              <a:custGeom>
                <a:avLst/>
                <a:gdLst/>
                <a:ahLst/>
                <a:cxnLst>
                  <a:cxn ang="0">
                    <a:pos x="27" y="9"/>
                  </a:cxn>
                  <a:cxn ang="0">
                    <a:pos x="23" y="9"/>
                  </a:cxn>
                  <a:cxn ang="0">
                    <a:pos x="19" y="7"/>
                  </a:cxn>
                  <a:cxn ang="0">
                    <a:pos x="16" y="7"/>
                  </a:cxn>
                  <a:cxn ang="0">
                    <a:pos x="12" y="6"/>
                  </a:cxn>
                  <a:cxn ang="0">
                    <a:pos x="8" y="4"/>
                  </a:cxn>
                  <a:cxn ang="0">
                    <a:pos x="6" y="4"/>
                  </a:cxn>
                  <a:cxn ang="0">
                    <a:pos x="2" y="0"/>
                  </a:cxn>
                  <a:cxn ang="0">
                    <a:pos x="0" y="0"/>
                  </a:cxn>
                  <a:cxn ang="0">
                    <a:pos x="2" y="0"/>
                  </a:cxn>
                  <a:cxn ang="0">
                    <a:pos x="2" y="0"/>
                  </a:cxn>
                  <a:cxn ang="0">
                    <a:pos x="2" y="0"/>
                  </a:cxn>
                  <a:cxn ang="0">
                    <a:pos x="10" y="4"/>
                  </a:cxn>
                  <a:cxn ang="0">
                    <a:pos x="19" y="6"/>
                  </a:cxn>
                  <a:cxn ang="0">
                    <a:pos x="31" y="6"/>
                  </a:cxn>
                  <a:cxn ang="0">
                    <a:pos x="42" y="6"/>
                  </a:cxn>
                  <a:cxn ang="0">
                    <a:pos x="54" y="6"/>
                  </a:cxn>
                  <a:cxn ang="0">
                    <a:pos x="67" y="4"/>
                  </a:cxn>
                  <a:cxn ang="0">
                    <a:pos x="77" y="4"/>
                  </a:cxn>
                  <a:cxn ang="0">
                    <a:pos x="85" y="2"/>
                  </a:cxn>
                  <a:cxn ang="0">
                    <a:pos x="85" y="4"/>
                  </a:cxn>
                  <a:cxn ang="0">
                    <a:pos x="79" y="6"/>
                  </a:cxn>
                  <a:cxn ang="0">
                    <a:pos x="73" y="7"/>
                  </a:cxn>
                  <a:cxn ang="0">
                    <a:pos x="64" y="9"/>
                  </a:cxn>
                  <a:cxn ang="0">
                    <a:pos x="56" y="9"/>
                  </a:cxn>
                  <a:cxn ang="0">
                    <a:pos x="48" y="9"/>
                  </a:cxn>
                  <a:cxn ang="0">
                    <a:pos x="39" y="9"/>
                  </a:cxn>
                  <a:cxn ang="0">
                    <a:pos x="33" y="9"/>
                  </a:cxn>
                  <a:cxn ang="0">
                    <a:pos x="27" y="9"/>
                  </a:cxn>
                </a:cxnLst>
                <a:rect l="0" t="0" r="r" b="b"/>
                <a:pathLst>
                  <a:path w="85" h="9">
                    <a:moveTo>
                      <a:pt x="27" y="9"/>
                    </a:moveTo>
                    <a:lnTo>
                      <a:pt x="23" y="9"/>
                    </a:lnTo>
                    <a:lnTo>
                      <a:pt x="19" y="7"/>
                    </a:lnTo>
                    <a:lnTo>
                      <a:pt x="16" y="7"/>
                    </a:lnTo>
                    <a:lnTo>
                      <a:pt x="12" y="6"/>
                    </a:lnTo>
                    <a:lnTo>
                      <a:pt x="8" y="4"/>
                    </a:lnTo>
                    <a:lnTo>
                      <a:pt x="6" y="4"/>
                    </a:lnTo>
                    <a:lnTo>
                      <a:pt x="2" y="0"/>
                    </a:lnTo>
                    <a:lnTo>
                      <a:pt x="0" y="0"/>
                    </a:lnTo>
                    <a:lnTo>
                      <a:pt x="2" y="0"/>
                    </a:lnTo>
                    <a:lnTo>
                      <a:pt x="2" y="0"/>
                    </a:lnTo>
                    <a:lnTo>
                      <a:pt x="2" y="0"/>
                    </a:lnTo>
                    <a:lnTo>
                      <a:pt x="10" y="4"/>
                    </a:lnTo>
                    <a:lnTo>
                      <a:pt x="19" y="6"/>
                    </a:lnTo>
                    <a:lnTo>
                      <a:pt x="31" y="6"/>
                    </a:lnTo>
                    <a:lnTo>
                      <a:pt x="42" y="6"/>
                    </a:lnTo>
                    <a:lnTo>
                      <a:pt x="54" y="6"/>
                    </a:lnTo>
                    <a:lnTo>
                      <a:pt x="67" y="4"/>
                    </a:lnTo>
                    <a:lnTo>
                      <a:pt x="77" y="4"/>
                    </a:lnTo>
                    <a:lnTo>
                      <a:pt x="85" y="2"/>
                    </a:lnTo>
                    <a:lnTo>
                      <a:pt x="85" y="4"/>
                    </a:lnTo>
                    <a:lnTo>
                      <a:pt x="79" y="6"/>
                    </a:lnTo>
                    <a:lnTo>
                      <a:pt x="73" y="7"/>
                    </a:lnTo>
                    <a:lnTo>
                      <a:pt x="64" y="9"/>
                    </a:lnTo>
                    <a:lnTo>
                      <a:pt x="56" y="9"/>
                    </a:lnTo>
                    <a:lnTo>
                      <a:pt x="48" y="9"/>
                    </a:lnTo>
                    <a:lnTo>
                      <a:pt x="39" y="9"/>
                    </a:lnTo>
                    <a:lnTo>
                      <a:pt x="33" y="9"/>
                    </a:lnTo>
                    <a:lnTo>
                      <a:pt x="27" y="9"/>
                    </a:lnTo>
                    <a:close/>
                  </a:path>
                </a:pathLst>
              </a:custGeom>
              <a:noFill/>
              <a:ln w="7938">
                <a:solidFill>
                  <a:srgbClr val="000000"/>
                </a:solidFill>
                <a:prstDash val="solid"/>
                <a:round/>
                <a:headEnd/>
                <a:tailEnd/>
              </a:ln>
            </p:spPr>
            <p:txBody>
              <a:bodyPr/>
              <a:lstStyle/>
              <a:p>
                <a:endParaRPr lang="es-AR"/>
              </a:p>
            </p:txBody>
          </p:sp>
        </p:grpSp>
        <p:grpSp>
          <p:nvGrpSpPr>
            <p:cNvPr id="51218" name="Group 18"/>
            <p:cNvGrpSpPr>
              <a:grpSpLocks/>
            </p:cNvGrpSpPr>
            <p:nvPr/>
          </p:nvGrpSpPr>
          <p:grpSpPr bwMode="auto">
            <a:xfrm>
              <a:off x="484" y="2945"/>
              <a:ext cx="110" cy="47"/>
              <a:chOff x="1748" y="3386"/>
              <a:chExt cx="184" cy="87"/>
            </a:xfrm>
          </p:grpSpPr>
          <p:sp>
            <p:nvSpPr>
              <p:cNvPr id="51219" name="Freeform 19"/>
              <p:cNvSpPr>
                <a:spLocks/>
              </p:cNvSpPr>
              <p:nvPr/>
            </p:nvSpPr>
            <p:spPr bwMode="auto">
              <a:xfrm>
                <a:off x="1748" y="3386"/>
                <a:ext cx="184" cy="87"/>
              </a:xfrm>
              <a:custGeom>
                <a:avLst/>
                <a:gdLst/>
                <a:ahLst/>
                <a:cxnLst>
                  <a:cxn ang="0">
                    <a:pos x="38" y="87"/>
                  </a:cxn>
                  <a:cxn ang="0">
                    <a:pos x="26" y="85"/>
                  </a:cxn>
                  <a:cxn ang="0">
                    <a:pos x="13" y="81"/>
                  </a:cxn>
                  <a:cxn ang="0">
                    <a:pos x="3" y="75"/>
                  </a:cxn>
                  <a:cxn ang="0">
                    <a:pos x="0" y="67"/>
                  </a:cxn>
                  <a:cxn ang="0">
                    <a:pos x="0" y="56"/>
                  </a:cxn>
                  <a:cxn ang="0">
                    <a:pos x="3" y="50"/>
                  </a:cxn>
                  <a:cxn ang="0">
                    <a:pos x="11" y="52"/>
                  </a:cxn>
                  <a:cxn ang="0">
                    <a:pos x="19" y="56"/>
                  </a:cxn>
                  <a:cxn ang="0">
                    <a:pos x="26" y="58"/>
                  </a:cxn>
                  <a:cxn ang="0">
                    <a:pos x="36" y="60"/>
                  </a:cxn>
                  <a:cxn ang="0">
                    <a:pos x="55" y="62"/>
                  </a:cxn>
                  <a:cxn ang="0">
                    <a:pos x="76" y="60"/>
                  </a:cxn>
                  <a:cxn ang="0">
                    <a:pos x="94" y="54"/>
                  </a:cxn>
                  <a:cxn ang="0">
                    <a:pos x="101" y="48"/>
                  </a:cxn>
                  <a:cxn ang="0">
                    <a:pos x="109" y="41"/>
                  </a:cxn>
                  <a:cxn ang="0">
                    <a:pos x="119" y="31"/>
                  </a:cxn>
                  <a:cxn ang="0">
                    <a:pos x="124" y="21"/>
                  </a:cxn>
                  <a:cxn ang="0">
                    <a:pos x="126" y="14"/>
                  </a:cxn>
                  <a:cxn ang="0">
                    <a:pos x="126" y="6"/>
                  </a:cxn>
                  <a:cxn ang="0">
                    <a:pos x="136" y="2"/>
                  </a:cxn>
                  <a:cxn ang="0">
                    <a:pos x="153" y="2"/>
                  </a:cxn>
                  <a:cxn ang="0">
                    <a:pos x="167" y="6"/>
                  </a:cxn>
                  <a:cxn ang="0">
                    <a:pos x="180" y="18"/>
                  </a:cxn>
                  <a:cxn ang="0">
                    <a:pos x="184" y="35"/>
                  </a:cxn>
                  <a:cxn ang="0">
                    <a:pos x="174" y="50"/>
                  </a:cxn>
                  <a:cxn ang="0">
                    <a:pos x="157" y="62"/>
                  </a:cxn>
                  <a:cxn ang="0">
                    <a:pos x="136" y="71"/>
                  </a:cxn>
                  <a:cxn ang="0">
                    <a:pos x="113" y="77"/>
                  </a:cxn>
                  <a:cxn ang="0">
                    <a:pos x="90" y="83"/>
                  </a:cxn>
                  <a:cxn ang="0">
                    <a:pos x="69" y="85"/>
                  </a:cxn>
                  <a:cxn ang="0">
                    <a:pos x="49" y="87"/>
                  </a:cxn>
                </a:cxnLst>
                <a:rect l="0" t="0" r="r" b="b"/>
                <a:pathLst>
                  <a:path w="184" h="87">
                    <a:moveTo>
                      <a:pt x="44" y="87"/>
                    </a:moveTo>
                    <a:lnTo>
                      <a:pt x="38" y="87"/>
                    </a:lnTo>
                    <a:lnTo>
                      <a:pt x="32" y="85"/>
                    </a:lnTo>
                    <a:lnTo>
                      <a:pt x="26" y="85"/>
                    </a:lnTo>
                    <a:lnTo>
                      <a:pt x="21" y="83"/>
                    </a:lnTo>
                    <a:lnTo>
                      <a:pt x="13" y="81"/>
                    </a:lnTo>
                    <a:lnTo>
                      <a:pt x="9" y="79"/>
                    </a:lnTo>
                    <a:lnTo>
                      <a:pt x="3" y="75"/>
                    </a:lnTo>
                    <a:lnTo>
                      <a:pt x="0" y="73"/>
                    </a:lnTo>
                    <a:lnTo>
                      <a:pt x="0" y="67"/>
                    </a:lnTo>
                    <a:lnTo>
                      <a:pt x="0" y="62"/>
                    </a:lnTo>
                    <a:lnTo>
                      <a:pt x="0" y="56"/>
                    </a:lnTo>
                    <a:lnTo>
                      <a:pt x="0" y="50"/>
                    </a:lnTo>
                    <a:lnTo>
                      <a:pt x="3" y="50"/>
                    </a:lnTo>
                    <a:lnTo>
                      <a:pt x="7" y="50"/>
                    </a:lnTo>
                    <a:lnTo>
                      <a:pt x="11" y="52"/>
                    </a:lnTo>
                    <a:lnTo>
                      <a:pt x="15" y="54"/>
                    </a:lnTo>
                    <a:lnTo>
                      <a:pt x="19" y="56"/>
                    </a:lnTo>
                    <a:lnTo>
                      <a:pt x="23" y="56"/>
                    </a:lnTo>
                    <a:lnTo>
                      <a:pt x="26" y="58"/>
                    </a:lnTo>
                    <a:lnTo>
                      <a:pt x="32" y="60"/>
                    </a:lnTo>
                    <a:lnTo>
                      <a:pt x="36" y="60"/>
                    </a:lnTo>
                    <a:lnTo>
                      <a:pt x="44" y="62"/>
                    </a:lnTo>
                    <a:lnTo>
                      <a:pt x="55" y="62"/>
                    </a:lnTo>
                    <a:lnTo>
                      <a:pt x="65" y="62"/>
                    </a:lnTo>
                    <a:lnTo>
                      <a:pt x="76" y="60"/>
                    </a:lnTo>
                    <a:lnTo>
                      <a:pt x="86" y="58"/>
                    </a:lnTo>
                    <a:lnTo>
                      <a:pt x="94" y="54"/>
                    </a:lnTo>
                    <a:lnTo>
                      <a:pt x="97" y="50"/>
                    </a:lnTo>
                    <a:lnTo>
                      <a:pt x="101" y="48"/>
                    </a:lnTo>
                    <a:lnTo>
                      <a:pt x="105" y="46"/>
                    </a:lnTo>
                    <a:lnTo>
                      <a:pt x="109" y="41"/>
                    </a:lnTo>
                    <a:lnTo>
                      <a:pt x="115" y="37"/>
                    </a:lnTo>
                    <a:lnTo>
                      <a:pt x="119" y="31"/>
                    </a:lnTo>
                    <a:lnTo>
                      <a:pt x="122" y="27"/>
                    </a:lnTo>
                    <a:lnTo>
                      <a:pt x="124" y="21"/>
                    </a:lnTo>
                    <a:lnTo>
                      <a:pt x="126" y="18"/>
                    </a:lnTo>
                    <a:lnTo>
                      <a:pt x="126" y="14"/>
                    </a:lnTo>
                    <a:lnTo>
                      <a:pt x="126" y="10"/>
                    </a:lnTo>
                    <a:lnTo>
                      <a:pt x="126" y="6"/>
                    </a:lnTo>
                    <a:lnTo>
                      <a:pt x="126" y="2"/>
                    </a:lnTo>
                    <a:lnTo>
                      <a:pt x="136" y="2"/>
                    </a:lnTo>
                    <a:lnTo>
                      <a:pt x="145" y="0"/>
                    </a:lnTo>
                    <a:lnTo>
                      <a:pt x="153" y="2"/>
                    </a:lnTo>
                    <a:lnTo>
                      <a:pt x="161" y="2"/>
                    </a:lnTo>
                    <a:lnTo>
                      <a:pt x="167" y="6"/>
                    </a:lnTo>
                    <a:lnTo>
                      <a:pt x="172" y="10"/>
                    </a:lnTo>
                    <a:lnTo>
                      <a:pt x="180" y="18"/>
                    </a:lnTo>
                    <a:lnTo>
                      <a:pt x="184" y="27"/>
                    </a:lnTo>
                    <a:lnTo>
                      <a:pt x="184" y="35"/>
                    </a:lnTo>
                    <a:lnTo>
                      <a:pt x="180" y="43"/>
                    </a:lnTo>
                    <a:lnTo>
                      <a:pt x="174" y="50"/>
                    </a:lnTo>
                    <a:lnTo>
                      <a:pt x="167" y="56"/>
                    </a:lnTo>
                    <a:lnTo>
                      <a:pt x="157" y="62"/>
                    </a:lnTo>
                    <a:lnTo>
                      <a:pt x="147" y="67"/>
                    </a:lnTo>
                    <a:lnTo>
                      <a:pt x="136" y="71"/>
                    </a:lnTo>
                    <a:lnTo>
                      <a:pt x="124" y="73"/>
                    </a:lnTo>
                    <a:lnTo>
                      <a:pt x="113" y="77"/>
                    </a:lnTo>
                    <a:lnTo>
                      <a:pt x="101" y="79"/>
                    </a:lnTo>
                    <a:lnTo>
                      <a:pt x="90" y="83"/>
                    </a:lnTo>
                    <a:lnTo>
                      <a:pt x="78" y="83"/>
                    </a:lnTo>
                    <a:lnTo>
                      <a:pt x="69" y="85"/>
                    </a:lnTo>
                    <a:lnTo>
                      <a:pt x="59" y="85"/>
                    </a:lnTo>
                    <a:lnTo>
                      <a:pt x="49" y="87"/>
                    </a:lnTo>
                    <a:lnTo>
                      <a:pt x="44" y="87"/>
                    </a:lnTo>
                    <a:close/>
                  </a:path>
                </a:pathLst>
              </a:custGeom>
              <a:solidFill>
                <a:srgbClr val="000000"/>
              </a:solidFill>
              <a:ln w="9525">
                <a:noFill/>
                <a:round/>
                <a:headEnd/>
                <a:tailEnd/>
              </a:ln>
            </p:spPr>
            <p:txBody>
              <a:bodyPr/>
              <a:lstStyle/>
              <a:p>
                <a:endParaRPr lang="es-AR"/>
              </a:p>
            </p:txBody>
          </p:sp>
          <p:sp>
            <p:nvSpPr>
              <p:cNvPr id="51220" name="Freeform 20"/>
              <p:cNvSpPr>
                <a:spLocks/>
              </p:cNvSpPr>
              <p:nvPr/>
            </p:nvSpPr>
            <p:spPr bwMode="auto">
              <a:xfrm>
                <a:off x="1748" y="3386"/>
                <a:ext cx="184" cy="87"/>
              </a:xfrm>
              <a:custGeom>
                <a:avLst/>
                <a:gdLst/>
                <a:ahLst/>
                <a:cxnLst>
                  <a:cxn ang="0">
                    <a:pos x="38" y="87"/>
                  </a:cxn>
                  <a:cxn ang="0">
                    <a:pos x="26" y="85"/>
                  </a:cxn>
                  <a:cxn ang="0">
                    <a:pos x="13" y="81"/>
                  </a:cxn>
                  <a:cxn ang="0">
                    <a:pos x="3" y="75"/>
                  </a:cxn>
                  <a:cxn ang="0">
                    <a:pos x="0" y="67"/>
                  </a:cxn>
                  <a:cxn ang="0">
                    <a:pos x="0" y="56"/>
                  </a:cxn>
                  <a:cxn ang="0">
                    <a:pos x="3" y="50"/>
                  </a:cxn>
                  <a:cxn ang="0">
                    <a:pos x="11" y="52"/>
                  </a:cxn>
                  <a:cxn ang="0">
                    <a:pos x="19" y="56"/>
                  </a:cxn>
                  <a:cxn ang="0">
                    <a:pos x="26" y="58"/>
                  </a:cxn>
                  <a:cxn ang="0">
                    <a:pos x="36" y="60"/>
                  </a:cxn>
                  <a:cxn ang="0">
                    <a:pos x="55" y="62"/>
                  </a:cxn>
                  <a:cxn ang="0">
                    <a:pos x="76" y="60"/>
                  </a:cxn>
                  <a:cxn ang="0">
                    <a:pos x="94" y="54"/>
                  </a:cxn>
                  <a:cxn ang="0">
                    <a:pos x="101" y="48"/>
                  </a:cxn>
                  <a:cxn ang="0">
                    <a:pos x="109" y="41"/>
                  </a:cxn>
                  <a:cxn ang="0">
                    <a:pos x="119" y="31"/>
                  </a:cxn>
                  <a:cxn ang="0">
                    <a:pos x="124" y="21"/>
                  </a:cxn>
                  <a:cxn ang="0">
                    <a:pos x="126" y="14"/>
                  </a:cxn>
                  <a:cxn ang="0">
                    <a:pos x="126" y="6"/>
                  </a:cxn>
                  <a:cxn ang="0">
                    <a:pos x="136" y="2"/>
                  </a:cxn>
                  <a:cxn ang="0">
                    <a:pos x="153" y="2"/>
                  </a:cxn>
                  <a:cxn ang="0">
                    <a:pos x="167" y="6"/>
                  </a:cxn>
                  <a:cxn ang="0">
                    <a:pos x="180" y="18"/>
                  </a:cxn>
                  <a:cxn ang="0">
                    <a:pos x="184" y="35"/>
                  </a:cxn>
                  <a:cxn ang="0">
                    <a:pos x="174" y="50"/>
                  </a:cxn>
                  <a:cxn ang="0">
                    <a:pos x="157" y="62"/>
                  </a:cxn>
                  <a:cxn ang="0">
                    <a:pos x="136" y="71"/>
                  </a:cxn>
                  <a:cxn ang="0">
                    <a:pos x="113" y="77"/>
                  </a:cxn>
                  <a:cxn ang="0">
                    <a:pos x="90" y="83"/>
                  </a:cxn>
                  <a:cxn ang="0">
                    <a:pos x="69" y="85"/>
                  </a:cxn>
                  <a:cxn ang="0">
                    <a:pos x="49" y="87"/>
                  </a:cxn>
                </a:cxnLst>
                <a:rect l="0" t="0" r="r" b="b"/>
                <a:pathLst>
                  <a:path w="184" h="87">
                    <a:moveTo>
                      <a:pt x="44" y="87"/>
                    </a:moveTo>
                    <a:lnTo>
                      <a:pt x="38" y="87"/>
                    </a:lnTo>
                    <a:lnTo>
                      <a:pt x="32" y="85"/>
                    </a:lnTo>
                    <a:lnTo>
                      <a:pt x="26" y="85"/>
                    </a:lnTo>
                    <a:lnTo>
                      <a:pt x="21" y="83"/>
                    </a:lnTo>
                    <a:lnTo>
                      <a:pt x="13" y="81"/>
                    </a:lnTo>
                    <a:lnTo>
                      <a:pt x="9" y="79"/>
                    </a:lnTo>
                    <a:lnTo>
                      <a:pt x="3" y="75"/>
                    </a:lnTo>
                    <a:lnTo>
                      <a:pt x="0" y="73"/>
                    </a:lnTo>
                    <a:lnTo>
                      <a:pt x="0" y="67"/>
                    </a:lnTo>
                    <a:lnTo>
                      <a:pt x="0" y="62"/>
                    </a:lnTo>
                    <a:lnTo>
                      <a:pt x="0" y="56"/>
                    </a:lnTo>
                    <a:lnTo>
                      <a:pt x="0" y="50"/>
                    </a:lnTo>
                    <a:lnTo>
                      <a:pt x="3" y="50"/>
                    </a:lnTo>
                    <a:lnTo>
                      <a:pt x="7" y="50"/>
                    </a:lnTo>
                    <a:lnTo>
                      <a:pt x="11" y="52"/>
                    </a:lnTo>
                    <a:lnTo>
                      <a:pt x="15" y="54"/>
                    </a:lnTo>
                    <a:lnTo>
                      <a:pt x="19" y="56"/>
                    </a:lnTo>
                    <a:lnTo>
                      <a:pt x="23" y="56"/>
                    </a:lnTo>
                    <a:lnTo>
                      <a:pt x="26" y="58"/>
                    </a:lnTo>
                    <a:lnTo>
                      <a:pt x="32" y="60"/>
                    </a:lnTo>
                    <a:lnTo>
                      <a:pt x="36" y="60"/>
                    </a:lnTo>
                    <a:lnTo>
                      <a:pt x="44" y="62"/>
                    </a:lnTo>
                    <a:lnTo>
                      <a:pt x="55" y="62"/>
                    </a:lnTo>
                    <a:lnTo>
                      <a:pt x="65" y="62"/>
                    </a:lnTo>
                    <a:lnTo>
                      <a:pt x="76" y="60"/>
                    </a:lnTo>
                    <a:lnTo>
                      <a:pt x="86" y="58"/>
                    </a:lnTo>
                    <a:lnTo>
                      <a:pt x="94" y="54"/>
                    </a:lnTo>
                    <a:lnTo>
                      <a:pt x="97" y="50"/>
                    </a:lnTo>
                    <a:lnTo>
                      <a:pt x="101" y="48"/>
                    </a:lnTo>
                    <a:lnTo>
                      <a:pt x="105" y="46"/>
                    </a:lnTo>
                    <a:lnTo>
                      <a:pt x="109" y="41"/>
                    </a:lnTo>
                    <a:lnTo>
                      <a:pt x="115" y="37"/>
                    </a:lnTo>
                    <a:lnTo>
                      <a:pt x="119" y="31"/>
                    </a:lnTo>
                    <a:lnTo>
                      <a:pt x="122" y="27"/>
                    </a:lnTo>
                    <a:lnTo>
                      <a:pt x="124" y="21"/>
                    </a:lnTo>
                    <a:lnTo>
                      <a:pt x="126" y="18"/>
                    </a:lnTo>
                    <a:lnTo>
                      <a:pt x="126" y="14"/>
                    </a:lnTo>
                    <a:lnTo>
                      <a:pt x="126" y="10"/>
                    </a:lnTo>
                    <a:lnTo>
                      <a:pt x="126" y="6"/>
                    </a:lnTo>
                    <a:lnTo>
                      <a:pt x="126" y="2"/>
                    </a:lnTo>
                    <a:lnTo>
                      <a:pt x="136" y="2"/>
                    </a:lnTo>
                    <a:lnTo>
                      <a:pt x="145" y="0"/>
                    </a:lnTo>
                    <a:lnTo>
                      <a:pt x="153" y="2"/>
                    </a:lnTo>
                    <a:lnTo>
                      <a:pt x="161" y="2"/>
                    </a:lnTo>
                    <a:lnTo>
                      <a:pt x="167" y="6"/>
                    </a:lnTo>
                    <a:lnTo>
                      <a:pt x="172" y="10"/>
                    </a:lnTo>
                    <a:lnTo>
                      <a:pt x="180" y="18"/>
                    </a:lnTo>
                    <a:lnTo>
                      <a:pt x="184" y="27"/>
                    </a:lnTo>
                    <a:lnTo>
                      <a:pt x="184" y="35"/>
                    </a:lnTo>
                    <a:lnTo>
                      <a:pt x="180" y="43"/>
                    </a:lnTo>
                    <a:lnTo>
                      <a:pt x="174" y="50"/>
                    </a:lnTo>
                    <a:lnTo>
                      <a:pt x="167" y="56"/>
                    </a:lnTo>
                    <a:lnTo>
                      <a:pt x="157" y="62"/>
                    </a:lnTo>
                    <a:lnTo>
                      <a:pt x="147" y="67"/>
                    </a:lnTo>
                    <a:lnTo>
                      <a:pt x="136" y="71"/>
                    </a:lnTo>
                    <a:lnTo>
                      <a:pt x="124" y="73"/>
                    </a:lnTo>
                    <a:lnTo>
                      <a:pt x="113" y="77"/>
                    </a:lnTo>
                    <a:lnTo>
                      <a:pt x="101" y="79"/>
                    </a:lnTo>
                    <a:lnTo>
                      <a:pt x="90" y="83"/>
                    </a:lnTo>
                    <a:lnTo>
                      <a:pt x="78" y="83"/>
                    </a:lnTo>
                    <a:lnTo>
                      <a:pt x="69" y="85"/>
                    </a:lnTo>
                    <a:lnTo>
                      <a:pt x="59" y="85"/>
                    </a:lnTo>
                    <a:lnTo>
                      <a:pt x="49" y="87"/>
                    </a:lnTo>
                    <a:lnTo>
                      <a:pt x="44" y="87"/>
                    </a:lnTo>
                    <a:close/>
                  </a:path>
                </a:pathLst>
              </a:custGeom>
              <a:noFill/>
              <a:ln w="7938">
                <a:solidFill>
                  <a:srgbClr val="000000"/>
                </a:solidFill>
                <a:prstDash val="solid"/>
                <a:round/>
                <a:headEnd/>
                <a:tailEnd/>
              </a:ln>
            </p:spPr>
            <p:txBody>
              <a:bodyPr/>
              <a:lstStyle/>
              <a:p>
                <a:endParaRPr lang="es-AR"/>
              </a:p>
            </p:txBody>
          </p:sp>
        </p:grpSp>
        <p:grpSp>
          <p:nvGrpSpPr>
            <p:cNvPr id="51221" name="Group 21"/>
            <p:cNvGrpSpPr>
              <a:grpSpLocks/>
            </p:cNvGrpSpPr>
            <p:nvPr/>
          </p:nvGrpSpPr>
          <p:grpSpPr bwMode="auto">
            <a:xfrm>
              <a:off x="415" y="2958"/>
              <a:ext cx="68" cy="33"/>
              <a:chOff x="1634" y="3411"/>
              <a:chExt cx="112" cy="60"/>
            </a:xfrm>
          </p:grpSpPr>
          <p:sp>
            <p:nvSpPr>
              <p:cNvPr id="51222" name="Freeform 22"/>
              <p:cNvSpPr>
                <a:spLocks/>
              </p:cNvSpPr>
              <p:nvPr/>
            </p:nvSpPr>
            <p:spPr bwMode="auto">
              <a:xfrm>
                <a:off x="1634" y="3411"/>
                <a:ext cx="112" cy="60"/>
              </a:xfrm>
              <a:custGeom>
                <a:avLst/>
                <a:gdLst/>
                <a:ahLst/>
                <a:cxnLst>
                  <a:cxn ang="0">
                    <a:pos x="31" y="60"/>
                  </a:cxn>
                  <a:cxn ang="0">
                    <a:pos x="21" y="58"/>
                  </a:cxn>
                  <a:cxn ang="0">
                    <a:pos x="14" y="54"/>
                  </a:cxn>
                  <a:cxn ang="0">
                    <a:pos x="6" y="46"/>
                  </a:cxn>
                  <a:cxn ang="0">
                    <a:pos x="2" y="39"/>
                  </a:cxn>
                  <a:cxn ang="0">
                    <a:pos x="0" y="31"/>
                  </a:cxn>
                  <a:cxn ang="0">
                    <a:pos x="0" y="21"/>
                  </a:cxn>
                  <a:cxn ang="0">
                    <a:pos x="0" y="14"/>
                  </a:cxn>
                  <a:cxn ang="0">
                    <a:pos x="4" y="4"/>
                  </a:cxn>
                  <a:cxn ang="0">
                    <a:pos x="10" y="4"/>
                  </a:cxn>
                  <a:cxn ang="0">
                    <a:pos x="18" y="4"/>
                  </a:cxn>
                  <a:cxn ang="0">
                    <a:pos x="23" y="6"/>
                  </a:cxn>
                  <a:cxn ang="0">
                    <a:pos x="31" y="8"/>
                  </a:cxn>
                  <a:cxn ang="0">
                    <a:pos x="37" y="8"/>
                  </a:cxn>
                  <a:cxn ang="0">
                    <a:pos x="44" y="10"/>
                  </a:cxn>
                  <a:cxn ang="0">
                    <a:pos x="52" y="10"/>
                  </a:cxn>
                  <a:cxn ang="0">
                    <a:pos x="58" y="10"/>
                  </a:cxn>
                  <a:cxn ang="0">
                    <a:pos x="62" y="8"/>
                  </a:cxn>
                  <a:cxn ang="0">
                    <a:pos x="66" y="8"/>
                  </a:cxn>
                  <a:cxn ang="0">
                    <a:pos x="69" y="6"/>
                  </a:cxn>
                  <a:cxn ang="0">
                    <a:pos x="73" y="6"/>
                  </a:cxn>
                  <a:cxn ang="0">
                    <a:pos x="77" y="4"/>
                  </a:cxn>
                  <a:cxn ang="0">
                    <a:pos x="81" y="2"/>
                  </a:cxn>
                  <a:cxn ang="0">
                    <a:pos x="85" y="0"/>
                  </a:cxn>
                  <a:cxn ang="0">
                    <a:pos x="89" y="0"/>
                  </a:cxn>
                  <a:cxn ang="0">
                    <a:pos x="89" y="2"/>
                  </a:cxn>
                  <a:cxn ang="0">
                    <a:pos x="89" y="2"/>
                  </a:cxn>
                  <a:cxn ang="0">
                    <a:pos x="91" y="4"/>
                  </a:cxn>
                  <a:cxn ang="0">
                    <a:pos x="91" y="4"/>
                  </a:cxn>
                  <a:cxn ang="0">
                    <a:pos x="91" y="6"/>
                  </a:cxn>
                  <a:cxn ang="0">
                    <a:pos x="91" y="6"/>
                  </a:cxn>
                  <a:cxn ang="0">
                    <a:pos x="89" y="6"/>
                  </a:cxn>
                  <a:cxn ang="0">
                    <a:pos x="89" y="6"/>
                  </a:cxn>
                  <a:cxn ang="0">
                    <a:pos x="89" y="6"/>
                  </a:cxn>
                  <a:cxn ang="0">
                    <a:pos x="91" y="6"/>
                  </a:cxn>
                  <a:cxn ang="0">
                    <a:pos x="91" y="6"/>
                  </a:cxn>
                  <a:cxn ang="0">
                    <a:pos x="94" y="6"/>
                  </a:cxn>
                  <a:cxn ang="0">
                    <a:pos x="100" y="8"/>
                  </a:cxn>
                  <a:cxn ang="0">
                    <a:pos x="106" y="12"/>
                  </a:cxn>
                  <a:cxn ang="0">
                    <a:pos x="112" y="16"/>
                  </a:cxn>
                  <a:cxn ang="0">
                    <a:pos x="112" y="18"/>
                  </a:cxn>
                  <a:cxn ang="0">
                    <a:pos x="110" y="21"/>
                  </a:cxn>
                  <a:cxn ang="0">
                    <a:pos x="110" y="25"/>
                  </a:cxn>
                  <a:cxn ang="0">
                    <a:pos x="108" y="33"/>
                  </a:cxn>
                  <a:cxn ang="0">
                    <a:pos x="104" y="35"/>
                  </a:cxn>
                  <a:cxn ang="0">
                    <a:pos x="100" y="37"/>
                  </a:cxn>
                  <a:cxn ang="0">
                    <a:pos x="94" y="41"/>
                  </a:cxn>
                  <a:cxn ang="0">
                    <a:pos x="91" y="42"/>
                  </a:cxn>
                  <a:cxn ang="0">
                    <a:pos x="87" y="44"/>
                  </a:cxn>
                  <a:cxn ang="0">
                    <a:pos x="81" y="48"/>
                  </a:cxn>
                  <a:cxn ang="0">
                    <a:pos x="77" y="50"/>
                  </a:cxn>
                  <a:cxn ang="0">
                    <a:pos x="71" y="54"/>
                  </a:cxn>
                  <a:cxn ang="0">
                    <a:pos x="67" y="56"/>
                  </a:cxn>
                  <a:cxn ang="0">
                    <a:pos x="62" y="56"/>
                  </a:cxn>
                  <a:cxn ang="0">
                    <a:pos x="56" y="58"/>
                  </a:cxn>
                  <a:cxn ang="0">
                    <a:pos x="52" y="58"/>
                  </a:cxn>
                  <a:cxn ang="0">
                    <a:pos x="46" y="60"/>
                  </a:cxn>
                  <a:cxn ang="0">
                    <a:pos x="41" y="60"/>
                  </a:cxn>
                  <a:cxn ang="0">
                    <a:pos x="37" y="60"/>
                  </a:cxn>
                  <a:cxn ang="0">
                    <a:pos x="31" y="60"/>
                  </a:cxn>
                </a:cxnLst>
                <a:rect l="0" t="0" r="r" b="b"/>
                <a:pathLst>
                  <a:path w="112" h="60">
                    <a:moveTo>
                      <a:pt x="31" y="60"/>
                    </a:moveTo>
                    <a:lnTo>
                      <a:pt x="21" y="58"/>
                    </a:lnTo>
                    <a:lnTo>
                      <a:pt x="14" y="54"/>
                    </a:lnTo>
                    <a:lnTo>
                      <a:pt x="6" y="46"/>
                    </a:lnTo>
                    <a:lnTo>
                      <a:pt x="2" y="39"/>
                    </a:lnTo>
                    <a:lnTo>
                      <a:pt x="0" y="31"/>
                    </a:lnTo>
                    <a:lnTo>
                      <a:pt x="0" y="21"/>
                    </a:lnTo>
                    <a:lnTo>
                      <a:pt x="0" y="14"/>
                    </a:lnTo>
                    <a:lnTo>
                      <a:pt x="4" y="4"/>
                    </a:lnTo>
                    <a:lnTo>
                      <a:pt x="10" y="4"/>
                    </a:lnTo>
                    <a:lnTo>
                      <a:pt x="18" y="4"/>
                    </a:lnTo>
                    <a:lnTo>
                      <a:pt x="23" y="6"/>
                    </a:lnTo>
                    <a:lnTo>
                      <a:pt x="31" y="8"/>
                    </a:lnTo>
                    <a:lnTo>
                      <a:pt x="37" y="8"/>
                    </a:lnTo>
                    <a:lnTo>
                      <a:pt x="44" y="10"/>
                    </a:lnTo>
                    <a:lnTo>
                      <a:pt x="52" y="10"/>
                    </a:lnTo>
                    <a:lnTo>
                      <a:pt x="58" y="10"/>
                    </a:lnTo>
                    <a:lnTo>
                      <a:pt x="62" y="8"/>
                    </a:lnTo>
                    <a:lnTo>
                      <a:pt x="66" y="8"/>
                    </a:lnTo>
                    <a:lnTo>
                      <a:pt x="69" y="6"/>
                    </a:lnTo>
                    <a:lnTo>
                      <a:pt x="73" y="6"/>
                    </a:lnTo>
                    <a:lnTo>
                      <a:pt x="77" y="4"/>
                    </a:lnTo>
                    <a:lnTo>
                      <a:pt x="81" y="2"/>
                    </a:lnTo>
                    <a:lnTo>
                      <a:pt x="85" y="0"/>
                    </a:lnTo>
                    <a:lnTo>
                      <a:pt x="89" y="0"/>
                    </a:lnTo>
                    <a:lnTo>
                      <a:pt x="89" y="2"/>
                    </a:lnTo>
                    <a:lnTo>
                      <a:pt x="89" y="2"/>
                    </a:lnTo>
                    <a:lnTo>
                      <a:pt x="91" y="4"/>
                    </a:lnTo>
                    <a:lnTo>
                      <a:pt x="91" y="4"/>
                    </a:lnTo>
                    <a:lnTo>
                      <a:pt x="91" y="6"/>
                    </a:lnTo>
                    <a:lnTo>
                      <a:pt x="91" y="6"/>
                    </a:lnTo>
                    <a:lnTo>
                      <a:pt x="89" y="6"/>
                    </a:lnTo>
                    <a:lnTo>
                      <a:pt x="89" y="6"/>
                    </a:lnTo>
                    <a:lnTo>
                      <a:pt x="89" y="6"/>
                    </a:lnTo>
                    <a:lnTo>
                      <a:pt x="91" y="6"/>
                    </a:lnTo>
                    <a:lnTo>
                      <a:pt x="91" y="6"/>
                    </a:lnTo>
                    <a:lnTo>
                      <a:pt x="94" y="6"/>
                    </a:lnTo>
                    <a:lnTo>
                      <a:pt x="100" y="8"/>
                    </a:lnTo>
                    <a:lnTo>
                      <a:pt x="106" y="12"/>
                    </a:lnTo>
                    <a:lnTo>
                      <a:pt x="112" y="16"/>
                    </a:lnTo>
                    <a:lnTo>
                      <a:pt x="112" y="18"/>
                    </a:lnTo>
                    <a:lnTo>
                      <a:pt x="110" y="21"/>
                    </a:lnTo>
                    <a:lnTo>
                      <a:pt x="110" y="25"/>
                    </a:lnTo>
                    <a:lnTo>
                      <a:pt x="108" y="33"/>
                    </a:lnTo>
                    <a:lnTo>
                      <a:pt x="104" y="35"/>
                    </a:lnTo>
                    <a:lnTo>
                      <a:pt x="100" y="37"/>
                    </a:lnTo>
                    <a:lnTo>
                      <a:pt x="94" y="41"/>
                    </a:lnTo>
                    <a:lnTo>
                      <a:pt x="91" y="42"/>
                    </a:lnTo>
                    <a:lnTo>
                      <a:pt x="87" y="44"/>
                    </a:lnTo>
                    <a:lnTo>
                      <a:pt x="81" y="48"/>
                    </a:lnTo>
                    <a:lnTo>
                      <a:pt x="77" y="50"/>
                    </a:lnTo>
                    <a:lnTo>
                      <a:pt x="71" y="54"/>
                    </a:lnTo>
                    <a:lnTo>
                      <a:pt x="67" y="56"/>
                    </a:lnTo>
                    <a:lnTo>
                      <a:pt x="62" y="56"/>
                    </a:lnTo>
                    <a:lnTo>
                      <a:pt x="56" y="58"/>
                    </a:lnTo>
                    <a:lnTo>
                      <a:pt x="52" y="58"/>
                    </a:lnTo>
                    <a:lnTo>
                      <a:pt x="46" y="60"/>
                    </a:lnTo>
                    <a:lnTo>
                      <a:pt x="41" y="60"/>
                    </a:lnTo>
                    <a:lnTo>
                      <a:pt x="37" y="60"/>
                    </a:lnTo>
                    <a:lnTo>
                      <a:pt x="31" y="60"/>
                    </a:lnTo>
                    <a:close/>
                  </a:path>
                </a:pathLst>
              </a:custGeom>
              <a:solidFill>
                <a:srgbClr val="000000"/>
              </a:solidFill>
              <a:ln w="9525">
                <a:noFill/>
                <a:round/>
                <a:headEnd/>
                <a:tailEnd/>
              </a:ln>
            </p:spPr>
            <p:txBody>
              <a:bodyPr/>
              <a:lstStyle/>
              <a:p>
                <a:endParaRPr lang="es-AR"/>
              </a:p>
            </p:txBody>
          </p:sp>
          <p:sp>
            <p:nvSpPr>
              <p:cNvPr id="51223" name="Freeform 23"/>
              <p:cNvSpPr>
                <a:spLocks/>
              </p:cNvSpPr>
              <p:nvPr/>
            </p:nvSpPr>
            <p:spPr bwMode="auto">
              <a:xfrm>
                <a:off x="1634" y="3411"/>
                <a:ext cx="112" cy="60"/>
              </a:xfrm>
              <a:custGeom>
                <a:avLst/>
                <a:gdLst/>
                <a:ahLst/>
                <a:cxnLst>
                  <a:cxn ang="0">
                    <a:pos x="31" y="60"/>
                  </a:cxn>
                  <a:cxn ang="0">
                    <a:pos x="21" y="58"/>
                  </a:cxn>
                  <a:cxn ang="0">
                    <a:pos x="14" y="54"/>
                  </a:cxn>
                  <a:cxn ang="0">
                    <a:pos x="6" y="46"/>
                  </a:cxn>
                  <a:cxn ang="0">
                    <a:pos x="2" y="39"/>
                  </a:cxn>
                  <a:cxn ang="0">
                    <a:pos x="0" y="31"/>
                  </a:cxn>
                  <a:cxn ang="0">
                    <a:pos x="0" y="21"/>
                  </a:cxn>
                  <a:cxn ang="0">
                    <a:pos x="0" y="14"/>
                  </a:cxn>
                  <a:cxn ang="0">
                    <a:pos x="4" y="4"/>
                  </a:cxn>
                  <a:cxn ang="0">
                    <a:pos x="10" y="4"/>
                  </a:cxn>
                  <a:cxn ang="0">
                    <a:pos x="18" y="4"/>
                  </a:cxn>
                  <a:cxn ang="0">
                    <a:pos x="23" y="6"/>
                  </a:cxn>
                  <a:cxn ang="0">
                    <a:pos x="31" y="8"/>
                  </a:cxn>
                  <a:cxn ang="0">
                    <a:pos x="37" y="8"/>
                  </a:cxn>
                  <a:cxn ang="0">
                    <a:pos x="44" y="10"/>
                  </a:cxn>
                  <a:cxn ang="0">
                    <a:pos x="52" y="10"/>
                  </a:cxn>
                  <a:cxn ang="0">
                    <a:pos x="58" y="10"/>
                  </a:cxn>
                  <a:cxn ang="0">
                    <a:pos x="62" y="8"/>
                  </a:cxn>
                  <a:cxn ang="0">
                    <a:pos x="66" y="8"/>
                  </a:cxn>
                  <a:cxn ang="0">
                    <a:pos x="69" y="6"/>
                  </a:cxn>
                  <a:cxn ang="0">
                    <a:pos x="73" y="6"/>
                  </a:cxn>
                  <a:cxn ang="0">
                    <a:pos x="77" y="4"/>
                  </a:cxn>
                  <a:cxn ang="0">
                    <a:pos x="81" y="2"/>
                  </a:cxn>
                  <a:cxn ang="0">
                    <a:pos x="85" y="0"/>
                  </a:cxn>
                  <a:cxn ang="0">
                    <a:pos x="89" y="0"/>
                  </a:cxn>
                  <a:cxn ang="0">
                    <a:pos x="89" y="2"/>
                  </a:cxn>
                  <a:cxn ang="0">
                    <a:pos x="89" y="2"/>
                  </a:cxn>
                  <a:cxn ang="0">
                    <a:pos x="91" y="4"/>
                  </a:cxn>
                  <a:cxn ang="0">
                    <a:pos x="91" y="4"/>
                  </a:cxn>
                  <a:cxn ang="0">
                    <a:pos x="91" y="6"/>
                  </a:cxn>
                  <a:cxn ang="0">
                    <a:pos x="91" y="6"/>
                  </a:cxn>
                  <a:cxn ang="0">
                    <a:pos x="89" y="6"/>
                  </a:cxn>
                  <a:cxn ang="0">
                    <a:pos x="89" y="6"/>
                  </a:cxn>
                  <a:cxn ang="0">
                    <a:pos x="89" y="6"/>
                  </a:cxn>
                  <a:cxn ang="0">
                    <a:pos x="91" y="6"/>
                  </a:cxn>
                  <a:cxn ang="0">
                    <a:pos x="91" y="6"/>
                  </a:cxn>
                  <a:cxn ang="0">
                    <a:pos x="94" y="6"/>
                  </a:cxn>
                  <a:cxn ang="0">
                    <a:pos x="100" y="8"/>
                  </a:cxn>
                  <a:cxn ang="0">
                    <a:pos x="106" y="12"/>
                  </a:cxn>
                  <a:cxn ang="0">
                    <a:pos x="112" y="16"/>
                  </a:cxn>
                  <a:cxn ang="0">
                    <a:pos x="112" y="18"/>
                  </a:cxn>
                  <a:cxn ang="0">
                    <a:pos x="110" y="21"/>
                  </a:cxn>
                  <a:cxn ang="0">
                    <a:pos x="110" y="25"/>
                  </a:cxn>
                  <a:cxn ang="0">
                    <a:pos x="108" y="33"/>
                  </a:cxn>
                  <a:cxn ang="0">
                    <a:pos x="104" y="35"/>
                  </a:cxn>
                  <a:cxn ang="0">
                    <a:pos x="100" y="37"/>
                  </a:cxn>
                  <a:cxn ang="0">
                    <a:pos x="94" y="41"/>
                  </a:cxn>
                  <a:cxn ang="0">
                    <a:pos x="91" y="42"/>
                  </a:cxn>
                  <a:cxn ang="0">
                    <a:pos x="87" y="44"/>
                  </a:cxn>
                  <a:cxn ang="0">
                    <a:pos x="81" y="48"/>
                  </a:cxn>
                  <a:cxn ang="0">
                    <a:pos x="77" y="50"/>
                  </a:cxn>
                  <a:cxn ang="0">
                    <a:pos x="71" y="54"/>
                  </a:cxn>
                  <a:cxn ang="0">
                    <a:pos x="67" y="56"/>
                  </a:cxn>
                  <a:cxn ang="0">
                    <a:pos x="62" y="56"/>
                  </a:cxn>
                  <a:cxn ang="0">
                    <a:pos x="56" y="58"/>
                  </a:cxn>
                  <a:cxn ang="0">
                    <a:pos x="52" y="58"/>
                  </a:cxn>
                  <a:cxn ang="0">
                    <a:pos x="46" y="60"/>
                  </a:cxn>
                  <a:cxn ang="0">
                    <a:pos x="41" y="60"/>
                  </a:cxn>
                  <a:cxn ang="0">
                    <a:pos x="37" y="60"/>
                  </a:cxn>
                  <a:cxn ang="0">
                    <a:pos x="31" y="60"/>
                  </a:cxn>
                </a:cxnLst>
                <a:rect l="0" t="0" r="r" b="b"/>
                <a:pathLst>
                  <a:path w="112" h="60">
                    <a:moveTo>
                      <a:pt x="31" y="60"/>
                    </a:moveTo>
                    <a:lnTo>
                      <a:pt x="21" y="58"/>
                    </a:lnTo>
                    <a:lnTo>
                      <a:pt x="14" y="54"/>
                    </a:lnTo>
                    <a:lnTo>
                      <a:pt x="6" y="46"/>
                    </a:lnTo>
                    <a:lnTo>
                      <a:pt x="2" y="39"/>
                    </a:lnTo>
                    <a:lnTo>
                      <a:pt x="0" y="31"/>
                    </a:lnTo>
                    <a:lnTo>
                      <a:pt x="0" y="21"/>
                    </a:lnTo>
                    <a:lnTo>
                      <a:pt x="0" y="14"/>
                    </a:lnTo>
                    <a:lnTo>
                      <a:pt x="4" y="4"/>
                    </a:lnTo>
                    <a:lnTo>
                      <a:pt x="10" y="4"/>
                    </a:lnTo>
                    <a:lnTo>
                      <a:pt x="18" y="4"/>
                    </a:lnTo>
                    <a:lnTo>
                      <a:pt x="23" y="6"/>
                    </a:lnTo>
                    <a:lnTo>
                      <a:pt x="31" y="8"/>
                    </a:lnTo>
                    <a:lnTo>
                      <a:pt x="37" y="8"/>
                    </a:lnTo>
                    <a:lnTo>
                      <a:pt x="44" y="10"/>
                    </a:lnTo>
                    <a:lnTo>
                      <a:pt x="52" y="10"/>
                    </a:lnTo>
                    <a:lnTo>
                      <a:pt x="58" y="10"/>
                    </a:lnTo>
                    <a:lnTo>
                      <a:pt x="62" y="8"/>
                    </a:lnTo>
                    <a:lnTo>
                      <a:pt x="66" y="8"/>
                    </a:lnTo>
                    <a:lnTo>
                      <a:pt x="69" y="6"/>
                    </a:lnTo>
                    <a:lnTo>
                      <a:pt x="73" y="6"/>
                    </a:lnTo>
                    <a:lnTo>
                      <a:pt x="77" y="4"/>
                    </a:lnTo>
                    <a:lnTo>
                      <a:pt x="81" y="2"/>
                    </a:lnTo>
                    <a:lnTo>
                      <a:pt x="85" y="0"/>
                    </a:lnTo>
                    <a:lnTo>
                      <a:pt x="89" y="0"/>
                    </a:lnTo>
                    <a:lnTo>
                      <a:pt x="89" y="2"/>
                    </a:lnTo>
                    <a:lnTo>
                      <a:pt x="89" y="2"/>
                    </a:lnTo>
                    <a:lnTo>
                      <a:pt x="91" y="4"/>
                    </a:lnTo>
                    <a:lnTo>
                      <a:pt x="91" y="4"/>
                    </a:lnTo>
                    <a:lnTo>
                      <a:pt x="91" y="6"/>
                    </a:lnTo>
                    <a:lnTo>
                      <a:pt x="91" y="6"/>
                    </a:lnTo>
                    <a:lnTo>
                      <a:pt x="89" y="6"/>
                    </a:lnTo>
                    <a:lnTo>
                      <a:pt x="89" y="6"/>
                    </a:lnTo>
                    <a:lnTo>
                      <a:pt x="89" y="6"/>
                    </a:lnTo>
                    <a:lnTo>
                      <a:pt x="91" y="6"/>
                    </a:lnTo>
                    <a:lnTo>
                      <a:pt x="91" y="6"/>
                    </a:lnTo>
                    <a:lnTo>
                      <a:pt x="94" y="6"/>
                    </a:lnTo>
                    <a:lnTo>
                      <a:pt x="100" y="8"/>
                    </a:lnTo>
                    <a:lnTo>
                      <a:pt x="106" y="12"/>
                    </a:lnTo>
                    <a:lnTo>
                      <a:pt x="112" y="16"/>
                    </a:lnTo>
                    <a:lnTo>
                      <a:pt x="112" y="18"/>
                    </a:lnTo>
                    <a:lnTo>
                      <a:pt x="110" y="21"/>
                    </a:lnTo>
                    <a:lnTo>
                      <a:pt x="110" y="25"/>
                    </a:lnTo>
                    <a:lnTo>
                      <a:pt x="108" y="33"/>
                    </a:lnTo>
                    <a:lnTo>
                      <a:pt x="104" y="35"/>
                    </a:lnTo>
                    <a:lnTo>
                      <a:pt x="100" y="37"/>
                    </a:lnTo>
                    <a:lnTo>
                      <a:pt x="94" y="41"/>
                    </a:lnTo>
                    <a:lnTo>
                      <a:pt x="91" y="42"/>
                    </a:lnTo>
                    <a:lnTo>
                      <a:pt x="87" y="44"/>
                    </a:lnTo>
                    <a:lnTo>
                      <a:pt x="81" y="48"/>
                    </a:lnTo>
                    <a:lnTo>
                      <a:pt x="77" y="50"/>
                    </a:lnTo>
                    <a:lnTo>
                      <a:pt x="71" y="54"/>
                    </a:lnTo>
                    <a:lnTo>
                      <a:pt x="67" y="56"/>
                    </a:lnTo>
                    <a:lnTo>
                      <a:pt x="62" y="56"/>
                    </a:lnTo>
                    <a:lnTo>
                      <a:pt x="56" y="58"/>
                    </a:lnTo>
                    <a:lnTo>
                      <a:pt x="52" y="58"/>
                    </a:lnTo>
                    <a:lnTo>
                      <a:pt x="46" y="60"/>
                    </a:lnTo>
                    <a:lnTo>
                      <a:pt x="41" y="60"/>
                    </a:lnTo>
                    <a:lnTo>
                      <a:pt x="37" y="60"/>
                    </a:lnTo>
                    <a:lnTo>
                      <a:pt x="31" y="60"/>
                    </a:lnTo>
                    <a:close/>
                  </a:path>
                </a:pathLst>
              </a:custGeom>
              <a:noFill/>
              <a:ln w="7938">
                <a:solidFill>
                  <a:srgbClr val="000000"/>
                </a:solidFill>
                <a:prstDash val="solid"/>
                <a:round/>
                <a:headEnd/>
                <a:tailEnd/>
              </a:ln>
            </p:spPr>
            <p:txBody>
              <a:bodyPr/>
              <a:lstStyle/>
              <a:p>
                <a:endParaRPr lang="es-AR"/>
              </a:p>
            </p:txBody>
          </p:sp>
        </p:grpSp>
        <p:grpSp>
          <p:nvGrpSpPr>
            <p:cNvPr id="51224" name="Group 24"/>
            <p:cNvGrpSpPr>
              <a:grpSpLocks/>
            </p:cNvGrpSpPr>
            <p:nvPr/>
          </p:nvGrpSpPr>
          <p:grpSpPr bwMode="auto">
            <a:xfrm>
              <a:off x="336" y="2304"/>
              <a:ext cx="414" cy="672"/>
              <a:chOff x="1502" y="2200"/>
              <a:chExt cx="691" cy="1244"/>
            </a:xfrm>
          </p:grpSpPr>
          <p:sp>
            <p:nvSpPr>
              <p:cNvPr id="51225" name="Freeform 25"/>
              <p:cNvSpPr>
                <a:spLocks/>
              </p:cNvSpPr>
              <p:nvPr/>
            </p:nvSpPr>
            <p:spPr bwMode="auto">
              <a:xfrm>
                <a:off x="1502" y="2200"/>
                <a:ext cx="691" cy="1244"/>
              </a:xfrm>
              <a:custGeom>
                <a:avLst/>
                <a:gdLst/>
                <a:ahLst/>
                <a:cxnLst>
                  <a:cxn ang="0">
                    <a:pos x="272" y="1240"/>
                  </a:cxn>
                  <a:cxn ang="0">
                    <a:pos x="257" y="1232"/>
                  </a:cxn>
                  <a:cxn ang="0">
                    <a:pos x="236" y="1217"/>
                  </a:cxn>
                  <a:cxn ang="0">
                    <a:pos x="226" y="1111"/>
                  </a:cxn>
                  <a:cxn ang="0">
                    <a:pos x="228" y="831"/>
                  </a:cxn>
                  <a:cxn ang="0">
                    <a:pos x="201" y="614"/>
                  </a:cxn>
                  <a:cxn ang="0">
                    <a:pos x="209" y="589"/>
                  </a:cxn>
                  <a:cxn ang="0">
                    <a:pos x="272" y="601"/>
                  </a:cxn>
                  <a:cxn ang="0">
                    <a:pos x="267" y="595"/>
                  </a:cxn>
                  <a:cxn ang="0">
                    <a:pos x="226" y="591"/>
                  </a:cxn>
                  <a:cxn ang="0">
                    <a:pos x="190" y="572"/>
                  </a:cxn>
                  <a:cxn ang="0">
                    <a:pos x="161" y="576"/>
                  </a:cxn>
                  <a:cxn ang="0">
                    <a:pos x="184" y="576"/>
                  </a:cxn>
                  <a:cxn ang="0">
                    <a:pos x="201" y="637"/>
                  </a:cxn>
                  <a:cxn ang="0">
                    <a:pos x="224" y="985"/>
                  </a:cxn>
                  <a:cxn ang="0">
                    <a:pos x="219" y="1194"/>
                  </a:cxn>
                  <a:cxn ang="0">
                    <a:pos x="211" y="1211"/>
                  </a:cxn>
                  <a:cxn ang="0">
                    <a:pos x="155" y="1213"/>
                  </a:cxn>
                  <a:cxn ang="0">
                    <a:pos x="113" y="1190"/>
                  </a:cxn>
                  <a:cxn ang="0">
                    <a:pos x="100" y="1006"/>
                  </a:cxn>
                  <a:cxn ang="0">
                    <a:pos x="98" y="583"/>
                  </a:cxn>
                  <a:cxn ang="0">
                    <a:pos x="107" y="457"/>
                  </a:cxn>
                  <a:cxn ang="0">
                    <a:pos x="128" y="374"/>
                  </a:cxn>
                  <a:cxn ang="0">
                    <a:pos x="109" y="255"/>
                  </a:cxn>
                  <a:cxn ang="0">
                    <a:pos x="92" y="209"/>
                  </a:cxn>
                  <a:cxn ang="0">
                    <a:pos x="102" y="320"/>
                  </a:cxn>
                  <a:cxn ang="0">
                    <a:pos x="117" y="412"/>
                  </a:cxn>
                  <a:cxn ang="0">
                    <a:pos x="92" y="508"/>
                  </a:cxn>
                  <a:cxn ang="0">
                    <a:pos x="73" y="562"/>
                  </a:cxn>
                  <a:cxn ang="0">
                    <a:pos x="40" y="555"/>
                  </a:cxn>
                  <a:cxn ang="0">
                    <a:pos x="15" y="453"/>
                  </a:cxn>
                  <a:cxn ang="0">
                    <a:pos x="4" y="284"/>
                  </a:cxn>
                  <a:cxn ang="0">
                    <a:pos x="34" y="203"/>
                  </a:cxn>
                  <a:cxn ang="0">
                    <a:pos x="71" y="111"/>
                  </a:cxn>
                  <a:cxn ang="0">
                    <a:pos x="115" y="57"/>
                  </a:cxn>
                  <a:cxn ang="0">
                    <a:pos x="151" y="48"/>
                  </a:cxn>
                  <a:cxn ang="0">
                    <a:pos x="188" y="32"/>
                  </a:cxn>
                  <a:cxn ang="0">
                    <a:pos x="234" y="53"/>
                  </a:cxn>
                  <a:cxn ang="0">
                    <a:pos x="295" y="61"/>
                  </a:cxn>
                  <a:cxn ang="0">
                    <a:pos x="351" y="51"/>
                  </a:cxn>
                  <a:cxn ang="0">
                    <a:pos x="397" y="78"/>
                  </a:cxn>
                  <a:cxn ang="0">
                    <a:pos x="453" y="117"/>
                  </a:cxn>
                  <a:cxn ang="0">
                    <a:pos x="512" y="153"/>
                  </a:cxn>
                  <a:cxn ang="0">
                    <a:pos x="545" y="144"/>
                  </a:cxn>
                  <a:cxn ang="0">
                    <a:pos x="601" y="23"/>
                  </a:cxn>
                  <a:cxn ang="0">
                    <a:pos x="670" y="7"/>
                  </a:cxn>
                  <a:cxn ang="0">
                    <a:pos x="668" y="109"/>
                  </a:cxn>
                  <a:cxn ang="0">
                    <a:pos x="614" y="234"/>
                  </a:cxn>
                  <a:cxn ang="0">
                    <a:pos x="583" y="272"/>
                  </a:cxn>
                  <a:cxn ang="0">
                    <a:pos x="501" y="268"/>
                  </a:cxn>
                  <a:cxn ang="0">
                    <a:pos x="436" y="245"/>
                  </a:cxn>
                  <a:cxn ang="0">
                    <a:pos x="397" y="230"/>
                  </a:cxn>
                  <a:cxn ang="0">
                    <a:pos x="391" y="228"/>
                  </a:cxn>
                  <a:cxn ang="0">
                    <a:pos x="378" y="291"/>
                  </a:cxn>
                  <a:cxn ang="0">
                    <a:pos x="372" y="439"/>
                  </a:cxn>
                  <a:cxn ang="0">
                    <a:pos x="370" y="979"/>
                  </a:cxn>
                  <a:cxn ang="0">
                    <a:pos x="361" y="1215"/>
                  </a:cxn>
                  <a:cxn ang="0">
                    <a:pos x="322" y="1240"/>
                  </a:cxn>
                </a:cxnLst>
                <a:rect l="0" t="0" r="r" b="b"/>
                <a:pathLst>
                  <a:path w="691" h="1244">
                    <a:moveTo>
                      <a:pt x="294" y="1244"/>
                    </a:moveTo>
                    <a:lnTo>
                      <a:pt x="290" y="1244"/>
                    </a:lnTo>
                    <a:lnTo>
                      <a:pt x="284" y="1244"/>
                    </a:lnTo>
                    <a:lnTo>
                      <a:pt x="280" y="1242"/>
                    </a:lnTo>
                    <a:lnTo>
                      <a:pt x="276" y="1242"/>
                    </a:lnTo>
                    <a:lnTo>
                      <a:pt x="272" y="1240"/>
                    </a:lnTo>
                    <a:lnTo>
                      <a:pt x="269" y="1238"/>
                    </a:lnTo>
                    <a:lnTo>
                      <a:pt x="263" y="1236"/>
                    </a:lnTo>
                    <a:lnTo>
                      <a:pt x="261" y="1234"/>
                    </a:lnTo>
                    <a:lnTo>
                      <a:pt x="259" y="1234"/>
                    </a:lnTo>
                    <a:lnTo>
                      <a:pt x="259" y="1232"/>
                    </a:lnTo>
                    <a:lnTo>
                      <a:pt x="257" y="1232"/>
                    </a:lnTo>
                    <a:lnTo>
                      <a:pt x="257" y="1232"/>
                    </a:lnTo>
                    <a:lnTo>
                      <a:pt x="257" y="1232"/>
                    </a:lnTo>
                    <a:lnTo>
                      <a:pt x="251" y="1229"/>
                    </a:lnTo>
                    <a:lnTo>
                      <a:pt x="246" y="1225"/>
                    </a:lnTo>
                    <a:lnTo>
                      <a:pt x="240" y="1221"/>
                    </a:lnTo>
                    <a:lnTo>
                      <a:pt x="236" y="1217"/>
                    </a:lnTo>
                    <a:lnTo>
                      <a:pt x="234" y="1215"/>
                    </a:lnTo>
                    <a:lnTo>
                      <a:pt x="230" y="1213"/>
                    </a:lnTo>
                    <a:lnTo>
                      <a:pt x="226" y="1211"/>
                    </a:lnTo>
                    <a:lnTo>
                      <a:pt x="224" y="1209"/>
                    </a:lnTo>
                    <a:lnTo>
                      <a:pt x="226" y="1159"/>
                    </a:lnTo>
                    <a:lnTo>
                      <a:pt x="226" y="1111"/>
                    </a:lnTo>
                    <a:lnTo>
                      <a:pt x="226" y="1061"/>
                    </a:lnTo>
                    <a:lnTo>
                      <a:pt x="228" y="1013"/>
                    </a:lnTo>
                    <a:lnTo>
                      <a:pt x="228" y="967"/>
                    </a:lnTo>
                    <a:lnTo>
                      <a:pt x="228" y="921"/>
                    </a:lnTo>
                    <a:lnTo>
                      <a:pt x="228" y="877"/>
                    </a:lnTo>
                    <a:lnTo>
                      <a:pt x="228" y="831"/>
                    </a:lnTo>
                    <a:lnTo>
                      <a:pt x="223" y="785"/>
                    </a:lnTo>
                    <a:lnTo>
                      <a:pt x="217" y="741"/>
                    </a:lnTo>
                    <a:lnTo>
                      <a:pt x="211" y="695"/>
                    </a:lnTo>
                    <a:lnTo>
                      <a:pt x="207" y="649"/>
                    </a:lnTo>
                    <a:lnTo>
                      <a:pt x="205" y="631"/>
                    </a:lnTo>
                    <a:lnTo>
                      <a:pt x="201" y="614"/>
                    </a:lnTo>
                    <a:lnTo>
                      <a:pt x="199" y="597"/>
                    </a:lnTo>
                    <a:lnTo>
                      <a:pt x="196" y="581"/>
                    </a:lnTo>
                    <a:lnTo>
                      <a:pt x="199" y="583"/>
                    </a:lnTo>
                    <a:lnTo>
                      <a:pt x="201" y="583"/>
                    </a:lnTo>
                    <a:lnTo>
                      <a:pt x="205" y="585"/>
                    </a:lnTo>
                    <a:lnTo>
                      <a:pt x="209" y="589"/>
                    </a:lnTo>
                    <a:lnTo>
                      <a:pt x="213" y="591"/>
                    </a:lnTo>
                    <a:lnTo>
                      <a:pt x="223" y="595"/>
                    </a:lnTo>
                    <a:lnTo>
                      <a:pt x="236" y="597"/>
                    </a:lnTo>
                    <a:lnTo>
                      <a:pt x="247" y="599"/>
                    </a:lnTo>
                    <a:lnTo>
                      <a:pt x="261" y="601"/>
                    </a:lnTo>
                    <a:lnTo>
                      <a:pt x="272" y="601"/>
                    </a:lnTo>
                    <a:lnTo>
                      <a:pt x="280" y="597"/>
                    </a:lnTo>
                    <a:lnTo>
                      <a:pt x="284" y="593"/>
                    </a:lnTo>
                    <a:lnTo>
                      <a:pt x="280" y="595"/>
                    </a:lnTo>
                    <a:lnTo>
                      <a:pt x="276" y="595"/>
                    </a:lnTo>
                    <a:lnTo>
                      <a:pt x="272" y="595"/>
                    </a:lnTo>
                    <a:lnTo>
                      <a:pt x="267" y="595"/>
                    </a:lnTo>
                    <a:lnTo>
                      <a:pt x="261" y="597"/>
                    </a:lnTo>
                    <a:lnTo>
                      <a:pt x="253" y="597"/>
                    </a:lnTo>
                    <a:lnTo>
                      <a:pt x="247" y="595"/>
                    </a:lnTo>
                    <a:lnTo>
                      <a:pt x="240" y="595"/>
                    </a:lnTo>
                    <a:lnTo>
                      <a:pt x="232" y="593"/>
                    </a:lnTo>
                    <a:lnTo>
                      <a:pt x="226" y="591"/>
                    </a:lnTo>
                    <a:lnTo>
                      <a:pt x="221" y="589"/>
                    </a:lnTo>
                    <a:lnTo>
                      <a:pt x="213" y="587"/>
                    </a:lnTo>
                    <a:lnTo>
                      <a:pt x="205" y="580"/>
                    </a:lnTo>
                    <a:lnTo>
                      <a:pt x="199" y="574"/>
                    </a:lnTo>
                    <a:lnTo>
                      <a:pt x="194" y="572"/>
                    </a:lnTo>
                    <a:lnTo>
                      <a:pt x="190" y="572"/>
                    </a:lnTo>
                    <a:lnTo>
                      <a:pt x="184" y="572"/>
                    </a:lnTo>
                    <a:lnTo>
                      <a:pt x="180" y="572"/>
                    </a:lnTo>
                    <a:lnTo>
                      <a:pt x="173" y="574"/>
                    </a:lnTo>
                    <a:lnTo>
                      <a:pt x="163" y="574"/>
                    </a:lnTo>
                    <a:lnTo>
                      <a:pt x="163" y="574"/>
                    </a:lnTo>
                    <a:lnTo>
                      <a:pt x="161" y="576"/>
                    </a:lnTo>
                    <a:lnTo>
                      <a:pt x="165" y="578"/>
                    </a:lnTo>
                    <a:lnTo>
                      <a:pt x="167" y="578"/>
                    </a:lnTo>
                    <a:lnTo>
                      <a:pt x="171" y="578"/>
                    </a:lnTo>
                    <a:lnTo>
                      <a:pt x="175" y="576"/>
                    </a:lnTo>
                    <a:lnTo>
                      <a:pt x="178" y="576"/>
                    </a:lnTo>
                    <a:lnTo>
                      <a:pt x="184" y="576"/>
                    </a:lnTo>
                    <a:lnTo>
                      <a:pt x="188" y="574"/>
                    </a:lnTo>
                    <a:lnTo>
                      <a:pt x="192" y="576"/>
                    </a:lnTo>
                    <a:lnTo>
                      <a:pt x="194" y="591"/>
                    </a:lnTo>
                    <a:lnTo>
                      <a:pt x="198" y="606"/>
                    </a:lnTo>
                    <a:lnTo>
                      <a:pt x="199" y="622"/>
                    </a:lnTo>
                    <a:lnTo>
                      <a:pt x="201" y="637"/>
                    </a:lnTo>
                    <a:lnTo>
                      <a:pt x="207" y="685"/>
                    </a:lnTo>
                    <a:lnTo>
                      <a:pt x="213" y="731"/>
                    </a:lnTo>
                    <a:lnTo>
                      <a:pt x="217" y="779"/>
                    </a:lnTo>
                    <a:lnTo>
                      <a:pt x="223" y="827"/>
                    </a:lnTo>
                    <a:lnTo>
                      <a:pt x="224" y="906"/>
                    </a:lnTo>
                    <a:lnTo>
                      <a:pt x="224" y="985"/>
                    </a:lnTo>
                    <a:lnTo>
                      <a:pt x="223" y="1065"/>
                    </a:lnTo>
                    <a:lnTo>
                      <a:pt x="221" y="1144"/>
                    </a:lnTo>
                    <a:lnTo>
                      <a:pt x="221" y="1156"/>
                    </a:lnTo>
                    <a:lnTo>
                      <a:pt x="221" y="1171"/>
                    </a:lnTo>
                    <a:lnTo>
                      <a:pt x="221" y="1186"/>
                    </a:lnTo>
                    <a:lnTo>
                      <a:pt x="219" y="1194"/>
                    </a:lnTo>
                    <a:lnTo>
                      <a:pt x="221" y="1194"/>
                    </a:lnTo>
                    <a:lnTo>
                      <a:pt x="221" y="1198"/>
                    </a:lnTo>
                    <a:lnTo>
                      <a:pt x="221" y="1200"/>
                    </a:lnTo>
                    <a:lnTo>
                      <a:pt x="221" y="1204"/>
                    </a:lnTo>
                    <a:lnTo>
                      <a:pt x="221" y="1205"/>
                    </a:lnTo>
                    <a:lnTo>
                      <a:pt x="211" y="1211"/>
                    </a:lnTo>
                    <a:lnTo>
                      <a:pt x="203" y="1215"/>
                    </a:lnTo>
                    <a:lnTo>
                      <a:pt x="194" y="1217"/>
                    </a:lnTo>
                    <a:lnTo>
                      <a:pt x="184" y="1217"/>
                    </a:lnTo>
                    <a:lnTo>
                      <a:pt x="175" y="1215"/>
                    </a:lnTo>
                    <a:lnTo>
                      <a:pt x="165" y="1215"/>
                    </a:lnTo>
                    <a:lnTo>
                      <a:pt x="155" y="1213"/>
                    </a:lnTo>
                    <a:lnTo>
                      <a:pt x="148" y="1211"/>
                    </a:lnTo>
                    <a:lnTo>
                      <a:pt x="136" y="1209"/>
                    </a:lnTo>
                    <a:lnTo>
                      <a:pt x="128" y="1205"/>
                    </a:lnTo>
                    <a:lnTo>
                      <a:pt x="123" y="1202"/>
                    </a:lnTo>
                    <a:lnTo>
                      <a:pt x="117" y="1196"/>
                    </a:lnTo>
                    <a:lnTo>
                      <a:pt x="113" y="1190"/>
                    </a:lnTo>
                    <a:lnTo>
                      <a:pt x="109" y="1182"/>
                    </a:lnTo>
                    <a:lnTo>
                      <a:pt x="105" y="1175"/>
                    </a:lnTo>
                    <a:lnTo>
                      <a:pt x="104" y="1165"/>
                    </a:lnTo>
                    <a:lnTo>
                      <a:pt x="100" y="1111"/>
                    </a:lnTo>
                    <a:lnTo>
                      <a:pt x="98" y="1058"/>
                    </a:lnTo>
                    <a:lnTo>
                      <a:pt x="100" y="1006"/>
                    </a:lnTo>
                    <a:lnTo>
                      <a:pt x="104" y="952"/>
                    </a:lnTo>
                    <a:lnTo>
                      <a:pt x="104" y="868"/>
                    </a:lnTo>
                    <a:lnTo>
                      <a:pt x="105" y="783"/>
                    </a:lnTo>
                    <a:lnTo>
                      <a:pt x="105" y="700"/>
                    </a:lnTo>
                    <a:lnTo>
                      <a:pt x="104" y="616"/>
                    </a:lnTo>
                    <a:lnTo>
                      <a:pt x="98" y="583"/>
                    </a:lnTo>
                    <a:lnTo>
                      <a:pt x="94" y="555"/>
                    </a:lnTo>
                    <a:lnTo>
                      <a:pt x="92" y="524"/>
                    </a:lnTo>
                    <a:lnTo>
                      <a:pt x="96" y="493"/>
                    </a:lnTo>
                    <a:lnTo>
                      <a:pt x="100" y="482"/>
                    </a:lnTo>
                    <a:lnTo>
                      <a:pt x="104" y="468"/>
                    </a:lnTo>
                    <a:lnTo>
                      <a:pt x="107" y="457"/>
                    </a:lnTo>
                    <a:lnTo>
                      <a:pt x="111" y="445"/>
                    </a:lnTo>
                    <a:lnTo>
                      <a:pt x="115" y="432"/>
                    </a:lnTo>
                    <a:lnTo>
                      <a:pt x="119" y="420"/>
                    </a:lnTo>
                    <a:lnTo>
                      <a:pt x="123" y="407"/>
                    </a:lnTo>
                    <a:lnTo>
                      <a:pt x="127" y="393"/>
                    </a:lnTo>
                    <a:lnTo>
                      <a:pt x="128" y="374"/>
                    </a:lnTo>
                    <a:lnTo>
                      <a:pt x="128" y="355"/>
                    </a:lnTo>
                    <a:lnTo>
                      <a:pt x="127" y="334"/>
                    </a:lnTo>
                    <a:lnTo>
                      <a:pt x="123" y="315"/>
                    </a:lnTo>
                    <a:lnTo>
                      <a:pt x="119" y="293"/>
                    </a:lnTo>
                    <a:lnTo>
                      <a:pt x="115" y="274"/>
                    </a:lnTo>
                    <a:lnTo>
                      <a:pt x="109" y="255"/>
                    </a:lnTo>
                    <a:lnTo>
                      <a:pt x="104" y="238"/>
                    </a:lnTo>
                    <a:lnTo>
                      <a:pt x="102" y="224"/>
                    </a:lnTo>
                    <a:lnTo>
                      <a:pt x="100" y="213"/>
                    </a:lnTo>
                    <a:lnTo>
                      <a:pt x="96" y="199"/>
                    </a:lnTo>
                    <a:lnTo>
                      <a:pt x="94" y="188"/>
                    </a:lnTo>
                    <a:lnTo>
                      <a:pt x="92" y="209"/>
                    </a:lnTo>
                    <a:lnTo>
                      <a:pt x="98" y="234"/>
                    </a:lnTo>
                    <a:lnTo>
                      <a:pt x="104" y="257"/>
                    </a:lnTo>
                    <a:lnTo>
                      <a:pt x="111" y="278"/>
                    </a:lnTo>
                    <a:lnTo>
                      <a:pt x="109" y="291"/>
                    </a:lnTo>
                    <a:lnTo>
                      <a:pt x="104" y="305"/>
                    </a:lnTo>
                    <a:lnTo>
                      <a:pt x="102" y="320"/>
                    </a:lnTo>
                    <a:lnTo>
                      <a:pt x="100" y="334"/>
                    </a:lnTo>
                    <a:lnTo>
                      <a:pt x="104" y="353"/>
                    </a:lnTo>
                    <a:lnTo>
                      <a:pt x="107" y="372"/>
                    </a:lnTo>
                    <a:lnTo>
                      <a:pt x="111" y="391"/>
                    </a:lnTo>
                    <a:lnTo>
                      <a:pt x="117" y="412"/>
                    </a:lnTo>
                    <a:lnTo>
                      <a:pt x="117" y="412"/>
                    </a:lnTo>
                    <a:lnTo>
                      <a:pt x="117" y="412"/>
                    </a:lnTo>
                    <a:lnTo>
                      <a:pt x="111" y="434"/>
                    </a:lnTo>
                    <a:lnTo>
                      <a:pt x="105" y="453"/>
                    </a:lnTo>
                    <a:lnTo>
                      <a:pt x="100" y="472"/>
                    </a:lnTo>
                    <a:lnTo>
                      <a:pt x="92" y="493"/>
                    </a:lnTo>
                    <a:lnTo>
                      <a:pt x="92" y="508"/>
                    </a:lnTo>
                    <a:lnTo>
                      <a:pt x="90" y="524"/>
                    </a:lnTo>
                    <a:lnTo>
                      <a:pt x="90" y="539"/>
                    </a:lnTo>
                    <a:lnTo>
                      <a:pt x="90" y="556"/>
                    </a:lnTo>
                    <a:lnTo>
                      <a:pt x="84" y="558"/>
                    </a:lnTo>
                    <a:lnTo>
                      <a:pt x="80" y="560"/>
                    </a:lnTo>
                    <a:lnTo>
                      <a:pt x="73" y="562"/>
                    </a:lnTo>
                    <a:lnTo>
                      <a:pt x="67" y="562"/>
                    </a:lnTo>
                    <a:lnTo>
                      <a:pt x="59" y="560"/>
                    </a:lnTo>
                    <a:lnTo>
                      <a:pt x="52" y="558"/>
                    </a:lnTo>
                    <a:lnTo>
                      <a:pt x="48" y="558"/>
                    </a:lnTo>
                    <a:lnTo>
                      <a:pt x="42" y="556"/>
                    </a:lnTo>
                    <a:lnTo>
                      <a:pt x="40" y="555"/>
                    </a:lnTo>
                    <a:lnTo>
                      <a:pt x="40" y="551"/>
                    </a:lnTo>
                    <a:lnTo>
                      <a:pt x="40" y="549"/>
                    </a:lnTo>
                    <a:lnTo>
                      <a:pt x="38" y="543"/>
                    </a:lnTo>
                    <a:lnTo>
                      <a:pt x="31" y="512"/>
                    </a:lnTo>
                    <a:lnTo>
                      <a:pt x="23" y="482"/>
                    </a:lnTo>
                    <a:lnTo>
                      <a:pt x="15" y="453"/>
                    </a:lnTo>
                    <a:lnTo>
                      <a:pt x="9" y="422"/>
                    </a:lnTo>
                    <a:lnTo>
                      <a:pt x="6" y="391"/>
                    </a:lnTo>
                    <a:lnTo>
                      <a:pt x="2" y="361"/>
                    </a:lnTo>
                    <a:lnTo>
                      <a:pt x="0" y="330"/>
                    </a:lnTo>
                    <a:lnTo>
                      <a:pt x="0" y="299"/>
                    </a:lnTo>
                    <a:lnTo>
                      <a:pt x="4" y="284"/>
                    </a:lnTo>
                    <a:lnTo>
                      <a:pt x="6" y="270"/>
                    </a:lnTo>
                    <a:lnTo>
                      <a:pt x="11" y="257"/>
                    </a:lnTo>
                    <a:lnTo>
                      <a:pt x="15" y="243"/>
                    </a:lnTo>
                    <a:lnTo>
                      <a:pt x="21" y="230"/>
                    </a:lnTo>
                    <a:lnTo>
                      <a:pt x="29" y="217"/>
                    </a:lnTo>
                    <a:lnTo>
                      <a:pt x="34" y="203"/>
                    </a:lnTo>
                    <a:lnTo>
                      <a:pt x="40" y="190"/>
                    </a:lnTo>
                    <a:lnTo>
                      <a:pt x="46" y="174"/>
                    </a:lnTo>
                    <a:lnTo>
                      <a:pt x="52" y="157"/>
                    </a:lnTo>
                    <a:lnTo>
                      <a:pt x="57" y="142"/>
                    </a:lnTo>
                    <a:lnTo>
                      <a:pt x="63" y="126"/>
                    </a:lnTo>
                    <a:lnTo>
                      <a:pt x="71" y="111"/>
                    </a:lnTo>
                    <a:lnTo>
                      <a:pt x="79" y="96"/>
                    </a:lnTo>
                    <a:lnTo>
                      <a:pt x="86" y="82"/>
                    </a:lnTo>
                    <a:lnTo>
                      <a:pt x="96" y="69"/>
                    </a:lnTo>
                    <a:lnTo>
                      <a:pt x="104" y="65"/>
                    </a:lnTo>
                    <a:lnTo>
                      <a:pt x="109" y="61"/>
                    </a:lnTo>
                    <a:lnTo>
                      <a:pt x="115" y="57"/>
                    </a:lnTo>
                    <a:lnTo>
                      <a:pt x="123" y="55"/>
                    </a:lnTo>
                    <a:lnTo>
                      <a:pt x="128" y="53"/>
                    </a:lnTo>
                    <a:lnTo>
                      <a:pt x="136" y="50"/>
                    </a:lnTo>
                    <a:lnTo>
                      <a:pt x="144" y="48"/>
                    </a:lnTo>
                    <a:lnTo>
                      <a:pt x="150" y="48"/>
                    </a:lnTo>
                    <a:lnTo>
                      <a:pt x="151" y="48"/>
                    </a:lnTo>
                    <a:lnTo>
                      <a:pt x="155" y="46"/>
                    </a:lnTo>
                    <a:lnTo>
                      <a:pt x="163" y="42"/>
                    </a:lnTo>
                    <a:lnTo>
                      <a:pt x="169" y="38"/>
                    </a:lnTo>
                    <a:lnTo>
                      <a:pt x="176" y="36"/>
                    </a:lnTo>
                    <a:lnTo>
                      <a:pt x="182" y="34"/>
                    </a:lnTo>
                    <a:lnTo>
                      <a:pt x="188" y="32"/>
                    </a:lnTo>
                    <a:lnTo>
                      <a:pt x="190" y="32"/>
                    </a:lnTo>
                    <a:lnTo>
                      <a:pt x="198" y="36"/>
                    </a:lnTo>
                    <a:lnTo>
                      <a:pt x="207" y="42"/>
                    </a:lnTo>
                    <a:lnTo>
                      <a:pt x="215" y="46"/>
                    </a:lnTo>
                    <a:lnTo>
                      <a:pt x="224" y="50"/>
                    </a:lnTo>
                    <a:lnTo>
                      <a:pt x="234" y="53"/>
                    </a:lnTo>
                    <a:lnTo>
                      <a:pt x="246" y="55"/>
                    </a:lnTo>
                    <a:lnTo>
                      <a:pt x="253" y="57"/>
                    </a:lnTo>
                    <a:lnTo>
                      <a:pt x="265" y="59"/>
                    </a:lnTo>
                    <a:lnTo>
                      <a:pt x="274" y="61"/>
                    </a:lnTo>
                    <a:lnTo>
                      <a:pt x="286" y="61"/>
                    </a:lnTo>
                    <a:lnTo>
                      <a:pt x="295" y="61"/>
                    </a:lnTo>
                    <a:lnTo>
                      <a:pt x="307" y="59"/>
                    </a:lnTo>
                    <a:lnTo>
                      <a:pt x="317" y="57"/>
                    </a:lnTo>
                    <a:lnTo>
                      <a:pt x="326" y="57"/>
                    </a:lnTo>
                    <a:lnTo>
                      <a:pt x="336" y="53"/>
                    </a:lnTo>
                    <a:lnTo>
                      <a:pt x="345" y="51"/>
                    </a:lnTo>
                    <a:lnTo>
                      <a:pt x="351" y="51"/>
                    </a:lnTo>
                    <a:lnTo>
                      <a:pt x="357" y="55"/>
                    </a:lnTo>
                    <a:lnTo>
                      <a:pt x="363" y="59"/>
                    </a:lnTo>
                    <a:lnTo>
                      <a:pt x="368" y="63"/>
                    </a:lnTo>
                    <a:lnTo>
                      <a:pt x="378" y="67"/>
                    </a:lnTo>
                    <a:lnTo>
                      <a:pt x="388" y="73"/>
                    </a:lnTo>
                    <a:lnTo>
                      <a:pt x="397" y="78"/>
                    </a:lnTo>
                    <a:lnTo>
                      <a:pt x="407" y="84"/>
                    </a:lnTo>
                    <a:lnTo>
                      <a:pt x="416" y="92"/>
                    </a:lnTo>
                    <a:lnTo>
                      <a:pt x="426" y="98"/>
                    </a:lnTo>
                    <a:lnTo>
                      <a:pt x="436" y="103"/>
                    </a:lnTo>
                    <a:lnTo>
                      <a:pt x="445" y="111"/>
                    </a:lnTo>
                    <a:lnTo>
                      <a:pt x="453" y="117"/>
                    </a:lnTo>
                    <a:lnTo>
                      <a:pt x="463" y="124"/>
                    </a:lnTo>
                    <a:lnTo>
                      <a:pt x="472" y="130"/>
                    </a:lnTo>
                    <a:lnTo>
                      <a:pt x="484" y="136"/>
                    </a:lnTo>
                    <a:lnTo>
                      <a:pt x="493" y="142"/>
                    </a:lnTo>
                    <a:lnTo>
                      <a:pt x="503" y="149"/>
                    </a:lnTo>
                    <a:lnTo>
                      <a:pt x="512" y="153"/>
                    </a:lnTo>
                    <a:lnTo>
                      <a:pt x="522" y="159"/>
                    </a:lnTo>
                    <a:lnTo>
                      <a:pt x="526" y="161"/>
                    </a:lnTo>
                    <a:lnTo>
                      <a:pt x="530" y="163"/>
                    </a:lnTo>
                    <a:lnTo>
                      <a:pt x="532" y="165"/>
                    </a:lnTo>
                    <a:lnTo>
                      <a:pt x="537" y="165"/>
                    </a:lnTo>
                    <a:lnTo>
                      <a:pt x="545" y="144"/>
                    </a:lnTo>
                    <a:lnTo>
                      <a:pt x="553" y="124"/>
                    </a:lnTo>
                    <a:lnTo>
                      <a:pt x="562" y="103"/>
                    </a:lnTo>
                    <a:lnTo>
                      <a:pt x="572" y="82"/>
                    </a:lnTo>
                    <a:lnTo>
                      <a:pt x="582" y="63"/>
                    </a:lnTo>
                    <a:lnTo>
                      <a:pt x="591" y="42"/>
                    </a:lnTo>
                    <a:lnTo>
                      <a:pt x="601" y="23"/>
                    </a:lnTo>
                    <a:lnTo>
                      <a:pt x="612" y="5"/>
                    </a:lnTo>
                    <a:lnTo>
                      <a:pt x="624" y="2"/>
                    </a:lnTo>
                    <a:lnTo>
                      <a:pt x="635" y="0"/>
                    </a:lnTo>
                    <a:lnTo>
                      <a:pt x="649" y="0"/>
                    </a:lnTo>
                    <a:lnTo>
                      <a:pt x="658" y="2"/>
                    </a:lnTo>
                    <a:lnTo>
                      <a:pt x="670" y="7"/>
                    </a:lnTo>
                    <a:lnTo>
                      <a:pt x="679" y="13"/>
                    </a:lnTo>
                    <a:lnTo>
                      <a:pt x="685" y="23"/>
                    </a:lnTo>
                    <a:lnTo>
                      <a:pt x="691" y="36"/>
                    </a:lnTo>
                    <a:lnTo>
                      <a:pt x="685" y="61"/>
                    </a:lnTo>
                    <a:lnTo>
                      <a:pt x="676" y="84"/>
                    </a:lnTo>
                    <a:lnTo>
                      <a:pt x="668" y="109"/>
                    </a:lnTo>
                    <a:lnTo>
                      <a:pt x="658" y="132"/>
                    </a:lnTo>
                    <a:lnTo>
                      <a:pt x="649" y="157"/>
                    </a:lnTo>
                    <a:lnTo>
                      <a:pt x="639" y="180"/>
                    </a:lnTo>
                    <a:lnTo>
                      <a:pt x="630" y="203"/>
                    </a:lnTo>
                    <a:lnTo>
                      <a:pt x="620" y="226"/>
                    </a:lnTo>
                    <a:lnTo>
                      <a:pt x="614" y="234"/>
                    </a:lnTo>
                    <a:lnTo>
                      <a:pt x="610" y="242"/>
                    </a:lnTo>
                    <a:lnTo>
                      <a:pt x="605" y="249"/>
                    </a:lnTo>
                    <a:lnTo>
                      <a:pt x="601" y="255"/>
                    </a:lnTo>
                    <a:lnTo>
                      <a:pt x="595" y="261"/>
                    </a:lnTo>
                    <a:lnTo>
                      <a:pt x="589" y="267"/>
                    </a:lnTo>
                    <a:lnTo>
                      <a:pt x="583" y="272"/>
                    </a:lnTo>
                    <a:lnTo>
                      <a:pt x="576" y="276"/>
                    </a:lnTo>
                    <a:lnTo>
                      <a:pt x="562" y="278"/>
                    </a:lnTo>
                    <a:lnTo>
                      <a:pt x="547" y="276"/>
                    </a:lnTo>
                    <a:lnTo>
                      <a:pt x="532" y="274"/>
                    </a:lnTo>
                    <a:lnTo>
                      <a:pt x="516" y="272"/>
                    </a:lnTo>
                    <a:lnTo>
                      <a:pt x="501" y="268"/>
                    </a:lnTo>
                    <a:lnTo>
                      <a:pt x="486" y="263"/>
                    </a:lnTo>
                    <a:lnTo>
                      <a:pt x="472" y="259"/>
                    </a:lnTo>
                    <a:lnTo>
                      <a:pt x="459" y="255"/>
                    </a:lnTo>
                    <a:lnTo>
                      <a:pt x="451" y="251"/>
                    </a:lnTo>
                    <a:lnTo>
                      <a:pt x="443" y="249"/>
                    </a:lnTo>
                    <a:lnTo>
                      <a:pt x="436" y="245"/>
                    </a:lnTo>
                    <a:lnTo>
                      <a:pt x="428" y="243"/>
                    </a:lnTo>
                    <a:lnTo>
                      <a:pt x="420" y="240"/>
                    </a:lnTo>
                    <a:lnTo>
                      <a:pt x="413" y="236"/>
                    </a:lnTo>
                    <a:lnTo>
                      <a:pt x="407" y="234"/>
                    </a:lnTo>
                    <a:lnTo>
                      <a:pt x="397" y="230"/>
                    </a:lnTo>
                    <a:lnTo>
                      <a:pt x="397" y="230"/>
                    </a:lnTo>
                    <a:lnTo>
                      <a:pt x="395" y="230"/>
                    </a:lnTo>
                    <a:lnTo>
                      <a:pt x="393" y="230"/>
                    </a:lnTo>
                    <a:lnTo>
                      <a:pt x="391" y="230"/>
                    </a:lnTo>
                    <a:lnTo>
                      <a:pt x="391" y="228"/>
                    </a:lnTo>
                    <a:lnTo>
                      <a:pt x="391" y="228"/>
                    </a:lnTo>
                    <a:lnTo>
                      <a:pt x="391" y="228"/>
                    </a:lnTo>
                    <a:lnTo>
                      <a:pt x="391" y="228"/>
                    </a:lnTo>
                    <a:lnTo>
                      <a:pt x="390" y="228"/>
                    </a:lnTo>
                    <a:lnTo>
                      <a:pt x="386" y="243"/>
                    </a:lnTo>
                    <a:lnTo>
                      <a:pt x="384" y="259"/>
                    </a:lnTo>
                    <a:lnTo>
                      <a:pt x="382" y="276"/>
                    </a:lnTo>
                    <a:lnTo>
                      <a:pt x="378" y="291"/>
                    </a:lnTo>
                    <a:lnTo>
                      <a:pt x="376" y="311"/>
                    </a:lnTo>
                    <a:lnTo>
                      <a:pt x="372" y="330"/>
                    </a:lnTo>
                    <a:lnTo>
                      <a:pt x="370" y="349"/>
                    </a:lnTo>
                    <a:lnTo>
                      <a:pt x="368" y="368"/>
                    </a:lnTo>
                    <a:lnTo>
                      <a:pt x="370" y="403"/>
                    </a:lnTo>
                    <a:lnTo>
                      <a:pt x="372" y="439"/>
                    </a:lnTo>
                    <a:lnTo>
                      <a:pt x="372" y="476"/>
                    </a:lnTo>
                    <a:lnTo>
                      <a:pt x="376" y="510"/>
                    </a:lnTo>
                    <a:lnTo>
                      <a:pt x="376" y="628"/>
                    </a:lnTo>
                    <a:lnTo>
                      <a:pt x="376" y="745"/>
                    </a:lnTo>
                    <a:lnTo>
                      <a:pt x="374" y="862"/>
                    </a:lnTo>
                    <a:lnTo>
                      <a:pt x="370" y="979"/>
                    </a:lnTo>
                    <a:lnTo>
                      <a:pt x="370" y="1035"/>
                    </a:lnTo>
                    <a:lnTo>
                      <a:pt x="370" y="1090"/>
                    </a:lnTo>
                    <a:lnTo>
                      <a:pt x="370" y="1146"/>
                    </a:lnTo>
                    <a:lnTo>
                      <a:pt x="368" y="1200"/>
                    </a:lnTo>
                    <a:lnTo>
                      <a:pt x="367" y="1209"/>
                    </a:lnTo>
                    <a:lnTo>
                      <a:pt x="361" y="1215"/>
                    </a:lnTo>
                    <a:lnTo>
                      <a:pt x="355" y="1219"/>
                    </a:lnTo>
                    <a:lnTo>
                      <a:pt x="349" y="1225"/>
                    </a:lnTo>
                    <a:lnTo>
                      <a:pt x="343" y="1230"/>
                    </a:lnTo>
                    <a:lnTo>
                      <a:pt x="336" y="1234"/>
                    </a:lnTo>
                    <a:lnTo>
                      <a:pt x="330" y="1238"/>
                    </a:lnTo>
                    <a:lnTo>
                      <a:pt x="322" y="1240"/>
                    </a:lnTo>
                    <a:lnTo>
                      <a:pt x="315" y="1242"/>
                    </a:lnTo>
                    <a:lnTo>
                      <a:pt x="309" y="1244"/>
                    </a:lnTo>
                    <a:lnTo>
                      <a:pt x="301" y="1244"/>
                    </a:lnTo>
                    <a:lnTo>
                      <a:pt x="294" y="1244"/>
                    </a:lnTo>
                    <a:close/>
                  </a:path>
                </a:pathLst>
              </a:custGeom>
              <a:solidFill>
                <a:srgbClr val="FFFFFF"/>
              </a:solidFill>
              <a:ln w="9525">
                <a:noFill/>
                <a:round/>
                <a:headEnd/>
                <a:tailEnd/>
              </a:ln>
            </p:spPr>
            <p:txBody>
              <a:bodyPr/>
              <a:lstStyle/>
              <a:p>
                <a:endParaRPr lang="es-AR"/>
              </a:p>
            </p:txBody>
          </p:sp>
          <p:sp>
            <p:nvSpPr>
              <p:cNvPr id="51226" name="Freeform 26"/>
              <p:cNvSpPr>
                <a:spLocks/>
              </p:cNvSpPr>
              <p:nvPr/>
            </p:nvSpPr>
            <p:spPr bwMode="auto">
              <a:xfrm>
                <a:off x="1502" y="2200"/>
                <a:ext cx="691" cy="1244"/>
              </a:xfrm>
              <a:custGeom>
                <a:avLst/>
                <a:gdLst/>
                <a:ahLst/>
                <a:cxnLst>
                  <a:cxn ang="0">
                    <a:pos x="272" y="1240"/>
                  </a:cxn>
                  <a:cxn ang="0">
                    <a:pos x="257" y="1232"/>
                  </a:cxn>
                  <a:cxn ang="0">
                    <a:pos x="236" y="1217"/>
                  </a:cxn>
                  <a:cxn ang="0">
                    <a:pos x="226" y="1111"/>
                  </a:cxn>
                  <a:cxn ang="0">
                    <a:pos x="228" y="831"/>
                  </a:cxn>
                  <a:cxn ang="0">
                    <a:pos x="201" y="614"/>
                  </a:cxn>
                  <a:cxn ang="0">
                    <a:pos x="209" y="589"/>
                  </a:cxn>
                  <a:cxn ang="0">
                    <a:pos x="272" y="601"/>
                  </a:cxn>
                  <a:cxn ang="0">
                    <a:pos x="267" y="595"/>
                  </a:cxn>
                  <a:cxn ang="0">
                    <a:pos x="226" y="591"/>
                  </a:cxn>
                  <a:cxn ang="0">
                    <a:pos x="190" y="572"/>
                  </a:cxn>
                  <a:cxn ang="0">
                    <a:pos x="161" y="576"/>
                  </a:cxn>
                  <a:cxn ang="0">
                    <a:pos x="184" y="576"/>
                  </a:cxn>
                  <a:cxn ang="0">
                    <a:pos x="201" y="637"/>
                  </a:cxn>
                  <a:cxn ang="0">
                    <a:pos x="224" y="985"/>
                  </a:cxn>
                  <a:cxn ang="0">
                    <a:pos x="219" y="1194"/>
                  </a:cxn>
                  <a:cxn ang="0">
                    <a:pos x="211" y="1211"/>
                  </a:cxn>
                  <a:cxn ang="0">
                    <a:pos x="155" y="1213"/>
                  </a:cxn>
                  <a:cxn ang="0">
                    <a:pos x="113" y="1190"/>
                  </a:cxn>
                  <a:cxn ang="0">
                    <a:pos x="100" y="1006"/>
                  </a:cxn>
                  <a:cxn ang="0">
                    <a:pos x="98" y="583"/>
                  </a:cxn>
                  <a:cxn ang="0">
                    <a:pos x="107" y="457"/>
                  </a:cxn>
                  <a:cxn ang="0">
                    <a:pos x="128" y="374"/>
                  </a:cxn>
                  <a:cxn ang="0">
                    <a:pos x="109" y="255"/>
                  </a:cxn>
                  <a:cxn ang="0">
                    <a:pos x="92" y="209"/>
                  </a:cxn>
                  <a:cxn ang="0">
                    <a:pos x="102" y="320"/>
                  </a:cxn>
                  <a:cxn ang="0">
                    <a:pos x="117" y="412"/>
                  </a:cxn>
                  <a:cxn ang="0">
                    <a:pos x="92" y="508"/>
                  </a:cxn>
                  <a:cxn ang="0">
                    <a:pos x="73" y="562"/>
                  </a:cxn>
                  <a:cxn ang="0">
                    <a:pos x="40" y="555"/>
                  </a:cxn>
                  <a:cxn ang="0">
                    <a:pos x="15" y="453"/>
                  </a:cxn>
                  <a:cxn ang="0">
                    <a:pos x="4" y="284"/>
                  </a:cxn>
                  <a:cxn ang="0">
                    <a:pos x="34" y="203"/>
                  </a:cxn>
                  <a:cxn ang="0">
                    <a:pos x="71" y="111"/>
                  </a:cxn>
                  <a:cxn ang="0">
                    <a:pos x="115" y="57"/>
                  </a:cxn>
                  <a:cxn ang="0">
                    <a:pos x="151" y="48"/>
                  </a:cxn>
                  <a:cxn ang="0">
                    <a:pos x="188" y="32"/>
                  </a:cxn>
                  <a:cxn ang="0">
                    <a:pos x="234" y="53"/>
                  </a:cxn>
                  <a:cxn ang="0">
                    <a:pos x="295" y="61"/>
                  </a:cxn>
                  <a:cxn ang="0">
                    <a:pos x="351" y="51"/>
                  </a:cxn>
                  <a:cxn ang="0">
                    <a:pos x="397" y="78"/>
                  </a:cxn>
                  <a:cxn ang="0">
                    <a:pos x="453" y="117"/>
                  </a:cxn>
                  <a:cxn ang="0">
                    <a:pos x="512" y="153"/>
                  </a:cxn>
                  <a:cxn ang="0">
                    <a:pos x="545" y="144"/>
                  </a:cxn>
                  <a:cxn ang="0">
                    <a:pos x="601" y="23"/>
                  </a:cxn>
                  <a:cxn ang="0">
                    <a:pos x="670" y="7"/>
                  </a:cxn>
                  <a:cxn ang="0">
                    <a:pos x="668" y="109"/>
                  </a:cxn>
                  <a:cxn ang="0">
                    <a:pos x="614" y="234"/>
                  </a:cxn>
                  <a:cxn ang="0">
                    <a:pos x="583" y="272"/>
                  </a:cxn>
                  <a:cxn ang="0">
                    <a:pos x="501" y="268"/>
                  </a:cxn>
                  <a:cxn ang="0">
                    <a:pos x="436" y="245"/>
                  </a:cxn>
                  <a:cxn ang="0">
                    <a:pos x="397" y="230"/>
                  </a:cxn>
                  <a:cxn ang="0">
                    <a:pos x="391" y="228"/>
                  </a:cxn>
                  <a:cxn ang="0">
                    <a:pos x="378" y="291"/>
                  </a:cxn>
                  <a:cxn ang="0">
                    <a:pos x="372" y="439"/>
                  </a:cxn>
                  <a:cxn ang="0">
                    <a:pos x="370" y="979"/>
                  </a:cxn>
                  <a:cxn ang="0">
                    <a:pos x="361" y="1215"/>
                  </a:cxn>
                  <a:cxn ang="0">
                    <a:pos x="322" y="1240"/>
                  </a:cxn>
                </a:cxnLst>
                <a:rect l="0" t="0" r="r" b="b"/>
                <a:pathLst>
                  <a:path w="691" h="1244">
                    <a:moveTo>
                      <a:pt x="294" y="1244"/>
                    </a:moveTo>
                    <a:lnTo>
                      <a:pt x="290" y="1244"/>
                    </a:lnTo>
                    <a:lnTo>
                      <a:pt x="284" y="1244"/>
                    </a:lnTo>
                    <a:lnTo>
                      <a:pt x="280" y="1242"/>
                    </a:lnTo>
                    <a:lnTo>
                      <a:pt x="276" y="1242"/>
                    </a:lnTo>
                    <a:lnTo>
                      <a:pt x="272" y="1240"/>
                    </a:lnTo>
                    <a:lnTo>
                      <a:pt x="269" y="1238"/>
                    </a:lnTo>
                    <a:lnTo>
                      <a:pt x="263" y="1236"/>
                    </a:lnTo>
                    <a:lnTo>
                      <a:pt x="261" y="1234"/>
                    </a:lnTo>
                    <a:lnTo>
                      <a:pt x="259" y="1234"/>
                    </a:lnTo>
                    <a:lnTo>
                      <a:pt x="259" y="1232"/>
                    </a:lnTo>
                    <a:lnTo>
                      <a:pt x="257" y="1232"/>
                    </a:lnTo>
                    <a:lnTo>
                      <a:pt x="257" y="1232"/>
                    </a:lnTo>
                    <a:lnTo>
                      <a:pt x="257" y="1232"/>
                    </a:lnTo>
                    <a:lnTo>
                      <a:pt x="251" y="1229"/>
                    </a:lnTo>
                    <a:lnTo>
                      <a:pt x="246" y="1225"/>
                    </a:lnTo>
                    <a:lnTo>
                      <a:pt x="240" y="1221"/>
                    </a:lnTo>
                    <a:lnTo>
                      <a:pt x="236" y="1217"/>
                    </a:lnTo>
                    <a:lnTo>
                      <a:pt x="234" y="1215"/>
                    </a:lnTo>
                    <a:lnTo>
                      <a:pt x="230" y="1213"/>
                    </a:lnTo>
                    <a:lnTo>
                      <a:pt x="226" y="1211"/>
                    </a:lnTo>
                    <a:lnTo>
                      <a:pt x="224" y="1209"/>
                    </a:lnTo>
                    <a:lnTo>
                      <a:pt x="226" y="1159"/>
                    </a:lnTo>
                    <a:lnTo>
                      <a:pt x="226" y="1111"/>
                    </a:lnTo>
                    <a:lnTo>
                      <a:pt x="226" y="1061"/>
                    </a:lnTo>
                    <a:lnTo>
                      <a:pt x="228" y="1013"/>
                    </a:lnTo>
                    <a:lnTo>
                      <a:pt x="228" y="967"/>
                    </a:lnTo>
                    <a:lnTo>
                      <a:pt x="228" y="921"/>
                    </a:lnTo>
                    <a:lnTo>
                      <a:pt x="228" y="877"/>
                    </a:lnTo>
                    <a:lnTo>
                      <a:pt x="228" y="831"/>
                    </a:lnTo>
                    <a:lnTo>
                      <a:pt x="223" y="785"/>
                    </a:lnTo>
                    <a:lnTo>
                      <a:pt x="217" y="741"/>
                    </a:lnTo>
                    <a:lnTo>
                      <a:pt x="211" y="695"/>
                    </a:lnTo>
                    <a:lnTo>
                      <a:pt x="207" y="649"/>
                    </a:lnTo>
                    <a:lnTo>
                      <a:pt x="205" y="631"/>
                    </a:lnTo>
                    <a:lnTo>
                      <a:pt x="201" y="614"/>
                    </a:lnTo>
                    <a:lnTo>
                      <a:pt x="199" y="597"/>
                    </a:lnTo>
                    <a:lnTo>
                      <a:pt x="196" y="581"/>
                    </a:lnTo>
                    <a:lnTo>
                      <a:pt x="199" y="583"/>
                    </a:lnTo>
                    <a:lnTo>
                      <a:pt x="201" y="583"/>
                    </a:lnTo>
                    <a:lnTo>
                      <a:pt x="205" y="585"/>
                    </a:lnTo>
                    <a:lnTo>
                      <a:pt x="209" y="589"/>
                    </a:lnTo>
                    <a:lnTo>
                      <a:pt x="213" y="591"/>
                    </a:lnTo>
                    <a:lnTo>
                      <a:pt x="223" y="595"/>
                    </a:lnTo>
                    <a:lnTo>
                      <a:pt x="236" y="597"/>
                    </a:lnTo>
                    <a:lnTo>
                      <a:pt x="247" y="599"/>
                    </a:lnTo>
                    <a:lnTo>
                      <a:pt x="261" y="601"/>
                    </a:lnTo>
                    <a:lnTo>
                      <a:pt x="272" y="601"/>
                    </a:lnTo>
                    <a:lnTo>
                      <a:pt x="280" y="597"/>
                    </a:lnTo>
                    <a:lnTo>
                      <a:pt x="284" y="593"/>
                    </a:lnTo>
                    <a:lnTo>
                      <a:pt x="280" y="595"/>
                    </a:lnTo>
                    <a:lnTo>
                      <a:pt x="276" y="595"/>
                    </a:lnTo>
                    <a:lnTo>
                      <a:pt x="272" y="595"/>
                    </a:lnTo>
                    <a:lnTo>
                      <a:pt x="267" y="595"/>
                    </a:lnTo>
                    <a:lnTo>
                      <a:pt x="261" y="597"/>
                    </a:lnTo>
                    <a:lnTo>
                      <a:pt x="253" y="597"/>
                    </a:lnTo>
                    <a:lnTo>
                      <a:pt x="247" y="595"/>
                    </a:lnTo>
                    <a:lnTo>
                      <a:pt x="240" y="595"/>
                    </a:lnTo>
                    <a:lnTo>
                      <a:pt x="232" y="593"/>
                    </a:lnTo>
                    <a:lnTo>
                      <a:pt x="226" y="591"/>
                    </a:lnTo>
                    <a:lnTo>
                      <a:pt x="221" y="589"/>
                    </a:lnTo>
                    <a:lnTo>
                      <a:pt x="213" y="587"/>
                    </a:lnTo>
                    <a:lnTo>
                      <a:pt x="205" y="580"/>
                    </a:lnTo>
                    <a:lnTo>
                      <a:pt x="199" y="574"/>
                    </a:lnTo>
                    <a:lnTo>
                      <a:pt x="194" y="572"/>
                    </a:lnTo>
                    <a:lnTo>
                      <a:pt x="190" y="572"/>
                    </a:lnTo>
                    <a:lnTo>
                      <a:pt x="184" y="572"/>
                    </a:lnTo>
                    <a:lnTo>
                      <a:pt x="180" y="572"/>
                    </a:lnTo>
                    <a:lnTo>
                      <a:pt x="173" y="574"/>
                    </a:lnTo>
                    <a:lnTo>
                      <a:pt x="163" y="574"/>
                    </a:lnTo>
                    <a:lnTo>
                      <a:pt x="163" y="574"/>
                    </a:lnTo>
                    <a:lnTo>
                      <a:pt x="161" y="576"/>
                    </a:lnTo>
                    <a:lnTo>
                      <a:pt x="165" y="578"/>
                    </a:lnTo>
                    <a:lnTo>
                      <a:pt x="167" y="578"/>
                    </a:lnTo>
                    <a:lnTo>
                      <a:pt x="171" y="578"/>
                    </a:lnTo>
                    <a:lnTo>
                      <a:pt x="175" y="576"/>
                    </a:lnTo>
                    <a:lnTo>
                      <a:pt x="178" y="576"/>
                    </a:lnTo>
                    <a:lnTo>
                      <a:pt x="184" y="576"/>
                    </a:lnTo>
                    <a:lnTo>
                      <a:pt x="188" y="574"/>
                    </a:lnTo>
                    <a:lnTo>
                      <a:pt x="192" y="576"/>
                    </a:lnTo>
                    <a:lnTo>
                      <a:pt x="194" y="591"/>
                    </a:lnTo>
                    <a:lnTo>
                      <a:pt x="198" y="606"/>
                    </a:lnTo>
                    <a:lnTo>
                      <a:pt x="199" y="622"/>
                    </a:lnTo>
                    <a:lnTo>
                      <a:pt x="201" y="637"/>
                    </a:lnTo>
                    <a:lnTo>
                      <a:pt x="207" y="685"/>
                    </a:lnTo>
                    <a:lnTo>
                      <a:pt x="213" y="731"/>
                    </a:lnTo>
                    <a:lnTo>
                      <a:pt x="217" y="779"/>
                    </a:lnTo>
                    <a:lnTo>
                      <a:pt x="223" y="827"/>
                    </a:lnTo>
                    <a:lnTo>
                      <a:pt x="224" y="906"/>
                    </a:lnTo>
                    <a:lnTo>
                      <a:pt x="224" y="985"/>
                    </a:lnTo>
                    <a:lnTo>
                      <a:pt x="223" y="1065"/>
                    </a:lnTo>
                    <a:lnTo>
                      <a:pt x="221" y="1144"/>
                    </a:lnTo>
                    <a:lnTo>
                      <a:pt x="221" y="1156"/>
                    </a:lnTo>
                    <a:lnTo>
                      <a:pt x="221" y="1171"/>
                    </a:lnTo>
                    <a:lnTo>
                      <a:pt x="221" y="1186"/>
                    </a:lnTo>
                    <a:lnTo>
                      <a:pt x="219" y="1194"/>
                    </a:lnTo>
                    <a:lnTo>
                      <a:pt x="221" y="1194"/>
                    </a:lnTo>
                    <a:lnTo>
                      <a:pt x="221" y="1198"/>
                    </a:lnTo>
                    <a:lnTo>
                      <a:pt x="221" y="1200"/>
                    </a:lnTo>
                    <a:lnTo>
                      <a:pt x="221" y="1204"/>
                    </a:lnTo>
                    <a:lnTo>
                      <a:pt x="221" y="1205"/>
                    </a:lnTo>
                    <a:lnTo>
                      <a:pt x="211" y="1211"/>
                    </a:lnTo>
                    <a:lnTo>
                      <a:pt x="203" y="1215"/>
                    </a:lnTo>
                    <a:lnTo>
                      <a:pt x="194" y="1217"/>
                    </a:lnTo>
                    <a:lnTo>
                      <a:pt x="184" y="1217"/>
                    </a:lnTo>
                    <a:lnTo>
                      <a:pt x="175" y="1215"/>
                    </a:lnTo>
                    <a:lnTo>
                      <a:pt x="165" y="1215"/>
                    </a:lnTo>
                    <a:lnTo>
                      <a:pt x="155" y="1213"/>
                    </a:lnTo>
                    <a:lnTo>
                      <a:pt x="148" y="1211"/>
                    </a:lnTo>
                    <a:lnTo>
                      <a:pt x="136" y="1209"/>
                    </a:lnTo>
                    <a:lnTo>
                      <a:pt x="128" y="1205"/>
                    </a:lnTo>
                    <a:lnTo>
                      <a:pt x="123" y="1202"/>
                    </a:lnTo>
                    <a:lnTo>
                      <a:pt x="117" y="1196"/>
                    </a:lnTo>
                    <a:lnTo>
                      <a:pt x="113" y="1190"/>
                    </a:lnTo>
                    <a:lnTo>
                      <a:pt x="109" y="1182"/>
                    </a:lnTo>
                    <a:lnTo>
                      <a:pt x="105" y="1175"/>
                    </a:lnTo>
                    <a:lnTo>
                      <a:pt x="104" y="1165"/>
                    </a:lnTo>
                    <a:lnTo>
                      <a:pt x="100" y="1111"/>
                    </a:lnTo>
                    <a:lnTo>
                      <a:pt x="98" y="1058"/>
                    </a:lnTo>
                    <a:lnTo>
                      <a:pt x="100" y="1006"/>
                    </a:lnTo>
                    <a:lnTo>
                      <a:pt x="104" y="952"/>
                    </a:lnTo>
                    <a:lnTo>
                      <a:pt x="104" y="868"/>
                    </a:lnTo>
                    <a:lnTo>
                      <a:pt x="105" y="783"/>
                    </a:lnTo>
                    <a:lnTo>
                      <a:pt x="105" y="700"/>
                    </a:lnTo>
                    <a:lnTo>
                      <a:pt x="104" y="616"/>
                    </a:lnTo>
                    <a:lnTo>
                      <a:pt x="98" y="583"/>
                    </a:lnTo>
                    <a:lnTo>
                      <a:pt x="94" y="555"/>
                    </a:lnTo>
                    <a:lnTo>
                      <a:pt x="92" y="524"/>
                    </a:lnTo>
                    <a:lnTo>
                      <a:pt x="96" y="493"/>
                    </a:lnTo>
                    <a:lnTo>
                      <a:pt x="100" y="482"/>
                    </a:lnTo>
                    <a:lnTo>
                      <a:pt x="104" y="468"/>
                    </a:lnTo>
                    <a:lnTo>
                      <a:pt x="107" y="457"/>
                    </a:lnTo>
                    <a:lnTo>
                      <a:pt x="111" y="445"/>
                    </a:lnTo>
                    <a:lnTo>
                      <a:pt x="115" y="432"/>
                    </a:lnTo>
                    <a:lnTo>
                      <a:pt x="119" y="420"/>
                    </a:lnTo>
                    <a:lnTo>
                      <a:pt x="123" y="407"/>
                    </a:lnTo>
                    <a:lnTo>
                      <a:pt x="127" y="393"/>
                    </a:lnTo>
                    <a:lnTo>
                      <a:pt x="128" y="374"/>
                    </a:lnTo>
                    <a:lnTo>
                      <a:pt x="128" y="355"/>
                    </a:lnTo>
                    <a:lnTo>
                      <a:pt x="127" y="334"/>
                    </a:lnTo>
                    <a:lnTo>
                      <a:pt x="123" y="315"/>
                    </a:lnTo>
                    <a:lnTo>
                      <a:pt x="119" y="293"/>
                    </a:lnTo>
                    <a:lnTo>
                      <a:pt x="115" y="274"/>
                    </a:lnTo>
                    <a:lnTo>
                      <a:pt x="109" y="255"/>
                    </a:lnTo>
                    <a:lnTo>
                      <a:pt x="104" y="238"/>
                    </a:lnTo>
                    <a:lnTo>
                      <a:pt x="102" y="224"/>
                    </a:lnTo>
                    <a:lnTo>
                      <a:pt x="100" y="213"/>
                    </a:lnTo>
                    <a:lnTo>
                      <a:pt x="96" y="199"/>
                    </a:lnTo>
                    <a:lnTo>
                      <a:pt x="94" y="188"/>
                    </a:lnTo>
                    <a:lnTo>
                      <a:pt x="92" y="209"/>
                    </a:lnTo>
                    <a:lnTo>
                      <a:pt x="98" y="234"/>
                    </a:lnTo>
                    <a:lnTo>
                      <a:pt x="104" y="257"/>
                    </a:lnTo>
                    <a:lnTo>
                      <a:pt x="111" y="278"/>
                    </a:lnTo>
                    <a:lnTo>
                      <a:pt x="109" y="291"/>
                    </a:lnTo>
                    <a:lnTo>
                      <a:pt x="104" y="305"/>
                    </a:lnTo>
                    <a:lnTo>
                      <a:pt x="102" y="320"/>
                    </a:lnTo>
                    <a:lnTo>
                      <a:pt x="100" y="334"/>
                    </a:lnTo>
                    <a:lnTo>
                      <a:pt x="104" y="353"/>
                    </a:lnTo>
                    <a:lnTo>
                      <a:pt x="107" y="372"/>
                    </a:lnTo>
                    <a:lnTo>
                      <a:pt x="111" y="391"/>
                    </a:lnTo>
                    <a:lnTo>
                      <a:pt x="117" y="412"/>
                    </a:lnTo>
                    <a:lnTo>
                      <a:pt x="117" y="412"/>
                    </a:lnTo>
                    <a:lnTo>
                      <a:pt x="117" y="412"/>
                    </a:lnTo>
                    <a:lnTo>
                      <a:pt x="111" y="434"/>
                    </a:lnTo>
                    <a:lnTo>
                      <a:pt x="105" y="453"/>
                    </a:lnTo>
                    <a:lnTo>
                      <a:pt x="100" y="472"/>
                    </a:lnTo>
                    <a:lnTo>
                      <a:pt x="92" y="493"/>
                    </a:lnTo>
                    <a:lnTo>
                      <a:pt x="92" y="508"/>
                    </a:lnTo>
                    <a:lnTo>
                      <a:pt x="90" y="524"/>
                    </a:lnTo>
                    <a:lnTo>
                      <a:pt x="90" y="539"/>
                    </a:lnTo>
                    <a:lnTo>
                      <a:pt x="90" y="556"/>
                    </a:lnTo>
                    <a:lnTo>
                      <a:pt x="84" y="558"/>
                    </a:lnTo>
                    <a:lnTo>
                      <a:pt x="80" y="560"/>
                    </a:lnTo>
                    <a:lnTo>
                      <a:pt x="73" y="562"/>
                    </a:lnTo>
                    <a:lnTo>
                      <a:pt x="67" y="562"/>
                    </a:lnTo>
                    <a:lnTo>
                      <a:pt x="59" y="560"/>
                    </a:lnTo>
                    <a:lnTo>
                      <a:pt x="52" y="558"/>
                    </a:lnTo>
                    <a:lnTo>
                      <a:pt x="48" y="558"/>
                    </a:lnTo>
                    <a:lnTo>
                      <a:pt x="42" y="556"/>
                    </a:lnTo>
                    <a:lnTo>
                      <a:pt x="40" y="555"/>
                    </a:lnTo>
                    <a:lnTo>
                      <a:pt x="40" y="551"/>
                    </a:lnTo>
                    <a:lnTo>
                      <a:pt x="40" y="549"/>
                    </a:lnTo>
                    <a:lnTo>
                      <a:pt x="38" y="543"/>
                    </a:lnTo>
                    <a:lnTo>
                      <a:pt x="31" y="512"/>
                    </a:lnTo>
                    <a:lnTo>
                      <a:pt x="23" y="482"/>
                    </a:lnTo>
                    <a:lnTo>
                      <a:pt x="15" y="453"/>
                    </a:lnTo>
                    <a:lnTo>
                      <a:pt x="9" y="422"/>
                    </a:lnTo>
                    <a:lnTo>
                      <a:pt x="6" y="391"/>
                    </a:lnTo>
                    <a:lnTo>
                      <a:pt x="2" y="361"/>
                    </a:lnTo>
                    <a:lnTo>
                      <a:pt x="0" y="330"/>
                    </a:lnTo>
                    <a:lnTo>
                      <a:pt x="0" y="299"/>
                    </a:lnTo>
                    <a:lnTo>
                      <a:pt x="4" y="284"/>
                    </a:lnTo>
                    <a:lnTo>
                      <a:pt x="6" y="270"/>
                    </a:lnTo>
                    <a:lnTo>
                      <a:pt x="11" y="257"/>
                    </a:lnTo>
                    <a:lnTo>
                      <a:pt x="15" y="243"/>
                    </a:lnTo>
                    <a:lnTo>
                      <a:pt x="21" y="230"/>
                    </a:lnTo>
                    <a:lnTo>
                      <a:pt x="29" y="217"/>
                    </a:lnTo>
                    <a:lnTo>
                      <a:pt x="34" y="203"/>
                    </a:lnTo>
                    <a:lnTo>
                      <a:pt x="40" y="190"/>
                    </a:lnTo>
                    <a:lnTo>
                      <a:pt x="46" y="174"/>
                    </a:lnTo>
                    <a:lnTo>
                      <a:pt x="52" y="157"/>
                    </a:lnTo>
                    <a:lnTo>
                      <a:pt x="57" y="142"/>
                    </a:lnTo>
                    <a:lnTo>
                      <a:pt x="63" y="126"/>
                    </a:lnTo>
                    <a:lnTo>
                      <a:pt x="71" y="111"/>
                    </a:lnTo>
                    <a:lnTo>
                      <a:pt x="79" y="96"/>
                    </a:lnTo>
                    <a:lnTo>
                      <a:pt x="86" y="82"/>
                    </a:lnTo>
                    <a:lnTo>
                      <a:pt x="96" y="69"/>
                    </a:lnTo>
                    <a:lnTo>
                      <a:pt x="104" y="65"/>
                    </a:lnTo>
                    <a:lnTo>
                      <a:pt x="109" y="61"/>
                    </a:lnTo>
                    <a:lnTo>
                      <a:pt x="115" y="57"/>
                    </a:lnTo>
                    <a:lnTo>
                      <a:pt x="123" y="55"/>
                    </a:lnTo>
                    <a:lnTo>
                      <a:pt x="128" y="53"/>
                    </a:lnTo>
                    <a:lnTo>
                      <a:pt x="136" y="50"/>
                    </a:lnTo>
                    <a:lnTo>
                      <a:pt x="144" y="48"/>
                    </a:lnTo>
                    <a:lnTo>
                      <a:pt x="150" y="48"/>
                    </a:lnTo>
                    <a:lnTo>
                      <a:pt x="151" y="48"/>
                    </a:lnTo>
                    <a:lnTo>
                      <a:pt x="155" y="46"/>
                    </a:lnTo>
                    <a:lnTo>
                      <a:pt x="163" y="42"/>
                    </a:lnTo>
                    <a:lnTo>
                      <a:pt x="169" y="38"/>
                    </a:lnTo>
                    <a:lnTo>
                      <a:pt x="176" y="36"/>
                    </a:lnTo>
                    <a:lnTo>
                      <a:pt x="182" y="34"/>
                    </a:lnTo>
                    <a:lnTo>
                      <a:pt x="188" y="32"/>
                    </a:lnTo>
                    <a:lnTo>
                      <a:pt x="190" y="32"/>
                    </a:lnTo>
                    <a:lnTo>
                      <a:pt x="198" y="36"/>
                    </a:lnTo>
                    <a:lnTo>
                      <a:pt x="207" y="42"/>
                    </a:lnTo>
                    <a:lnTo>
                      <a:pt x="215" y="46"/>
                    </a:lnTo>
                    <a:lnTo>
                      <a:pt x="224" y="50"/>
                    </a:lnTo>
                    <a:lnTo>
                      <a:pt x="234" y="53"/>
                    </a:lnTo>
                    <a:lnTo>
                      <a:pt x="246" y="55"/>
                    </a:lnTo>
                    <a:lnTo>
                      <a:pt x="253" y="57"/>
                    </a:lnTo>
                    <a:lnTo>
                      <a:pt x="265" y="59"/>
                    </a:lnTo>
                    <a:lnTo>
                      <a:pt x="274" y="61"/>
                    </a:lnTo>
                    <a:lnTo>
                      <a:pt x="286" y="61"/>
                    </a:lnTo>
                    <a:lnTo>
                      <a:pt x="295" y="61"/>
                    </a:lnTo>
                    <a:lnTo>
                      <a:pt x="307" y="59"/>
                    </a:lnTo>
                    <a:lnTo>
                      <a:pt x="317" y="57"/>
                    </a:lnTo>
                    <a:lnTo>
                      <a:pt x="326" y="57"/>
                    </a:lnTo>
                    <a:lnTo>
                      <a:pt x="336" y="53"/>
                    </a:lnTo>
                    <a:lnTo>
                      <a:pt x="345" y="51"/>
                    </a:lnTo>
                    <a:lnTo>
                      <a:pt x="351" y="51"/>
                    </a:lnTo>
                    <a:lnTo>
                      <a:pt x="357" y="55"/>
                    </a:lnTo>
                    <a:lnTo>
                      <a:pt x="363" y="59"/>
                    </a:lnTo>
                    <a:lnTo>
                      <a:pt x="368" y="63"/>
                    </a:lnTo>
                    <a:lnTo>
                      <a:pt x="378" y="67"/>
                    </a:lnTo>
                    <a:lnTo>
                      <a:pt x="388" y="73"/>
                    </a:lnTo>
                    <a:lnTo>
                      <a:pt x="397" y="78"/>
                    </a:lnTo>
                    <a:lnTo>
                      <a:pt x="407" y="84"/>
                    </a:lnTo>
                    <a:lnTo>
                      <a:pt x="416" y="92"/>
                    </a:lnTo>
                    <a:lnTo>
                      <a:pt x="426" y="98"/>
                    </a:lnTo>
                    <a:lnTo>
                      <a:pt x="436" y="103"/>
                    </a:lnTo>
                    <a:lnTo>
                      <a:pt x="445" y="111"/>
                    </a:lnTo>
                    <a:lnTo>
                      <a:pt x="453" y="117"/>
                    </a:lnTo>
                    <a:lnTo>
                      <a:pt x="463" y="124"/>
                    </a:lnTo>
                    <a:lnTo>
                      <a:pt x="472" y="130"/>
                    </a:lnTo>
                    <a:lnTo>
                      <a:pt x="484" y="136"/>
                    </a:lnTo>
                    <a:lnTo>
                      <a:pt x="493" y="142"/>
                    </a:lnTo>
                    <a:lnTo>
                      <a:pt x="503" y="149"/>
                    </a:lnTo>
                    <a:lnTo>
                      <a:pt x="512" y="153"/>
                    </a:lnTo>
                    <a:lnTo>
                      <a:pt x="522" y="159"/>
                    </a:lnTo>
                    <a:lnTo>
                      <a:pt x="526" y="161"/>
                    </a:lnTo>
                    <a:lnTo>
                      <a:pt x="530" y="163"/>
                    </a:lnTo>
                    <a:lnTo>
                      <a:pt x="532" y="165"/>
                    </a:lnTo>
                    <a:lnTo>
                      <a:pt x="537" y="165"/>
                    </a:lnTo>
                    <a:lnTo>
                      <a:pt x="545" y="144"/>
                    </a:lnTo>
                    <a:lnTo>
                      <a:pt x="553" y="124"/>
                    </a:lnTo>
                    <a:lnTo>
                      <a:pt x="562" y="103"/>
                    </a:lnTo>
                    <a:lnTo>
                      <a:pt x="572" y="82"/>
                    </a:lnTo>
                    <a:lnTo>
                      <a:pt x="582" y="63"/>
                    </a:lnTo>
                    <a:lnTo>
                      <a:pt x="591" y="42"/>
                    </a:lnTo>
                    <a:lnTo>
                      <a:pt x="601" y="23"/>
                    </a:lnTo>
                    <a:lnTo>
                      <a:pt x="612" y="5"/>
                    </a:lnTo>
                    <a:lnTo>
                      <a:pt x="624" y="2"/>
                    </a:lnTo>
                    <a:lnTo>
                      <a:pt x="635" y="0"/>
                    </a:lnTo>
                    <a:lnTo>
                      <a:pt x="649" y="0"/>
                    </a:lnTo>
                    <a:lnTo>
                      <a:pt x="658" y="2"/>
                    </a:lnTo>
                    <a:lnTo>
                      <a:pt x="670" y="7"/>
                    </a:lnTo>
                    <a:lnTo>
                      <a:pt x="679" y="13"/>
                    </a:lnTo>
                    <a:lnTo>
                      <a:pt x="685" y="23"/>
                    </a:lnTo>
                    <a:lnTo>
                      <a:pt x="691" y="36"/>
                    </a:lnTo>
                    <a:lnTo>
                      <a:pt x="685" y="61"/>
                    </a:lnTo>
                    <a:lnTo>
                      <a:pt x="676" y="84"/>
                    </a:lnTo>
                    <a:lnTo>
                      <a:pt x="668" y="109"/>
                    </a:lnTo>
                    <a:lnTo>
                      <a:pt x="658" y="132"/>
                    </a:lnTo>
                    <a:lnTo>
                      <a:pt x="649" y="157"/>
                    </a:lnTo>
                    <a:lnTo>
                      <a:pt x="639" y="180"/>
                    </a:lnTo>
                    <a:lnTo>
                      <a:pt x="630" y="203"/>
                    </a:lnTo>
                    <a:lnTo>
                      <a:pt x="620" y="226"/>
                    </a:lnTo>
                    <a:lnTo>
                      <a:pt x="614" y="234"/>
                    </a:lnTo>
                    <a:lnTo>
                      <a:pt x="610" y="242"/>
                    </a:lnTo>
                    <a:lnTo>
                      <a:pt x="605" y="249"/>
                    </a:lnTo>
                    <a:lnTo>
                      <a:pt x="601" y="255"/>
                    </a:lnTo>
                    <a:lnTo>
                      <a:pt x="595" y="261"/>
                    </a:lnTo>
                    <a:lnTo>
                      <a:pt x="589" y="267"/>
                    </a:lnTo>
                    <a:lnTo>
                      <a:pt x="583" y="272"/>
                    </a:lnTo>
                    <a:lnTo>
                      <a:pt x="576" y="276"/>
                    </a:lnTo>
                    <a:lnTo>
                      <a:pt x="562" y="278"/>
                    </a:lnTo>
                    <a:lnTo>
                      <a:pt x="547" y="276"/>
                    </a:lnTo>
                    <a:lnTo>
                      <a:pt x="532" y="274"/>
                    </a:lnTo>
                    <a:lnTo>
                      <a:pt x="516" y="272"/>
                    </a:lnTo>
                    <a:lnTo>
                      <a:pt x="501" y="268"/>
                    </a:lnTo>
                    <a:lnTo>
                      <a:pt x="486" y="263"/>
                    </a:lnTo>
                    <a:lnTo>
                      <a:pt x="472" y="259"/>
                    </a:lnTo>
                    <a:lnTo>
                      <a:pt x="459" y="255"/>
                    </a:lnTo>
                    <a:lnTo>
                      <a:pt x="451" y="251"/>
                    </a:lnTo>
                    <a:lnTo>
                      <a:pt x="443" y="249"/>
                    </a:lnTo>
                    <a:lnTo>
                      <a:pt x="436" y="245"/>
                    </a:lnTo>
                    <a:lnTo>
                      <a:pt x="428" y="243"/>
                    </a:lnTo>
                    <a:lnTo>
                      <a:pt x="420" y="240"/>
                    </a:lnTo>
                    <a:lnTo>
                      <a:pt x="413" y="236"/>
                    </a:lnTo>
                    <a:lnTo>
                      <a:pt x="407" y="234"/>
                    </a:lnTo>
                    <a:lnTo>
                      <a:pt x="397" y="230"/>
                    </a:lnTo>
                    <a:lnTo>
                      <a:pt x="397" y="230"/>
                    </a:lnTo>
                    <a:lnTo>
                      <a:pt x="395" y="230"/>
                    </a:lnTo>
                    <a:lnTo>
                      <a:pt x="393" y="230"/>
                    </a:lnTo>
                    <a:lnTo>
                      <a:pt x="391" y="230"/>
                    </a:lnTo>
                    <a:lnTo>
                      <a:pt x="391" y="228"/>
                    </a:lnTo>
                    <a:lnTo>
                      <a:pt x="391" y="228"/>
                    </a:lnTo>
                    <a:lnTo>
                      <a:pt x="391" y="228"/>
                    </a:lnTo>
                    <a:lnTo>
                      <a:pt x="391" y="228"/>
                    </a:lnTo>
                    <a:lnTo>
                      <a:pt x="390" y="228"/>
                    </a:lnTo>
                    <a:lnTo>
                      <a:pt x="386" y="243"/>
                    </a:lnTo>
                    <a:lnTo>
                      <a:pt x="384" y="259"/>
                    </a:lnTo>
                    <a:lnTo>
                      <a:pt x="382" y="276"/>
                    </a:lnTo>
                    <a:lnTo>
                      <a:pt x="378" y="291"/>
                    </a:lnTo>
                    <a:lnTo>
                      <a:pt x="376" y="311"/>
                    </a:lnTo>
                    <a:lnTo>
                      <a:pt x="372" y="330"/>
                    </a:lnTo>
                    <a:lnTo>
                      <a:pt x="370" y="349"/>
                    </a:lnTo>
                    <a:lnTo>
                      <a:pt x="368" y="368"/>
                    </a:lnTo>
                    <a:lnTo>
                      <a:pt x="370" y="403"/>
                    </a:lnTo>
                    <a:lnTo>
                      <a:pt x="372" y="439"/>
                    </a:lnTo>
                    <a:lnTo>
                      <a:pt x="372" y="476"/>
                    </a:lnTo>
                    <a:lnTo>
                      <a:pt x="376" y="510"/>
                    </a:lnTo>
                    <a:lnTo>
                      <a:pt x="376" y="628"/>
                    </a:lnTo>
                    <a:lnTo>
                      <a:pt x="376" y="745"/>
                    </a:lnTo>
                    <a:lnTo>
                      <a:pt x="374" y="862"/>
                    </a:lnTo>
                    <a:lnTo>
                      <a:pt x="370" y="979"/>
                    </a:lnTo>
                    <a:lnTo>
                      <a:pt x="370" y="1035"/>
                    </a:lnTo>
                    <a:lnTo>
                      <a:pt x="370" y="1090"/>
                    </a:lnTo>
                    <a:lnTo>
                      <a:pt x="370" y="1146"/>
                    </a:lnTo>
                    <a:lnTo>
                      <a:pt x="368" y="1200"/>
                    </a:lnTo>
                    <a:lnTo>
                      <a:pt x="367" y="1209"/>
                    </a:lnTo>
                    <a:lnTo>
                      <a:pt x="361" y="1215"/>
                    </a:lnTo>
                    <a:lnTo>
                      <a:pt x="355" y="1219"/>
                    </a:lnTo>
                    <a:lnTo>
                      <a:pt x="349" y="1225"/>
                    </a:lnTo>
                    <a:lnTo>
                      <a:pt x="343" y="1230"/>
                    </a:lnTo>
                    <a:lnTo>
                      <a:pt x="336" y="1234"/>
                    </a:lnTo>
                    <a:lnTo>
                      <a:pt x="330" y="1238"/>
                    </a:lnTo>
                    <a:lnTo>
                      <a:pt x="322" y="1240"/>
                    </a:lnTo>
                    <a:lnTo>
                      <a:pt x="315" y="1242"/>
                    </a:lnTo>
                    <a:lnTo>
                      <a:pt x="309" y="1244"/>
                    </a:lnTo>
                    <a:lnTo>
                      <a:pt x="301" y="1244"/>
                    </a:lnTo>
                    <a:lnTo>
                      <a:pt x="294" y="1244"/>
                    </a:lnTo>
                    <a:close/>
                  </a:path>
                </a:pathLst>
              </a:custGeom>
              <a:noFill/>
              <a:ln w="7938">
                <a:solidFill>
                  <a:srgbClr val="000000"/>
                </a:solidFill>
                <a:prstDash val="solid"/>
                <a:round/>
                <a:headEnd/>
                <a:tailEnd/>
              </a:ln>
            </p:spPr>
            <p:txBody>
              <a:bodyPr/>
              <a:lstStyle/>
              <a:p>
                <a:endParaRPr lang="es-AR"/>
              </a:p>
            </p:txBody>
          </p:sp>
        </p:grpSp>
        <p:grpSp>
          <p:nvGrpSpPr>
            <p:cNvPr id="51227" name="Group 27"/>
            <p:cNvGrpSpPr>
              <a:grpSpLocks/>
            </p:cNvGrpSpPr>
            <p:nvPr/>
          </p:nvGrpSpPr>
          <p:grpSpPr bwMode="auto">
            <a:xfrm>
              <a:off x="364" y="2608"/>
              <a:ext cx="32" cy="37"/>
              <a:chOff x="1548" y="2762"/>
              <a:chExt cx="54" cy="69"/>
            </a:xfrm>
          </p:grpSpPr>
          <p:sp>
            <p:nvSpPr>
              <p:cNvPr id="51228" name="Freeform 28"/>
              <p:cNvSpPr>
                <a:spLocks/>
              </p:cNvSpPr>
              <p:nvPr/>
            </p:nvSpPr>
            <p:spPr bwMode="auto">
              <a:xfrm>
                <a:off x="1548" y="2762"/>
                <a:ext cx="54" cy="69"/>
              </a:xfrm>
              <a:custGeom>
                <a:avLst/>
                <a:gdLst/>
                <a:ahLst/>
                <a:cxnLst>
                  <a:cxn ang="0">
                    <a:pos x="50" y="69"/>
                  </a:cxn>
                  <a:cxn ang="0">
                    <a:pos x="48" y="69"/>
                  </a:cxn>
                  <a:cxn ang="0">
                    <a:pos x="46" y="67"/>
                  </a:cxn>
                  <a:cxn ang="0">
                    <a:pos x="44" y="67"/>
                  </a:cxn>
                  <a:cxn ang="0">
                    <a:pos x="42" y="67"/>
                  </a:cxn>
                  <a:cxn ang="0">
                    <a:pos x="44" y="64"/>
                  </a:cxn>
                  <a:cxn ang="0">
                    <a:pos x="44" y="60"/>
                  </a:cxn>
                  <a:cxn ang="0">
                    <a:pos x="46" y="56"/>
                  </a:cxn>
                  <a:cxn ang="0">
                    <a:pos x="48" y="52"/>
                  </a:cxn>
                  <a:cxn ang="0">
                    <a:pos x="44" y="35"/>
                  </a:cxn>
                  <a:cxn ang="0">
                    <a:pos x="40" y="23"/>
                  </a:cxn>
                  <a:cxn ang="0">
                    <a:pos x="31" y="23"/>
                  </a:cxn>
                  <a:cxn ang="0">
                    <a:pos x="23" y="37"/>
                  </a:cxn>
                  <a:cxn ang="0">
                    <a:pos x="17" y="39"/>
                  </a:cxn>
                  <a:cxn ang="0">
                    <a:pos x="11" y="42"/>
                  </a:cxn>
                  <a:cxn ang="0">
                    <a:pos x="6" y="44"/>
                  </a:cxn>
                  <a:cxn ang="0">
                    <a:pos x="2" y="46"/>
                  </a:cxn>
                  <a:cxn ang="0">
                    <a:pos x="0" y="35"/>
                  </a:cxn>
                  <a:cxn ang="0">
                    <a:pos x="0" y="23"/>
                  </a:cxn>
                  <a:cxn ang="0">
                    <a:pos x="0" y="14"/>
                  </a:cxn>
                  <a:cxn ang="0">
                    <a:pos x="2" y="2"/>
                  </a:cxn>
                  <a:cxn ang="0">
                    <a:pos x="6" y="2"/>
                  </a:cxn>
                  <a:cxn ang="0">
                    <a:pos x="10" y="2"/>
                  </a:cxn>
                  <a:cxn ang="0">
                    <a:pos x="13" y="4"/>
                  </a:cxn>
                  <a:cxn ang="0">
                    <a:pos x="17" y="4"/>
                  </a:cxn>
                  <a:cxn ang="0">
                    <a:pos x="21" y="6"/>
                  </a:cxn>
                  <a:cxn ang="0">
                    <a:pos x="25" y="6"/>
                  </a:cxn>
                  <a:cxn ang="0">
                    <a:pos x="31" y="6"/>
                  </a:cxn>
                  <a:cxn ang="0">
                    <a:pos x="34" y="4"/>
                  </a:cxn>
                  <a:cxn ang="0">
                    <a:pos x="38" y="2"/>
                  </a:cxn>
                  <a:cxn ang="0">
                    <a:pos x="42" y="2"/>
                  </a:cxn>
                  <a:cxn ang="0">
                    <a:pos x="44" y="2"/>
                  </a:cxn>
                  <a:cxn ang="0">
                    <a:pos x="46" y="0"/>
                  </a:cxn>
                  <a:cxn ang="0">
                    <a:pos x="48" y="18"/>
                  </a:cxn>
                  <a:cxn ang="0">
                    <a:pos x="50" y="35"/>
                  </a:cxn>
                  <a:cxn ang="0">
                    <a:pos x="54" y="52"/>
                  </a:cxn>
                  <a:cxn ang="0">
                    <a:pos x="54" y="69"/>
                  </a:cxn>
                  <a:cxn ang="0">
                    <a:pos x="54" y="69"/>
                  </a:cxn>
                  <a:cxn ang="0">
                    <a:pos x="52" y="69"/>
                  </a:cxn>
                  <a:cxn ang="0">
                    <a:pos x="50" y="69"/>
                  </a:cxn>
                  <a:cxn ang="0">
                    <a:pos x="50" y="69"/>
                  </a:cxn>
                </a:cxnLst>
                <a:rect l="0" t="0" r="r" b="b"/>
                <a:pathLst>
                  <a:path w="54" h="69">
                    <a:moveTo>
                      <a:pt x="50" y="69"/>
                    </a:moveTo>
                    <a:lnTo>
                      <a:pt x="48" y="69"/>
                    </a:lnTo>
                    <a:lnTo>
                      <a:pt x="46" y="67"/>
                    </a:lnTo>
                    <a:lnTo>
                      <a:pt x="44" y="67"/>
                    </a:lnTo>
                    <a:lnTo>
                      <a:pt x="42" y="67"/>
                    </a:lnTo>
                    <a:lnTo>
                      <a:pt x="44" y="64"/>
                    </a:lnTo>
                    <a:lnTo>
                      <a:pt x="44" y="60"/>
                    </a:lnTo>
                    <a:lnTo>
                      <a:pt x="46" y="56"/>
                    </a:lnTo>
                    <a:lnTo>
                      <a:pt x="48" y="52"/>
                    </a:lnTo>
                    <a:lnTo>
                      <a:pt x="44" y="35"/>
                    </a:lnTo>
                    <a:lnTo>
                      <a:pt x="40" y="23"/>
                    </a:lnTo>
                    <a:lnTo>
                      <a:pt x="31" y="23"/>
                    </a:lnTo>
                    <a:lnTo>
                      <a:pt x="23" y="37"/>
                    </a:lnTo>
                    <a:lnTo>
                      <a:pt x="17" y="39"/>
                    </a:lnTo>
                    <a:lnTo>
                      <a:pt x="11" y="42"/>
                    </a:lnTo>
                    <a:lnTo>
                      <a:pt x="6" y="44"/>
                    </a:lnTo>
                    <a:lnTo>
                      <a:pt x="2" y="46"/>
                    </a:lnTo>
                    <a:lnTo>
                      <a:pt x="0" y="35"/>
                    </a:lnTo>
                    <a:lnTo>
                      <a:pt x="0" y="23"/>
                    </a:lnTo>
                    <a:lnTo>
                      <a:pt x="0" y="14"/>
                    </a:lnTo>
                    <a:lnTo>
                      <a:pt x="2" y="2"/>
                    </a:lnTo>
                    <a:lnTo>
                      <a:pt x="6" y="2"/>
                    </a:lnTo>
                    <a:lnTo>
                      <a:pt x="10" y="2"/>
                    </a:lnTo>
                    <a:lnTo>
                      <a:pt x="13" y="4"/>
                    </a:lnTo>
                    <a:lnTo>
                      <a:pt x="17" y="4"/>
                    </a:lnTo>
                    <a:lnTo>
                      <a:pt x="21" y="6"/>
                    </a:lnTo>
                    <a:lnTo>
                      <a:pt x="25" y="6"/>
                    </a:lnTo>
                    <a:lnTo>
                      <a:pt x="31" y="6"/>
                    </a:lnTo>
                    <a:lnTo>
                      <a:pt x="34" y="4"/>
                    </a:lnTo>
                    <a:lnTo>
                      <a:pt x="38" y="2"/>
                    </a:lnTo>
                    <a:lnTo>
                      <a:pt x="42" y="2"/>
                    </a:lnTo>
                    <a:lnTo>
                      <a:pt x="44" y="2"/>
                    </a:lnTo>
                    <a:lnTo>
                      <a:pt x="46" y="0"/>
                    </a:lnTo>
                    <a:lnTo>
                      <a:pt x="48" y="18"/>
                    </a:lnTo>
                    <a:lnTo>
                      <a:pt x="50" y="35"/>
                    </a:lnTo>
                    <a:lnTo>
                      <a:pt x="54" y="52"/>
                    </a:lnTo>
                    <a:lnTo>
                      <a:pt x="54" y="69"/>
                    </a:lnTo>
                    <a:lnTo>
                      <a:pt x="54" y="69"/>
                    </a:lnTo>
                    <a:lnTo>
                      <a:pt x="52" y="69"/>
                    </a:lnTo>
                    <a:lnTo>
                      <a:pt x="50" y="69"/>
                    </a:lnTo>
                    <a:lnTo>
                      <a:pt x="50" y="69"/>
                    </a:lnTo>
                    <a:close/>
                  </a:path>
                </a:pathLst>
              </a:custGeom>
              <a:solidFill>
                <a:srgbClr val="FFFFFF"/>
              </a:solidFill>
              <a:ln w="9525">
                <a:noFill/>
                <a:round/>
                <a:headEnd/>
                <a:tailEnd/>
              </a:ln>
            </p:spPr>
            <p:txBody>
              <a:bodyPr/>
              <a:lstStyle/>
              <a:p>
                <a:endParaRPr lang="es-AR"/>
              </a:p>
            </p:txBody>
          </p:sp>
          <p:sp>
            <p:nvSpPr>
              <p:cNvPr id="51229" name="Freeform 29"/>
              <p:cNvSpPr>
                <a:spLocks/>
              </p:cNvSpPr>
              <p:nvPr/>
            </p:nvSpPr>
            <p:spPr bwMode="auto">
              <a:xfrm>
                <a:off x="1548" y="2762"/>
                <a:ext cx="54" cy="69"/>
              </a:xfrm>
              <a:custGeom>
                <a:avLst/>
                <a:gdLst/>
                <a:ahLst/>
                <a:cxnLst>
                  <a:cxn ang="0">
                    <a:pos x="50" y="69"/>
                  </a:cxn>
                  <a:cxn ang="0">
                    <a:pos x="48" y="69"/>
                  </a:cxn>
                  <a:cxn ang="0">
                    <a:pos x="46" y="67"/>
                  </a:cxn>
                  <a:cxn ang="0">
                    <a:pos x="44" y="67"/>
                  </a:cxn>
                  <a:cxn ang="0">
                    <a:pos x="42" y="67"/>
                  </a:cxn>
                  <a:cxn ang="0">
                    <a:pos x="44" y="64"/>
                  </a:cxn>
                  <a:cxn ang="0">
                    <a:pos x="44" y="60"/>
                  </a:cxn>
                  <a:cxn ang="0">
                    <a:pos x="46" y="56"/>
                  </a:cxn>
                  <a:cxn ang="0">
                    <a:pos x="48" y="52"/>
                  </a:cxn>
                  <a:cxn ang="0">
                    <a:pos x="44" y="35"/>
                  </a:cxn>
                  <a:cxn ang="0">
                    <a:pos x="40" y="23"/>
                  </a:cxn>
                  <a:cxn ang="0">
                    <a:pos x="31" y="23"/>
                  </a:cxn>
                  <a:cxn ang="0">
                    <a:pos x="23" y="37"/>
                  </a:cxn>
                  <a:cxn ang="0">
                    <a:pos x="17" y="39"/>
                  </a:cxn>
                  <a:cxn ang="0">
                    <a:pos x="11" y="42"/>
                  </a:cxn>
                  <a:cxn ang="0">
                    <a:pos x="6" y="44"/>
                  </a:cxn>
                  <a:cxn ang="0">
                    <a:pos x="2" y="46"/>
                  </a:cxn>
                  <a:cxn ang="0">
                    <a:pos x="0" y="35"/>
                  </a:cxn>
                  <a:cxn ang="0">
                    <a:pos x="0" y="23"/>
                  </a:cxn>
                  <a:cxn ang="0">
                    <a:pos x="0" y="14"/>
                  </a:cxn>
                  <a:cxn ang="0">
                    <a:pos x="2" y="2"/>
                  </a:cxn>
                  <a:cxn ang="0">
                    <a:pos x="6" y="2"/>
                  </a:cxn>
                  <a:cxn ang="0">
                    <a:pos x="10" y="2"/>
                  </a:cxn>
                  <a:cxn ang="0">
                    <a:pos x="13" y="4"/>
                  </a:cxn>
                  <a:cxn ang="0">
                    <a:pos x="17" y="4"/>
                  </a:cxn>
                  <a:cxn ang="0">
                    <a:pos x="21" y="6"/>
                  </a:cxn>
                  <a:cxn ang="0">
                    <a:pos x="25" y="6"/>
                  </a:cxn>
                  <a:cxn ang="0">
                    <a:pos x="31" y="6"/>
                  </a:cxn>
                  <a:cxn ang="0">
                    <a:pos x="34" y="4"/>
                  </a:cxn>
                  <a:cxn ang="0">
                    <a:pos x="38" y="2"/>
                  </a:cxn>
                  <a:cxn ang="0">
                    <a:pos x="42" y="2"/>
                  </a:cxn>
                  <a:cxn ang="0">
                    <a:pos x="44" y="2"/>
                  </a:cxn>
                  <a:cxn ang="0">
                    <a:pos x="46" y="0"/>
                  </a:cxn>
                  <a:cxn ang="0">
                    <a:pos x="48" y="18"/>
                  </a:cxn>
                  <a:cxn ang="0">
                    <a:pos x="50" y="35"/>
                  </a:cxn>
                  <a:cxn ang="0">
                    <a:pos x="54" y="52"/>
                  </a:cxn>
                  <a:cxn ang="0">
                    <a:pos x="54" y="69"/>
                  </a:cxn>
                  <a:cxn ang="0">
                    <a:pos x="54" y="69"/>
                  </a:cxn>
                  <a:cxn ang="0">
                    <a:pos x="52" y="69"/>
                  </a:cxn>
                  <a:cxn ang="0">
                    <a:pos x="50" y="69"/>
                  </a:cxn>
                  <a:cxn ang="0">
                    <a:pos x="50" y="69"/>
                  </a:cxn>
                </a:cxnLst>
                <a:rect l="0" t="0" r="r" b="b"/>
                <a:pathLst>
                  <a:path w="54" h="69">
                    <a:moveTo>
                      <a:pt x="50" y="69"/>
                    </a:moveTo>
                    <a:lnTo>
                      <a:pt x="48" y="69"/>
                    </a:lnTo>
                    <a:lnTo>
                      <a:pt x="46" y="67"/>
                    </a:lnTo>
                    <a:lnTo>
                      <a:pt x="44" y="67"/>
                    </a:lnTo>
                    <a:lnTo>
                      <a:pt x="42" y="67"/>
                    </a:lnTo>
                    <a:lnTo>
                      <a:pt x="44" y="64"/>
                    </a:lnTo>
                    <a:lnTo>
                      <a:pt x="44" y="60"/>
                    </a:lnTo>
                    <a:lnTo>
                      <a:pt x="46" y="56"/>
                    </a:lnTo>
                    <a:lnTo>
                      <a:pt x="48" y="52"/>
                    </a:lnTo>
                    <a:lnTo>
                      <a:pt x="44" y="35"/>
                    </a:lnTo>
                    <a:lnTo>
                      <a:pt x="40" y="23"/>
                    </a:lnTo>
                    <a:lnTo>
                      <a:pt x="31" y="23"/>
                    </a:lnTo>
                    <a:lnTo>
                      <a:pt x="23" y="37"/>
                    </a:lnTo>
                    <a:lnTo>
                      <a:pt x="17" y="39"/>
                    </a:lnTo>
                    <a:lnTo>
                      <a:pt x="11" y="42"/>
                    </a:lnTo>
                    <a:lnTo>
                      <a:pt x="6" y="44"/>
                    </a:lnTo>
                    <a:lnTo>
                      <a:pt x="2" y="46"/>
                    </a:lnTo>
                    <a:lnTo>
                      <a:pt x="0" y="35"/>
                    </a:lnTo>
                    <a:lnTo>
                      <a:pt x="0" y="23"/>
                    </a:lnTo>
                    <a:lnTo>
                      <a:pt x="0" y="14"/>
                    </a:lnTo>
                    <a:lnTo>
                      <a:pt x="2" y="2"/>
                    </a:lnTo>
                    <a:lnTo>
                      <a:pt x="6" y="2"/>
                    </a:lnTo>
                    <a:lnTo>
                      <a:pt x="10" y="2"/>
                    </a:lnTo>
                    <a:lnTo>
                      <a:pt x="13" y="4"/>
                    </a:lnTo>
                    <a:lnTo>
                      <a:pt x="17" y="4"/>
                    </a:lnTo>
                    <a:lnTo>
                      <a:pt x="21" y="6"/>
                    </a:lnTo>
                    <a:lnTo>
                      <a:pt x="25" y="6"/>
                    </a:lnTo>
                    <a:lnTo>
                      <a:pt x="31" y="6"/>
                    </a:lnTo>
                    <a:lnTo>
                      <a:pt x="34" y="4"/>
                    </a:lnTo>
                    <a:lnTo>
                      <a:pt x="38" y="2"/>
                    </a:lnTo>
                    <a:lnTo>
                      <a:pt x="42" y="2"/>
                    </a:lnTo>
                    <a:lnTo>
                      <a:pt x="44" y="2"/>
                    </a:lnTo>
                    <a:lnTo>
                      <a:pt x="46" y="0"/>
                    </a:lnTo>
                    <a:lnTo>
                      <a:pt x="48" y="18"/>
                    </a:lnTo>
                    <a:lnTo>
                      <a:pt x="50" y="35"/>
                    </a:lnTo>
                    <a:lnTo>
                      <a:pt x="54" y="52"/>
                    </a:lnTo>
                    <a:lnTo>
                      <a:pt x="54" y="69"/>
                    </a:lnTo>
                    <a:lnTo>
                      <a:pt x="54" y="69"/>
                    </a:lnTo>
                    <a:lnTo>
                      <a:pt x="52" y="69"/>
                    </a:lnTo>
                    <a:lnTo>
                      <a:pt x="50" y="69"/>
                    </a:lnTo>
                    <a:lnTo>
                      <a:pt x="50" y="69"/>
                    </a:lnTo>
                    <a:close/>
                  </a:path>
                </a:pathLst>
              </a:custGeom>
              <a:noFill/>
              <a:ln w="7938">
                <a:solidFill>
                  <a:srgbClr val="000000"/>
                </a:solidFill>
                <a:prstDash val="solid"/>
                <a:round/>
                <a:headEnd/>
                <a:tailEnd/>
              </a:ln>
            </p:spPr>
            <p:txBody>
              <a:bodyPr/>
              <a:lstStyle/>
              <a:p>
                <a:endParaRPr lang="es-AR"/>
              </a:p>
            </p:txBody>
          </p:sp>
        </p:grpSp>
        <p:grpSp>
          <p:nvGrpSpPr>
            <p:cNvPr id="51230" name="Group 30"/>
            <p:cNvGrpSpPr>
              <a:grpSpLocks/>
            </p:cNvGrpSpPr>
            <p:nvPr/>
          </p:nvGrpSpPr>
          <p:grpSpPr bwMode="auto">
            <a:xfrm>
              <a:off x="453" y="2307"/>
              <a:ext cx="90" cy="28"/>
              <a:chOff x="1696" y="2205"/>
              <a:chExt cx="151" cy="52"/>
            </a:xfrm>
          </p:grpSpPr>
          <p:sp>
            <p:nvSpPr>
              <p:cNvPr id="51231" name="Freeform 31"/>
              <p:cNvSpPr>
                <a:spLocks/>
              </p:cNvSpPr>
              <p:nvPr/>
            </p:nvSpPr>
            <p:spPr bwMode="auto">
              <a:xfrm>
                <a:off x="1696" y="2205"/>
                <a:ext cx="151" cy="52"/>
              </a:xfrm>
              <a:custGeom>
                <a:avLst/>
                <a:gdLst/>
                <a:ahLst/>
                <a:cxnLst>
                  <a:cxn ang="0">
                    <a:pos x="103" y="52"/>
                  </a:cxn>
                  <a:cxn ang="0">
                    <a:pos x="90" y="50"/>
                  </a:cxn>
                  <a:cxn ang="0">
                    <a:pos x="75" y="50"/>
                  </a:cxn>
                  <a:cxn ang="0">
                    <a:pos x="61" y="48"/>
                  </a:cxn>
                  <a:cxn ang="0">
                    <a:pos x="48" y="46"/>
                  </a:cxn>
                  <a:cxn ang="0">
                    <a:pos x="34" y="41"/>
                  </a:cxn>
                  <a:cxn ang="0">
                    <a:pos x="21" y="37"/>
                  </a:cxn>
                  <a:cxn ang="0">
                    <a:pos x="9" y="31"/>
                  </a:cxn>
                  <a:cxn ang="0">
                    <a:pos x="0" y="23"/>
                  </a:cxn>
                  <a:cxn ang="0">
                    <a:pos x="2" y="20"/>
                  </a:cxn>
                  <a:cxn ang="0">
                    <a:pos x="4" y="14"/>
                  </a:cxn>
                  <a:cxn ang="0">
                    <a:pos x="7" y="8"/>
                  </a:cxn>
                  <a:cxn ang="0">
                    <a:pos x="11" y="4"/>
                  </a:cxn>
                  <a:cxn ang="0">
                    <a:pos x="17" y="2"/>
                  </a:cxn>
                  <a:cxn ang="0">
                    <a:pos x="23" y="0"/>
                  </a:cxn>
                  <a:cxn ang="0">
                    <a:pos x="29" y="2"/>
                  </a:cxn>
                  <a:cxn ang="0">
                    <a:pos x="34" y="2"/>
                  </a:cxn>
                  <a:cxn ang="0">
                    <a:pos x="40" y="4"/>
                  </a:cxn>
                  <a:cxn ang="0">
                    <a:pos x="46" y="6"/>
                  </a:cxn>
                  <a:cxn ang="0">
                    <a:pos x="52" y="8"/>
                  </a:cxn>
                  <a:cxn ang="0">
                    <a:pos x="57" y="12"/>
                  </a:cxn>
                  <a:cxn ang="0">
                    <a:pos x="67" y="12"/>
                  </a:cxn>
                  <a:cxn ang="0">
                    <a:pos x="75" y="16"/>
                  </a:cxn>
                  <a:cxn ang="0">
                    <a:pos x="84" y="16"/>
                  </a:cxn>
                  <a:cxn ang="0">
                    <a:pos x="94" y="16"/>
                  </a:cxn>
                  <a:cxn ang="0">
                    <a:pos x="103" y="16"/>
                  </a:cxn>
                  <a:cxn ang="0">
                    <a:pos x="113" y="16"/>
                  </a:cxn>
                  <a:cxn ang="0">
                    <a:pos x="123" y="16"/>
                  </a:cxn>
                  <a:cxn ang="0">
                    <a:pos x="130" y="14"/>
                  </a:cxn>
                  <a:cxn ang="0">
                    <a:pos x="136" y="16"/>
                  </a:cxn>
                  <a:cxn ang="0">
                    <a:pos x="142" y="23"/>
                  </a:cxn>
                  <a:cxn ang="0">
                    <a:pos x="148" y="33"/>
                  </a:cxn>
                  <a:cxn ang="0">
                    <a:pos x="151" y="39"/>
                  </a:cxn>
                  <a:cxn ang="0">
                    <a:pos x="148" y="43"/>
                  </a:cxn>
                  <a:cxn ang="0">
                    <a:pos x="142" y="45"/>
                  </a:cxn>
                  <a:cxn ang="0">
                    <a:pos x="134" y="48"/>
                  </a:cxn>
                  <a:cxn ang="0">
                    <a:pos x="128" y="48"/>
                  </a:cxn>
                  <a:cxn ang="0">
                    <a:pos x="121" y="50"/>
                  </a:cxn>
                  <a:cxn ang="0">
                    <a:pos x="115" y="50"/>
                  </a:cxn>
                  <a:cxn ang="0">
                    <a:pos x="107" y="52"/>
                  </a:cxn>
                  <a:cxn ang="0">
                    <a:pos x="103" y="52"/>
                  </a:cxn>
                </a:cxnLst>
                <a:rect l="0" t="0" r="r" b="b"/>
                <a:pathLst>
                  <a:path w="151" h="52">
                    <a:moveTo>
                      <a:pt x="103" y="52"/>
                    </a:moveTo>
                    <a:lnTo>
                      <a:pt x="90" y="50"/>
                    </a:lnTo>
                    <a:lnTo>
                      <a:pt x="75" y="50"/>
                    </a:lnTo>
                    <a:lnTo>
                      <a:pt x="61" y="48"/>
                    </a:lnTo>
                    <a:lnTo>
                      <a:pt x="48" y="46"/>
                    </a:lnTo>
                    <a:lnTo>
                      <a:pt x="34" y="41"/>
                    </a:lnTo>
                    <a:lnTo>
                      <a:pt x="21" y="37"/>
                    </a:lnTo>
                    <a:lnTo>
                      <a:pt x="9" y="31"/>
                    </a:lnTo>
                    <a:lnTo>
                      <a:pt x="0" y="23"/>
                    </a:lnTo>
                    <a:lnTo>
                      <a:pt x="2" y="20"/>
                    </a:lnTo>
                    <a:lnTo>
                      <a:pt x="4" y="14"/>
                    </a:lnTo>
                    <a:lnTo>
                      <a:pt x="7" y="8"/>
                    </a:lnTo>
                    <a:lnTo>
                      <a:pt x="11" y="4"/>
                    </a:lnTo>
                    <a:lnTo>
                      <a:pt x="17" y="2"/>
                    </a:lnTo>
                    <a:lnTo>
                      <a:pt x="23" y="0"/>
                    </a:lnTo>
                    <a:lnTo>
                      <a:pt x="29" y="2"/>
                    </a:lnTo>
                    <a:lnTo>
                      <a:pt x="34" y="2"/>
                    </a:lnTo>
                    <a:lnTo>
                      <a:pt x="40" y="4"/>
                    </a:lnTo>
                    <a:lnTo>
                      <a:pt x="46" y="6"/>
                    </a:lnTo>
                    <a:lnTo>
                      <a:pt x="52" y="8"/>
                    </a:lnTo>
                    <a:lnTo>
                      <a:pt x="57" y="12"/>
                    </a:lnTo>
                    <a:lnTo>
                      <a:pt x="67" y="12"/>
                    </a:lnTo>
                    <a:lnTo>
                      <a:pt x="75" y="16"/>
                    </a:lnTo>
                    <a:lnTo>
                      <a:pt x="84" y="16"/>
                    </a:lnTo>
                    <a:lnTo>
                      <a:pt x="94" y="16"/>
                    </a:lnTo>
                    <a:lnTo>
                      <a:pt x="103" y="16"/>
                    </a:lnTo>
                    <a:lnTo>
                      <a:pt x="113" y="16"/>
                    </a:lnTo>
                    <a:lnTo>
                      <a:pt x="123" y="16"/>
                    </a:lnTo>
                    <a:lnTo>
                      <a:pt x="130" y="14"/>
                    </a:lnTo>
                    <a:lnTo>
                      <a:pt x="136" y="16"/>
                    </a:lnTo>
                    <a:lnTo>
                      <a:pt x="142" y="23"/>
                    </a:lnTo>
                    <a:lnTo>
                      <a:pt x="148" y="33"/>
                    </a:lnTo>
                    <a:lnTo>
                      <a:pt x="151" y="39"/>
                    </a:lnTo>
                    <a:lnTo>
                      <a:pt x="148" y="43"/>
                    </a:lnTo>
                    <a:lnTo>
                      <a:pt x="142" y="45"/>
                    </a:lnTo>
                    <a:lnTo>
                      <a:pt x="134" y="48"/>
                    </a:lnTo>
                    <a:lnTo>
                      <a:pt x="128" y="48"/>
                    </a:lnTo>
                    <a:lnTo>
                      <a:pt x="121" y="50"/>
                    </a:lnTo>
                    <a:lnTo>
                      <a:pt x="115" y="50"/>
                    </a:lnTo>
                    <a:lnTo>
                      <a:pt x="107" y="52"/>
                    </a:lnTo>
                    <a:lnTo>
                      <a:pt x="103" y="52"/>
                    </a:lnTo>
                    <a:close/>
                  </a:path>
                </a:pathLst>
              </a:custGeom>
              <a:solidFill>
                <a:srgbClr val="FFFFFF"/>
              </a:solidFill>
              <a:ln w="9525">
                <a:solidFill>
                  <a:schemeClr val="hlink"/>
                </a:solidFill>
                <a:round/>
                <a:headEnd/>
                <a:tailEnd/>
              </a:ln>
            </p:spPr>
            <p:txBody>
              <a:bodyPr/>
              <a:lstStyle/>
              <a:p>
                <a:endParaRPr lang="es-AR"/>
              </a:p>
            </p:txBody>
          </p:sp>
          <p:sp>
            <p:nvSpPr>
              <p:cNvPr id="51232" name="Freeform 32"/>
              <p:cNvSpPr>
                <a:spLocks/>
              </p:cNvSpPr>
              <p:nvPr/>
            </p:nvSpPr>
            <p:spPr bwMode="auto">
              <a:xfrm>
                <a:off x="1696" y="2205"/>
                <a:ext cx="151" cy="52"/>
              </a:xfrm>
              <a:custGeom>
                <a:avLst/>
                <a:gdLst/>
                <a:ahLst/>
                <a:cxnLst>
                  <a:cxn ang="0">
                    <a:pos x="103" y="52"/>
                  </a:cxn>
                  <a:cxn ang="0">
                    <a:pos x="90" y="50"/>
                  </a:cxn>
                  <a:cxn ang="0">
                    <a:pos x="75" y="50"/>
                  </a:cxn>
                  <a:cxn ang="0">
                    <a:pos x="61" y="48"/>
                  </a:cxn>
                  <a:cxn ang="0">
                    <a:pos x="48" y="46"/>
                  </a:cxn>
                  <a:cxn ang="0">
                    <a:pos x="34" y="41"/>
                  </a:cxn>
                  <a:cxn ang="0">
                    <a:pos x="21" y="37"/>
                  </a:cxn>
                  <a:cxn ang="0">
                    <a:pos x="9" y="31"/>
                  </a:cxn>
                  <a:cxn ang="0">
                    <a:pos x="0" y="23"/>
                  </a:cxn>
                  <a:cxn ang="0">
                    <a:pos x="2" y="20"/>
                  </a:cxn>
                  <a:cxn ang="0">
                    <a:pos x="4" y="14"/>
                  </a:cxn>
                  <a:cxn ang="0">
                    <a:pos x="7" y="8"/>
                  </a:cxn>
                  <a:cxn ang="0">
                    <a:pos x="11" y="4"/>
                  </a:cxn>
                  <a:cxn ang="0">
                    <a:pos x="17" y="2"/>
                  </a:cxn>
                  <a:cxn ang="0">
                    <a:pos x="23" y="0"/>
                  </a:cxn>
                  <a:cxn ang="0">
                    <a:pos x="29" y="2"/>
                  </a:cxn>
                  <a:cxn ang="0">
                    <a:pos x="34" y="2"/>
                  </a:cxn>
                  <a:cxn ang="0">
                    <a:pos x="40" y="4"/>
                  </a:cxn>
                  <a:cxn ang="0">
                    <a:pos x="46" y="6"/>
                  </a:cxn>
                  <a:cxn ang="0">
                    <a:pos x="52" y="8"/>
                  </a:cxn>
                  <a:cxn ang="0">
                    <a:pos x="57" y="12"/>
                  </a:cxn>
                  <a:cxn ang="0">
                    <a:pos x="67" y="12"/>
                  </a:cxn>
                  <a:cxn ang="0">
                    <a:pos x="75" y="16"/>
                  </a:cxn>
                  <a:cxn ang="0">
                    <a:pos x="84" y="16"/>
                  </a:cxn>
                  <a:cxn ang="0">
                    <a:pos x="94" y="16"/>
                  </a:cxn>
                  <a:cxn ang="0">
                    <a:pos x="103" y="16"/>
                  </a:cxn>
                  <a:cxn ang="0">
                    <a:pos x="113" y="16"/>
                  </a:cxn>
                  <a:cxn ang="0">
                    <a:pos x="123" y="16"/>
                  </a:cxn>
                  <a:cxn ang="0">
                    <a:pos x="130" y="14"/>
                  </a:cxn>
                  <a:cxn ang="0">
                    <a:pos x="136" y="16"/>
                  </a:cxn>
                  <a:cxn ang="0">
                    <a:pos x="142" y="23"/>
                  </a:cxn>
                  <a:cxn ang="0">
                    <a:pos x="148" y="33"/>
                  </a:cxn>
                  <a:cxn ang="0">
                    <a:pos x="151" y="39"/>
                  </a:cxn>
                  <a:cxn ang="0">
                    <a:pos x="148" y="43"/>
                  </a:cxn>
                  <a:cxn ang="0">
                    <a:pos x="142" y="45"/>
                  </a:cxn>
                  <a:cxn ang="0">
                    <a:pos x="134" y="48"/>
                  </a:cxn>
                  <a:cxn ang="0">
                    <a:pos x="128" y="48"/>
                  </a:cxn>
                  <a:cxn ang="0">
                    <a:pos x="121" y="50"/>
                  </a:cxn>
                  <a:cxn ang="0">
                    <a:pos x="115" y="50"/>
                  </a:cxn>
                  <a:cxn ang="0">
                    <a:pos x="107" y="52"/>
                  </a:cxn>
                  <a:cxn ang="0">
                    <a:pos x="103" y="52"/>
                  </a:cxn>
                </a:cxnLst>
                <a:rect l="0" t="0" r="r" b="b"/>
                <a:pathLst>
                  <a:path w="151" h="52">
                    <a:moveTo>
                      <a:pt x="103" y="52"/>
                    </a:moveTo>
                    <a:lnTo>
                      <a:pt x="90" y="50"/>
                    </a:lnTo>
                    <a:lnTo>
                      <a:pt x="75" y="50"/>
                    </a:lnTo>
                    <a:lnTo>
                      <a:pt x="61" y="48"/>
                    </a:lnTo>
                    <a:lnTo>
                      <a:pt x="48" y="46"/>
                    </a:lnTo>
                    <a:lnTo>
                      <a:pt x="34" y="41"/>
                    </a:lnTo>
                    <a:lnTo>
                      <a:pt x="21" y="37"/>
                    </a:lnTo>
                    <a:lnTo>
                      <a:pt x="9" y="31"/>
                    </a:lnTo>
                    <a:lnTo>
                      <a:pt x="0" y="23"/>
                    </a:lnTo>
                    <a:lnTo>
                      <a:pt x="2" y="20"/>
                    </a:lnTo>
                    <a:lnTo>
                      <a:pt x="4" y="14"/>
                    </a:lnTo>
                    <a:lnTo>
                      <a:pt x="7" y="8"/>
                    </a:lnTo>
                    <a:lnTo>
                      <a:pt x="11" y="4"/>
                    </a:lnTo>
                    <a:lnTo>
                      <a:pt x="17" y="2"/>
                    </a:lnTo>
                    <a:lnTo>
                      <a:pt x="23" y="0"/>
                    </a:lnTo>
                    <a:lnTo>
                      <a:pt x="29" y="2"/>
                    </a:lnTo>
                    <a:lnTo>
                      <a:pt x="34" y="2"/>
                    </a:lnTo>
                    <a:lnTo>
                      <a:pt x="40" y="4"/>
                    </a:lnTo>
                    <a:lnTo>
                      <a:pt x="46" y="6"/>
                    </a:lnTo>
                    <a:lnTo>
                      <a:pt x="52" y="8"/>
                    </a:lnTo>
                    <a:lnTo>
                      <a:pt x="57" y="12"/>
                    </a:lnTo>
                    <a:lnTo>
                      <a:pt x="67" y="12"/>
                    </a:lnTo>
                    <a:lnTo>
                      <a:pt x="75" y="16"/>
                    </a:lnTo>
                    <a:lnTo>
                      <a:pt x="84" y="16"/>
                    </a:lnTo>
                    <a:lnTo>
                      <a:pt x="94" y="16"/>
                    </a:lnTo>
                    <a:lnTo>
                      <a:pt x="103" y="16"/>
                    </a:lnTo>
                    <a:lnTo>
                      <a:pt x="113" y="16"/>
                    </a:lnTo>
                    <a:lnTo>
                      <a:pt x="123" y="16"/>
                    </a:lnTo>
                    <a:lnTo>
                      <a:pt x="130" y="14"/>
                    </a:lnTo>
                    <a:lnTo>
                      <a:pt x="136" y="16"/>
                    </a:lnTo>
                    <a:lnTo>
                      <a:pt x="142" y="23"/>
                    </a:lnTo>
                    <a:lnTo>
                      <a:pt x="148" y="33"/>
                    </a:lnTo>
                    <a:lnTo>
                      <a:pt x="151" y="39"/>
                    </a:lnTo>
                    <a:lnTo>
                      <a:pt x="148" y="43"/>
                    </a:lnTo>
                    <a:lnTo>
                      <a:pt x="142" y="45"/>
                    </a:lnTo>
                    <a:lnTo>
                      <a:pt x="134" y="48"/>
                    </a:lnTo>
                    <a:lnTo>
                      <a:pt x="128" y="48"/>
                    </a:lnTo>
                    <a:lnTo>
                      <a:pt x="121" y="50"/>
                    </a:lnTo>
                    <a:lnTo>
                      <a:pt x="115" y="50"/>
                    </a:lnTo>
                    <a:lnTo>
                      <a:pt x="107" y="52"/>
                    </a:lnTo>
                    <a:lnTo>
                      <a:pt x="103" y="52"/>
                    </a:lnTo>
                    <a:close/>
                  </a:path>
                </a:pathLst>
              </a:custGeom>
              <a:noFill/>
              <a:ln w="7938">
                <a:solidFill>
                  <a:schemeClr val="hlink"/>
                </a:solidFill>
                <a:prstDash val="solid"/>
                <a:round/>
                <a:headEnd/>
                <a:tailEnd/>
              </a:ln>
            </p:spPr>
            <p:txBody>
              <a:bodyPr/>
              <a:lstStyle/>
              <a:p>
                <a:endParaRPr lang="es-AR"/>
              </a:p>
            </p:txBody>
          </p:sp>
        </p:grpSp>
        <p:grpSp>
          <p:nvGrpSpPr>
            <p:cNvPr id="51233" name="Group 33"/>
            <p:cNvGrpSpPr>
              <a:grpSpLocks/>
            </p:cNvGrpSpPr>
            <p:nvPr/>
          </p:nvGrpSpPr>
          <p:grpSpPr bwMode="auto">
            <a:xfrm>
              <a:off x="477" y="2228"/>
              <a:ext cx="93" cy="85"/>
              <a:chOff x="1736" y="2059"/>
              <a:chExt cx="156" cy="158"/>
            </a:xfrm>
          </p:grpSpPr>
          <p:sp>
            <p:nvSpPr>
              <p:cNvPr id="51234" name="Freeform 34"/>
              <p:cNvSpPr>
                <a:spLocks/>
              </p:cNvSpPr>
              <p:nvPr/>
            </p:nvSpPr>
            <p:spPr bwMode="auto">
              <a:xfrm>
                <a:off x="1736" y="2059"/>
                <a:ext cx="156" cy="158"/>
              </a:xfrm>
              <a:custGeom>
                <a:avLst/>
                <a:gdLst/>
                <a:ahLst/>
                <a:cxnLst>
                  <a:cxn ang="0">
                    <a:pos x="38" y="156"/>
                  </a:cxn>
                  <a:cxn ang="0">
                    <a:pos x="25" y="154"/>
                  </a:cxn>
                  <a:cxn ang="0">
                    <a:pos x="13" y="150"/>
                  </a:cxn>
                  <a:cxn ang="0">
                    <a:pos x="2" y="146"/>
                  </a:cxn>
                  <a:cxn ang="0">
                    <a:pos x="6" y="139"/>
                  </a:cxn>
                  <a:cxn ang="0">
                    <a:pos x="13" y="129"/>
                  </a:cxn>
                  <a:cxn ang="0">
                    <a:pos x="21" y="116"/>
                  </a:cxn>
                  <a:cxn ang="0">
                    <a:pos x="25" y="104"/>
                  </a:cxn>
                  <a:cxn ang="0">
                    <a:pos x="29" y="96"/>
                  </a:cxn>
                  <a:cxn ang="0">
                    <a:pos x="31" y="96"/>
                  </a:cxn>
                  <a:cxn ang="0">
                    <a:pos x="33" y="95"/>
                  </a:cxn>
                  <a:cxn ang="0">
                    <a:pos x="33" y="93"/>
                  </a:cxn>
                  <a:cxn ang="0">
                    <a:pos x="15" y="85"/>
                  </a:cxn>
                  <a:cxn ang="0">
                    <a:pos x="12" y="66"/>
                  </a:cxn>
                  <a:cxn ang="0">
                    <a:pos x="13" y="60"/>
                  </a:cxn>
                  <a:cxn ang="0">
                    <a:pos x="21" y="60"/>
                  </a:cxn>
                  <a:cxn ang="0">
                    <a:pos x="23" y="62"/>
                  </a:cxn>
                  <a:cxn ang="0">
                    <a:pos x="27" y="66"/>
                  </a:cxn>
                  <a:cxn ang="0">
                    <a:pos x="33" y="64"/>
                  </a:cxn>
                  <a:cxn ang="0">
                    <a:pos x="38" y="60"/>
                  </a:cxn>
                  <a:cxn ang="0">
                    <a:pos x="38" y="54"/>
                  </a:cxn>
                  <a:cxn ang="0">
                    <a:pos x="38" y="47"/>
                  </a:cxn>
                  <a:cxn ang="0">
                    <a:pos x="56" y="35"/>
                  </a:cxn>
                  <a:cxn ang="0">
                    <a:pos x="71" y="23"/>
                  </a:cxn>
                  <a:cxn ang="0">
                    <a:pos x="85" y="18"/>
                  </a:cxn>
                  <a:cxn ang="0">
                    <a:pos x="90" y="14"/>
                  </a:cxn>
                  <a:cxn ang="0">
                    <a:pos x="104" y="6"/>
                  </a:cxn>
                  <a:cxn ang="0">
                    <a:pos x="115" y="0"/>
                  </a:cxn>
                  <a:cxn ang="0">
                    <a:pos x="123" y="14"/>
                  </a:cxn>
                  <a:cxn ang="0">
                    <a:pos x="138" y="23"/>
                  </a:cxn>
                  <a:cxn ang="0">
                    <a:pos x="154" y="35"/>
                  </a:cxn>
                  <a:cxn ang="0">
                    <a:pos x="156" y="47"/>
                  </a:cxn>
                  <a:cxn ang="0">
                    <a:pos x="142" y="56"/>
                  </a:cxn>
                  <a:cxn ang="0">
                    <a:pos x="148" y="70"/>
                  </a:cxn>
                  <a:cxn ang="0">
                    <a:pos x="146" y="77"/>
                  </a:cxn>
                  <a:cxn ang="0">
                    <a:pos x="144" y="83"/>
                  </a:cxn>
                  <a:cxn ang="0">
                    <a:pos x="146" y="85"/>
                  </a:cxn>
                  <a:cxn ang="0">
                    <a:pos x="150" y="87"/>
                  </a:cxn>
                  <a:cxn ang="0">
                    <a:pos x="150" y="89"/>
                  </a:cxn>
                  <a:cxn ang="0">
                    <a:pos x="148" y="91"/>
                  </a:cxn>
                  <a:cxn ang="0">
                    <a:pos x="144" y="93"/>
                  </a:cxn>
                  <a:cxn ang="0">
                    <a:pos x="144" y="96"/>
                  </a:cxn>
                  <a:cxn ang="0">
                    <a:pos x="144" y="100"/>
                  </a:cxn>
                  <a:cxn ang="0">
                    <a:pos x="146" y="108"/>
                  </a:cxn>
                  <a:cxn ang="0">
                    <a:pos x="140" y="116"/>
                  </a:cxn>
                  <a:cxn ang="0">
                    <a:pos x="131" y="123"/>
                  </a:cxn>
                  <a:cxn ang="0">
                    <a:pos x="121" y="127"/>
                  </a:cxn>
                  <a:cxn ang="0">
                    <a:pos x="113" y="129"/>
                  </a:cxn>
                  <a:cxn ang="0">
                    <a:pos x="104" y="133"/>
                  </a:cxn>
                  <a:cxn ang="0">
                    <a:pos x="96" y="135"/>
                  </a:cxn>
                  <a:cxn ang="0">
                    <a:pos x="88" y="141"/>
                  </a:cxn>
                  <a:cxn ang="0">
                    <a:pos x="86" y="148"/>
                  </a:cxn>
                  <a:cxn ang="0">
                    <a:pos x="86" y="154"/>
                  </a:cxn>
                  <a:cxn ang="0">
                    <a:pos x="85" y="158"/>
                  </a:cxn>
                  <a:cxn ang="0">
                    <a:pos x="73" y="158"/>
                  </a:cxn>
                  <a:cxn ang="0">
                    <a:pos x="58" y="158"/>
                  </a:cxn>
                  <a:cxn ang="0">
                    <a:pos x="46" y="158"/>
                  </a:cxn>
                </a:cxnLst>
                <a:rect l="0" t="0" r="r" b="b"/>
                <a:pathLst>
                  <a:path w="156" h="158">
                    <a:moveTo>
                      <a:pt x="42" y="158"/>
                    </a:moveTo>
                    <a:lnTo>
                      <a:pt x="38" y="156"/>
                    </a:lnTo>
                    <a:lnTo>
                      <a:pt x="31" y="156"/>
                    </a:lnTo>
                    <a:lnTo>
                      <a:pt x="25" y="154"/>
                    </a:lnTo>
                    <a:lnTo>
                      <a:pt x="19" y="152"/>
                    </a:lnTo>
                    <a:lnTo>
                      <a:pt x="13" y="150"/>
                    </a:lnTo>
                    <a:lnTo>
                      <a:pt x="6" y="148"/>
                    </a:lnTo>
                    <a:lnTo>
                      <a:pt x="2" y="146"/>
                    </a:lnTo>
                    <a:lnTo>
                      <a:pt x="0" y="144"/>
                    </a:lnTo>
                    <a:lnTo>
                      <a:pt x="6" y="139"/>
                    </a:lnTo>
                    <a:lnTo>
                      <a:pt x="12" y="135"/>
                    </a:lnTo>
                    <a:lnTo>
                      <a:pt x="13" y="129"/>
                    </a:lnTo>
                    <a:lnTo>
                      <a:pt x="19" y="123"/>
                    </a:lnTo>
                    <a:lnTo>
                      <a:pt x="21" y="116"/>
                    </a:lnTo>
                    <a:lnTo>
                      <a:pt x="23" y="110"/>
                    </a:lnTo>
                    <a:lnTo>
                      <a:pt x="25" y="104"/>
                    </a:lnTo>
                    <a:lnTo>
                      <a:pt x="27" y="96"/>
                    </a:lnTo>
                    <a:lnTo>
                      <a:pt x="29" y="96"/>
                    </a:lnTo>
                    <a:lnTo>
                      <a:pt x="29" y="96"/>
                    </a:lnTo>
                    <a:lnTo>
                      <a:pt x="31" y="96"/>
                    </a:lnTo>
                    <a:lnTo>
                      <a:pt x="33" y="95"/>
                    </a:lnTo>
                    <a:lnTo>
                      <a:pt x="33" y="95"/>
                    </a:lnTo>
                    <a:lnTo>
                      <a:pt x="33" y="93"/>
                    </a:lnTo>
                    <a:lnTo>
                      <a:pt x="33" y="93"/>
                    </a:lnTo>
                    <a:lnTo>
                      <a:pt x="23" y="91"/>
                    </a:lnTo>
                    <a:lnTo>
                      <a:pt x="15" y="85"/>
                    </a:lnTo>
                    <a:lnTo>
                      <a:pt x="13" y="77"/>
                    </a:lnTo>
                    <a:lnTo>
                      <a:pt x="12" y="66"/>
                    </a:lnTo>
                    <a:lnTo>
                      <a:pt x="13" y="62"/>
                    </a:lnTo>
                    <a:lnTo>
                      <a:pt x="13" y="60"/>
                    </a:lnTo>
                    <a:lnTo>
                      <a:pt x="15" y="60"/>
                    </a:lnTo>
                    <a:lnTo>
                      <a:pt x="21" y="60"/>
                    </a:lnTo>
                    <a:lnTo>
                      <a:pt x="23" y="62"/>
                    </a:lnTo>
                    <a:lnTo>
                      <a:pt x="23" y="62"/>
                    </a:lnTo>
                    <a:lnTo>
                      <a:pt x="25" y="64"/>
                    </a:lnTo>
                    <a:lnTo>
                      <a:pt x="27" y="66"/>
                    </a:lnTo>
                    <a:lnTo>
                      <a:pt x="31" y="66"/>
                    </a:lnTo>
                    <a:lnTo>
                      <a:pt x="33" y="64"/>
                    </a:lnTo>
                    <a:lnTo>
                      <a:pt x="37" y="62"/>
                    </a:lnTo>
                    <a:lnTo>
                      <a:pt x="38" y="60"/>
                    </a:lnTo>
                    <a:lnTo>
                      <a:pt x="38" y="56"/>
                    </a:lnTo>
                    <a:lnTo>
                      <a:pt x="38" y="54"/>
                    </a:lnTo>
                    <a:lnTo>
                      <a:pt x="38" y="50"/>
                    </a:lnTo>
                    <a:lnTo>
                      <a:pt x="38" y="47"/>
                    </a:lnTo>
                    <a:lnTo>
                      <a:pt x="46" y="41"/>
                    </a:lnTo>
                    <a:lnTo>
                      <a:pt x="56" y="35"/>
                    </a:lnTo>
                    <a:lnTo>
                      <a:pt x="63" y="29"/>
                    </a:lnTo>
                    <a:lnTo>
                      <a:pt x="71" y="23"/>
                    </a:lnTo>
                    <a:lnTo>
                      <a:pt x="79" y="20"/>
                    </a:lnTo>
                    <a:lnTo>
                      <a:pt x="85" y="18"/>
                    </a:lnTo>
                    <a:lnTo>
                      <a:pt x="90" y="14"/>
                    </a:lnTo>
                    <a:lnTo>
                      <a:pt x="90" y="14"/>
                    </a:lnTo>
                    <a:lnTo>
                      <a:pt x="96" y="10"/>
                    </a:lnTo>
                    <a:lnTo>
                      <a:pt x="104" y="6"/>
                    </a:lnTo>
                    <a:lnTo>
                      <a:pt x="111" y="2"/>
                    </a:lnTo>
                    <a:lnTo>
                      <a:pt x="115" y="0"/>
                    </a:lnTo>
                    <a:lnTo>
                      <a:pt x="117" y="8"/>
                    </a:lnTo>
                    <a:lnTo>
                      <a:pt x="123" y="14"/>
                    </a:lnTo>
                    <a:lnTo>
                      <a:pt x="131" y="20"/>
                    </a:lnTo>
                    <a:lnTo>
                      <a:pt x="138" y="23"/>
                    </a:lnTo>
                    <a:lnTo>
                      <a:pt x="146" y="29"/>
                    </a:lnTo>
                    <a:lnTo>
                      <a:pt x="154" y="35"/>
                    </a:lnTo>
                    <a:lnTo>
                      <a:pt x="156" y="41"/>
                    </a:lnTo>
                    <a:lnTo>
                      <a:pt x="156" y="47"/>
                    </a:lnTo>
                    <a:lnTo>
                      <a:pt x="148" y="50"/>
                    </a:lnTo>
                    <a:lnTo>
                      <a:pt x="142" y="56"/>
                    </a:lnTo>
                    <a:lnTo>
                      <a:pt x="140" y="62"/>
                    </a:lnTo>
                    <a:lnTo>
                      <a:pt x="148" y="70"/>
                    </a:lnTo>
                    <a:lnTo>
                      <a:pt x="148" y="73"/>
                    </a:lnTo>
                    <a:lnTo>
                      <a:pt x="146" y="77"/>
                    </a:lnTo>
                    <a:lnTo>
                      <a:pt x="144" y="79"/>
                    </a:lnTo>
                    <a:lnTo>
                      <a:pt x="144" y="83"/>
                    </a:lnTo>
                    <a:lnTo>
                      <a:pt x="146" y="85"/>
                    </a:lnTo>
                    <a:lnTo>
                      <a:pt x="146" y="85"/>
                    </a:lnTo>
                    <a:lnTo>
                      <a:pt x="148" y="87"/>
                    </a:lnTo>
                    <a:lnTo>
                      <a:pt x="150" y="87"/>
                    </a:lnTo>
                    <a:lnTo>
                      <a:pt x="150" y="87"/>
                    </a:lnTo>
                    <a:lnTo>
                      <a:pt x="150" y="89"/>
                    </a:lnTo>
                    <a:lnTo>
                      <a:pt x="150" y="89"/>
                    </a:lnTo>
                    <a:lnTo>
                      <a:pt x="148" y="91"/>
                    </a:lnTo>
                    <a:lnTo>
                      <a:pt x="146" y="93"/>
                    </a:lnTo>
                    <a:lnTo>
                      <a:pt x="144" y="93"/>
                    </a:lnTo>
                    <a:lnTo>
                      <a:pt x="144" y="95"/>
                    </a:lnTo>
                    <a:lnTo>
                      <a:pt x="144" y="96"/>
                    </a:lnTo>
                    <a:lnTo>
                      <a:pt x="144" y="98"/>
                    </a:lnTo>
                    <a:lnTo>
                      <a:pt x="144" y="100"/>
                    </a:lnTo>
                    <a:lnTo>
                      <a:pt x="146" y="102"/>
                    </a:lnTo>
                    <a:lnTo>
                      <a:pt x="146" y="108"/>
                    </a:lnTo>
                    <a:lnTo>
                      <a:pt x="144" y="112"/>
                    </a:lnTo>
                    <a:lnTo>
                      <a:pt x="140" y="116"/>
                    </a:lnTo>
                    <a:lnTo>
                      <a:pt x="134" y="120"/>
                    </a:lnTo>
                    <a:lnTo>
                      <a:pt x="131" y="123"/>
                    </a:lnTo>
                    <a:lnTo>
                      <a:pt x="127" y="125"/>
                    </a:lnTo>
                    <a:lnTo>
                      <a:pt x="121" y="127"/>
                    </a:lnTo>
                    <a:lnTo>
                      <a:pt x="117" y="129"/>
                    </a:lnTo>
                    <a:lnTo>
                      <a:pt x="113" y="129"/>
                    </a:lnTo>
                    <a:lnTo>
                      <a:pt x="108" y="131"/>
                    </a:lnTo>
                    <a:lnTo>
                      <a:pt x="104" y="133"/>
                    </a:lnTo>
                    <a:lnTo>
                      <a:pt x="100" y="133"/>
                    </a:lnTo>
                    <a:lnTo>
                      <a:pt x="96" y="135"/>
                    </a:lnTo>
                    <a:lnTo>
                      <a:pt x="90" y="139"/>
                    </a:lnTo>
                    <a:lnTo>
                      <a:pt x="88" y="141"/>
                    </a:lnTo>
                    <a:lnTo>
                      <a:pt x="86" y="144"/>
                    </a:lnTo>
                    <a:lnTo>
                      <a:pt x="86" y="148"/>
                    </a:lnTo>
                    <a:lnTo>
                      <a:pt x="86" y="150"/>
                    </a:lnTo>
                    <a:lnTo>
                      <a:pt x="86" y="154"/>
                    </a:lnTo>
                    <a:lnTo>
                      <a:pt x="88" y="156"/>
                    </a:lnTo>
                    <a:lnTo>
                      <a:pt x="85" y="158"/>
                    </a:lnTo>
                    <a:lnTo>
                      <a:pt x="79" y="158"/>
                    </a:lnTo>
                    <a:lnTo>
                      <a:pt x="73" y="158"/>
                    </a:lnTo>
                    <a:lnTo>
                      <a:pt x="65" y="158"/>
                    </a:lnTo>
                    <a:lnTo>
                      <a:pt x="58" y="158"/>
                    </a:lnTo>
                    <a:lnTo>
                      <a:pt x="52" y="158"/>
                    </a:lnTo>
                    <a:lnTo>
                      <a:pt x="46" y="158"/>
                    </a:lnTo>
                    <a:lnTo>
                      <a:pt x="42" y="158"/>
                    </a:lnTo>
                    <a:close/>
                  </a:path>
                </a:pathLst>
              </a:custGeom>
              <a:solidFill>
                <a:srgbClr val="FFFFFF"/>
              </a:solidFill>
              <a:ln w="9525">
                <a:solidFill>
                  <a:schemeClr val="hlink"/>
                </a:solidFill>
                <a:round/>
                <a:headEnd/>
                <a:tailEnd/>
              </a:ln>
            </p:spPr>
            <p:txBody>
              <a:bodyPr/>
              <a:lstStyle/>
              <a:p>
                <a:endParaRPr lang="es-AR"/>
              </a:p>
            </p:txBody>
          </p:sp>
          <p:sp>
            <p:nvSpPr>
              <p:cNvPr id="51235" name="Freeform 35"/>
              <p:cNvSpPr>
                <a:spLocks/>
              </p:cNvSpPr>
              <p:nvPr/>
            </p:nvSpPr>
            <p:spPr bwMode="auto">
              <a:xfrm>
                <a:off x="1736" y="2059"/>
                <a:ext cx="156" cy="158"/>
              </a:xfrm>
              <a:custGeom>
                <a:avLst/>
                <a:gdLst/>
                <a:ahLst/>
                <a:cxnLst>
                  <a:cxn ang="0">
                    <a:pos x="38" y="156"/>
                  </a:cxn>
                  <a:cxn ang="0">
                    <a:pos x="25" y="154"/>
                  </a:cxn>
                  <a:cxn ang="0">
                    <a:pos x="13" y="150"/>
                  </a:cxn>
                  <a:cxn ang="0">
                    <a:pos x="2" y="146"/>
                  </a:cxn>
                  <a:cxn ang="0">
                    <a:pos x="6" y="139"/>
                  </a:cxn>
                  <a:cxn ang="0">
                    <a:pos x="13" y="129"/>
                  </a:cxn>
                  <a:cxn ang="0">
                    <a:pos x="21" y="116"/>
                  </a:cxn>
                  <a:cxn ang="0">
                    <a:pos x="25" y="104"/>
                  </a:cxn>
                  <a:cxn ang="0">
                    <a:pos x="29" y="96"/>
                  </a:cxn>
                  <a:cxn ang="0">
                    <a:pos x="31" y="96"/>
                  </a:cxn>
                  <a:cxn ang="0">
                    <a:pos x="33" y="95"/>
                  </a:cxn>
                  <a:cxn ang="0">
                    <a:pos x="33" y="93"/>
                  </a:cxn>
                  <a:cxn ang="0">
                    <a:pos x="15" y="85"/>
                  </a:cxn>
                  <a:cxn ang="0">
                    <a:pos x="12" y="66"/>
                  </a:cxn>
                  <a:cxn ang="0">
                    <a:pos x="13" y="60"/>
                  </a:cxn>
                  <a:cxn ang="0">
                    <a:pos x="21" y="60"/>
                  </a:cxn>
                  <a:cxn ang="0">
                    <a:pos x="23" y="62"/>
                  </a:cxn>
                  <a:cxn ang="0">
                    <a:pos x="27" y="66"/>
                  </a:cxn>
                  <a:cxn ang="0">
                    <a:pos x="33" y="64"/>
                  </a:cxn>
                  <a:cxn ang="0">
                    <a:pos x="38" y="60"/>
                  </a:cxn>
                  <a:cxn ang="0">
                    <a:pos x="38" y="54"/>
                  </a:cxn>
                  <a:cxn ang="0">
                    <a:pos x="38" y="47"/>
                  </a:cxn>
                  <a:cxn ang="0">
                    <a:pos x="56" y="35"/>
                  </a:cxn>
                  <a:cxn ang="0">
                    <a:pos x="71" y="23"/>
                  </a:cxn>
                  <a:cxn ang="0">
                    <a:pos x="85" y="18"/>
                  </a:cxn>
                  <a:cxn ang="0">
                    <a:pos x="90" y="14"/>
                  </a:cxn>
                  <a:cxn ang="0">
                    <a:pos x="104" y="6"/>
                  </a:cxn>
                  <a:cxn ang="0">
                    <a:pos x="115" y="0"/>
                  </a:cxn>
                  <a:cxn ang="0">
                    <a:pos x="123" y="14"/>
                  </a:cxn>
                  <a:cxn ang="0">
                    <a:pos x="138" y="23"/>
                  </a:cxn>
                  <a:cxn ang="0">
                    <a:pos x="154" y="35"/>
                  </a:cxn>
                  <a:cxn ang="0">
                    <a:pos x="156" y="47"/>
                  </a:cxn>
                  <a:cxn ang="0">
                    <a:pos x="142" y="56"/>
                  </a:cxn>
                  <a:cxn ang="0">
                    <a:pos x="148" y="70"/>
                  </a:cxn>
                  <a:cxn ang="0">
                    <a:pos x="146" y="77"/>
                  </a:cxn>
                  <a:cxn ang="0">
                    <a:pos x="144" y="83"/>
                  </a:cxn>
                  <a:cxn ang="0">
                    <a:pos x="146" y="85"/>
                  </a:cxn>
                  <a:cxn ang="0">
                    <a:pos x="150" y="87"/>
                  </a:cxn>
                  <a:cxn ang="0">
                    <a:pos x="150" y="89"/>
                  </a:cxn>
                  <a:cxn ang="0">
                    <a:pos x="148" y="91"/>
                  </a:cxn>
                  <a:cxn ang="0">
                    <a:pos x="144" y="93"/>
                  </a:cxn>
                  <a:cxn ang="0">
                    <a:pos x="144" y="96"/>
                  </a:cxn>
                  <a:cxn ang="0">
                    <a:pos x="144" y="100"/>
                  </a:cxn>
                  <a:cxn ang="0">
                    <a:pos x="146" y="108"/>
                  </a:cxn>
                  <a:cxn ang="0">
                    <a:pos x="140" y="116"/>
                  </a:cxn>
                  <a:cxn ang="0">
                    <a:pos x="131" y="123"/>
                  </a:cxn>
                  <a:cxn ang="0">
                    <a:pos x="121" y="127"/>
                  </a:cxn>
                  <a:cxn ang="0">
                    <a:pos x="113" y="129"/>
                  </a:cxn>
                  <a:cxn ang="0">
                    <a:pos x="104" y="133"/>
                  </a:cxn>
                  <a:cxn ang="0">
                    <a:pos x="96" y="135"/>
                  </a:cxn>
                  <a:cxn ang="0">
                    <a:pos x="88" y="141"/>
                  </a:cxn>
                  <a:cxn ang="0">
                    <a:pos x="86" y="148"/>
                  </a:cxn>
                  <a:cxn ang="0">
                    <a:pos x="86" y="154"/>
                  </a:cxn>
                  <a:cxn ang="0">
                    <a:pos x="85" y="158"/>
                  </a:cxn>
                  <a:cxn ang="0">
                    <a:pos x="73" y="158"/>
                  </a:cxn>
                  <a:cxn ang="0">
                    <a:pos x="58" y="158"/>
                  </a:cxn>
                  <a:cxn ang="0">
                    <a:pos x="46" y="158"/>
                  </a:cxn>
                </a:cxnLst>
                <a:rect l="0" t="0" r="r" b="b"/>
                <a:pathLst>
                  <a:path w="156" h="158">
                    <a:moveTo>
                      <a:pt x="42" y="158"/>
                    </a:moveTo>
                    <a:lnTo>
                      <a:pt x="38" y="156"/>
                    </a:lnTo>
                    <a:lnTo>
                      <a:pt x="31" y="156"/>
                    </a:lnTo>
                    <a:lnTo>
                      <a:pt x="25" y="154"/>
                    </a:lnTo>
                    <a:lnTo>
                      <a:pt x="19" y="152"/>
                    </a:lnTo>
                    <a:lnTo>
                      <a:pt x="13" y="150"/>
                    </a:lnTo>
                    <a:lnTo>
                      <a:pt x="6" y="148"/>
                    </a:lnTo>
                    <a:lnTo>
                      <a:pt x="2" y="146"/>
                    </a:lnTo>
                    <a:lnTo>
                      <a:pt x="0" y="144"/>
                    </a:lnTo>
                    <a:lnTo>
                      <a:pt x="6" y="139"/>
                    </a:lnTo>
                    <a:lnTo>
                      <a:pt x="12" y="135"/>
                    </a:lnTo>
                    <a:lnTo>
                      <a:pt x="13" y="129"/>
                    </a:lnTo>
                    <a:lnTo>
                      <a:pt x="19" y="123"/>
                    </a:lnTo>
                    <a:lnTo>
                      <a:pt x="21" y="116"/>
                    </a:lnTo>
                    <a:lnTo>
                      <a:pt x="23" y="110"/>
                    </a:lnTo>
                    <a:lnTo>
                      <a:pt x="25" y="104"/>
                    </a:lnTo>
                    <a:lnTo>
                      <a:pt x="27" y="96"/>
                    </a:lnTo>
                    <a:lnTo>
                      <a:pt x="29" y="96"/>
                    </a:lnTo>
                    <a:lnTo>
                      <a:pt x="29" y="96"/>
                    </a:lnTo>
                    <a:lnTo>
                      <a:pt x="31" y="96"/>
                    </a:lnTo>
                    <a:lnTo>
                      <a:pt x="33" y="95"/>
                    </a:lnTo>
                    <a:lnTo>
                      <a:pt x="33" y="95"/>
                    </a:lnTo>
                    <a:lnTo>
                      <a:pt x="33" y="93"/>
                    </a:lnTo>
                    <a:lnTo>
                      <a:pt x="33" y="93"/>
                    </a:lnTo>
                    <a:lnTo>
                      <a:pt x="23" y="91"/>
                    </a:lnTo>
                    <a:lnTo>
                      <a:pt x="15" y="85"/>
                    </a:lnTo>
                    <a:lnTo>
                      <a:pt x="13" y="77"/>
                    </a:lnTo>
                    <a:lnTo>
                      <a:pt x="12" y="66"/>
                    </a:lnTo>
                    <a:lnTo>
                      <a:pt x="13" y="62"/>
                    </a:lnTo>
                    <a:lnTo>
                      <a:pt x="13" y="60"/>
                    </a:lnTo>
                    <a:lnTo>
                      <a:pt x="15" y="60"/>
                    </a:lnTo>
                    <a:lnTo>
                      <a:pt x="21" y="60"/>
                    </a:lnTo>
                    <a:lnTo>
                      <a:pt x="23" y="62"/>
                    </a:lnTo>
                    <a:lnTo>
                      <a:pt x="23" y="62"/>
                    </a:lnTo>
                    <a:lnTo>
                      <a:pt x="25" y="64"/>
                    </a:lnTo>
                    <a:lnTo>
                      <a:pt x="27" y="66"/>
                    </a:lnTo>
                    <a:lnTo>
                      <a:pt x="31" y="66"/>
                    </a:lnTo>
                    <a:lnTo>
                      <a:pt x="33" y="64"/>
                    </a:lnTo>
                    <a:lnTo>
                      <a:pt x="37" y="62"/>
                    </a:lnTo>
                    <a:lnTo>
                      <a:pt x="38" y="60"/>
                    </a:lnTo>
                    <a:lnTo>
                      <a:pt x="38" y="56"/>
                    </a:lnTo>
                    <a:lnTo>
                      <a:pt x="38" y="54"/>
                    </a:lnTo>
                    <a:lnTo>
                      <a:pt x="38" y="50"/>
                    </a:lnTo>
                    <a:lnTo>
                      <a:pt x="38" y="47"/>
                    </a:lnTo>
                    <a:lnTo>
                      <a:pt x="46" y="41"/>
                    </a:lnTo>
                    <a:lnTo>
                      <a:pt x="56" y="35"/>
                    </a:lnTo>
                    <a:lnTo>
                      <a:pt x="63" y="29"/>
                    </a:lnTo>
                    <a:lnTo>
                      <a:pt x="71" y="23"/>
                    </a:lnTo>
                    <a:lnTo>
                      <a:pt x="79" y="20"/>
                    </a:lnTo>
                    <a:lnTo>
                      <a:pt x="85" y="18"/>
                    </a:lnTo>
                    <a:lnTo>
                      <a:pt x="90" y="14"/>
                    </a:lnTo>
                    <a:lnTo>
                      <a:pt x="90" y="14"/>
                    </a:lnTo>
                    <a:lnTo>
                      <a:pt x="96" y="10"/>
                    </a:lnTo>
                    <a:lnTo>
                      <a:pt x="104" y="6"/>
                    </a:lnTo>
                    <a:lnTo>
                      <a:pt x="111" y="2"/>
                    </a:lnTo>
                    <a:lnTo>
                      <a:pt x="115" y="0"/>
                    </a:lnTo>
                    <a:lnTo>
                      <a:pt x="117" y="8"/>
                    </a:lnTo>
                    <a:lnTo>
                      <a:pt x="123" y="14"/>
                    </a:lnTo>
                    <a:lnTo>
                      <a:pt x="131" y="20"/>
                    </a:lnTo>
                    <a:lnTo>
                      <a:pt x="138" y="23"/>
                    </a:lnTo>
                    <a:lnTo>
                      <a:pt x="146" y="29"/>
                    </a:lnTo>
                    <a:lnTo>
                      <a:pt x="154" y="35"/>
                    </a:lnTo>
                    <a:lnTo>
                      <a:pt x="156" y="41"/>
                    </a:lnTo>
                    <a:lnTo>
                      <a:pt x="156" y="47"/>
                    </a:lnTo>
                    <a:lnTo>
                      <a:pt x="148" y="50"/>
                    </a:lnTo>
                    <a:lnTo>
                      <a:pt x="142" y="56"/>
                    </a:lnTo>
                    <a:lnTo>
                      <a:pt x="140" y="62"/>
                    </a:lnTo>
                    <a:lnTo>
                      <a:pt x="148" y="70"/>
                    </a:lnTo>
                    <a:lnTo>
                      <a:pt x="148" y="73"/>
                    </a:lnTo>
                    <a:lnTo>
                      <a:pt x="146" y="77"/>
                    </a:lnTo>
                    <a:lnTo>
                      <a:pt x="144" y="79"/>
                    </a:lnTo>
                    <a:lnTo>
                      <a:pt x="144" y="83"/>
                    </a:lnTo>
                    <a:lnTo>
                      <a:pt x="146" y="85"/>
                    </a:lnTo>
                    <a:lnTo>
                      <a:pt x="146" y="85"/>
                    </a:lnTo>
                    <a:lnTo>
                      <a:pt x="148" y="87"/>
                    </a:lnTo>
                    <a:lnTo>
                      <a:pt x="150" y="87"/>
                    </a:lnTo>
                    <a:lnTo>
                      <a:pt x="150" y="87"/>
                    </a:lnTo>
                    <a:lnTo>
                      <a:pt x="150" y="89"/>
                    </a:lnTo>
                    <a:lnTo>
                      <a:pt x="150" y="89"/>
                    </a:lnTo>
                    <a:lnTo>
                      <a:pt x="148" y="91"/>
                    </a:lnTo>
                    <a:lnTo>
                      <a:pt x="146" y="93"/>
                    </a:lnTo>
                    <a:lnTo>
                      <a:pt x="144" y="93"/>
                    </a:lnTo>
                    <a:lnTo>
                      <a:pt x="144" y="95"/>
                    </a:lnTo>
                    <a:lnTo>
                      <a:pt x="144" y="96"/>
                    </a:lnTo>
                    <a:lnTo>
                      <a:pt x="144" y="98"/>
                    </a:lnTo>
                    <a:lnTo>
                      <a:pt x="144" y="100"/>
                    </a:lnTo>
                    <a:lnTo>
                      <a:pt x="146" y="102"/>
                    </a:lnTo>
                    <a:lnTo>
                      <a:pt x="146" y="108"/>
                    </a:lnTo>
                    <a:lnTo>
                      <a:pt x="144" y="112"/>
                    </a:lnTo>
                    <a:lnTo>
                      <a:pt x="140" y="116"/>
                    </a:lnTo>
                    <a:lnTo>
                      <a:pt x="134" y="120"/>
                    </a:lnTo>
                    <a:lnTo>
                      <a:pt x="131" y="123"/>
                    </a:lnTo>
                    <a:lnTo>
                      <a:pt x="127" y="125"/>
                    </a:lnTo>
                    <a:lnTo>
                      <a:pt x="121" y="127"/>
                    </a:lnTo>
                    <a:lnTo>
                      <a:pt x="117" y="129"/>
                    </a:lnTo>
                    <a:lnTo>
                      <a:pt x="113" y="129"/>
                    </a:lnTo>
                    <a:lnTo>
                      <a:pt x="108" y="131"/>
                    </a:lnTo>
                    <a:lnTo>
                      <a:pt x="104" y="133"/>
                    </a:lnTo>
                    <a:lnTo>
                      <a:pt x="100" y="133"/>
                    </a:lnTo>
                    <a:lnTo>
                      <a:pt x="96" y="135"/>
                    </a:lnTo>
                    <a:lnTo>
                      <a:pt x="90" y="139"/>
                    </a:lnTo>
                    <a:lnTo>
                      <a:pt x="88" y="141"/>
                    </a:lnTo>
                    <a:lnTo>
                      <a:pt x="86" y="144"/>
                    </a:lnTo>
                    <a:lnTo>
                      <a:pt x="86" y="148"/>
                    </a:lnTo>
                    <a:lnTo>
                      <a:pt x="86" y="150"/>
                    </a:lnTo>
                    <a:lnTo>
                      <a:pt x="86" y="154"/>
                    </a:lnTo>
                    <a:lnTo>
                      <a:pt x="88" y="156"/>
                    </a:lnTo>
                    <a:lnTo>
                      <a:pt x="85" y="158"/>
                    </a:lnTo>
                    <a:lnTo>
                      <a:pt x="79" y="158"/>
                    </a:lnTo>
                    <a:lnTo>
                      <a:pt x="73" y="158"/>
                    </a:lnTo>
                    <a:lnTo>
                      <a:pt x="65" y="158"/>
                    </a:lnTo>
                    <a:lnTo>
                      <a:pt x="58" y="158"/>
                    </a:lnTo>
                    <a:lnTo>
                      <a:pt x="52" y="158"/>
                    </a:lnTo>
                    <a:lnTo>
                      <a:pt x="46" y="158"/>
                    </a:lnTo>
                    <a:lnTo>
                      <a:pt x="42" y="158"/>
                    </a:lnTo>
                    <a:close/>
                  </a:path>
                </a:pathLst>
              </a:custGeom>
              <a:noFill/>
              <a:ln w="7938">
                <a:solidFill>
                  <a:schemeClr val="hlink"/>
                </a:solidFill>
                <a:prstDash val="solid"/>
                <a:round/>
                <a:headEnd/>
                <a:tailEnd/>
              </a:ln>
            </p:spPr>
            <p:txBody>
              <a:bodyPr/>
              <a:lstStyle/>
              <a:p>
                <a:endParaRPr lang="es-AR"/>
              </a:p>
            </p:txBody>
          </p:sp>
        </p:grpSp>
        <p:grpSp>
          <p:nvGrpSpPr>
            <p:cNvPr id="51236" name="Group 36"/>
            <p:cNvGrpSpPr>
              <a:grpSpLocks/>
            </p:cNvGrpSpPr>
            <p:nvPr/>
          </p:nvGrpSpPr>
          <p:grpSpPr bwMode="auto">
            <a:xfrm>
              <a:off x="714" y="2237"/>
              <a:ext cx="49" cy="68"/>
              <a:chOff x="2133" y="2077"/>
              <a:chExt cx="81" cy="126"/>
            </a:xfrm>
          </p:grpSpPr>
          <p:sp>
            <p:nvSpPr>
              <p:cNvPr id="51237" name="Freeform 37"/>
              <p:cNvSpPr>
                <a:spLocks/>
              </p:cNvSpPr>
              <p:nvPr/>
            </p:nvSpPr>
            <p:spPr bwMode="auto">
              <a:xfrm>
                <a:off x="2133" y="2077"/>
                <a:ext cx="81" cy="126"/>
              </a:xfrm>
              <a:custGeom>
                <a:avLst/>
                <a:gdLst/>
                <a:ahLst/>
                <a:cxnLst>
                  <a:cxn ang="0">
                    <a:pos x="43" y="126"/>
                  </a:cxn>
                  <a:cxn ang="0">
                    <a:pos x="35" y="125"/>
                  </a:cxn>
                  <a:cxn ang="0">
                    <a:pos x="31" y="121"/>
                  </a:cxn>
                  <a:cxn ang="0">
                    <a:pos x="25" y="121"/>
                  </a:cxn>
                  <a:cxn ang="0">
                    <a:pos x="22" y="119"/>
                  </a:cxn>
                  <a:cxn ang="0">
                    <a:pos x="16" y="119"/>
                  </a:cxn>
                  <a:cxn ang="0">
                    <a:pos x="10" y="119"/>
                  </a:cxn>
                  <a:cxn ang="0">
                    <a:pos x="6" y="117"/>
                  </a:cxn>
                  <a:cxn ang="0">
                    <a:pos x="0" y="117"/>
                  </a:cxn>
                  <a:cxn ang="0">
                    <a:pos x="0" y="98"/>
                  </a:cxn>
                  <a:cxn ang="0">
                    <a:pos x="0" y="78"/>
                  </a:cxn>
                  <a:cxn ang="0">
                    <a:pos x="2" y="61"/>
                  </a:cxn>
                  <a:cxn ang="0">
                    <a:pos x="10" y="44"/>
                  </a:cxn>
                  <a:cxn ang="0">
                    <a:pos x="14" y="38"/>
                  </a:cxn>
                  <a:cxn ang="0">
                    <a:pos x="16" y="32"/>
                  </a:cxn>
                  <a:cxn ang="0">
                    <a:pos x="18" y="25"/>
                  </a:cxn>
                  <a:cxn ang="0">
                    <a:pos x="22" y="17"/>
                  </a:cxn>
                  <a:cxn ang="0">
                    <a:pos x="25" y="9"/>
                  </a:cxn>
                  <a:cxn ang="0">
                    <a:pos x="27" y="5"/>
                  </a:cxn>
                  <a:cxn ang="0">
                    <a:pos x="31" y="0"/>
                  </a:cxn>
                  <a:cxn ang="0">
                    <a:pos x="35" y="0"/>
                  </a:cxn>
                  <a:cxn ang="0">
                    <a:pos x="37" y="11"/>
                  </a:cxn>
                  <a:cxn ang="0">
                    <a:pos x="35" y="25"/>
                  </a:cxn>
                  <a:cxn ang="0">
                    <a:pos x="31" y="38"/>
                  </a:cxn>
                  <a:cxn ang="0">
                    <a:pos x="37" y="50"/>
                  </a:cxn>
                  <a:cxn ang="0">
                    <a:pos x="45" y="50"/>
                  </a:cxn>
                  <a:cxn ang="0">
                    <a:pos x="52" y="46"/>
                  </a:cxn>
                  <a:cxn ang="0">
                    <a:pos x="60" y="40"/>
                  </a:cxn>
                  <a:cxn ang="0">
                    <a:pos x="62" y="32"/>
                  </a:cxn>
                  <a:cxn ang="0">
                    <a:pos x="60" y="32"/>
                  </a:cxn>
                  <a:cxn ang="0">
                    <a:pos x="60" y="32"/>
                  </a:cxn>
                  <a:cxn ang="0">
                    <a:pos x="60" y="32"/>
                  </a:cxn>
                  <a:cxn ang="0">
                    <a:pos x="58" y="34"/>
                  </a:cxn>
                  <a:cxn ang="0">
                    <a:pos x="58" y="36"/>
                  </a:cxn>
                  <a:cxn ang="0">
                    <a:pos x="56" y="36"/>
                  </a:cxn>
                  <a:cxn ang="0">
                    <a:pos x="56" y="36"/>
                  </a:cxn>
                  <a:cxn ang="0">
                    <a:pos x="56" y="32"/>
                  </a:cxn>
                  <a:cxn ang="0">
                    <a:pos x="56" y="30"/>
                  </a:cxn>
                  <a:cxn ang="0">
                    <a:pos x="56" y="27"/>
                  </a:cxn>
                  <a:cxn ang="0">
                    <a:pos x="56" y="25"/>
                  </a:cxn>
                  <a:cxn ang="0">
                    <a:pos x="68" y="27"/>
                  </a:cxn>
                  <a:cxn ang="0">
                    <a:pos x="73" y="32"/>
                  </a:cxn>
                  <a:cxn ang="0">
                    <a:pos x="79" y="40"/>
                  </a:cxn>
                  <a:cxn ang="0">
                    <a:pos x="81" y="50"/>
                  </a:cxn>
                  <a:cxn ang="0">
                    <a:pos x="81" y="61"/>
                  </a:cxn>
                  <a:cxn ang="0">
                    <a:pos x="79" y="69"/>
                  </a:cxn>
                  <a:cxn ang="0">
                    <a:pos x="77" y="80"/>
                  </a:cxn>
                  <a:cxn ang="0">
                    <a:pos x="73" y="88"/>
                  </a:cxn>
                  <a:cxn ang="0">
                    <a:pos x="70" y="94"/>
                  </a:cxn>
                  <a:cxn ang="0">
                    <a:pos x="66" y="98"/>
                  </a:cxn>
                  <a:cxn ang="0">
                    <a:pos x="62" y="103"/>
                  </a:cxn>
                  <a:cxn ang="0">
                    <a:pos x="58" y="107"/>
                  </a:cxn>
                  <a:cxn ang="0">
                    <a:pos x="54" y="113"/>
                  </a:cxn>
                  <a:cxn ang="0">
                    <a:pos x="50" y="117"/>
                  </a:cxn>
                  <a:cxn ang="0">
                    <a:pos x="47" y="123"/>
                  </a:cxn>
                  <a:cxn ang="0">
                    <a:pos x="43" y="126"/>
                  </a:cxn>
                  <a:cxn ang="0">
                    <a:pos x="43" y="126"/>
                  </a:cxn>
                </a:cxnLst>
                <a:rect l="0" t="0" r="r" b="b"/>
                <a:pathLst>
                  <a:path w="81" h="126">
                    <a:moveTo>
                      <a:pt x="43" y="126"/>
                    </a:moveTo>
                    <a:lnTo>
                      <a:pt x="35" y="125"/>
                    </a:lnTo>
                    <a:lnTo>
                      <a:pt x="31" y="121"/>
                    </a:lnTo>
                    <a:lnTo>
                      <a:pt x="25" y="121"/>
                    </a:lnTo>
                    <a:lnTo>
                      <a:pt x="22" y="119"/>
                    </a:lnTo>
                    <a:lnTo>
                      <a:pt x="16" y="119"/>
                    </a:lnTo>
                    <a:lnTo>
                      <a:pt x="10" y="119"/>
                    </a:lnTo>
                    <a:lnTo>
                      <a:pt x="6" y="117"/>
                    </a:lnTo>
                    <a:lnTo>
                      <a:pt x="0" y="117"/>
                    </a:lnTo>
                    <a:lnTo>
                      <a:pt x="0" y="98"/>
                    </a:lnTo>
                    <a:lnTo>
                      <a:pt x="0" y="78"/>
                    </a:lnTo>
                    <a:lnTo>
                      <a:pt x="2" y="61"/>
                    </a:lnTo>
                    <a:lnTo>
                      <a:pt x="10" y="44"/>
                    </a:lnTo>
                    <a:lnTo>
                      <a:pt x="14" y="38"/>
                    </a:lnTo>
                    <a:lnTo>
                      <a:pt x="16" y="32"/>
                    </a:lnTo>
                    <a:lnTo>
                      <a:pt x="18" y="25"/>
                    </a:lnTo>
                    <a:lnTo>
                      <a:pt x="22" y="17"/>
                    </a:lnTo>
                    <a:lnTo>
                      <a:pt x="25" y="9"/>
                    </a:lnTo>
                    <a:lnTo>
                      <a:pt x="27" y="5"/>
                    </a:lnTo>
                    <a:lnTo>
                      <a:pt x="31" y="0"/>
                    </a:lnTo>
                    <a:lnTo>
                      <a:pt x="35" y="0"/>
                    </a:lnTo>
                    <a:lnTo>
                      <a:pt x="37" y="11"/>
                    </a:lnTo>
                    <a:lnTo>
                      <a:pt x="35" y="25"/>
                    </a:lnTo>
                    <a:lnTo>
                      <a:pt x="31" y="38"/>
                    </a:lnTo>
                    <a:lnTo>
                      <a:pt x="37" y="50"/>
                    </a:lnTo>
                    <a:lnTo>
                      <a:pt x="45" y="50"/>
                    </a:lnTo>
                    <a:lnTo>
                      <a:pt x="52" y="46"/>
                    </a:lnTo>
                    <a:lnTo>
                      <a:pt x="60" y="40"/>
                    </a:lnTo>
                    <a:lnTo>
                      <a:pt x="62" y="32"/>
                    </a:lnTo>
                    <a:lnTo>
                      <a:pt x="60" y="32"/>
                    </a:lnTo>
                    <a:lnTo>
                      <a:pt x="60" y="32"/>
                    </a:lnTo>
                    <a:lnTo>
                      <a:pt x="60" y="32"/>
                    </a:lnTo>
                    <a:lnTo>
                      <a:pt x="58" y="34"/>
                    </a:lnTo>
                    <a:lnTo>
                      <a:pt x="58" y="36"/>
                    </a:lnTo>
                    <a:lnTo>
                      <a:pt x="56" y="36"/>
                    </a:lnTo>
                    <a:lnTo>
                      <a:pt x="56" y="36"/>
                    </a:lnTo>
                    <a:lnTo>
                      <a:pt x="56" y="32"/>
                    </a:lnTo>
                    <a:lnTo>
                      <a:pt x="56" y="30"/>
                    </a:lnTo>
                    <a:lnTo>
                      <a:pt x="56" y="27"/>
                    </a:lnTo>
                    <a:lnTo>
                      <a:pt x="56" y="25"/>
                    </a:lnTo>
                    <a:lnTo>
                      <a:pt x="68" y="27"/>
                    </a:lnTo>
                    <a:lnTo>
                      <a:pt x="73" y="32"/>
                    </a:lnTo>
                    <a:lnTo>
                      <a:pt x="79" y="40"/>
                    </a:lnTo>
                    <a:lnTo>
                      <a:pt x="81" y="50"/>
                    </a:lnTo>
                    <a:lnTo>
                      <a:pt x="81" y="61"/>
                    </a:lnTo>
                    <a:lnTo>
                      <a:pt x="79" y="69"/>
                    </a:lnTo>
                    <a:lnTo>
                      <a:pt x="77" y="80"/>
                    </a:lnTo>
                    <a:lnTo>
                      <a:pt x="73" y="88"/>
                    </a:lnTo>
                    <a:lnTo>
                      <a:pt x="70" y="94"/>
                    </a:lnTo>
                    <a:lnTo>
                      <a:pt x="66" y="98"/>
                    </a:lnTo>
                    <a:lnTo>
                      <a:pt x="62" y="103"/>
                    </a:lnTo>
                    <a:lnTo>
                      <a:pt x="58" y="107"/>
                    </a:lnTo>
                    <a:lnTo>
                      <a:pt x="54" y="113"/>
                    </a:lnTo>
                    <a:lnTo>
                      <a:pt x="50" y="117"/>
                    </a:lnTo>
                    <a:lnTo>
                      <a:pt x="47" y="123"/>
                    </a:lnTo>
                    <a:lnTo>
                      <a:pt x="43" y="126"/>
                    </a:lnTo>
                    <a:lnTo>
                      <a:pt x="43" y="126"/>
                    </a:lnTo>
                    <a:close/>
                  </a:path>
                </a:pathLst>
              </a:custGeom>
              <a:solidFill>
                <a:srgbClr val="FFFFFF"/>
              </a:solidFill>
              <a:ln w="9525">
                <a:noFill/>
                <a:round/>
                <a:headEnd/>
                <a:tailEnd/>
              </a:ln>
            </p:spPr>
            <p:txBody>
              <a:bodyPr/>
              <a:lstStyle/>
              <a:p>
                <a:endParaRPr lang="es-AR"/>
              </a:p>
            </p:txBody>
          </p:sp>
          <p:sp>
            <p:nvSpPr>
              <p:cNvPr id="51238" name="Freeform 38"/>
              <p:cNvSpPr>
                <a:spLocks/>
              </p:cNvSpPr>
              <p:nvPr/>
            </p:nvSpPr>
            <p:spPr bwMode="auto">
              <a:xfrm>
                <a:off x="2133" y="2077"/>
                <a:ext cx="81" cy="126"/>
              </a:xfrm>
              <a:custGeom>
                <a:avLst/>
                <a:gdLst/>
                <a:ahLst/>
                <a:cxnLst>
                  <a:cxn ang="0">
                    <a:pos x="43" y="126"/>
                  </a:cxn>
                  <a:cxn ang="0">
                    <a:pos x="35" y="125"/>
                  </a:cxn>
                  <a:cxn ang="0">
                    <a:pos x="31" y="121"/>
                  </a:cxn>
                  <a:cxn ang="0">
                    <a:pos x="25" y="121"/>
                  </a:cxn>
                  <a:cxn ang="0">
                    <a:pos x="22" y="119"/>
                  </a:cxn>
                  <a:cxn ang="0">
                    <a:pos x="16" y="119"/>
                  </a:cxn>
                  <a:cxn ang="0">
                    <a:pos x="10" y="119"/>
                  </a:cxn>
                  <a:cxn ang="0">
                    <a:pos x="6" y="117"/>
                  </a:cxn>
                  <a:cxn ang="0">
                    <a:pos x="0" y="117"/>
                  </a:cxn>
                  <a:cxn ang="0">
                    <a:pos x="0" y="98"/>
                  </a:cxn>
                  <a:cxn ang="0">
                    <a:pos x="0" y="78"/>
                  </a:cxn>
                  <a:cxn ang="0">
                    <a:pos x="2" y="61"/>
                  </a:cxn>
                  <a:cxn ang="0">
                    <a:pos x="10" y="44"/>
                  </a:cxn>
                  <a:cxn ang="0">
                    <a:pos x="14" y="38"/>
                  </a:cxn>
                  <a:cxn ang="0">
                    <a:pos x="16" y="32"/>
                  </a:cxn>
                  <a:cxn ang="0">
                    <a:pos x="18" y="25"/>
                  </a:cxn>
                  <a:cxn ang="0">
                    <a:pos x="22" y="17"/>
                  </a:cxn>
                  <a:cxn ang="0">
                    <a:pos x="25" y="9"/>
                  </a:cxn>
                  <a:cxn ang="0">
                    <a:pos x="27" y="5"/>
                  </a:cxn>
                  <a:cxn ang="0">
                    <a:pos x="31" y="0"/>
                  </a:cxn>
                  <a:cxn ang="0">
                    <a:pos x="35" y="0"/>
                  </a:cxn>
                  <a:cxn ang="0">
                    <a:pos x="37" y="11"/>
                  </a:cxn>
                  <a:cxn ang="0">
                    <a:pos x="35" y="25"/>
                  </a:cxn>
                  <a:cxn ang="0">
                    <a:pos x="31" y="38"/>
                  </a:cxn>
                  <a:cxn ang="0">
                    <a:pos x="37" y="50"/>
                  </a:cxn>
                  <a:cxn ang="0">
                    <a:pos x="45" y="50"/>
                  </a:cxn>
                  <a:cxn ang="0">
                    <a:pos x="52" y="46"/>
                  </a:cxn>
                  <a:cxn ang="0">
                    <a:pos x="60" y="40"/>
                  </a:cxn>
                  <a:cxn ang="0">
                    <a:pos x="62" y="32"/>
                  </a:cxn>
                  <a:cxn ang="0">
                    <a:pos x="60" y="32"/>
                  </a:cxn>
                  <a:cxn ang="0">
                    <a:pos x="60" y="32"/>
                  </a:cxn>
                  <a:cxn ang="0">
                    <a:pos x="60" y="32"/>
                  </a:cxn>
                  <a:cxn ang="0">
                    <a:pos x="58" y="34"/>
                  </a:cxn>
                  <a:cxn ang="0">
                    <a:pos x="58" y="36"/>
                  </a:cxn>
                  <a:cxn ang="0">
                    <a:pos x="56" y="36"/>
                  </a:cxn>
                  <a:cxn ang="0">
                    <a:pos x="56" y="36"/>
                  </a:cxn>
                  <a:cxn ang="0">
                    <a:pos x="56" y="32"/>
                  </a:cxn>
                  <a:cxn ang="0">
                    <a:pos x="56" y="30"/>
                  </a:cxn>
                  <a:cxn ang="0">
                    <a:pos x="56" y="27"/>
                  </a:cxn>
                  <a:cxn ang="0">
                    <a:pos x="56" y="25"/>
                  </a:cxn>
                  <a:cxn ang="0">
                    <a:pos x="68" y="27"/>
                  </a:cxn>
                  <a:cxn ang="0">
                    <a:pos x="73" y="32"/>
                  </a:cxn>
                  <a:cxn ang="0">
                    <a:pos x="79" y="40"/>
                  </a:cxn>
                  <a:cxn ang="0">
                    <a:pos x="81" y="50"/>
                  </a:cxn>
                  <a:cxn ang="0">
                    <a:pos x="81" y="61"/>
                  </a:cxn>
                  <a:cxn ang="0">
                    <a:pos x="79" y="69"/>
                  </a:cxn>
                  <a:cxn ang="0">
                    <a:pos x="77" y="80"/>
                  </a:cxn>
                  <a:cxn ang="0">
                    <a:pos x="73" y="88"/>
                  </a:cxn>
                  <a:cxn ang="0">
                    <a:pos x="70" y="94"/>
                  </a:cxn>
                  <a:cxn ang="0">
                    <a:pos x="66" y="98"/>
                  </a:cxn>
                  <a:cxn ang="0">
                    <a:pos x="62" y="103"/>
                  </a:cxn>
                  <a:cxn ang="0">
                    <a:pos x="58" y="107"/>
                  </a:cxn>
                  <a:cxn ang="0">
                    <a:pos x="54" y="113"/>
                  </a:cxn>
                  <a:cxn ang="0">
                    <a:pos x="50" y="117"/>
                  </a:cxn>
                  <a:cxn ang="0">
                    <a:pos x="47" y="123"/>
                  </a:cxn>
                  <a:cxn ang="0">
                    <a:pos x="43" y="126"/>
                  </a:cxn>
                  <a:cxn ang="0">
                    <a:pos x="43" y="126"/>
                  </a:cxn>
                </a:cxnLst>
                <a:rect l="0" t="0" r="r" b="b"/>
                <a:pathLst>
                  <a:path w="81" h="126">
                    <a:moveTo>
                      <a:pt x="43" y="126"/>
                    </a:moveTo>
                    <a:lnTo>
                      <a:pt x="35" y="125"/>
                    </a:lnTo>
                    <a:lnTo>
                      <a:pt x="31" y="121"/>
                    </a:lnTo>
                    <a:lnTo>
                      <a:pt x="25" y="121"/>
                    </a:lnTo>
                    <a:lnTo>
                      <a:pt x="22" y="119"/>
                    </a:lnTo>
                    <a:lnTo>
                      <a:pt x="16" y="119"/>
                    </a:lnTo>
                    <a:lnTo>
                      <a:pt x="10" y="119"/>
                    </a:lnTo>
                    <a:lnTo>
                      <a:pt x="6" y="117"/>
                    </a:lnTo>
                    <a:lnTo>
                      <a:pt x="0" y="117"/>
                    </a:lnTo>
                    <a:lnTo>
                      <a:pt x="0" y="98"/>
                    </a:lnTo>
                    <a:lnTo>
                      <a:pt x="0" y="78"/>
                    </a:lnTo>
                    <a:lnTo>
                      <a:pt x="2" y="61"/>
                    </a:lnTo>
                    <a:lnTo>
                      <a:pt x="10" y="44"/>
                    </a:lnTo>
                    <a:lnTo>
                      <a:pt x="14" y="38"/>
                    </a:lnTo>
                    <a:lnTo>
                      <a:pt x="16" y="32"/>
                    </a:lnTo>
                    <a:lnTo>
                      <a:pt x="18" y="25"/>
                    </a:lnTo>
                    <a:lnTo>
                      <a:pt x="22" y="17"/>
                    </a:lnTo>
                    <a:lnTo>
                      <a:pt x="25" y="9"/>
                    </a:lnTo>
                    <a:lnTo>
                      <a:pt x="27" y="5"/>
                    </a:lnTo>
                    <a:lnTo>
                      <a:pt x="31" y="0"/>
                    </a:lnTo>
                    <a:lnTo>
                      <a:pt x="35" y="0"/>
                    </a:lnTo>
                    <a:lnTo>
                      <a:pt x="37" y="11"/>
                    </a:lnTo>
                    <a:lnTo>
                      <a:pt x="35" y="25"/>
                    </a:lnTo>
                    <a:lnTo>
                      <a:pt x="31" y="38"/>
                    </a:lnTo>
                    <a:lnTo>
                      <a:pt x="37" y="50"/>
                    </a:lnTo>
                    <a:lnTo>
                      <a:pt x="45" y="50"/>
                    </a:lnTo>
                    <a:lnTo>
                      <a:pt x="52" y="46"/>
                    </a:lnTo>
                    <a:lnTo>
                      <a:pt x="60" y="40"/>
                    </a:lnTo>
                    <a:lnTo>
                      <a:pt x="62" y="32"/>
                    </a:lnTo>
                    <a:lnTo>
                      <a:pt x="60" y="32"/>
                    </a:lnTo>
                    <a:lnTo>
                      <a:pt x="60" y="32"/>
                    </a:lnTo>
                    <a:lnTo>
                      <a:pt x="60" y="32"/>
                    </a:lnTo>
                    <a:lnTo>
                      <a:pt x="58" y="34"/>
                    </a:lnTo>
                    <a:lnTo>
                      <a:pt x="58" y="36"/>
                    </a:lnTo>
                    <a:lnTo>
                      <a:pt x="56" y="36"/>
                    </a:lnTo>
                    <a:lnTo>
                      <a:pt x="56" y="36"/>
                    </a:lnTo>
                    <a:lnTo>
                      <a:pt x="56" y="32"/>
                    </a:lnTo>
                    <a:lnTo>
                      <a:pt x="56" y="30"/>
                    </a:lnTo>
                    <a:lnTo>
                      <a:pt x="56" y="27"/>
                    </a:lnTo>
                    <a:lnTo>
                      <a:pt x="56" y="25"/>
                    </a:lnTo>
                    <a:lnTo>
                      <a:pt x="68" y="27"/>
                    </a:lnTo>
                    <a:lnTo>
                      <a:pt x="73" y="32"/>
                    </a:lnTo>
                    <a:lnTo>
                      <a:pt x="79" y="40"/>
                    </a:lnTo>
                    <a:lnTo>
                      <a:pt x="81" y="50"/>
                    </a:lnTo>
                    <a:lnTo>
                      <a:pt x="81" y="61"/>
                    </a:lnTo>
                    <a:lnTo>
                      <a:pt x="79" y="69"/>
                    </a:lnTo>
                    <a:lnTo>
                      <a:pt x="77" y="80"/>
                    </a:lnTo>
                    <a:lnTo>
                      <a:pt x="73" y="88"/>
                    </a:lnTo>
                    <a:lnTo>
                      <a:pt x="70" y="94"/>
                    </a:lnTo>
                    <a:lnTo>
                      <a:pt x="66" y="98"/>
                    </a:lnTo>
                    <a:lnTo>
                      <a:pt x="62" y="103"/>
                    </a:lnTo>
                    <a:lnTo>
                      <a:pt x="58" y="107"/>
                    </a:lnTo>
                    <a:lnTo>
                      <a:pt x="54" y="113"/>
                    </a:lnTo>
                    <a:lnTo>
                      <a:pt x="50" y="117"/>
                    </a:lnTo>
                    <a:lnTo>
                      <a:pt x="47" y="123"/>
                    </a:lnTo>
                    <a:lnTo>
                      <a:pt x="43" y="126"/>
                    </a:lnTo>
                    <a:lnTo>
                      <a:pt x="43" y="126"/>
                    </a:lnTo>
                    <a:close/>
                  </a:path>
                </a:pathLst>
              </a:custGeom>
              <a:noFill/>
              <a:ln w="7938">
                <a:solidFill>
                  <a:srgbClr val="000000"/>
                </a:solidFill>
                <a:prstDash val="solid"/>
                <a:round/>
                <a:headEnd/>
                <a:tailEnd/>
              </a:ln>
            </p:spPr>
            <p:txBody>
              <a:bodyPr/>
              <a:lstStyle/>
              <a:p>
                <a:endParaRPr lang="es-AR"/>
              </a:p>
            </p:txBody>
          </p:sp>
        </p:grpSp>
        <p:grpSp>
          <p:nvGrpSpPr>
            <p:cNvPr id="51239" name="Group 39"/>
            <p:cNvGrpSpPr>
              <a:grpSpLocks/>
            </p:cNvGrpSpPr>
            <p:nvPr/>
          </p:nvGrpSpPr>
          <p:grpSpPr bwMode="auto">
            <a:xfrm>
              <a:off x="451" y="2263"/>
              <a:ext cx="40" cy="41"/>
              <a:chOff x="1694" y="2125"/>
              <a:chExt cx="67" cy="75"/>
            </a:xfrm>
          </p:grpSpPr>
          <p:sp>
            <p:nvSpPr>
              <p:cNvPr id="51240" name="Freeform 40"/>
              <p:cNvSpPr>
                <a:spLocks/>
              </p:cNvSpPr>
              <p:nvPr/>
            </p:nvSpPr>
            <p:spPr bwMode="auto">
              <a:xfrm>
                <a:off x="1694" y="2125"/>
                <a:ext cx="67" cy="75"/>
              </a:xfrm>
              <a:custGeom>
                <a:avLst/>
                <a:gdLst/>
                <a:ahLst/>
                <a:cxnLst>
                  <a:cxn ang="0">
                    <a:pos x="34" y="75"/>
                  </a:cxn>
                  <a:cxn ang="0">
                    <a:pos x="27" y="71"/>
                  </a:cxn>
                  <a:cxn ang="0">
                    <a:pos x="19" y="65"/>
                  </a:cxn>
                  <a:cxn ang="0">
                    <a:pos x="13" y="57"/>
                  </a:cxn>
                  <a:cxn ang="0">
                    <a:pos x="7" y="48"/>
                  </a:cxn>
                  <a:cxn ang="0">
                    <a:pos x="4" y="38"/>
                  </a:cxn>
                  <a:cxn ang="0">
                    <a:pos x="2" y="29"/>
                  </a:cxn>
                  <a:cxn ang="0">
                    <a:pos x="0" y="19"/>
                  </a:cxn>
                  <a:cxn ang="0">
                    <a:pos x="0" y="11"/>
                  </a:cxn>
                  <a:cxn ang="0">
                    <a:pos x="6" y="11"/>
                  </a:cxn>
                  <a:cxn ang="0">
                    <a:pos x="13" y="9"/>
                  </a:cxn>
                  <a:cxn ang="0">
                    <a:pos x="19" y="9"/>
                  </a:cxn>
                  <a:cxn ang="0">
                    <a:pos x="25" y="5"/>
                  </a:cxn>
                  <a:cxn ang="0">
                    <a:pos x="31" y="4"/>
                  </a:cxn>
                  <a:cxn ang="0">
                    <a:pos x="36" y="2"/>
                  </a:cxn>
                  <a:cxn ang="0">
                    <a:pos x="42" y="0"/>
                  </a:cxn>
                  <a:cxn ang="0">
                    <a:pos x="48" y="0"/>
                  </a:cxn>
                  <a:cxn ang="0">
                    <a:pos x="50" y="9"/>
                  </a:cxn>
                  <a:cxn ang="0">
                    <a:pos x="52" y="17"/>
                  </a:cxn>
                  <a:cxn ang="0">
                    <a:pos x="57" y="23"/>
                  </a:cxn>
                  <a:cxn ang="0">
                    <a:pos x="67" y="29"/>
                  </a:cxn>
                  <a:cxn ang="0">
                    <a:pos x="65" y="36"/>
                  </a:cxn>
                  <a:cxn ang="0">
                    <a:pos x="63" y="42"/>
                  </a:cxn>
                  <a:cxn ang="0">
                    <a:pos x="61" y="50"/>
                  </a:cxn>
                  <a:cxn ang="0">
                    <a:pos x="57" y="57"/>
                  </a:cxn>
                  <a:cxn ang="0">
                    <a:pos x="52" y="63"/>
                  </a:cxn>
                  <a:cxn ang="0">
                    <a:pos x="46" y="69"/>
                  </a:cxn>
                  <a:cxn ang="0">
                    <a:pos x="40" y="73"/>
                  </a:cxn>
                  <a:cxn ang="0">
                    <a:pos x="34" y="75"/>
                  </a:cxn>
                </a:cxnLst>
                <a:rect l="0" t="0" r="r" b="b"/>
                <a:pathLst>
                  <a:path w="67" h="75">
                    <a:moveTo>
                      <a:pt x="34" y="75"/>
                    </a:moveTo>
                    <a:lnTo>
                      <a:pt x="27" y="71"/>
                    </a:lnTo>
                    <a:lnTo>
                      <a:pt x="19" y="65"/>
                    </a:lnTo>
                    <a:lnTo>
                      <a:pt x="13" y="57"/>
                    </a:lnTo>
                    <a:lnTo>
                      <a:pt x="7" y="48"/>
                    </a:lnTo>
                    <a:lnTo>
                      <a:pt x="4" y="38"/>
                    </a:lnTo>
                    <a:lnTo>
                      <a:pt x="2" y="29"/>
                    </a:lnTo>
                    <a:lnTo>
                      <a:pt x="0" y="19"/>
                    </a:lnTo>
                    <a:lnTo>
                      <a:pt x="0" y="11"/>
                    </a:lnTo>
                    <a:lnTo>
                      <a:pt x="6" y="11"/>
                    </a:lnTo>
                    <a:lnTo>
                      <a:pt x="13" y="9"/>
                    </a:lnTo>
                    <a:lnTo>
                      <a:pt x="19" y="9"/>
                    </a:lnTo>
                    <a:lnTo>
                      <a:pt x="25" y="5"/>
                    </a:lnTo>
                    <a:lnTo>
                      <a:pt x="31" y="4"/>
                    </a:lnTo>
                    <a:lnTo>
                      <a:pt x="36" y="2"/>
                    </a:lnTo>
                    <a:lnTo>
                      <a:pt x="42" y="0"/>
                    </a:lnTo>
                    <a:lnTo>
                      <a:pt x="48" y="0"/>
                    </a:lnTo>
                    <a:lnTo>
                      <a:pt x="50" y="9"/>
                    </a:lnTo>
                    <a:lnTo>
                      <a:pt x="52" y="17"/>
                    </a:lnTo>
                    <a:lnTo>
                      <a:pt x="57" y="23"/>
                    </a:lnTo>
                    <a:lnTo>
                      <a:pt x="67" y="29"/>
                    </a:lnTo>
                    <a:lnTo>
                      <a:pt x="65" y="36"/>
                    </a:lnTo>
                    <a:lnTo>
                      <a:pt x="63" y="42"/>
                    </a:lnTo>
                    <a:lnTo>
                      <a:pt x="61" y="50"/>
                    </a:lnTo>
                    <a:lnTo>
                      <a:pt x="57" y="57"/>
                    </a:lnTo>
                    <a:lnTo>
                      <a:pt x="52" y="63"/>
                    </a:lnTo>
                    <a:lnTo>
                      <a:pt x="46" y="69"/>
                    </a:lnTo>
                    <a:lnTo>
                      <a:pt x="40" y="73"/>
                    </a:lnTo>
                    <a:lnTo>
                      <a:pt x="34" y="75"/>
                    </a:lnTo>
                    <a:close/>
                  </a:path>
                </a:pathLst>
              </a:custGeom>
              <a:solidFill>
                <a:srgbClr val="000000"/>
              </a:solidFill>
              <a:ln w="9525">
                <a:solidFill>
                  <a:schemeClr val="hlink"/>
                </a:solidFill>
                <a:round/>
                <a:headEnd/>
                <a:tailEnd/>
              </a:ln>
            </p:spPr>
            <p:txBody>
              <a:bodyPr/>
              <a:lstStyle/>
              <a:p>
                <a:endParaRPr lang="es-AR"/>
              </a:p>
            </p:txBody>
          </p:sp>
          <p:sp>
            <p:nvSpPr>
              <p:cNvPr id="51241" name="Freeform 41"/>
              <p:cNvSpPr>
                <a:spLocks/>
              </p:cNvSpPr>
              <p:nvPr/>
            </p:nvSpPr>
            <p:spPr bwMode="auto">
              <a:xfrm>
                <a:off x="1694" y="2125"/>
                <a:ext cx="67" cy="75"/>
              </a:xfrm>
              <a:custGeom>
                <a:avLst/>
                <a:gdLst/>
                <a:ahLst/>
                <a:cxnLst>
                  <a:cxn ang="0">
                    <a:pos x="34" y="75"/>
                  </a:cxn>
                  <a:cxn ang="0">
                    <a:pos x="27" y="71"/>
                  </a:cxn>
                  <a:cxn ang="0">
                    <a:pos x="19" y="65"/>
                  </a:cxn>
                  <a:cxn ang="0">
                    <a:pos x="13" y="57"/>
                  </a:cxn>
                  <a:cxn ang="0">
                    <a:pos x="7" y="48"/>
                  </a:cxn>
                  <a:cxn ang="0">
                    <a:pos x="4" y="38"/>
                  </a:cxn>
                  <a:cxn ang="0">
                    <a:pos x="2" y="29"/>
                  </a:cxn>
                  <a:cxn ang="0">
                    <a:pos x="0" y="19"/>
                  </a:cxn>
                  <a:cxn ang="0">
                    <a:pos x="0" y="11"/>
                  </a:cxn>
                  <a:cxn ang="0">
                    <a:pos x="6" y="11"/>
                  </a:cxn>
                  <a:cxn ang="0">
                    <a:pos x="13" y="9"/>
                  </a:cxn>
                  <a:cxn ang="0">
                    <a:pos x="19" y="9"/>
                  </a:cxn>
                  <a:cxn ang="0">
                    <a:pos x="25" y="5"/>
                  </a:cxn>
                  <a:cxn ang="0">
                    <a:pos x="31" y="4"/>
                  </a:cxn>
                  <a:cxn ang="0">
                    <a:pos x="36" y="2"/>
                  </a:cxn>
                  <a:cxn ang="0">
                    <a:pos x="42" y="0"/>
                  </a:cxn>
                  <a:cxn ang="0">
                    <a:pos x="48" y="0"/>
                  </a:cxn>
                  <a:cxn ang="0">
                    <a:pos x="50" y="9"/>
                  </a:cxn>
                  <a:cxn ang="0">
                    <a:pos x="52" y="17"/>
                  </a:cxn>
                  <a:cxn ang="0">
                    <a:pos x="57" y="23"/>
                  </a:cxn>
                  <a:cxn ang="0">
                    <a:pos x="67" y="29"/>
                  </a:cxn>
                  <a:cxn ang="0">
                    <a:pos x="65" y="36"/>
                  </a:cxn>
                  <a:cxn ang="0">
                    <a:pos x="63" y="42"/>
                  </a:cxn>
                  <a:cxn ang="0">
                    <a:pos x="61" y="50"/>
                  </a:cxn>
                  <a:cxn ang="0">
                    <a:pos x="57" y="57"/>
                  </a:cxn>
                  <a:cxn ang="0">
                    <a:pos x="52" y="63"/>
                  </a:cxn>
                  <a:cxn ang="0">
                    <a:pos x="46" y="69"/>
                  </a:cxn>
                  <a:cxn ang="0">
                    <a:pos x="40" y="73"/>
                  </a:cxn>
                  <a:cxn ang="0">
                    <a:pos x="34" y="75"/>
                  </a:cxn>
                </a:cxnLst>
                <a:rect l="0" t="0" r="r" b="b"/>
                <a:pathLst>
                  <a:path w="67" h="75">
                    <a:moveTo>
                      <a:pt x="34" y="75"/>
                    </a:moveTo>
                    <a:lnTo>
                      <a:pt x="27" y="71"/>
                    </a:lnTo>
                    <a:lnTo>
                      <a:pt x="19" y="65"/>
                    </a:lnTo>
                    <a:lnTo>
                      <a:pt x="13" y="57"/>
                    </a:lnTo>
                    <a:lnTo>
                      <a:pt x="7" y="48"/>
                    </a:lnTo>
                    <a:lnTo>
                      <a:pt x="4" y="38"/>
                    </a:lnTo>
                    <a:lnTo>
                      <a:pt x="2" y="29"/>
                    </a:lnTo>
                    <a:lnTo>
                      <a:pt x="0" y="19"/>
                    </a:lnTo>
                    <a:lnTo>
                      <a:pt x="0" y="11"/>
                    </a:lnTo>
                    <a:lnTo>
                      <a:pt x="6" y="11"/>
                    </a:lnTo>
                    <a:lnTo>
                      <a:pt x="13" y="9"/>
                    </a:lnTo>
                    <a:lnTo>
                      <a:pt x="19" y="9"/>
                    </a:lnTo>
                    <a:lnTo>
                      <a:pt x="25" y="5"/>
                    </a:lnTo>
                    <a:lnTo>
                      <a:pt x="31" y="4"/>
                    </a:lnTo>
                    <a:lnTo>
                      <a:pt x="36" y="2"/>
                    </a:lnTo>
                    <a:lnTo>
                      <a:pt x="42" y="0"/>
                    </a:lnTo>
                    <a:lnTo>
                      <a:pt x="48" y="0"/>
                    </a:lnTo>
                    <a:lnTo>
                      <a:pt x="50" y="9"/>
                    </a:lnTo>
                    <a:lnTo>
                      <a:pt x="52" y="17"/>
                    </a:lnTo>
                    <a:lnTo>
                      <a:pt x="57" y="23"/>
                    </a:lnTo>
                    <a:lnTo>
                      <a:pt x="67" y="29"/>
                    </a:lnTo>
                    <a:lnTo>
                      <a:pt x="65" y="36"/>
                    </a:lnTo>
                    <a:lnTo>
                      <a:pt x="63" y="42"/>
                    </a:lnTo>
                    <a:lnTo>
                      <a:pt x="61" y="50"/>
                    </a:lnTo>
                    <a:lnTo>
                      <a:pt x="57" y="57"/>
                    </a:lnTo>
                    <a:lnTo>
                      <a:pt x="52" y="63"/>
                    </a:lnTo>
                    <a:lnTo>
                      <a:pt x="46" y="69"/>
                    </a:lnTo>
                    <a:lnTo>
                      <a:pt x="40" y="73"/>
                    </a:lnTo>
                    <a:lnTo>
                      <a:pt x="34" y="75"/>
                    </a:lnTo>
                    <a:close/>
                  </a:path>
                </a:pathLst>
              </a:custGeom>
              <a:noFill/>
              <a:ln w="7938">
                <a:solidFill>
                  <a:schemeClr val="hlink"/>
                </a:solidFill>
                <a:prstDash val="solid"/>
                <a:round/>
                <a:headEnd/>
                <a:tailEnd/>
              </a:ln>
            </p:spPr>
            <p:txBody>
              <a:bodyPr/>
              <a:lstStyle/>
              <a:p>
                <a:endParaRPr lang="es-AR"/>
              </a:p>
            </p:txBody>
          </p:sp>
        </p:grpSp>
        <p:grpSp>
          <p:nvGrpSpPr>
            <p:cNvPr id="51242" name="Group 42"/>
            <p:cNvGrpSpPr>
              <a:grpSpLocks/>
            </p:cNvGrpSpPr>
            <p:nvPr/>
          </p:nvGrpSpPr>
          <p:grpSpPr bwMode="auto">
            <a:xfrm>
              <a:off x="448" y="2199"/>
              <a:ext cx="126" cy="69"/>
              <a:chOff x="1688" y="2006"/>
              <a:chExt cx="211" cy="128"/>
            </a:xfrm>
          </p:grpSpPr>
          <p:sp>
            <p:nvSpPr>
              <p:cNvPr id="51243" name="Freeform 43"/>
              <p:cNvSpPr>
                <a:spLocks/>
              </p:cNvSpPr>
              <p:nvPr/>
            </p:nvSpPr>
            <p:spPr bwMode="auto">
              <a:xfrm>
                <a:off x="1688" y="2006"/>
                <a:ext cx="211" cy="128"/>
              </a:xfrm>
              <a:custGeom>
                <a:avLst/>
                <a:gdLst/>
                <a:ahLst/>
                <a:cxnLst>
                  <a:cxn ang="0">
                    <a:pos x="2" y="128"/>
                  </a:cxn>
                  <a:cxn ang="0">
                    <a:pos x="2" y="124"/>
                  </a:cxn>
                  <a:cxn ang="0">
                    <a:pos x="2" y="121"/>
                  </a:cxn>
                  <a:cxn ang="0">
                    <a:pos x="0" y="119"/>
                  </a:cxn>
                  <a:cxn ang="0">
                    <a:pos x="0" y="117"/>
                  </a:cxn>
                  <a:cxn ang="0">
                    <a:pos x="13" y="119"/>
                  </a:cxn>
                  <a:cxn ang="0">
                    <a:pos x="31" y="117"/>
                  </a:cxn>
                  <a:cxn ang="0">
                    <a:pos x="48" y="109"/>
                  </a:cxn>
                  <a:cxn ang="0">
                    <a:pos x="65" y="100"/>
                  </a:cxn>
                  <a:cxn ang="0">
                    <a:pos x="81" y="88"/>
                  </a:cxn>
                  <a:cxn ang="0">
                    <a:pos x="96" y="75"/>
                  </a:cxn>
                  <a:cxn ang="0">
                    <a:pos x="109" y="65"/>
                  </a:cxn>
                  <a:cxn ang="0">
                    <a:pos x="123" y="53"/>
                  </a:cxn>
                  <a:cxn ang="0">
                    <a:pos x="131" y="48"/>
                  </a:cxn>
                  <a:cxn ang="0">
                    <a:pos x="136" y="38"/>
                  </a:cxn>
                  <a:cxn ang="0">
                    <a:pos x="140" y="27"/>
                  </a:cxn>
                  <a:cxn ang="0">
                    <a:pos x="142" y="17"/>
                  </a:cxn>
                  <a:cxn ang="0">
                    <a:pos x="140" y="15"/>
                  </a:cxn>
                  <a:cxn ang="0">
                    <a:pos x="140" y="13"/>
                  </a:cxn>
                  <a:cxn ang="0">
                    <a:pos x="140" y="11"/>
                  </a:cxn>
                  <a:cxn ang="0">
                    <a:pos x="140" y="11"/>
                  </a:cxn>
                  <a:cxn ang="0">
                    <a:pos x="148" y="9"/>
                  </a:cxn>
                  <a:cxn ang="0">
                    <a:pos x="156" y="7"/>
                  </a:cxn>
                  <a:cxn ang="0">
                    <a:pos x="165" y="4"/>
                  </a:cxn>
                  <a:cxn ang="0">
                    <a:pos x="175" y="2"/>
                  </a:cxn>
                  <a:cxn ang="0">
                    <a:pos x="182" y="2"/>
                  </a:cxn>
                  <a:cxn ang="0">
                    <a:pos x="192" y="0"/>
                  </a:cxn>
                  <a:cxn ang="0">
                    <a:pos x="200" y="0"/>
                  </a:cxn>
                  <a:cxn ang="0">
                    <a:pos x="207" y="0"/>
                  </a:cxn>
                  <a:cxn ang="0">
                    <a:pos x="211" y="7"/>
                  </a:cxn>
                  <a:cxn ang="0">
                    <a:pos x="205" y="17"/>
                  </a:cxn>
                  <a:cxn ang="0">
                    <a:pos x="192" y="28"/>
                  </a:cxn>
                  <a:cxn ang="0">
                    <a:pos x="177" y="40"/>
                  </a:cxn>
                  <a:cxn ang="0">
                    <a:pos x="159" y="52"/>
                  </a:cxn>
                  <a:cxn ang="0">
                    <a:pos x="142" y="61"/>
                  </a:cxn>
                  <a:cxn ang="0">
                    <a:pos x="131" y="69"/>
                  </a:cxn>
                  <a:cxn ang="0">
                    <a:pos x="125" y="71"/>
                  </a:cxn>
                  <a:cxn ang="0">
                    <a:pos x="121" y="75"/>
                  </a:cxn>
                  <a:cxn ang="0">
                    <a:pos x="115" y="78"/>
                  </a:cxn>
                  <a:cxn ang="0">
                    <a:pos x="109" y="82"/>
                  </a:cxn>
                  <a:cxn ang="0">
                    <a:pos x="104" y="86"/>
                  </a:cxn>
                  <a:cxn ang="0">
                    <a:pos x="96" y="90"/>
                  </a:cxn>
                  <a:cxn ang="0">
                    <a:pos x="90" y="94"/>
                  </a:cxn>
                  <a:cxn ang="0">
                    <a:pos x="86" y="96"/>
                  </a:cxn>
                  <a:cxn ang="0">
                    <a:pos x="83" y="96"/>
                  </a:cxn>
                  <a:cxn ang="0">
                    <a:pos x="75" y="101"/>
                  </a:cxn>
                  <a:cxn ang="0">
                    <a:pos x="67" y="107"/>
                  </a:cxn>
                  <a:cxn ang="0">
                    <a:pos x="56" y="113"/>
                  </a:cxn>
                  <a:cxn ang="0">
                    <a:pos x="44" y="119"/>
                  </a:cxn>
                  <a:cxn ang="0">
                    <a:pos x="33" y="123"/>
                  </a:cxn>
                  <a:cxn ang="0">
                    <a:pos x="21" y="126"/>
                  </a:cxn>
                  <a:cxn ang="0">
                    <a:pos x="12" y="128"/>
                  </a:cxn>
                  <a:cxn ang="0">
                    <a:pos x="2" y="128"/>
                  </a:cxn>
                </a:cxnLst>
                <a:rect l="0" t="0" r="r" b="b"/>
                <a:pathLst>
                  <a:path w="211" h="128">
                    <a:moveTo>
                      <a:pt x="2" y="128"/>
                    </a:moveTo>
                    <a:lnTo>
                      <a:pt x="2" y="124"/>
                    </a:lnTo>
                    <a:lnTo>
                      <a:pt x="2" y="121"/>
                    </a:lnTo>
                    <a:lnTo>
                      <a:pt x="0" y="119"/>
                    </a:lnTo>
                    <a:lnTo>
                      <a:pt x="0" y="117"/>
                    </a:lnTo>
                    <a:lnTo>
                      <a:pt x="13" y="119"/>
                    </a:lnTo>
                    <a:lnTo>
                      <a:pt x="31" y="117"/>
                    </a:lnTo>
                    <a:lnTo>
                      <a:pt x="48" y="109"/>
                    </a:lnTo>
                    <a:lnTo>
                      <a:pt x="65" y="100"/>
                    </a:lnTo>
                    <a:lnTo>
                      <a:pt x="81" y="88"/>
                    </a:lnTo>
                    <a:lnTo>
                      <a:pt x="96" y="75"/>
                    </a:lnTo>
                    <a:lnTo>
                      <a:pt x="109" y="65"/>
                    </a:lnTo>
                    <a:lnTo>
                      <a:pt x="123" y="53"/>
                    </a:lnTo>
                    <a:lnTo>
                      <a:pt x="131" y="48"/>
                    </a:lnTo>
                    <a:lnTo>
                      <a:pt x="136" y="38"/>
                    </a:lnTo>
                    <a:lnTo>
                      <a:pt x="140" y="27"/>
                    </a:lnTo>
                    <a:lnTo>
                      <a:pt x="142" y="17"/>
                    </a:lnTo>
                    <a:lnTo>
                      <a:pt x="140" y="15"/>
                    </a:lnTo>
                    <a:lnTo>
                      <a:pt x="140" y="13"/>
                    </a:lnTo>
                    <a:lnTo>
                      <a:pt x="140" y="11"/>
                    </a:lnTo>
                    <a:lnTo>
                      <a:pt x="140" y="11"/>
                    </a:lnTo>
                    <a:lnTo>
                      <a:pt x="148" y="9"/>
                    </a:lnTo>
                    <a:lnTo>
                      <a:pt x="156" y="7"/>
                    </a:lnTo>
                    <a:lnTo>
                      <a:pt x="165" y="4"/>
                    </a:lnTo>
                    <a:lnTo>
                      <a:pt x="175" y="2"/>
                    </a:lnTo>
                    <a:lnTo>
                      <a:pt x="182" y="2"/>
                    </a:lnTo>
                    <a:lnTo>
                      <a:pt x="192" y="0"/>
                    </a:lnTo>
                    <a:lnTo>
                      <a:pt x="200" y="0"/>
                    </a:lnTo>
                    <a:lnTo>
                      <a:pt x="207" y="0"/>
                    </a:lnTo>
                    <a:lnTo>
                      <a:pt x="211" y="7"/>
                    </a:lnTo>
                    <a:lnTo>
                      <a:pt x="205" y="17"/>
                    </a:lnTo>
                    <a:lnTo>
                      <a:pt x="192" y="28"/>
                    </a:lnTo>
                    <a:lnTo>
                      <a:pt x="177" y="40"/>
                    </a:lnTo>
                    <a:lnTo>
                      <a:pt x="159" y="52"/>
                    </a:lnTo>
                    <a:lnTo>
                      <a:pt x="142" y="61"/>
                    </a:lnTo>
                    <a:lnTo>
                      <a:pt x="131" y="69"/>
                    </a:lnTo>
                    <a:lnTo>
                      <a:pt x="125" y="71"/>
                    </a:lnTo>
                    <a:lnTo>
                      <a:pt x="121" y="75"/>
                    </a:lnTo>
                    <a:lnTo>
                      <a:pt x="115" y="78"/>
                    </a:lnTo>
                    <a:lnTo>
                      <a:pt x="109" y="82"/>
                    </a:lnTo>
                    <a:lnTo>
                      <a:pt x="104" y="86"/>
                    </a:lnTo>
                    <a:lnTo>
                      <a:pt x="96" y="90"/>
                    </a:lnTo>
                    <a:lnTo>
                      <a:pt x="90" y="94"/>
                    </a:lnTo>
                    <a:lnTo>
                      <a:pt x="86" y="96"/>
                    </a:lnTo>
                    <a:lnTo>
                      <a:pt x="83" y="96"/>
                    </a:lnTo>
                    <a:lnTo>
                      <a:pt x="75" y="101"/>
                    </a:lnTo>
                    <a:lnTo>
                      <a:pt x="67" y="107"/>
                    </a:lnTo>
                    <a:lnTo>
                      <a:pt x="56" y="113"/>
                    </a:lnTo>
                    <a:lnTo>
                      <a:pt x="44" y="119"/>
                    </a:lnTo>
                    <a:lnTo>
                      <a:pt x="33" y="123"/>
                    </a:lnTo>
                    <a:lnTo>
                      <a:pt x="21" y="126"/>
                    </a:lnTo>
                    <a:lnTo>
                      <a:pt x="12" y="128"/>
                    </a:lnTo>
                    <a:lnTo>
                      <a:pt x="2" y="128"/>
                    </a:lnTo>
                    <a:close/>
                  </a:path>
                </a:pathLst>
              </a:custGeom>
              <a:solidFill>
                <a:srgbClr val="FFFFFF"/>
              </a:solidFill>
              <a:ln w="9525">
                <a:solidFill>
                  <a:schemeClr val="hlink"/>
                </a:solidFill>
                <a:round/>
                <a:headEnd/>
                <a:tailEnd/>
              </a:ln>
            </p:spPr>
            <p:txBody>
              <a:bodyPr/>
              <a:lstStyle/>
              <a:p>
                <a:endParaRPr lang="es-AR"/>
              </a:p>
            </p:txBody>
          </p:sp>
          <p:sp>
            <p:nvSpPr>
              <p:cNvPr id="51244" name="Freeform 44"/>
              <p:cNvSpPr>
                <a:spLocks/>
              </p:cNvSpPr>
              <p:nvPr/>
            </p:nvSpPr>
            <p:spPr bwMode="auto">
              <a:xfrm>
                <a:off x="1688" y="2006"/>
                <a:ext cx="211" cy="128"/>
              </a:xfrm>
              <a:custGeom>
                <a:avLst/>
                <a:gdLst/>
                <a:ahLst/>
                <a:cxnLst>
                  <a:cxn ang="0">
                    <a:pos x="2" y="128"/>
                  </a:cxn>
                  <a:cxn ang="0">
                    <a:pos x="2" y="124"/>
                  </a:cxn>
                  <a:cxn ang="0">
                    <a:pos x="2" y="121"/>
                  </a:cxn>
                  <a:cxn ang="0">
                    <a:pos x="0" y="119"/>
                  </a:cxn>
                  <a:cxn ang="0">
                    <a:pos x="0" y="117"/>
                  </a:cxn>
                  <a:cxn ang="0">
                    <a:pos x="13" y="119"/>
                  </a:cxn>
                  <a:cxn ang="0">
                    <a:pos x="31" y="117"/>
                  </a:cxn>
                  <a:cxn ang="0">
                    <a:pos x="48" y="109"/>
                  </a:cxn>
                  <a:cxn ang="0">
                    <a:pos x="65" y="100"/>
                  </a:cxn>
                  <a:cxn ang="0">
                    <a:pos x="81" y="88"/>
                  </a:cxn>
                  <a:cxn ang="0">
                    <a:pos x="96" y="75"/>
                  </a:cxn>
                  <a:cxn ang="0">
                    <a:pos x="109" y="65"/>
                  </a:cxn>
                  <a:cxn ang="0">
                    <a:pos x="123" y="53"/>
                  </a:cxn>
                  <a:cxn ang="0">
                    <a:pos x="131" y="48"/>
                  </a:cxn>
                  <a:cxn ang="0">
                    <a:pos x="136" y="38"/>
                  </a:cxn>
                  <a:cxn ang="0">
                    <a:pos x="140" y="27"/>
                  </a:cxn>
                  <a:cxn ang="0">
                    <a:pos x="142" y="17"/>
                  </a:cxn>
                  <a:cxn ang="0">
                    <a:pos x="140" y="15"/>
                  </a:cxn>
                  <a:cxn ang="0">
                    <a:pos x="140" y="13"/>
                  </a:cxn>
                  <a:cxn ang="0">
                    <a:pos x="140" y="11"/>
                  </a:cxn>
                  <a:cxn ang="0">
                    <a:pos x="140" y="11"/>
                  </a:cxn>
                  <a:cxn ang="0">
                    <a:pos x="148" y="9"/>
                  </a:cxn>
                  <a:cxn ang="0">
                    <a:pos x="156" y="7"/>
                  </a:cxn>
                  <a:cxn ang="0">
                    <a:pos x="165" y="4"/>
                  </a:cxn>
                  <a:cxn ang="0">
                    <a:pos x="175" y="2"/>
                  </a:cxn>
                  <a:cxn ang="0">
                    <a:pos x="182" y="2"/>
                  </a:cxn>
                  <a:cxn ang="0">
                    <a:pos x="192" y="0"/>
                  </a:cxn>
                  <a:cxn ang="0">
                    <a:pos x="200" y="0"/>
                  </a:cxn>
                  <a:cxn ang="0">
                    <a:pos x="207" y="0"/>
                  </a:cxn>
                  <a:cxn ang="0">
                    <a:pos x="211" y="7"/>
                  </a:cxn>
                  <a:cxn ang="0">
                    <a:pos x="205" y="17"/>
                  </a:cxn>
                  <a:cxn ang="0">
                    <a:pos x="192" y="28"/>
                  </a:cxn>
                  <a:cxn ang="0">
                    <a:pos x="177" y="40"/>
                  </a:cxn>
                  <a:cxn ang="0">
                    <a:pos x="159" y="52"/>
                  </a:cxn>
                  <a:cxn ang="0">
                    <a:pos x="142" y="61"/>
                  </a:cxn>
                  <a:cxn ang="0">
                    <a:pos x="131" y="69"/>
                  </a:cxn>
                  <a:cxn ang="0">
                    <a:pos x="125" y="71"/>
                  </a:cxn>
                  <a:cxn ang="0">
                    <a:pos x="121" y="75"/>
                  </a:cxn>
                  <a:cxn ang="0">
                    <a:pos x="115" y="78"/>
                  </a:cxn>
                  <a:cxn ang="0">
                    <a:pos x="109" y="82"/>
                  </a:cxn>
                  <a:cxn ang="0">
                    <a:pos x="104" y="86"/>
                  </a:cxn>
                  <a:cxn ang="0">
                    <a:pos x="96" y="90"/>
                  </a:cxn>
                  <a:cxn ang="0">
                    <a:pos x="90" y="94"/>
                  </a:cxn>
                  <a:cxn ang="0">
                    <a:pos x="86" y="96"/>
                  </a:cxn>
                  <a:cxn ang="0">
                    <a:pos x="83" y="96"/>
                  </a:cxn>
                  <a:cxn ang="0">
                    <a:pos x="75" y="101"/>
                  </a:cxn>
                  <a:cxn ang="0">
                    <a:pos x="67" y="107"/>
                  </a:cxn>
                  <a:cxn ang="0">
                    <a:pos x="56" y="113"/>
                  </a:cxn>
                  <a:cxn ang="0">
                    <a:pos x="44" y="119"/>
                  </a:cxn>
                  <a:cxn ang="0">
                    <a:pos x="33" y="123"/>
                  </a:cxn>
                  <a:cxn ang="0">
                    <a:pos x="21" y="126"/>
                  </a:cxn>
                  <a:cxn ang="0">
                    <a:pos x="12" y="128"/>
                  </a:cxn>
                  <a:cxn ang="0">
                    <a:pos x="2" y="128"/>
                  </a:cxn>
                </a:cxnLst>
                <a:rect l="0" t="0" r="r" b="b"/>
                <a:pathLst>
                  <a:path w="211" h="128">
                    <a:moveTo>
                      <a:pt x="2" y="128"/>
                    </a:moveTo>
                    <a:lnTo>
                      <a:pt x="2" y="124"/>
                    </a:lnTo>
                    <a:lnTo>
                      <a:pt x="2" y="121"/>
                    </a:lnTo>
                    <a:lnTo>
                      <a:pt x="0" y="119"/>
                    </a:lnTo>
                    <a:lnTo>
                      <a:pt x="0" y="117"/>
                    </a:lnTo>
                    <a:lnTo>
                      <a:pt x="13" y="119"/>
                    </a:lnTo>
                    <a:lnTo>
                      <a:pt x="31" y="117"/>
                    </a:lnTo>
                    <a:lnTo>
                      <a:pt x="48" y="109"/>
                    </a:lnTo>
                    <a:lnTo>
                      <a:pt x="65" y="100"/>
                    </a:lnTo>
                    <a:lnTo>
                      <a:pt x="81" y="88"/>
                    </a:lnTo>
                    <a:lnTo>
                      <a:pt x="96" y="75"/>
                    </a:lnTo>
                    <a:lnTo>
                      <a:pt x="109" y="65"/>
                    </a:lnTo>
                    <a:lnTo>
                      <a:pt x="123" y="53"/>
                    </a:lnTo>
                    <a:lnTo>
                      <a:pt x="131" y="48"/>
                    </a:lnTo>
                    <a:lnTo>
                      <a:pt x="136" y="38"/>
                    </a:lnTo>
                    <a:lnTo>
                      <a:pt x="140" y="27"/>
                    </a:lnTo>
                    <a:lnTo>
                      <a:pt x="142" y="17"/>
                    </a:lnTo>
                    <a:lnTo>
                      <a:pt x="140" y="15"/>
                    </a:lnTo>
                    <a:lnTo>
                      <a:pt x="140" y="13"/>
                    </a:lnTo>
                    <a:lnTo>
                      <a:pt x="140" y="11"/>
                    </a:lnTo>
                    <a:lnTo>
                      <a:pt x="140" y="11"/>
                    </a:lnTo>
                    <a:lnTo>
                      <a:pt x="148" y="9"/>
                    </a:lnTo>
                    <a:lnTo>
                      <a:pt x="156" y="7"/>
                    </a:lnTo>
                    <a:lnTo>
                      <a:pt x="165" y="4"/>
                    </a:lnTo>
                    <a:lnTo>
                      <a:pt x="175" y="2"/>
                    </a:lnTo>
                    <a:lnTo>
                      <a:pt x="182" y="2"/>
                    </a:lnTo>
                    <a:lnTo>
                      <a:pt x="192" y="0"/>
                    </a:lnTo>
                    <a:lnTo>
                      <a:pt x="200" y="0"/>
                    </a:lnTo>
                    <a:lnTo>
                      <a:pt x="207" y="0"/>
                    </a:lnTo>
                    <a:lnTo>
                      <a:pt x="211" y="7"/>
                    </a:lnTo>
                    <a:lnTo>
                      <a:pt x="205" y="17"/>
                    </a:lnTo>
                    <a:lnTo>
                      <a:pt x="192" y="28"/>
                    </a:lnTo>
                    <a:lnTo>
                      <a:pt x="177" y="40"/>
                    </a:lnTo>
                    <a:lnTo>
                      <a:pt x="159" y="52"/>
                    </a:lnTo>
                    <a:lnTo>
                      <a:pt x="142" y="61"/>
                    </a:lnTo>
                    <a:lnTo>
                      <a:pt x="131" y="69"/>
                    </a:lnTo>
                    <a:lnTo>
                      <a:pt x="125" y="71"/>
                    </a:lnTo>
                    <a:lnTo>
                      <a:pt x="121" y="75"/>
                    </a:lnTo>
                    <a:lnTo>
                      <a:pt x="115" y="78"/>
                    </a:lnTo>
                    <a:lnTo>
                      <a:pt x="109" y="82"/>
                    </a:lnTo>
                    <a:lnTo>
                      <a:pt x="104" y="86"/>
                    </a:lnTo>
                    <a:lnTo>
                      <a:pt x="96" y="90"/>
                    </a:lnTo>
                    <a:lnTo>
                      <a:pt x="90" y="94"/>
                    </a:lnTo>
                    <a:lnTo>
                      <a:pt x="86" y="96"/>
                    </a:lnTo>
                    <a:lnTo>
                      <a:pt x="83" y="96"/>
                    </a:lnTo>
                    <a:lnTo>
                      <a:pt x="75" y="101"/>
                    </a:lnTo>
                    <a:lnTo>
                      <a:pt x="67" y="107"/>
                    </a:lnTo>
                    <a:lnTo>
                      <a:pt x="56" y="113"/>
                    </a:lnTo>
                    <a:lnTo>
                      <a:pt x="44" y="119"/>
                    </a:lnTo>
                    <a:lnTo>
                      <a:pt x="33" y="123"/>
                    </a:lnTo>
                    <a:lnTo>
                      <a:pt x="21" y="126"/>
                    </a:lnTo>
                    <a:lnTo>
                      <a:pt x="12" y="128"/>
                    </a:lnTo>
                    <a:lnTo>
                      <a:pt x="2" y="128"/>
                    </a:lnTo>
                    <a:close/>
                  </a:path>
                </a:pathLst>
              </a:custGeom>
              <a:noFill/>
              <a:ln w="7938">
                <a:solidFill>
                  <a:schemeClr val="hlink"/>
                </a:solidFill>
                <a:prstDash val="solid"/>
                <a:round/>
                <a:headEnd/>
                <a:tailEnd/>
              </a:ln>
            </p:spPr>
            <p:txBody>
              <a:bodyPr/>
              <a:lstStyle/>
              <a:p>
                <a:endParaRPr lang="es-AR"/>
              </a:p>
            </p:txBody>
          </p:sp>
        </p:grpSp>
        <p:grpSp>
          <p:nvGrpSpPr>
            <p:cNvPr id="51245" name="Group 45"/>
            <p:cNvGrpSpPr>
              <a:grpSpLocks/>
            </p:cNvGrpSpPr>
            <p:nvPr/>
          </p:nvGrpSpPr>
          <p:grpSpPr bwMode="auto">
            <a:xfrm>
              <a:off x="714" y="2263"/>
              <a:ext cx="0" cy="2"/>
              <a:chOff x="2132" y="2125"/>
              <a:chExt cx="1" cy="4"/>
            </a:xfrm>
          </p:grpSpPr>
          <p:sp>
            <p:nvSpPr>
              <p:cNvPr id="51246" name="Freeform 46"/>
              <p:cNvSpPr>
                <a:spLocks/>
              </p:cNvSpPr>
              <p:nvPr/>
            </p:nvSpPr>
            <p:spPr bwMode="auto">
              <a:xfrm>
                <a:off x="2132" y="2125"/>
                <a:ext cx="1" cy="4"/>
              </a:xfrm>
              <a:custGeom>
                <a:avLst/>
                <a:gdLst/>
                <a:ahLst/>
                <a:cxnLst>
                  <a:cxn ang="0">
                    <a:pos x="0" y="4"/>
                  </a:cxn>
                  <a:cxn ang="0">
                    <a:pos x="0" y="4"/>
                  </a:cxn>
                  <a:cxn ang="0">
                    <a:pos x="1" y="2"/>
                  </a:cxn>
                  <a:cxn ang="0">
                    <a:pos x="1" y="0"/>
                  </a:cxn>
                  <a:cxn ang="0">
                    <a:pos x="1" y="0"/>
                  </a:cxn>
                  <a:cxn ang="0">
                    <a:pos x="1" y="0"/>
                  </a:cxn>
                  <a:cxn ang="0">
                    <a:pos x="1" y="0"/>
                  </a:cxn>
                  <a:cxn ang="0">
                    <a:pos x="1" y="2"/>
                  </a:cxn>
                  <a:cxn ang="0">
                    <a:pos x="1" y="4"/>
                  </a:cxn>
                  <a:cxn ang="0">
                    <a:pos x="1" y="4"/>
                  </a:cxn>
                  <a:cxn ang="0">
                    <a:pos x="1" y="4"/>
                  </a:cxn>
                  <a:cxn ang="0">
                    <a:pos x="0" y="4"/>
                  </a:cxn>
                </a:cxnLst>
                <a:rect l="0" t="0" r="r" b="b"/>
                <a:pathLst>
                  <a:path w="1" h="4">
                    <a:moveTo>
                      <a:pt x="0" y="4"/>
                    </a:moveTo>
                    <a:lnTo>
                      <a:pt x="0" y="4"/>
                    </a:lnTo>
                    <a:lnTo>
                      <a:pt x="1" y="2"/>
                    </a:lnTo>
                    <a:lnTo>
                      <a:pt x="1" y="0"/>
                    </a:lnTo>
                    <a:lnTo>
                      <a:pt x="1" y="0"/>
                    </a:lnTo>
                    <a:lnTo>
                      <a:pt x="1" y="0"/>
                    </a:lnTo>
                    <a:lnTo>
                      <a:pt x="1" y="0"/>
                    </a:lnTo>
                    <a:lnTo>
                      <a:pt x="1" y="2"/>
                    </a:lnTo>
                    <a:lnTo>
                      <a:pt x="1" y="4"/>
                    </a:lnTo>
                    <a:lnTo>
                      <a:pt x="1" y="4"/>
                    </a:lnTo>
                    <a:lnTo>
                      <a:pt x="1" y="4"/>
                    </a:lnTo>
                    <a:lnTo>
                      <a:pt x="0" y="4"/>
                    </a:lnTo>
                    <a:close/>
                  </a:path>
                </a:pathLst>
              </a:custGeom>
              <a:solidFill>
                <a:srgbClr val="FFFFFF"/>
              </a:solidFill>
              <a:ln w="9525">
                <a:noFill/>
                <a:round/>
                <a:headEnd/>
                <a:tailEnd/>
              </a:ln>
            </p:spPr>
            <p:txBody>
              <a:bodyPr/>
              <a:lstStyle/>
              <a:p>
                <a:endParaRPr lang="es-AR"/>
              </a:p>
            </p:txBody>
          </p:sp>
          <p:sp>
            <p:nvSpPr>
              <p:cNvPr id="51247" name="Freeform 47"/>
              <p:cNvSpPr>
                <a:spLocks/>
              </p:cNvSpPr>
              <p:nvPr/>
            </p:nvSpPr>
            <p:spPr bwMode="auto">
              <a:xfrm>
                <a:off x="2132" y="2125"/>
                <a:ext cx="1" cy="4"/>
              </a:xfrm>
              <a:custGeom>
                <a:avLst/>
                <a:gdLst/>
                <a:ahLst/>
                <a:cxnLst>
                  <a:cxn ang="0">
                    <a:pos x="0" y="4"/>
                  </a:cxn>
                  <a:cxn ang="0">
                    <a:pos x="0" y="4"/>
                  </a:cxn>
                  <a:cxn ang="0">
                    <a:pos x="1" y="2"/>
                  </a:cxn>
                  <a:cxn ang="0">
                    <a:pos x="1" y="0"/>
                  </a:cxn>
                  <a:cxn ang="0">
                    <a:pos x="1" y="0"/>
                  </a:cxn>
                  <a:cxn ang="0">
                    <a:pos x="1" y="0"/>
                  </a:cxn>
                  <a:cxn ang="0">
                    <a:pos x="1" y="0"/>
                  </a:cxn>
                  <a:cxn ang="0">
                    <a:pos x="1" y="2"/>
                  </a:cxn>
                  <a:cxn ang="0">
                    <a:pos x="1" y="4"/>
                  </a:cxn>
                  <a:cxn ang="0">
                    <a:pos x="1" y="4"/>
                  </a:cxn>
                  <a:cxn ang="0">
                    <a:pos x="1" y="4"/>
                  </a:cxn>
                  <a:cxn ang="0">
                    <a:pos x="0" y="4"/>
                  </a:cxn>
                </a:cxnLst>
                <a:rect l="0" t="0" r="r" b="b"/>
                <a:pathLst>
                  <a:path w="1" h="4">
                    <a:moveTo>
                      <a:pt x="0" y="4"/>
                    </a:moveTo>
                    <a:lnTo>
                      <a:pt x="0" y="4"/>
                    </a:lnTo>
                    <a:lnTo>
                      <a:pt x="1" y="2"/>
                    </a:lnTo>
                    <a:lnTo>
                      <a:pt x="1" y="0"/>
                    </a:lnTo>
                    <a:lnTo>
                      <a:pt x="1" y="0"/>
                    </a:lnTo>
                    <a:lnTo>
                      <a:pt x="1" y="0"/>
                    </a:lnTo>
                    <a:lnTo>
                      <a:pt x="1" y="0"/>
                    </a:lnTo>
                    <a:lnTo>
                      <a:pt x="1" y="2"/>
                    </a:lnTo>
                    <a:lnTo>
                      <a:pt x="1" y="4"/>
                    </a:lnTo>
                    <a:lnTo>
                      <a:pt x="1" y="4"/>
                    </a:lnTo>
                    <a:lnTo>
                      <a:pt x="1" y="4"/>
                    </a:lnTo>
                    <a:lnTo>
                      <a:pt x="0" y="4"/>
                    </a:lnTo>
                    <a:close/>
                  </a:path>
                </a:pathLst>
              </a:custGeom>
              <a:noFill/>
              <a:ln w="7938">
                <a:solidFill>
                  <a:srgbClr val="000000"/>
                </a:solidFill>
                <a:prstDash val="solid"/>
                <a:round/>
                <a:headEnd/>
                <a:tailEnd/>
              </a:ln>
            </p:spPr>
            <p:txBody>
              <a:bodyPr/>
              <a:lstStyle/>
              <a:p>
                <a:endParaRPr lang="es-AR"/>
              </a:p>
            </p:txBody>
          </p:sp>
        </p:grpSp>
        <p:grpSp>
          <p:nvGrpSpPr>
            <p:cNvPr id="51248" name="Group 48"/>
            <p:cNvGrpSpPr>
              <a:grpSpLocks/>
            </p:cNvGrpSpPr>
            <p:nvPr/>
          </p:nvGrpSpPr>
          <p:grpSpPr bwMode="auto">
            <a:xfrm>
              <a:off x="490" y="2254"/>
              <a:ext cx="9" cy="8"/>
              <a:chOff x="1759" y="2107"/>
              <a:chExt cx="14" cy="16"/>
            </a:xfrm>
          </p:grpSpPr>
          <p:sp>
            <p:nvSpPr>
              <p:cNvPr id="51249" name="Freeform 49"/>
              <p:cNvSpPr>
                <a:spLocks/>
              </p:cNvSpPr>
              <p:nvPr/>
            </p:nvSpPr>
            <p:spPr bwMode="auto">
              <a:xfrm>
                <a:off x="1759" y="2107"/>
                <a:ext cx="14" cy="16"/>
              </a:xfrm>
              <a:custGeom>
                <a:avLst/>
                <a:gdLst/>
                <a:ahLst/>
                <a:cxnLst>
                  <a:cxn ang="0">
                    <a:pos x="8" y="16"/>
                  </a:cxn>
                  <a:cxn ang="0">
                    <a:pos x="4" y="14"/>
                  </a:cxn>
                  <a:cxn ang="0">
                    <a:pos x="2" y="12"/>
                  </a:cxn>
                  <a:cxn ang="0">
                    <a:pos x="2" y="10"/>
                  </a:cxn>
                  <a:cxn ang="0">
                    <a:pos x="0" y="8"/>
                  </a:cxn>
                  <a:cxn ang="0">
                    <a:pos x="2" y="6"/>
                  </a:cxn>
                  <a:cxn ang="0">
                    <a:pos x="6" y="4"/>
                  </a:cxn>
                  <a:cxn ang="0">
                    <a:pos x="10" y="2"/>
                  </a:cxn>
                  <a:cxn ang="0">
                    <a:pos x="14" y="0"/>
                  </a:cxn>
                  <a:cxn ang="0">
                    <a:pos x="14" y="6"/>
                  </a:cxn>
                  <a:cxn ang="0">
                    <a:pos x="14" y="10"/>
                  </a:cxn>
                  <a:cxn ang="0">
                    <a:pos x="12" y="14"/>
                  </a:cxn>
                  <a:cxn ang="0">
                    <a:pos x="8" y="16"/>
                  </a:cxn>
                </a:cxnLst>
                <a:rect l="0" t="0" r="r" b="b"/>
                <a:pathLst>
                  <a:path w="14" h="16">
                    <a:moveTo>
                      <a:pt x="8" y="16"/>
                    </a:moveTo>
                    <a:lnTo>
                      <a:pt x="4" y="14"/>
                    </a:lnTo>
                    <a:lnTo>
                      <a:pt x="2" y="12"/>
                    </a:lnTo>
                    <a:lnTo>
                      <a:pt x="2" y="10"/>
                    </a:lnTo>
                    <a:lnTo>
                      <a:pt x="0" y="8"/>
                    </a:lnTo>
                    <a:lnTo>
                      <a:pt x="2" y="6"/>
                    </a:lnTo>
                    <a:lnTo>
                      <a:pt x="6" y="4"/>
                    </a:lnTo>
                    <a:lnTo>
                      <a:pt x="10" y="2"/>
                    </a:lnTo>
                    <a:lnTo>
                      <a:pt x="14" y="0"/>
                    </a:lnTo>
                    <a:lnTo>
                      <a:pt x="14" y="6"/>
                    </a:lnTo>
                    <a:lnTo>
                      <a:pt x="14" y="10"/>
                    </a:lnTo>
                    <a:lnTo>
                      <a:pt x="12" y="14"/>
                    </a:lnTo>
                    <a:lnTo>
                      <a:pt x="8" y="16"/>
                    </a:lnTo>
                    <a:close/>
                  </a:path>
                </a:pathLst>
              </a:custGeom>
              <a:solidFill>
                <a:srgbClr val="FFFFFF"/>
              </a:solidFill>
              <a:ln w="9525">
                <a:solidFill>
                  <a:schemeClr val="hlink"/>
                </a:solidFill>
                <a:round/>
                <a:headEnd/>
                <a:tailEnd/>
              </a:ln>
            </p:spPr>
            <p:txBody>
              <a:bodyPr/>
              <a:lstStyle/>
              <a:p>
                <a:endParaRPr lang="es-AR"/>
              </a:p>
            </p:txBody>
          </p:sp>
          <p:sp>
            <p:nvSpPr>
              <p:cNvPr id="51250" name="Freeform 50"/>
              <p:cNvSpPr>
                <a:spLocks/>
              </p:cNvSpPr>
              <p:nvPr/>
            </p:nvSpPr>
            <p:spPr bwMode="auto">
              <a:xfrm>
                <a:off x="1759" y="2107"/>
                <a:ext cx="14" cy="16"/>
              </a:xfrm>
              <a:custGeom>
                <a:avLst/>
                <a:gdLst/>
                <a:ahLst/>
                <a:cxnLst>
                  <a:cxn ang="0">
                    <a:pos x="8" y="16"/>
                  </a:cxn>
                  <a:cxn ang="0">
                    <a:pos x="4" y="14"/>
                  </a:cxn>
                  <a:cxn ang="0">
                    <a:pos x="2" y="12"/>
                  </a:cxn>
                  <a:cxn ang="0">
                    <a:pos x="2" y="10"/>
                  </a:cxn>
                  <a:cxn ang="0">
                    <a:pos x="0" y="8"/>
                  </a:cxn>
                  <a:cxn ang="0">
                    <a:pos x="2" y="6"/>
                  </a:cxn>
                  <a:cxn ang="0">
                    <a:pos x="6" y="4"/>
                  </a:cxn>
                  <a:cxn ang="0">
                    <a:pos x="10" y="2"/>
                  </a:cxn>
                  <a:cxn ang="0">
                    <a:pos x="14" y="0"/>
                  </a:cxn>
                  <a:cxn ang="0">
                    <a:pos x="14" y="6"/>
                  </a:cxn>
                  <a:cxn ang="0">
                    <a:pos x="14" y="10"/>
                  </a:cxn>
                  <a:cxn ang="0">
                    <a:pos x="12" y="14"/>
                  </a:cxn>
                  <a:cxn ang="0">
                    <a:pos x="8" y="16"/>
                  </a:cxn>
                </a:cxnLst>
                <a:rect l="0" t="0" r="r" b="b"/>
                <a:pathLst>
                  <a:path w="14" h="16">
                    <a:moveTo>
                      <a:pt x="8" y="16"/>
                    </a:moveTo>
                    <a:lnTo>
                      <a:pt x="4" y="14"/>
                    </a:lnTo>
                    <a:lnTo>
                      <a:pt x="2" y="12"/>
                    </a:lnTo>
                    <a:lnTo>
                      <a:pt x="2" y="10"/>
                    </a:lnTo>
                    <a:lnTo>
                      <a:pt x="0" y="8"/>
                    </a:lnTo>
                    <a:lnTo>
                      <a:pt x="2" y="6"/>
                    </a:lnTo>
                    <a:lnTo>
                      <a:pt x="6" y="4"/>
                    </a:lnTo>
                    <a:lnTo>
                      <a:pt x="10" y="2"/>
                    </a:lnTo>
                    <a:lnTo>
                      <a:pt x="14" y="0"/>
                    </a:lnTo>
                    <a:lnTo>
                      <a:pt x="14" y="6"/>
                    </a:lnTo>
                    <a:lnTo>
                      <a:pt x="14" y="10"/>
                    </a:lnTo>
                    <a:lnTo>
                      <a:pt x="12" y="14"/>
                    </a:lnTo>
                    <a:lnTo>
                      <a:pt x="8" y="16"/>
                    </a:lnTo>
                    <a:close/>
                  </a:path>
                </a:pathLst>
              </a:custGeom>
              <a:noFill/>
              <a:ln w="7938">
                <a:solidFill>
                  <a:schemeClr val="hlink"/>
                </a:solidFill>
                <a:prstDash val="solid"/>
                <a:round/>
                <a:headEnd/>
                <a:tailEnd/>
              </a:ln>
            </p:spPr>
            <p:txBody>
              <a:bodyPr/>
              <a:lstStyle/>
              <a:p>
                <a:endParaRPr lang="es-AR"/>
              </a:p>
            </p:txBody>
          </p:sp>
        </p:grpSp>
        <p:grpSp>
          <p:nvGrpSpPr>
            <p:cNvPr id="51251" name="Group 51"/>
            <p:cNvGrpSpPr>
              <a:grpSpLocks/>
            </p:cNvGrpSpPr>
            <p:nvPr/>
          </p:nvGrpSpPr>
          <p:grpSpPr bwMode="auto">
            <a:xfrm>
              <a:off x="443" y="2198"/>
              <a:ext cx="87" cy="62"/>
              <a:chOff x="1680" y="2004"/>
              <a:chExt cx="146" cy="115"/>
            </a:xfrm>
          </p:grpSpPr>
          <p:sp>
            <p:nvSpPr>
              <p:cNvPr id="51252" name="Freeform 52"/>
              <p:cNvSpPr>
                <a:spLocks/>
              </p:cNvSpPr>
              <p:nvPr/>
            </p:nvSpPr>
            <p:spPr bwMode="auto">
              <a:xfrm>
                <a:off x="1680" y="2004"/>
                <a:ext cx="146" cy="115"/>
              </a:xfrm>
              <a:custGeom>
                <a:avLst/>
                <a:gdLst/>
                <a:ahLst/>
                <a:cxnLst>
                  <a:cxn ang="0">
                    <a:pos x="16" y="115"/>
                  </a:cxn>
                  <a:cxn ang="0">
                    <a:pos x="8" y="111"/>
                  </a:cxn>
                  <a:cxn ang="0">
                    <a:pos x="4" y="105"/>
                  </a:cxn>
                  <a:cxn ang="0">
                    <a:pos x="2" y="100"/>
                  </a:cxn>
                  <a:cxn ang="0">
                    <a:pos x="0" y="92"/>
                  </a:cxn>
                  <a:cxn ang="0">
                    <a:pos x="4" y="75"/>
                  </a:cxn>
                  <a:cxn ang="0">
                    <a:pos x="8" y="59"/>
                  </a:cxn>
                  <a:cxn ang="0">
                    <a:pos x="14" y="46"/>
                  </a:cxn>
                  <a:cxn ang="0">
                    <a:pos x="21" y="32"/>
                  </a:cxn>
                  <a:cxn ang="0">
                    <a:pos x="33" y="23"/>
                  </a:cxn>
                  <a:cxn ang="0">
                    <a:pos x="45" y="13"/>
                  </a:cxn>
                  <a:cxn ang="0">
                    <a:pos x="58" y="6"/>
                  </a:cxn>
                  <a:cxn ang="0">
                    <a:pos x="75" y="0"/>
                  </a:cxn>
                  <a:cxn ang="0">
                    <a:pos x="85" y="0"/>
                  </a:cxn>
                  <a:cxn ang="0">
                    <a:pos x="93" y="0"/>
                  </a:cxn>
                  <a:cxn ang="0">
                    <a:pos x="100" y="0"/>
                  </a:cxn>
                  <a:cxn ang="0">
                    <a:pos x="110" y="2"/>
                  </a:cxn>
                  <a:cxn ang="0">
                    <a:pos x="117" y="4"/>
                  </a:cxn>
                  <a:cxn ang="0">
                    <a:pos x="125" y="6"/>
                  </a:cxn>
                  <a:cxn ang="0">
                    <a:pos x="133" y="9"/>
                  </a:cxn>
                  <a:cxn ang="0">
                    <a:pos x="142" y="13"/>
                  </a:cxn>
                  <a:cxn ang="0">
                    <a:pos x="146" y="23"/>
                  </a:cxn>
                  <a:cxn ang="0">
                    <a:pos x="144" y="32"/>
                  </a:cxn>
                  <a:cxn ang="0">
                    <a:pos x="139" y="42"/>
                  </a:cxn>
                  <a:cxn ang="0">
                    <a:pos x="133" y="52"/>
                  </a:cxn>
                  <a:cxn ang="0">
                    <a:pos x="119" y="63"/>
                  </a:cxn>
                  <a:cxn ang="0">
                    <a:pos x="106" y="73"/>
                  </a:cxn>
                  <a:cxn ang="0">
                    <a:pos x="93" y="84"/>
                  </a:cxn>
                  <a:cxn ang="0">
                    <a:pos x="77" y="94"/>
                  </a:cxn>
                  <a:cxn ang="0">
                    <a:pos x="62" y="102"/>
                  </a:cxn>
                  <a:cxn ang="0">
                    <a:pos x="48" y="109"/>
                  </a:cxn>
                  <a:cxn ang="0">
                    <a:pos x="33" y="113"/>
                  </a:cxn>
                  <a:cxn ang="0">
                    <a:pos x="16" y="115"/>
                  </a:cxn>
                </a:cxnLst>
                <a:rect l="0" t="0" r="r" b="b"/>
                <a:pathLst>
                  <a:path w="146" h="115">
                    <a:moveTo>
                      <a:pt x="16" y="115"/>
                    </a:moveTo>
                    <a:lnTo>
                      <a:pt x="8" y="111"/>
                    </a:lnTo>
                    <a:lnTo>
                      <a:pt x="4" y="105"/>
                    </a:lnTo>
                    <a:lnTo>
                      <a:pt x="2" y="100"/>
                    </a:lnTo>
                    <a:lnTo>
                      <a:pt x="0" y="92"/>
                    </a:lnTo>
                    <a:lnTo>
                      <a:pt x="4" y="75"/>
                    </a:lnTo>
                    <a:lnTo>
                      <a:pt x="8" y="59"/>
                    </a:lnTo>
                    <a:lnTo>
                      <a:pt x="14" y="46"/>
                    </a:lnTo>
                    <a:lnTo>
                      <a:pt x="21" y="32"/>
                    </a:lnTo>
                    <a:lnTo>
                      <a:pt x="33" y="23"/>
                    </a:lnTo>
                    <a:lnTo>
                      <a:pt x="45" y="13"/>
                    </a:lnTo>
                    <a:lnTo>
                      <a:pt x="58" y="6"/>
                    </a:lnTo>
                    <a:lnTo>
                      <a:pt x="75" y="0"/>
                    </a:lnTo>
                    <a:lnTo>
                      <a:pt x="85" y="0"/>
                    </a:lnTo>
                    <a:lnTo>
                      <a:pt x="93" y="0"/>
                    </a:lnTo>
                    <a:lnTo>
                      <a:pt x="100" y="0"/>
                    </a:lnTo>
                    <a:lnTo>
                      <a:pt x="110" y="2"/>
                    </a:lnTo>
                    <a:lnTo>
                      <a:pt x="117" y="4"/>
                    </a:lnTo>
                    <a:lnTo>
                      <a:pt x="125" y="6"/>
                    </a:lnTo>
                    <a:lnTo>
                      <a:pt x="133" y="9"/>
                    </a:lnTo>
                    <a:lnTo>
                      <a:pt x="142" y="13"/>
                    </a:lnTo>
                    <a:lnTo>
                      <a:pt x="146" y="23"/>
                    </a:lnTo>
                    <a:lnTo>
                      <a:pt x="144" y="32"/>
                    </a:lnTo>
                    <a:lnTo>
                      <a:pt x="139" y="42"/>
                    </a:lnTo>
                    <a:lnTo>
                      <a:pt x="133" y="52"/>
                    </a:lnTo>
                    <a:lnTo>
                      <a:pt x="119" y="63"/>
                    </a:lnTo>
                    <a:lnTo>
                      <a:pt x="106" y="73"/>
                    </a:lnTo>
                    <a:lnTo>
                      <a:pt x="93" y="84"/>
                    </a:lnTo>
                    <a:lnTo>
                      <a:pt x="77" y="94"/>
                    </a:lnTo>
                    <a:lnTo>
                      <a:pt x="62" y="102"/>
                    </a:lnTo>
                    <a:lnTo>
                      <a:pt x="48" y="109"/>
                    </a:lnTo>
                    <a:lnTo>
                      <a:pt x="33" y="113"/>
                    </a:lnTo>
                    <a:lnTo>
                      <a:pt x="16" y="115"/>
                    </a:lnTo>
                    <a:close/>
                  </a:path>
                </a:pathLst>
              </a:custGeom>
              <a:solidFill>
                <a:srgbClr val="FFFFFF"/>
              </a:solidFill>
              <a:ln w="9525">
                <a:solidFill>
                  <a:schemeClr val="hlink"/>
                </a:solidFill>
                <a:round/>
                <a:headEnd/>
                <a:tailEnd/>
              </a:ln>
            </p:spPr>
            <p:txBody>
              <a:bodyPr/>
              <a:lstStyle/>
              <a:p>
                <a:endParaRPr lang="es-AR"/>
              </a:p>
            </p:txBody>
          </p:sp>
          <p:sp>
            <p:nvSpPr>
              <p:cNvPr id="51253" name="Freeform 53"/>
              <p:cNvSpPr>
                <a:spLocks/>
              </p:cNvSpPr>
              <p:nvPr/>
            </p:nvSpPr>
            <p:spPr bwMode="auto">
              <a:xfrm>
                <a:off x="1680" y="2004"/>
                <a:ext cx="146" cy="115"/>
              </a:xfrm>
              <a:custGeom>
                <a:avLst/>
                <a:gdLst/>
                <a:ahLst/>
                <a:cxnLst>
                  <a:cxn ang="0">
                    <a:pos x="16" y="115"/>
                  </a:cxn>
                  <a:cxn ang="0">
                    <a:pos x="8" y="111"/>
                  </a:cxn>
                  <a:cxn ang="0">
                    <a:pos x="4" y="105"/>
                  </a:cxn>
                  <a:cxn ang="0">
                    <a:pos x="2" y="100"/>
                  </a:cxn>
                  <a:cxn ang="0">
                    <a:pos x="0" y="92"/>
                  </a:cxn>
                  <a:cxn ang="0">
                    <a:pos x="4" y="75"/>
                  </a:cxn>
                  <a:cxn ang="0">
                    <a:pos x="8" y="59"/>
                  </a:cxn>
                  <a:cxn ang="0">
                    <a:pos x="14" y="46"/>
                  </a:cxn>
                  <a:cxn ang="0">
                    <a:pos x="21" y="32"/>
                  </a:cxn>
                  <a:cxn ang="0">
                    <a:pos x="33" y="23"/>
                  </a:cxn>
                  <a:cxn ang="0">
                    <a:pos x="45" y="13"/>
                  </a:cxn>
                  <a:cxn ang="0">
                    <a:pos x="58" y="6"/>
                  </a:cxn>
                  <a:cxn ang="0">
                    <a:pos x="75" y="0"/>
                  </a:cxn>
                  <a:cxn ang="0">
                    <a:pos x="85" y="0"/>
                  </a:cxn>
                  <a:cxn ang="0">
                    <a:pos x="93" y="0"/>
                  </a:cxn>
                  <a:cxn ang="0">
                    <a:pos x="100" y="0"/>
                  </a:cxn>
                  <a:cxn ang="0">
                    <a:pos x="110" y="2"/>
                  </a:cxn>
                  <a:cxn ang="0">
                    <a:pos x="117" y="4"/>
                  </a:cxn>
                  <a:cxn ang="0">
                    <a:pos x="125" y="6"/>
                  </a:cxn>
                  <a:cxn ang="0">
                    <a:pos x="133" y="9"/>
                  </a:cxn>
                  <a:cxn ang="0">
                    <a:pos x="142" y="13"/>
                  </a:cxn>
                  <a:cxn ang="0">
                    <a:pos x="146" y="23"/>
                  </a:cxn>
                  <a:cxn ang="0">
                    <a:pos x="144" y="32"/>
                  </a:cxn>
                  <a:cxn ang="0">
                    <a:pos x="139" y="42"/>
                  </a:cxn>
                  <a:cxn ang="0">
                    <a:pos x="133" y="52"/>
                  </a:cxn>
                  <a:cxn ang="0">
                    <a:pos x="119" y="63"/>
                  </a:cxn>
                  <a:cxn ang="0">
                    <a:pos x="106" y="73"/>
                  </a:cxn>
                  <a:cxn ang="0">
                    <a:pos x="93" y="84"/>
                  </a:cxn>
                  <a:cxn ang="0">
                    <a:pos x="77" y="94"/>
                  </a:cxn>
                  <a:cxn ang="0">
                    <a:pos x="62" y="102"/>
                  </a:cxn>
                  <a:cxn ang="0">
                    <a:pos x="48" y="109"/>
                  </a:cxn>
                  <a:cxn ang="0">
                    <a:pos x="33" y="113"/>
                  </a:cxn>
                  <a:cxn ang="0">
                    <a:pos x="16" y="115"/>
                  </a:cxn>
                </a:cxnLst>
                <a:rect l="0" t="0" r="r" b="b"/>
                <a:pathLst>
                  <a:path w="146" h="115">
                    <a:moveTo>
                      <a:pt x="16" y="115"/>
                    </a:moveTo>
                    <a:lnTo>
                      <a:pt x="8" y="111"/>
                    </a:lnTo>
                    <a:lnTo>
                      <a:pt x="4" y="105"/>
                    </a:lnTo>
                    <a:lnTo>
                      <a:pt x="2" y="100"/>
                    </a:lnTo>
                    <a:lnTo>
                      <a:pt x="0" y="92"/>
                    </a:lnTo>
                    <a:lnTo>
                      <a:pt x="4" y="75"/>
                    </a:lnTo>
                    <a:lnTo>
                      <a:pt x="8" y="59"/>
                    </a:lnTo>
                    <a:lnTo>
                      <a:pt x="14" y="46"/>
                    </a:lnTo>
                    <a:lnTo>
                      <a:pt x="21" y="32"/>
                    </a:lnTo>
                    <a:lnTo>
                      <a:pt x="33" y="23"/>
                    </a:lnTo>
                    <a:lnTo>
                      <a:pt x="45" y="13"/>
                    </a:lnTo>
                    <a:lnTo>
                      <a:pt x="58" y="6"/>
                    </a:lnTo>
                    <a:lnTo>
                      <a:pt x="75" y="0"/>
                    </a:lnTo>
                    <a:lnTo>
                      <a:pt x="85" y="0"/>
                    </a:lnTo>
                    <a:lnTo>
                      <a:pt x="93" y="0"/>
                    </a:lnTo>
                    <a:lnTo>
                      <a:pt x="100" y="0"/>
                    </a:lnTo>
                    <a:lnTo>
                      <a:pt x="110" y="2"/>
                    </a:lnTo>
                    <a:lnTo>
                      <a:pt x="117" y="4"/>
                    </a:lnTo>
                    <a:lnTo>
                      <a:pt x="125" y="6"/>
                    </a:lnTo>
                    <a:lnTo>
                      <a:pt x="133" y="9"/>
                    </a:lnTo>
                    <a:lnTo>
                      <a:pt x="142" y="13"/>
                    </a:lnTo>
                    <a:lnTo>
                      <a:pt x="146" y="23"/>
                    </a:lnTo>
                    <a:lnTo>
                      <a:pt x="144" y="32"/>
                    </a:lnTo>
                    <a:lnTo>
                      <a:pt x="139" y="42"/>
                    </a:lnTo>
                    <a:lnTo>
                      <a:pt x="133" y="52"/>
                    </a:lnTo>
                    <a:lnTo>
                      <a:pt x="119" y="63"/>
                    </a:lnTo>
                    <a:lnTo>
                      <a:pt x="106" y="73"/>
                    </a:lnTo>
                    <a:lnTo>
                      <a:pt x="93" y="84"/>
                    </a:lnTo>
                    <a:lnTo>
                      <a:pt x="77" y="94"/>
                    </a:lnTo>
                    <a:lnTo>
                      <a:pt x="62" y="102"/>
                    </a:lnTo>
                    <a:lnTo>
                      <a:pt x="48" y="109"/>
                    </a:lnTo>
                    <a:lnTo>
                      <a:pt x="33" y="113"/>
                    </a:lnTo>
                    <a:lnTo>
                      <a:pt x="16" y="115"/>
                    </a:lnTo>
                    <a:close/>
                  </a:path>
                </a:pathLst>
              </a:custGeom>
              <a:noFill/>
              <a:ln w="7938">
                <a:solidFill>
                  <a:schemeClr val="hlink"/>
                </a:solidFill>
                <a:prstDash val="solid"/>
                <a:round/>
                <a:headEnd/>
                <a:tailEnd/>
              </a:ln>
            </p:spPr>
            <p:txBody>
              <a:bodyPr/>
              <a:lstStyle/>
              <a:p>
                <a:endParaRPr lang="es-AR"/>
              </a:p>
            </p:txBody>
          </p:sp>
        </p:grpSp>
        <p:grpSp>
          <p:nvGrpSpPr>
            <p:cNvPr id="51254" name="Group 54"/>
            <p:cNvGrpSpPr>
              <a:grpSpLocks/>
            </p:cNvGrpSpPr>
            <p:nvPr/>
          </p:nvGrpSpPr>
          <p:grpSpPr bwMode="auto">
            <a:xfrm>
              <a:off x="715" y="2252"/>
              <a:ext cx="9" cy="6"/>
              <a:chOff x="2135" y="2104"/>
              <a:chExt cx="14" cy="11"/>
            </a:xfrm>
          </p:grpSpPr>
          <p:sp>
            <p:nvSpPr>
              <p:cNvPr id="51255" name="Freeform 55"/>
              <p:cNvSpPr>
                <a:spLocks/>
              </p:cNvSpPr>
              <p:nvPr/>
            </p:nvSpPr>
            <p:spPr bwMode="auto">
              <a:xfrm>
                <a:off x="2135" y="2104"/>
                <a:ext cx="14" cy="11"/>
              </a:xfrm>
              <a:custGeom>
                <a:avLst/>
                <a:gdLst/>
                <a:ahLst/>
                <a:cxnLst>
                  <a:cxn ang="0">
                    <a:pos x="4" y="11"/>
                  </a:cxn>
                  <a:cxn ang="0">
                    <a:pos x="2" y="11"/>
                  </a:cxn>
                  <a:cxn ang="0">
                    <a:pos x="2" y="11"/>
                  </a:cxn>
                  <a:cxn ang="0">
                    <a:pos x="2" y="9"/>
                  </a:cxn>
                  <a:cxn ang="0">
                    <a:pos x="0" y="9"/>
                  </a:cxn>
                  <a:cxn ang="0">
                    <a:pos x="4" y="5"/>
                  </a:cxn>
                  <a:cxn ang="0">
                    <a:pos x="6" y="2"/>
                  </a:cxn>
                  <a:cxn ang="0">
                    <a:pos x="10" y="0"/>
                  </a:cxn>
                  <a:cxn ang="0">
                    <a:pos x="14" y="0"/>
                  </a:cxn>
                  <a:cxn ang="0">
                    <a:pos x="12" y="3"/>
                  </a:cxn>
                  <a:cxn ang="0">
                    <a:pos x="10" y="5"/>
                  </a:cxn>
                  <a:cxn ang="0">
                    <a:pos x="8" y="9"/>
                  </a:cxn>
                  <a:cxn ang="0">
                    <a:pos x="6" y="11"/>
                  </a:cxn>
                  <a:cxn ang="0">
                    <a:pos x="4" y="11"/>
                  </a:cxn>
                  <a:cxn ang="0">
                    <a:pos x="4" y="11"/>
                  </a:cxn>
                  <a:cxn ang="0">
                    <a:pos x="4" y="11"/>
                  </a:cxn>
                </a:cxnLst>
                <a:rect l="0" t="0" r="r" b="b"/>
                <a:pathLst>
                  <a:path w="14" h="11">
                    <a:moveTo>
                      <a:pt x="4" y="11"/>
                    </a:moveTo>
                    <a:lnTo>
                      <a:pt x="2" y="11"/>
                    </a:lnTo>
                    <a:lnTo>
                      <a:pt x="2" y="11"/>
                    </a:lnTo>
                    <a:lnTo>
                      <a:pt x="2" y="9"/>
                    </a:lnTo>
                    <a:lnTo>
                      <a:pt x="0" y="9"/>
                    </a:lnTo>
                    <a:lnTo>
                      <a:pt x="4" y="5"/>
                    </a:lnTo>
                    <a:lnTo>
                      <a:pt x="6" y="2"/>
                    </a:lnTo>
                    <a:lnTo>
                      <a:pt x="10" y="0"/>
                    </a:lnTo>
                    <a:lnTo>
                      <a:pt x="14" y="0"/>
                    </a:lnTo>
                    <a:lnTo>
                      <a:pt x="12" y="3"/>
                    </a:lnTo>
                    <a:lnTo>
                      <a:pt x="10" y="5"/>
                    </a:lnTo>
                    <a:lnTo>
                      <a:pt x="8" y="9"/>
                    </a:lnTo>
                    <a:lnTo>
                      <a:pt x="6" y="11"/>
                    </a:lnTo>
                    <a:lnTo>
                      <a:pt x="4" y="11"/>
                    </a:lnTo>
                    <a:lnTo>
                      <a:pt x="4" y="11"/>
                    </a:lnTo>
                    <a:lnTo>
                      <a:pt x="4" y="11"/>
                    </a:lnTo>
                    <a:close/>
                  </a:path>
                </a:pathLst>
              </a:custGeom>
              <a:solidFill>
                <a:srgbClr val="FFFFFF"/>
              </a:solidFill>
              <a:ln w="9525">
                <a:noFill/>
                <a:round/>
                <a:headEnd/>
                <a:tailEnd/>
              </a:ln>
            </p:spPr>
            <p:txBody>
              <a:bodyPr/>
              <a:lstStyle/>
              <a:p>
                <a:endParaRPr lang="es-AR"/>
              </a:p>
            </p:txBody>
          </p:sp>
          <p:sp>
            <p:nvSpPr>
              <p:cNvPr id="51256" name="Freeform 56"/>
              <p:cNvSpPr>
                <a:spLocks/>
              </p:cNvSpPr>
              <p:nvPr/>
            </p:nvSpPr>
            <p:spPr bwMode="auto">
              <a:xfrm>
                <a:off x="2135" y="2104"/>
                <a:ext cx="14" cy="11"/>
              </a:xfrm>
              <a:custGeom>
                <a:avLst/>
                <a:gdLst/>
                <a:ahLst/>
                <a:cxnLst>
                  <a:cxn ang="0">
                    <a:pos x="4" y="11"/>
                  </a:cxn>
                  <a:cxn ang="0">
                    <a:pos x="2" y="11"/>
                  </a:cxn>
                  <a:cxn ang="0">
                    <a:pos x="2" y="11"/>
                  </a:cxn>
                  <a:cxn ang="0">
                    <a:pos x="2" y="9"/>
                  </a:cxn>
                  <a:cxn ang="0">
                    <a:pos x="0" y="9"/>
                  </a:cxn>
                  <a:cxn ang="0">
                    <a:pos x="4" y="5"/>
                  </a:cxn>
                  <a:cxn ang="0">
                    <a:pos x="6" y="2"/>
                  </a:cxn>
                  <a:cxn ang="0">
                    <a:pos x="10" y="0"/>
                  </a:cxn>
                  <a:cxn ang="0">
                    <a:pos x="14" y="0"/>
                  </a:cxn>
                  <a:cxn ang="0">
                    <a:pos x="12" y="3"/>
                  </a:cxn>
                  <a:cxn ang="0">
                    <a:pos x="10" y="5"/>
                  </a:cxn>
                  <a:cxn ang="0">
                    <a:pos x="8" y="9"/>
                  </a:cxn>
                  <a:cxn ang="0">
                    <a:pos x="6" y="11"/>
                  </a:cxn>
                  <a:cxn ang="0">
                    <a:pos x="4" y="11"/>
                  </a:cxn>
                  <a:cxn ang="0">
                    <a:pos x="4" y="11"/>
                  </a:cxn>
                  <a:cxn ang="0">
                    <a:pos x="4" y="11"/>
                  </a:cxn>
                </a:cxnLst>
                <a:rect l="0" t="0" r="r" b="b"/>
                <a:pathLst>
                  <a:path w="14" h="11">
                    <a:moveTo>
                      <a:pt x="4" y="11"/>
                    </a:moveTo>
                    <a:lnTo>
                      <a:pt x="2" y="11"/>
                    </a:lnTo>
                    <a:lnTo>
                      <a:pt x="2" y="11"/>
                    </a:lnTo>
                    <a:lnTo>
                      <a:pt x="2" y="9"/>
                    </a:lnTo>
                    <a:lnTo>
                      <a:pt x="0" y="9"/>
                    </a:lnTo>
                    <a:lnTo>
                      <a:pt x="4" y="5"/>
                    </a:lnTo>
                    <a:lnTo>
                      <a:pt x="6" y="2"/>
                    </a:lnTo>
                    <a:lnTo>
                      <a:pt x="10" y="0"/>
                    </a:lnTo>
                    <a:lnTo>
                      <a:pt x="14" y="0"/>
                    </a:lnTo>
                    <a:lnTo>
                      <a:pt x="12" y="3"/>
                    </a:lnTo>
                    <a:lnTo>
                      <a:pt x="10" y="5"/>
                    </a:lnTo>
                    <a:lnTo>
                      <a:pt x="8" y="9"/>
                    </a:lnTo>
                    <a:lnTo>
                      <a:pt x="6" y="11"/>
                    </a:lnTo>
                    <a:lnTo>
                      <a:pt x="4" y="11"/>
                    </a:lnTo>
                    <a:lnTo>
                      <a:pt x="4" y="11"/>
                    </a:lnTo>
                    <a:lnTo>
                      <a:pt x="4" y="11"/>
                    </a:lnTo>
                    <a:close/>
                  </a:path>
                </a:pathLst>
              </a:custGeom>
              <a:noFill/>
              <a:ln w="7938">
                <a:solidFill>
                  <a:srgbClr val="000000"/>
                </a:solidFill>
                <a:prstDash val="solid"/>
                <a:round/>
                <a:headEnd/>
                <a:tailEnd/>
              </a:ln>
            </p:spPr>
            <p:txBody>
              <a:bodyPr/>
              <a:lstStyle/>
              <a:p>
                <a:endParaRPr lang="es-AR"/>
              </a:p>
            </p:txBody>
          </p:sp>
        </p:grpSp>
        <p:grpSp>
          <p:nvGrpSpPr>
            <p:cNvPr id="51257" name="Group 57"/>
            <p:cNvGrpSpPr>
              <a:grpSpLocks/>
            </p:cNvGrpSpPr>
            <p:nvPr/>
          </p:nvGrpSpPr>
          <p:grpSpPr bwMode="auto">
            <a:xfrm>
              <a:off x="425" y="2987"/>
              <a:ext cx="39" cy="9"/>
              <a:chOff x="1650" y="3465"/>
              <a:chExt cx="65" cy="15"/>
            </a:xfrm>
          </p:grpSpPr>
          <p:sp>
            <p:nvSpPr>
              <p:cNvPr id="51258" name="Freeform 58"/>
              <p:cNvSpPr>
                <a:spLocks/>
              </p:cNvSpPr>
              <p:nvPr/>
            </p:nvSpPr>
            <p:spPr bwMode="auto">
              <a:xfrm>
                <a:off x="1650" y="3465"/>
                <a:ext cx="65" cy="15"/>
              </a:xfrm>
              <a:custGeom>
                <a:avLst/>
                <a:gdLst/>
                <a:ahLst/>
                <a:cxnLst>
                  <a:cxn ang="0">
                    <a:pos x="3" y="15"/>
                  </a:cxn>
                  <a:cxn ang="0">
                    <a:pos x="2" y="13"/>
                  </a:cxn>
                  <a:cxn ang="0">
                    <a:pos x="2" y="12"/>
                  </a:cxn>
                  <a:cxn ang="0">
                    <a:pos x="0" y="8"/>
                  </a:cxn>
                  <a:cxn ang="0">
                    <a:pos x="0" y="6"/>
                  </a:cxn>
                  <a:cxn ang="0">
                    <a:pos x="5" y="6"/>
                  </a:cxn>
                  <a:cxn ang="0">
                    <a:pos x="15" y="8"/>
                  </a:cxn>
                  <a:cxn ang="0">
                    <a:pos x="21" y="10"/>
                  </a:cxn>
                  <a:cxn ang="0">
                    <a:pos x="30" y="8"/>
                  </a:cxn>
                  <a:cxn ang="0">
                    <a:pos x="38" y="8"/>
                  </a:cxn>
                  <a:cxn ang="0">
                    <a:pos x="46" y="6"/>
                  </a:cxn>
                  <a:cxn ang="0">
                    <a:pos x="53" y="4"/>
                  </a:cxn>
                  <a:cxn ang="0">
                    <a:pos x="61" y="0"/>
                  </a:cxn>
                  <a:cxn ang="0">
                    <a:pos x="63" y="0"/>
                  </a:cxn>
                  <a:cxn ang="0">
                    <a:pos x="63" y="0"/>
                  </a:cxn>
                  <a:cxn ang="0">
                    <a:pos x="65" y="0"/>
                  </a:cxn>
                  <a:cxn ang="0">
                    <a:pos x="65" y="0"/>
                  </a:cxn>
                  <a:cxn ang="0">
                    <a:pos x="61" y="6"/>
                  </a:cxn>
                  <a:cxn ang="0">
                    <a:pos x="55" y="10"/>
                  </a:cxn>
                  <a:cxn ang="0">
                    <a:pos x="48" y="13"/>
                  </a:cxn>
                  <a:cxn ang="0">
                    <a:pos x="38" y="13"/>
                  </a:cxn>
                  <a:cxn ang="0">
                    <a:pos x="28" y="15"/>
                  </a:cxn>
                  <a:cxn ang="0">
                    <a:pos x="21" y="15"/>
                  </a:cxn>
                  <a:cxn ang="0">
                    <a:pos x="11" y="15"/>
                  </a:cxn>
                  <a:cxn ang="0">
                    <a:pos x="3" y="15"/>
                  </a:cxn>
                </a:cxnLst>
                <a:rect l="0" t="0" r="r" b="b"/>
                <a:pathLst>
                  <a:path w="65" h="15">
                    <a:moveTo>
                      <a:pt x="3" y="15"/>
                    </a:moveTo>
                    <a:lnTo>
                      <a:pt x="2" y="13"/>
                    </a:lnTo>
                    <a:lnTo>
                      <a:pt x="2" y="12"/>
                    </a:lnTo>
                    <a:lnTo>
                      <a:pt x="0" y="8"/>
                    </a:lnTo>
                    <a:lnTo>
                      <a:pt x="0" y="6"/>
                    </a:lnTo>
                    <a:lnTo>
                      <a:pt x="5" y="6"/>
                    </a:lnTo>
                    <a:lnTo>
                      <a:pt x="15" y="8"/>
                    </a:lnTo>
                    <a:lnTo>
                      <a:pt x="21" y="10"/>
                    </a:lnTo>
                    <a:lnTo>
                      <a:pt x="30" y="8"/>
                    </a:lnTo>
                    <a:lnTo>
                      <a:pt x="38" y="8"/>
                    </a:lnTo>
                    <a:lnTo>
                      <a:pt x="46" y="6"/>
                    </a:lnTo>
                    <a:lnTo>
                      <a:pt x="53" y="4"/>
                    </a:lnTo>
                    <a:lnTo>
                      <a:pt x="61" y="0"/>
                    </a:lnTo>
                    <a:lnTo>
                      <a:pt x="63" y="0"/>
                    </a:lnTo>
                    <a:lnTo>
                      <a:pt x="63" y="0"/>
                    </a:lnTo>
                    <a:lnTo>
                      <a:pt x="65" y="0"/>
                    </a:lnTo>
                    <a:lnTo>
                      <a:pt x="65" y="0"/>
                    </a:lnTo>
                    <a:lnTo>
                      <a:pt x="61" y="6"/>
                    </a:lnTo>
                    <a:lnTo>
                      <a:pt x="55" y="10"/>
                    </a:lnTo>
                    <a:lnTo>
                      <a:pt x="48" y="13"/>
                    </a:lnTo>
                    <a:lnTo>
                      <a:pt x="38" y="13"/>
                    </a:lnTo>
                    <a:lnTo>
                      <a:pt x="28" y="15"/>
                    </a:lnTo>
                    <a:lnTo>
                      <a:pt x="21" y="15"/>
                    </a:lnTo>
                    <a:lnTo>
                      <a:pt x="11" y="15"/>
                    </a:lnTo>
                    <a:lnTo>
                      <a:pt x="3" y="15"/>
                    </a:lnTo>
                    <a:close/>
                  </a:path>
                </a:pathLst>
              </a:custGeom>
              <a:solidFill>
                <a:srgbClr val="FFFFFF"/>
              </a:solidFill>
              <a:ln w="9525">
                <a:noFill/>
                <a:round/>
                <a:headEnd/>
                <a:tailEnd/>
              </a:ln>
            </p:spPr>
            <p:txBody>
              <a:bodyPr/>
              <a:lstStyle/>
              <a:p>
                <a:endParaRPr lang="es-AR"/>
              </a:p>
            </p:txBody>
          </p:sp>
          <p:sp>
            <p:nvSpPr>
              <p:cNvPr id="51259" name="Freeform 59"/>
              <p:cNvSpPr>
                <a:spLocks/>
              </p:cNvSpPr>
              <p:nvPr/>
            </p:nvSpPr>
            <p:spPr bwMode="auto">
              <a:xfrm>
                <a:off x="1650" y="3465"/>
                <a:ext cx="65" cy="15"/>
              </a:xfrm>
              <a:custGeom>
                <a:avLst/>
                <a:gdLst/>
                <a:ahLst/>
                <a:cxnLst>
                  <a:cxn ang="0">
                    <a:pos x="3" y="15"/>
                  </a:cxn>
                  <a:cxn ang="0">
                    <a:pos x="2" y="13"/>
                  </a:cxn>
                  <a:cxn ang="0">
                    <a:pos x="2" y="12"/>
                  </a:cxn>
                  <a:cxn ang="0">
                    <a:pos x="0" y="8"/>
                  </a:cxn>
                  <a:cxn ang="0">
                    <a:pos x="0" y="6"/>
                  </a:cxn>
                  <a:cxn ang="0">
                    <a:pos x="5" y="6"/>
                  </a:cxn>
                  <a:cxn ang="0">
                    <a:pos x="15" y="8"/>
                  </a:cxn>
                  <a:cxn ang="0">
                    <a:pos x="21" y="10"/>
                  </a:cxn>
                  <a:cxn ang="0">
                    <a:pos x="30" y="8"/>
                  </a:cxn>
                  <a:cxn ang="0">
                    <a:pos x="38" y="8"/>
                  </a:cxn>
                  <a:cxn ang="0">
                    <a:pos x="46" y="6"/>
                  </a:cxn>
                  <a:cxn ang="0">
                    <a:pos x="53" y="4"/>
                  </a:cxn>
                  <a:cxn ang="0">
                    <a:pos x="61" y="0"/>
                  </a:cxn>
                  <a:cxn ang="0">
                    <a:pos x="63" y="0"/>
                  </a:cxn>
                  <a:cxn ang="0">
                    <a:pos x="63" y="0"/>
                  </a:cxn>
                  <a:cxn ang="0">
                    <a:pos x="65" y="0"/>
                  </a:cxn>
                  <a:cxn ang="0">
                    <a:pos x="65" y="0"/>
                  </a:cxn>
                  <a:cxn ang="0">
                    <a:pos x="61" y="6"/>
                  </a:cxn>
                  <a:cxn ang="0">
                    <a:pos x="55" y="10"/>
                  </a:cxn>
                  <a:cxn ang="0">
                    <a:pos x="48" y="13"/>
                  </a:cxn>
                  <a:cxn ang="0">
                    <a:pos x="38" y="13"/>
                  </a:cxn>
                  <a:cxn ang="0">
                    <a:pos x="28" y="15"/>
                  </a:cxn>
                  <a:cxn ang="0">
                    <a:pos x="21" y="15"/>
                  </a:cxn>
                  <a:cxn ang="0">
                    <a:pos x="11" y="15"/>
                  </a:cxn>
                  <a:cxn ang="0">
                    <a:pos x="3" y="15"/>
                  </a:cxn>
                </a:cxnLst>
                <a:rect l="0" t="0" r="r" b="b"/>
                <a:pathLst>
                  <a:path w="65" h="15">
                    <a:moveTo>
                      <a:pt x="3" y="15"/>
                    </a:moveTo>
                    <a:lnTo>
                      <a:pt x="2" y="13"/>
                    </a:lnTo>
                    <a:lnTo>
                      <a:pt x="2" y="12"/>
                    </a:lnTo>
                    <a:lnTo>
                      <a:pt x="0" y="8"/>
                    </a:lnTo>
                    <a:lnTo>
                      <a:pt x="0" y="6"/>
                    </a:lnTo>
                    <a:lnTo>
                      <a:pt x="5" y="6"/>
                    </a:lnTo>
                    <a:lnTo>
                      <a:pt x="15" y="8"/>
                    </a:lnTo>
                    <a:lnTo>
                      <a:pt x="21" y="10"/>
                    </a:lnTo>
                    <a:lnTo>
                      <a:pt x="30" y="8"/>
                    </a:lnTo>
                    <a:lnTo>
                      <a:pt x="38" y="8"/>
                    </a:lnTo>
                    <a:lnTo>
                      <a:pt x="46" y="6"/>
                    </a:lnTo>
                    <a:lnTo>
                      <a:pt x="53" y="4"/>
                    </a:lnTo>
                    <a:lnTo>
                      <a:pt x="61" y="0"/>
                    </a:lnTo>
                    <a:lnTo>
                      <a:pt x="63" y="0"/>
                    </a:lnTo>
                    <a:lnTo>
                      <a:pt x="63" y="0"/>
                    </a:lnTo>
                    <a:lnTo>
                      <a:pt x="65" y="0"/>
                    </a:lnTo>
                    <a:lnTo>
                      <a:pt x="65" y="0"/>
                    </a:lnTo>
                    <a:lnTo>
                      <a:pt x="61" y="6"/>
                    </a:lnTo>
                    <a:lnTo>
                      <a:pt x="55" y="10"/>
                    </a:lnTo>
                    <a:lnTo>
                      <a:pt x="48" y="13"/>
                    </a:lnTo>
                    <a:lnTo>
                      <a:pt x="38" y="13"/>
                    </a:lnTo>
                    <a:lnTo>
                      <a:pt x="28" y="15"/>
                    </a:lnTo>
                    <a:lnTo>
                      <a:pt x="21" y="15"/>
                    </a:lnTo>
                    <a:lnTo>
                      <a:pt x="11" y="15"/>
                    </a:lnTo>
                    <a:lnTo>
                      <a:pt x="3" y="15"/>
                    </a:lnTo>
                    <a:close/>
                  </a:path>
                </a:pathLst>
              </a:custGeom>
              <a:noFill/>
              <a:ln w="7938">
                <a:solidFill>
                  <a:srgbClr val="000000"/>
                </a:solidFill>
                <a:prstDash val="solid"/>
                <a:round/>
                <a:headEnd/>
                <a:tailEnd/>
              </a:ln>
            </p:spPr>
            <p:txBody>
              <a:bodyPr/>
              <a:lstStyle/>
              <a:p>
                <a:endParaRPr lang="es-AR"/>
              </a:p>
            </p:txBody>
          </p:sp>
        </p:grpSp>
        <p:grpSp>
          <p:nvGrpSpPr>
            <p:cNvPr id="51260" name="Group 60"/>
            <p:cNvGrpSpPr>
              <a:grpSpLocks/>
            </p:cNvGrpSpPr>
            <p:nvPr/>
          </p:nvGrpSpPr>
          <p:grpSpPr bwMode="auto">
            <a:xfrm>
              <a:off x="489" y="2991"/>
              <a:ext cx="51" cy="5"/>
              <a:chOff x="1757" y="3471"/>
              <a:chExt cx="85" cy="9"/>
            </a:xfrm>
          </p:grpSpPr>
          <p:sp>
            <p:nvSpPr>
              <p:cNvPr id="51261" name="Freeform 61"/>
              <p:cNvSpPr>
                <a:spLocks/>
              </p:cNvSpPr>
              <p:nvPr/>
            </p:nvSpPr>
            <p:spPr bwMode="auto">
              <a:xfrm>
                <a:off x="1757" y="3471"/>
                <a:ext cx="85" cy="9"/>
              </a:xfrm>
              <a:custGeom>
                <a:avLst/>
                <a:gdLst/>
                <a:ahLst/>
                <a:cxnLst>
                  <a:cxn ang="0">
                    <a:pos x="27" y="9"/>
                  </a:cxn>
                  <a:cxn ang="0">
                    <a:pos x="23" y="9"/>
                  </a:cxn>
                  <a:cxn ang="0">
                    <a:pos x="19" y="7"/>
                  </a:cxn>
                  <a:cxn ang="0">
                    <a:pos x="16" y="7"/>
                  </a:cxn>
                  <a:cxn ang="0">
                    <a:pos x="12" y="6"/>
                  </a:cxn>
                  <a:cxn ang="0">
                    <a:pos x="8" y="4"/>
                  </a:cxn>
                  <a:cxn ang="0">
                    <a:pos x="6" y="4"/>
                  </a:cxn>
                  <a:cxn ang="0">
                    <a:pos x="2" y="0"/>
                  </a:cxn>
                  <a:cxn ang="0">
                    <a:pos x="0" y="0"/>
                  </a:cxn>
                  <a:cxn ang="0">
                    <a:pos x="2" y="0"/>
                  </a:cxn>
                  <a:cxn ang="0">
                    <a:pos x="2" y="0"/>
                  </a:cxn>
                  <a:cxn ang="0">
                    <a:pos x="2" y="0"/>
                  </a:cxn>
                  <a:cxn ang="0">
                    <a:pos x="10" y="4"/>
                  </a:cxn>
                  <a:cxn ang="0">
                    <a:pos x="19" y="6"/>
                  </a:cxn>
                  <a:cxn ang="0">
                    <a:pos x="31" y="6"/>
                  </a:cxn>
                  <a:cxn ang="0">
                    <a:pos x="42" y="6"/>
                  </a:cxn>
                  <a:cxn ang="0">
                    <a:pos x="54" y="6"/>
                  </a:cxn>
                  <a:cxn ang="0">
                    <a:pos x="67" y="4"/>
                  </a:cxn>
                  <a:cxn ang="0">
                    <a:pos x="77" y="4"/>
                  </a:cxn>
                  <a:cxn ang="0">
                    <a:pos x="85" y="2"/>
                  </a:cxn>
                  <a:cxn ang="0">
                    <a:pos x="85" y="4"/>
                  </a:cxn>
                  <a:cxn ang="0">
                    <a:pos x="79" y="6"/>
                  </a:cxn>
                  <a:cxn ang="0">
                    <a:pos x="73" y="7"/>
                  </a:cxn>
                  <a:cxn ang="0">
                    <a:pos x="64" y="9"/>
                  </a:cxn>
                  <a:cxn ang="0">
                    <a:pos x="56" y="9"/>
                  </a:cxn>
                  <a:cxn ang="0">
                    <a:pos x="48" y="9"/>
                  </a:cxn>
                  <a:cxn ang="0">
                    <a:pos x="39" y="9"/>
                  </a:cxn>
                  <a:cxn ang="0">
                    <a:pos x="33" y="9"/>
                  </a:cxn>
                  <a:cxn ang="0">
                    <a:pos x="27" y="9"/>
                  </a:cxn>
                </a:cxnLst>
                <a:rect l="0" t="0" r="r" b="b"/>
                <a:pathLst>
                  <a:path w="85" h="9">
                    <a:moveTo>
                      <a:pt x="27" y="9"/>
                    </a:moveTo>
                    <a:lnTo>
                      <a:pt x="23" y="9"/>
                    </a:lnTo>
                    <a:lnTo>
                      <a:pt x="19" y="7"/>
                    </a:lnTo>
                    <a:lnTo>
                      <a:pt x="16" y="7"/>
                    </a:lnTo>
                    <a:lnTo>
                      <a:pt x="12" y="6"/>
                    </a:lnTo>
                    <a:lnTo>
                      <a:pt x="8" y="4"/>
                    </a:lnTo>
                    <a:lnTo>
                      <a:pt x="6" y="4"/>
                    </a:lnTo>
                    <a:lnTo>
                      <a:pt x="2" y="0"/>
                    </a:lnTo>
                    <a:lnTo>
                      <a:pt x="0" y="0"/>
                    </a:lnTo>
                    <a:lnTo>
                      <a:pt x="2" y="0"/>
                    </a:lnTo>
                    <a:lnTo>
                      <a:pt x="2" y="0"/>
                    </a:lnTo>
                    <a:lnTo>
                      <a:pt x="2" y="0"/>
                    </a:lnTo>
                    <a:lnTo>
                      <a:pt x="10" y="4"/>
                    </a:lnTo>
                    <a:lnTo>
                      <a:pt x="19" y="6"/>
                    </a:lnTo>
                    <a:lnTo>
                      <a:pt x="31" y="6"/>
                    </a:lnTo>
                    <a:lnTo>
                      <a:pt x="42" y="6"/>
                    </a:lnTo>
                    <a:lnTo>
                      <a:pt x="54" y="6"/>
                    </a:lnTo>
                    <a:lnTo>
                      <a:pt x="67" y="4"/>
                    </a:lnTo>
                    <a:lnTo>
                      <a:pt x="77" y="4"/>
                    </a:lnTo>
                    <a:lnTo>
                      <a:pt x="85" y="2"/>
                    </a:lnTo>
                    <a:lnTo>
                      <a:pt x="85" y="4"/>
                    </a:lnTo>
                    <a:lnTo>
                      <a:pt x="79" y="6"/>
                    </a:lnTo>
                    <a:lnTo>
                      <a:pt x="73" y="7"/>
                    </a:lnTo>
                    <a:lnTo>
                      <a:pt x="64" y="9"/>
                    </a:lnTo>
                    <a:lnTo>
                      <a:pt x="56" y="9"/>
                    </a:lnTo>
                    <a:lnTo>
                      <a:pt x="48" y="9"/>
                    </a:lnTo>
                    <a:lnTo>
                      <a:pt x="39" y="9"/>
                    </a:lnTo>
                    <a:lnTo>
                      <a:pt x="33" y="9"/>
                    </a:lnTo>
                    <a:lnTo>
                      <a:pt x="27" y="9"/>
                    </a:lnTo>
                    <a:close/>
                  </a:path>
                </a:pathLst>
              </a:custGeom>
              <a:solidFill>
                <a:srgbClr val="FFFFFF"/>
              </a:solidFill>
              <a:ln w="9525">
                <a:noFill/>
                <a:round/>
                <a:headEnd/>
                <a:tailEnd/>
              </a:ln>
            </p:spPr>
            <p:txBody>
              <a:bodyPr/>
              <a:lstStyle/>
              <a:p>
                <a:endParaRPr lang="es-AR"/>
              </a:p>
            </p:txBody>
          </p:sp>
          <p:sp>
            <p:nvSpPr>
              <p:cNvPr id="51262" name="Freeform 62"/>
              <p:cNvSpPr>
                <a:spLocks/>
              </p:cNvSpPr>
              <p:nvPr/>
            </p:nvSpPr>
            <p:spPr bwMode="auto">
              <a:xfrm>
                <a:off x="1757" y="3471"/>
                <a:ext cx="85" cy="9"/>
              </a:xfrm>
              <a:custGeom>
                <a:avLst/>
                <a:gdLst/>
                <a:ahLst/>
                <a:cxnLst>
                  <a:cxn ang="0">
                    <a:pos x="27" y="9"/>
                  </a:cxn>
                  <a:cxn ang="0">
                    <a:pos x="23" y="9"/>
                  </a:cxn>
                  <a:cxn ang="0">
                    <a:pos x="19" y="7"/>
                  </a:cxn>
                  <a:cxn ang="0">
                    <a:pos x="16" y="7"/>
                  </a:cxn>
                  <a:cxn ang="0">
                    <a:pos x="12" y="6"/>
                  </a:cxn>
                  <a:cxn ang="0">
                    <a:pos x="8" y="4"/>
                  </a:cxn>
                  <a:cxn ang="0">
                    <a:pos x="6" y="4"/>
                  </a:cxn>
                  <a:cxn ang="0">
                    <a:pos x="2" y="0"/>
                  </a:cxn>
                  <a:cxn ang="0">
                    <a:pos x="0" y="0"/>
                  </a:cxn>
                  <a:cxn ang="0">
                    <a:pos x="2" y="0"/>
                  </a:cxn>
                  <a:cxn ang="0">
                    <a:pos x="2" y="0"/>
                  </a:cxn>
                  <a:cxn ang="0">
                    <a:pos x="2" y="0"/>
                  </a:cxn>
                  <a:cxn ang="0">
                    <a:pos x="10" y="4"/>
                  </a:cxn>
                  <a:cxn ang="0">
                    <a:pos x="19" y="6"/>
                  </a:cxn>
                  <a:cxn ang="0">
                    <a:pos x="31" y="6"/>
                  </a:cxn>
                  <a:cxn ang="0">
                    <a:pos x="42" y="6"/>
                  </a:cxn>
                  <a:cxn ang="0">
                    <a:pos x="54" y="6"/>
                  </a:cxn>
                  <a:cxn ang="0">
                    <a:pos x="67" y="4"/>
                  </a:cxn>
                  <a:cxn ang="0">
                    <a:pos x="77" y="4"/>
                  </a:cxn>
                  <a:cxn ang="0">
                    <a:pos x="85" y="2"/>
                  </a:cxn>
                  <a:cxn ang="0">
                    <a:pos x="85" y="4"/>
                  </a:cxn>
                  <a:cxn ang="0">
                    <a:pos x="79" y="6"/>
                  </a:cxn>
                  <a:cxn ang="0">
                    <a:pos x="73" y="7"/>
                  </a:cxn>
                  <a:cxn ang="0">
                    <a:pos x="64" y="9"/>
                  </a:cxn>
                  <a:cxn ang="0">
                    <a:pos x="56" y="9"/>
                  </a:cxn>
                  <a:cxn ang="0">
                    <a:pos x="48" y="9"/>
                  </a:cxn>
                  <a:cxn ang="0">
                    <a:pos x="39" y="9"/>
                  </a:cxn>
                  <a:cxn ang="0">
                    <a:pos x="33" y="9"/>
                  </a:cxn>
                  <a:cxn ang="0">
                    <a:pos x="27" y="9"/>
                  </a:cxn>
                </a:cxnLst>
                <a:rect l="0" t="0" r="r" b="b"/>
                <a:pathLst>
                  <a:path w="85" h="9">
                    <a:moveTo>
                      <a:pt x="27" y="9"/>
                    </a:moveTo>
                    <a:lnTo>
                      <a:pt x="23" y="9"/>
                    </a:lnTo>
                    <a:lnTo>
                      <a:pt x="19" y="7"/>
                    </a:lnTo>
                    <a:lnTo>
                      <a:pt x="16" y="7"/>
                    </a:lnTo>
                    <a:lnTo>
                      <a:pt x="12" y="6"/>
                    </a:lnTo>
                    <a:lnTo>
                      <a:pt x="8" y="4"/>
                    </a:lnTo>
                    <a:lnTo>
                      <a:pt x="6" y="4"/>
                    </a:lnTo>
                    <a:lnTo>
                      <a:pt x="2" y="0"/>
                    </a:lnTo>
                    <a:lnTo>
                      <a:pt x="0" y="0"/>
                    </a:lnTo>
                    <a:lnTo>
                      <a:pt x="2" y="0"/>
                    </a:lnTo>
                    <a:lnTo>
                      <a:pt x="2" y="0"/>
                    </a:lnTo>
                    <a:lnTo>
                      <a:pt x="2" y="0"/>
                    </a:lnTo>
                    <a:lnTo>
                      <a:pt x="10" y="4"/>
                    </a:lnTo>
                    <a:lnTo>
                      <a:pt x="19" y="6"/>
                    </a:lnTo>
                    <a:lnTo>
                      <a:pt x="31" y="6"/>
                    </a:lnTo>
                    <a:lnTo>
                      <a:pt x="42" y="6"/>
                    </a:lnTo>
                    <a:lnTo>
                      <a:pt x="54" y="6"/>
                    </a:lnTo>
                    <a:lnTo>
                      <a:pt x="67" y="4"/>
                    </a:lnTo>
                    <a:lnTo>
                      <a:pt x="77" y="4"/>
                    </a:lnTo>
                    <a:lnTo>
                      <a:pt x="85" y="2"/>
                    </a:lnTo>
                    <a:lnTo>
                      <a:pt x="85" y="4"/>
                    </a:lnTo>
                    <a:lnTo>
                      <a:pt x="79" y="6"/>
                    </a:lnTo>
                    <a:lnTo>
                      <a:pt x="73" y="7"/>
                    </a:lnTo>
                    <a:lnTo>
                      <a:pt x="64" y="9"/>
                    </a:lnTo>
                    <a:lnTo>
                      <a:pt x="56" y="9"/>
                    </a:lnTo>
                    <a:lnTo>
                      <a:pt x="48" y="9"/>
                    </a:lnTo>
                    <a:lnTo>
                      <a:pt x="39" y="9"/>
                    </a:lnTo>
                    <a:lnTo>
                      <a:pt x="33" y="9"/>
                    </a:lnTo>
                    <a:lnTo>
                      <a:pt x="27" y="9"/>
                    </a:lnTo>
                    <a:close/>
                  </a:path>
                </a:pathLst>
              </a:custGeom>
              <a:noFill/>
              <a:ln w="7938">
                <a:solidFill>
                  <a:srgbClr val="000000"/>
                </a:solidFill>
                <a:prstDash val="solid"/>
                <a:round/>
                <a:headEnd/>
                <a:tailEnd/>
              </a:ln>
            </p:spPr>
            <p:txBody>
              <a:bodyPr/>
              <a:lstStyle/>
              <a:p>
                <a:endParaRPr lang="es-AR"/>
              </a:p>
            </p:txBody>
          </p:sp>
        </p:grpSp>
        <p:grpSp>
          <p:nvGrpSpPr>
            <p:cNvPr id="51263" name="Group 63"/>
            <p:cNvGrpSpPr>
              <a:grpSpLocks/>
            </p:cNvGrpSpPr>
            <p:nvPr/>
          </p:nvGrpSpPr>
          <p:grpSpPr bwMode="auto">
            <a:xfrm>
              <a:off x="484" y="2945"/>
              <a:ext cx="110" cy="47"/>
              <a:chOff x="1748" y="3386"/>
              <a:chExt cx="184" cy="87"/>
            </a:xfrm>
          </p:grpSpPr>
          <p:sp>
            <p:nvSpPr>
              <p:cNvPr id="51264" name="Freeform 64"/>
              <p:cNvSpPr>
                <a:spLocks/>
              </p:cNvSpPr>
              <p:nvPr/>
            </p:nvSpPr>
            <p:spPr bwMode="auto">
              <a:xfrm>
                <a:off x="1748" y="3386"/>
                <a:ext cx="184" cy="87"/>
              </a:xfrm>
              <a:custGeom>
                <a:avLst/>
                <a:gdLst/>
                <a:ahLst/>
                <a:cxnLst>
                  <a:cxn ang="0">
                    <a:pos x="38" y="87"/>
                  </a:cxn>
                  <a:cxn ang="0">
                    <a:pos x="26" y="85"/>
                  </a:cxn>
                  <a:cxn ang="0">
                    <a:pos x="13" y="81"/>
                  </a:cxn>
                  <a:cxn ang="0">
                    <a:pos x="3" y="75"/>
                  </a:cxn>
                  <a:cxn ang="0">
                    <a:pos x="0" y="67"/>
                  </a:cxn>
                  <a:cxn ang="0">
                    <a:pos x="0" y="56"/>
                  </a:cxn>
                  <a:cxn ang="0">
                    <a:pos x="3" y="50"/>
                  </a:cxn>
                  <a:cxn ang="0">
                    <a:pos x="11" y="52"/>
                  </a:cxn>
                  <a:cxn ang="0">
                    <a:pos x="19" y="56"/>
                  </a:cxn>
                  <a:cxn ang="0">
                    <a:pos x="26" y="58"/>
                  </a:cxn>
                  <a:cxn ang="0">
                    <a:pos x="36" y="60"/>
                  </a:cxn>
                  <a:cxn ang="0">
                    <a:pos x="55" y="62"/>
                  </a:cxn>
                  <a:cxn ang="0">
                    <a:pos x="76" y="60"/>
                  </a:cxn>
                  <a:cxn ang="0">
                    <a:pos x="94" y="54"/>
                  </a:cxn>
                  <a:cxn ang="0">
                    <a:pos x="101" y="48"/>
                  </a:cxn>
                  <a:cxn ang="0">
                    <a:pos x="109" y="41"/>
                  </a:cxn>
                  <a:cxn ang="0">
                    <a:pos x="119" y="31"/>
                  </a:cxn>
                  <a:cxn ang="0">
                    <a:pos x="124" y="21"/>
                  </a:cxn>
                  <a:cxn ang="0">
                    <a:pos x="126" y="14"/>
                  </a:cxn>
                  <a:cxn ang="0">
                    <a:pos x="126" y="6"/>
                  </a:cxn>
                  <a:cxn ang="0">
                    <a:pos x="136" y="2"/>
                  </a:cxn>
                  <a:cxn ang="0">
                    <a:pos x="153" y="2"/>
                  </a:cxn>
                  <a:cxn ang="0">
                    <a:pos x="167" y="6"/>
                  </a:cxn>
                  <a:cxn ang="0">
                    <a:pos x="180" y="18"/>
                  </a:cxn>
                  <a:cxn ang="0">
                    <a:pos x="184" y="35"/>
                  </a:cxn>
                  <a:cxn ang="0">
                    <a:pos x="174" y="50"/>
                  </a:cxn>
                  <a:cxn ang="0">
                    <a:pos x="157" y="62"/>
                  </a:cxn>
                  <a:cxn ang="0">
                    <a:pos x="136" y="71"/>
                  </a:cxn>
                  <a:cxn ang="0">
                    <a:pos x="113" y="77"/>
                  </a:cxn>
                  <a:cxn ang="0">
                    <a:pos x="90" y="83"/>
                  </a:cxn>
                  <a:cxn ang="0">
                    <a:pos x="69" y="85"/>
                  </a:cxn>
                  <a:cxn ang="0">
                    <a:pos x="49" y="87"/>
                  </a:cxn>
                </a:cxnLst>
                <a:rect l="0" t="0" r="r" b="b"/>
                <a:pathLst>
                  <a:path w="184" h="87">
                    <a:moveTo>
                      <a:pt x="44" y="87"/>
                    </a:moveTo>
                    <a:lnTo>
                      <a:pt x="38" y="87"/>
                    </a:lnTo>
                    <a:lnTo>
                      <a:pt x="32" y="85"/>
                    </a:lnTo>
                    <a:lnTo>
                      <a:pt x="26" y="85"/>
                    </a:lnTo>
                    <a:lnTo>
                      <a:pt x="21" y="83"/>
                    </a:lnTo>
                    <a:lnTo>
                      <a:pt x="13" y="81"/>
                    </a:lnTo>
                    <a:lnTo>
                      <a:pt x="9" y="79"/>
                    </a:lnTo>
                    <a:lnTo>
                      <a:pt x="3" y="75"/>
                    </a:lnTo>
                    <a:lnTo>
                      <a:pt x="0" y="73"/>
                    </a:lnTo>
                    <a:lnTo>
                      <a:pt x="0" y="67"/>
                    </a:lnTo>
                    <a:lnTo>
                      <a:pt x="0" y="62"/>
                    </a:lnTo>
                    <a:lnTo>
                      <a:pt x="0" y="56"/>
                    </a:lnTo>
                    <a:lnTo>
                      <a:pt x="0" y="50"/>
                    </a:lnTo>
                    <a:lnTo>
                      <a:pt x="3" y="50"/>
                    </a:lnTo>
                    <a:lnTo>
                      <a:pt x="7" y="50"/>
                    </a:lnTo>
                    <a:lnTo>
                      <a:pt x="11" y="52"/>
                    </a:lnTo>
                    <a:lnTo>
                      <a:pt x="15" y="54"/>
                    </a:lnTo>
                    <a:lnTo>
                      <a:pt x="19" y="56"/>
                    </a:lnTo>
                    <a:lnTo>
                      <a:pt x="23" y="56"/>
                    </a:lnTo>
                    <a:lnTo>
                      <a:pt x="26" y="58"/>
                    </a:lnTo>
                    <a:lnTo>
                      <a:pt x="32" y="60"/>
                    </a:lnTo>
                    <a:lnTo>
                      <a:pt x="36" y="60"/>
                    </a:lnTo>
                    <a:lnTo>
                      <a:pt x="44" y="62"/>
                    </a:lnTo>
                    <a:lnTo>
                      <a:pt x="55" y="62"/>
                    </a:lnTo>
                    <a:lnTo>
                      <a:pt x="65" y="62"/>
                    </a:lnTo>
                    <a:lnTo>
                      <a:pt x="76" y="60"/>
                    </a:lnTo>
                    <a:lnTo>
                      <a:pt x="86" y="58"/>
                    </a:lnTo>
                    <a:lnTo>
                      <a:pt x="94" y="54"/>
                    </a:lnTo>
                    <a:lnTo>
                      <a:pt x="97" y="50"/>
                    </a:lnTo>
                    <a:lnTo>
                      <a:pt x="101" y="48"/>
                    </a:lnTo>
                    <a:lnTo>
                      <a:pt x="105" y="46"/>
                    </a:lnTo>
                    <a:lnTo>
                      <a:pt x="109" y="41"/>
                    </a:lnTo>
                    <a:lnTo>
                      <a:pt x="115" y="37"/>
                    </a:lnTo>
                    <a:lnTo>
                      <a:pt x="119" y="31"/>
                    </a:lnTo>
                    <a:lnTo>
                      <a:pt x="122" y="27"/>
                    </a:lnTo>
                    <a:lnTo>
                      <a:pt x="124" y="21"/>
                    </a:lnTo>
                    <a:lnTo>
                      <a:pt x="126" y="18"/>
                    </a:lnTo>
                    <a:lnTo>
                      <a:pt x="126" y="14"/>
                    </a:lnTo>
                    <a:lnTo>
                      <a:pt x="126" y="10"/>
                    </a:lnTo>
                    <a:lnTo>
                      <a:pt x="126" y="6"/>
                    </a:lnTo>
                    <a:lnTo>
                      <a:pt x="126" y="2"/>
                    </a:lnTo>
                    <a:lnTo>
                      <a:pt x="136" y="2"/>
                    </a:lnTo>
                    <a:lnTo>
                      <a:pt x="145" y="0"/>
                    </a:lnTo>
                    <a:lnTo>
                      <a:pt x="153" y="2"/>
                    </a:lnTo>
                    <a:lnTo>
                      <a:pt x="161" y="2"/>
                    </a:lnTo>
                    <a:lnTo>
                      <a:pt x="167" y="6"/>
                    </a:lnTo>
                    <a:lnTo>
                      <a:pt x="172" y="10"/>
                    </a:lnTo>
                    <a:lnTo>
                      <a:pt x="180" y="18"/>
                    </a:lnTo>
                    <a:lnTo>
                      <a:pt x="184" y="27"/>
                    </a:lnTo>
                    <a:lnTo>
                      <a:pt x="184" y="35"/>
                    </a:lnTo>
                    <a:lnTo>
                      <a:pt x="180" y="43"/>
                    </a:lnTo>
                    <a:lnTo>
                      <a:pt x="174" y="50"/>
                    </a:lnTo>
                    <a:lnTo>
                      <a:pt x="167" y="56"/>
                    </a:lnTo>
                    <a:lnTo>
                      <a:pt x="157" y="62"/>
                    </a:lnTo>
                    <a:lnTo>
                      <a:pt x="147" y="67"/>
                    </a:lnTo>
                    <a:lnTo>
                      <a:pt x="136" y="71"/>
                    </a:lnTo>
                    <a:lnTo>
                      <a:pt x="124" y="73"/>
                    </a:lnTo>
                    <a:lnTo>
                      <a:pt x="113" y="77"/>
                    </a:lnTo>
                    <a:lnTo>
                      <a:pt x="101" y="79"/>
                    </a:lnTo>
                    <a:lnTo>
                      <a:pt x="90" y="83"/>
                    </a:lnTo>
                    <a:lnTo>
                      <a:pt x="78" y="83"/>
                    </a:lnTo>
                    <a:lnTo>
                      <a:pt x="69" y="85"/>
                    </a:lnTo>
                    <a:lnTo>
                      <a:pt x="59" y="85"/>
                    </a:lnTo>
                    <a:lnTo>
                      <a:pt x="49" y="87"/>
                    </a:lnTo>
                    <a:lnTo>
                      <a:pt x="44" y="87"/>
                    </a:lnTo>
                    <a:close/>
                  </a:path>
                </a:pathLst>
              </a:custGeom>
              <a:solidFill>
                <a:srgbClr val="000000"/>
              </a:solidFill>
              <a:ln w="9525">
                <a:noFill/>
                <a:round/>
                <a:headEnd/>
                <a:tailEnd/>
              </a:ln>
            </p:spPr>
            <p:txBody>
              <a:bodyPr/>
              <a:lstStyle/>
              <a:p>
                <a:endParaRPr lang="es-AR"/>
              </a:p>
            </p:txBody>
          </p:sp>
          <p:sp>
            <p:nvSpPr>
              <p:cNvPr id="51265" name="Freeform 65"/>
              <p:cNvSpPr>
                <a:spLocks/>
              </p:cNvSpPr>
              <p:nvPr/>
            </p:nvSpPr>
            <p:spPr bwMode="auto">
              <a:xfrm>
                <a:off x="1748" y="3386"/>
                <a:ext cx="184" cy="87"/>
              </a:xfrm>
              <a:custGeom>
                <a:avLst/>
                <a:gdLst/>
                <a:ahLst/>
                <a:cxnLst>
                  <a:cxn ang="0">
                    <a:pos x="38" y="87"/>
                  </a:cxn>
                  <a:cxn ang="0">
                    <a:pos x="26" y="85"/>
                  </a:cxn>
                  <a:cxn ang="0">
                    <a:pos x="13" y="81"/>
                  </a:cxn>
                  <a:cxn ang="0">
                    <a:pos x="3" y="75"/>
                  </a:cxn>
                  <a:cxn ang="0">
                    <a:pos x="0" y="67"/>
                  </a:cxn>
                  <a:cxn ang="0">
                    <a:pos x="0" y="56"/>
                  </a:cxn>
                  <a:cxn ang="0">
                    <a:pos x="3" y="50"/>
                  </a:cxn>
                  <a:cxn ang="0">
                    <a:pos x="11" y="52"/>
                  </a:cxn>
                  <a:cxn ang="0">
                    <a:pos x="19" y="56"/>
                  </a:cxn>
                  <a:cxn ang="0">
                    <a:pos x="26" y="58"/>
                  </a:cxn>
                  <a:cxn ang="0">
                    <a:pos x="36" y="60"/>
                  </a:cxn>
                  <a:cxn ang="0">
                    <a:pos x="55" y="62"/>
                  </a:cxn>
                  <a:cxn ang="0">
                    <a:pos x="76" y="60"/>
                  </a:cxn>
                  <a:cxn ang="0">
                    <a:pos x="94" y="54"/>
                  </a:cxn>
                  <a:cxn ang="0">
                    <a:pos x="101" y="48"/>
                  </a:cxn>
                  <a:cxn ang="0">
                    <a:pos x="109" y="41"/>
                  </a:cxn>
                  <a:cxn ang="0">
                    <a:pos x="119" y="31"/>
                  </a:cxn>
                  <a:cxn ang="0">
                    <a:pos x="124" y="21"/>
                  </a:cxn>
                  <a:cxn ang="0">
                    <a:pos x="126" y="14"/>
                  </a:cxn>
                  <a:cxn ang="0">
                    <a:pos x="126" y="6"/>
                  </a:cxn>
                  <a:cxn ang="0">
                    <a:pos x="136" y="2"/>
                  </a:cxn>
                  <a:cxn ang="0">
                    <a:pos x="153" y="2"/>
                  </a:cxn>
                  <a:cxn ang="0">
                    <a:pos x="167" y="6"/>
                  </a:cxn>
                  <a:cxn ang="0">
                    <a:pos x="180" y="18"/>
                  </a:cxn>
                  <a:cxn ang="0">
                    <a:pos x="184" y="35"/>
                  </a:cxn>
                  <a:cxn ang="0">
                    <a:pos x="174" y="50"/>
                  </a:cxn>
                  <a:cxn ang="0">
                    <a:pos x="157" y="62"/>
                  </a:cxn>
                  <a:cxn ang="0">
                    <a:pos x="136" y="71"/>
                  </a:cxn>
                  <a:cxn ang="0">
                    <a:pos x="113" y="77"/>
                  </a:cxn>
                  <a:cxn ang="0">
                    <a:pos x="90" y="83"/>
                  </a:cxn>
                  <a:cxn ang="0">
                    <a:pos x="69" y="85"/>
                  </a:cxn>
                  <a:cxn ang="0">
                    <a:pos x="49" y="87"/>
                  </a:cxn>
                </a:cxnLst>
                <a:rect l="0" t="0" r="r" b="b"/>
                <a:pathLst>
                  <a:path w="184" h="87">
                    <a:moveTo>
                      <a:pt x="44" y="87"/>
                    </a:moveTo>
                    <a:lnTo>
                      <a:pt x="38" y="87"/>
                    </a:lnTo>
                    <a:lnTo>
                      <a:pt x="32" y="85"/>
                    </a:lnTo>
                    <a:lnTo>
                      <a:pt x="26" y="85"/>
                    </a:lnTo>
                    <a:lnTo>
                      <a:pt x="21" y="83"/>
                    </a:lnTo>
                    <a:lnTo>
                      <a:pt x="13" y="81"/>
                    </a:lnTo>
                    <a:lnTo>
                      <a:pt x="9" y="79"/>
                    </a:lnTo>
                    <a:lnTo>
                      <a:pt x="3" y="75"/>
                    </a:lnTo>
                    <a:lnTo>
                      <a:pt x="0" y="73"/>
                    </a:lnTo>
                    <a:lnTo>
                      <a:pt x="0" y="67"/>
                    </a:lnTo>
                    <a:lnTo>
                      <a:pt x="0" y="62"/>
                    </a:lnTo>
                    <a:lnTo>
                      <a:pt x="0" y="56"/>
                    </a:lnTo>
                    <a:lnTo>
                      <a:pt x="0" y="50"/>
                    </a:lnTo>
                    <a:lnTo>
                      <a:pt x="3" y="50"/>
                    </a:lnTo>
                    <a:lnTo>
                      <a:pt x="7" y="50"/>
                    </a:lnTo>
                    <a:lnTo>
                      <a:pt x="11" y="52"/>
                    </a:lnTo>
                    <a:lnTo>
                      <a:pt x="15" y="54"/>
                    </a:lnTo>
                    <a:lnTo>
                      <a:pt x="19" y="56"/>
                    </a:lnTo>
                    <a:lnTo>
                      <a:pt x="23" y="56"/>
                    </a:lnTo>
                    <a:lnTo>
                      <a:pt x="26" y="58"/>
                    </a:lnTo>
                    <a:lnTo>
                      <a:pt x="32" y="60"/>
                    </a:lnTo>
                    <a:lnTo>
                      <a:pt x="36" y="60"/>
                    </a:lnTo>
                    <a:lnTo>
                      <a:pt x="44" y="62"/>
                    </a:lnTo>
                    <a:lnTo>
                      <a:pt x="55" y="62"/>
                    </a:lnTo>
                    <a:lnTo>
                      <a:pt x="65" y="62"/>
                    </a:lnTo>
                    <a:lnTo>
                      <a:pt x="76" y="60"/>
                    </a:lnTo>
                    <a:lnTo>
                      <a:pt x="86" y="58"/>
                    </a:lnTo>
                    <a:lnTo>
                      <a:pt x="94" y="54"/>
                    </a:lnTo>
                    <a:lnTo>
                      <a:pt x="97" y="50"/>
                    </a:lnTo>
                    <a:lnTo>
                      <a:pt x="101" y="48"/>
                    </a:lnTo>
                    <a:lnTo>
                      <a:pt x="105" y="46"/>
                    </a:lnTo>
                    <a:lnTo>
                      <a:pt x="109" y="41"/>
                    </a:lnTo>
                    <a:lnTo>
                      <a:pt x="115" y="37"/>
                    </a:lnTo>
                    <a:lnTo>
                      <a:pt x="119" y="31"/>
                    </a:lnTo>
                    <a:lnTo>
                      <a:pt x="122" y="27"/>
                    </a:lnTo>
                    <a:lnTo>
                      <a:pt x="124" y="21"/>
                    </a:lnTo>
                    <a:lnTo>
                      <a:pt x="126" y="18"/>
                    </a:lnTo>
                    <a:lnTo>
                      <a:pt x="126" y="14"/>
                    </a:lnTo>
                    <a:lnTo>
                      <a:pt x="126" y="10"/>
                    </a:lnTo>
                    <a:lnTo>
                      <a:pt x="126" y="6"/>
                    </a:lnTo>
                    <a:lnTo>
                      <a:pt x="126" y="2"/>
                    </a:lnTo>
                    <a:lnTo>
                      <a:pt x="136" y="2"/>
                    </a:lnTo>
                    <a:lnTo>
                      <a:pt x="145" y="0"/>
                    </a:lnTo>
                    <a:lnTo>
                      <a:pt x="153" y="2"/>
                    </a:lnTo>
                    <a:lnTo>
                      <a:pt x="161" y="2"/>
                    </a:lnTo>
                    <a:lnTo>
                      <a:pt x="167" y="6"/>
                    </a:lnTo>
                    <a:lnTo>
                      <a:pt x="172" y="10"/>
                    </a:lnTo>
                    <a:lnTo>
                      <a:pt x="180" y="18"/>
                    </a:lnTo>
                    <a:lnTo>
                      <a:pt x="184" y="27"/>
                    </a:lnTo>
                    <a:lnTo>
                      <a:pt x="184" y="35"/>
                    </a:lnTo>
                    <a:lnTo>
                      <a:pt x="180" y="43"/>
                    </a:lnTo>
                    <a:lnTo>
                      <a:pt x="174" y="50"/>
                    </a:lnTo>
                    <a:lnTo>
                      <a:pt x="167" y="56"/>
                    </a:lnTo>
                    <a:lnTo>
                      <a:pt x="157" y="62"/>
                    </a:lnTo>
                    <a:lnTo>
                      <a:pt x="147" y="67"/>
                    </a:lnTo>
                    <a:lnTo>
                      <a:pt x="136" y="71"/>
                    </a:lnTo>
                    <a:lnTo>
                      <a:pt x="124" y="73"/>
                    </a:lnTo>
                    <a:lnTo>
                      <a:pt x="113" y="77"/>
                    </a:lnTo>
                    <a:lnTo>
                      <a:pt x="101" y="79"/>
                    </a:lnTo>
                    <a:lnTo>
                      <a:pt x="90" y="83"/>
                    </a:lnTo>
                    <a:lnTo>
                      <a:pt x="78" y="83"/>
                    </a:lnTo>
                    <a:lnTo>
                      <a:pt x="69" y="85"/>
                    </a:lnTo>
                    <a:lnTo>
                      <a:pt x="59" y="85"/>
                    </a:lnTo>
                    <a:lnTo>
                      <a:pt x="49" y="87"/>
                    </a:lnTo>
                    <a:lnTo>
                      <a:pt x="44" y="87"/>
                    </a:lnTo>
                    <a:close/>
                  </a:path>
                </a:pathLst>
              </a:custGeom>
              <a:noFill/>
              <a:ln w="7938">
                <a:solidFill>
                  <a:srgbClr val="000000"/>
                </a:solidFill>
                <a:prstDash val="solid"/>
                <a:round/>
                <a:headEnd/>
                <a:tailEnd/>
              </a:ln>
            </p:spPr>
            <p:txBody>
              <a:bodyPr/>
              <a:lstStyle/>
              <a:p>
                <a:endParaRPr lang="es-AR"/>
              </a:p>
            </p:txBody>
          </p:sp>
        </p:grpSp>
        <p:grpSp>
          <p:nvGrpSpPr>
            <p:cNvPr id="51266" name="Group 66"/>
            <p:cNvGrpSpPr>
              <a:grpSpLocks/>
            </p:cNvGrpSpPr>
            <p:nvPr/>
          </p:nvGrpSpPr>
          <p:grpSpPr bwMode="auto">
            <a:xfrm>
              <a:off x="415" y="2958"/>
              <a:ext cx="68" cy="33"/>
              <a:chOff x="1634" y="3411"/>
              <a:chExt cx="112" cy="60"/>
            </a:xfrm>
          </p:grpSpPr>
          <p:sp>
            <p:nvSpPr>
              <p:cNvPr id="51267" name="Freeform 67"/>
              <p:cNvSpPr>
                <a:spLocks/>
              </p:cNvSpPr>
              <p:nvPr/>
            </p:nvSpPr>
            <p:spPr bwMode="auto">
              <a:xfrm>
                <a:off x="1634" y="3411"/>
                <a:ext cx="112" cy="60"/>
              </a:xfrm>
              <a:custGeom>
                <a:avLst/>
                <a:gdLst/>
                <a:ahLst/>
                <a:cxnLst>
                  <a:cxn ang="0">
                    <a:pos x="31" y="60"/>
                  </a:cxn>
                  <a:cxn ang="0">
                    <a:pos x="21" y="58"/>
                  </a:cxn>
                  <a:cxn ang="0">
                    <a:pos x="14" y="54"/>
                  </a:cxn>
                  <a:cxn ang="0">
                    <a:pos x="6" y="46"/>
                  </a:cxn>
                  <a:cxn ang="0">
                    <a:pos x="2" y="39"/>
                  </a:cxn>
                  <a:cxn ang="0">
                    <a:pos x="0" y="31"/>
                  </a:cxn>
                  <a:cxn ang="0">
                    <a:pos x="0" y="21"/>
                  </a:cxn>
                  <a:cxn ang="0">
                    <a:pos x="0" y="14"/>
                  </a:cxn>
                  <a:cxn ang="0">
                    <a:pos x="4" y="4"/>
                  </a:cxn>
                  <a:cxn ang="0">
                    <a:pos x="10" y="4"/>
                  </a:cxn>
                  <a:cxn ang="0">
                    <a:pos x="18" y="4"/>
                  </a:cxn>
                  <a:cxn ang="0">
                    <a:pos x="23" y="6"/>
                  </a:cxn>
                  <a:cxn ang="0">
                    <a:pos x="31" y="8"/>
                  </a:cxn>
                  <a:cxn ang="0">
                    <a:pos x="37" y="8"/>
                  </a:cxn>
                  <a:cxn ang="0">
                    <a:pos x="44" y="10"/>
                  </a:cxn>
                  <a:cxn ang="0">
                    <a:pos x="52" y="10"/>
                  </a:cxn>
                  <a:cxn ang="0">
                    <a:pos x="58" y="10"/>
                  </a:cxn>
                  <a:cxn ang="0">
                    <a:pos x="62" y="8"/>
                  </a:cxn>
                  <a:cxn ang="0">
                    <a:pos x="66" y="8"/>
                  </a:cxn>
                  <a:cxn ang="0">
                    <a:pos x="69" y="6"/>
                  </a:cxn>
                  <a:cxn ang="0">
                    <a:pos x="73" y="6"/>
                  </a:cxn>
                  <a:cxn ang="0">
                    <a:pos x="77" y="4"/>
                  </a:cxn>
                  <a:cxn ang="0">
                    <a:pos x="81" y="2"/>
                  </a:cxn>
                  <a:cxn ang="0">
                    <a:pos x="85" y="0"/>
                  </a:cxn>
                  <a:cxn ang="0">
                    <a:pos x="89" y="0"/>
                  </a:cxn>
                  <a:cxn ang="0">
                    <a:pos x="89" y="2"/>
                  </a:cxn>
                  <a:cxn ang="0">
                    <a:pos x="89" y="2"/>
                  </a:cxn>
                  <a:cxn ang="0">
                    <a:pos x="91" y="4"/>
                  </a:cxn>
                  <a:cxn ang="0">
                    <a:pos x="91" y="4"/>
                  </a:cxn>
                  <a:cxn ang="0">
                    <a:pos x="91" y="6"/>
                  </a:cxn>
                  <a:cxn ang="0">
                    <a:pos x="91" y="6"/>
                  </a:cxn>
                  <a:cxn ang="0">
                    <a:pos x="89" y="6"/>
                  </a:cxn>
                  <a:cxn ang="0">
                    <a:pos x="89" y="6"/>
                  </a:cxn>
                  <a:cxn ang="0">
                    <a:pos x="89" y="6"/>
                  </a:cxn>
                  <a:cxn ang="0">
                    <a:pos x="91" y="6"/>
                  </a:cxn>
                  <a:cxn ang="0">
                    <a:pos x="91" y="6"/>
                  </a:cxn>
                  <a:cxn ang="0">
                    <a:pos x="94" y="6"/>
                  </a:cxn>
                  <a:cxn ang="0">
                    <a:pos x="100" y="8"/>
                  </a:cxn>
                  <a:cxn ang="0">
                    <a:pos x="106" y="12"/>
                  </a:cxn>
                  <a:cxn ang="0">
                    <a:pos x="112" y="16"/>
                  </a:cxn>
                  <a:cxn ang="0">
                    <a:pos x="112" y="18"/>
                  </a:cxn>
                  <a:cxn ang="0">
                    <a:pos x="110" y="21"/>
                  </a:cxn>
                  <a:cxn ang="0">
                    <a:pos x="110" y="25"/>
                  </a:cxn>
                  <a:cxn ang="0">
                    <a:pos x="108" y="33"/>
                  </a:cxn>
                  <a:cxn ang="0">
                    <a:pos x="104" y="35"/>
                  </a:cxn>
                  <a:cxn ang="0">
                    <a:pos x="100" y="37"/>
                  </a:cxn>
                  <a:cxn ang="0">
                    <a:pos x="94" y="41"/>
                  </a:cxn>
                  <a:cxn ang="0">
                    <a:pos x="91" y="42"/>
                  </a:cxn>
                  <a:cxn ang="0">
                    <a:pos x="87" y="44"/>
                  </a:cxn>
                  <a:cxn ang="0">
                    <a:pos x="81" y="48"/>
                  </a:cxn>
                  <a:cxn ang="0">
                    <a:pos x="77" y="50"/>
                  </a:cxn>
                  <a:cxn ang="0">
                    <a:pos x="71" y="54"/>
                  </a:cxn>
                  <a:cxn ang="0">
                    <a:pos x="67" y="56"/>
                  </a:cxn>
                  <a:cxn ang="0">
                    <a:pos x="62" y="56"/>
                  </a:cxn>
                  <a:cxn ang="0">
                    <a:pos x="56" y="58"/>
                  </a:cxn>
                  <a:cxn ang="0">
                    <a:pos x="52" y="58"/>
                  </a:cxn>
                  <a:cxn ang="0">
                    <a:pos x="46" y="60"/>
                  </a:cxn>
                  <a:cxn ang="0">
                    <a:pos x="41" y="60"/>
                  </a:cxn>
                  <a:cxn ang="0">
                    <a:pos x="37" y="60"/>
                  </a:cxn>
                  <a:cxn ang="0">
                    <a:pos x="31" y="60"/>
                  </a:cxn>
                </a:cxnLst>
                <a:rect l="0" t="0" r="r" b="b"/>
                <a:pathLst>
                  <a:path w="112" h="60">
                    <a:moveTo>
                      <a:pt x="31" y="60"/>
                    </a:moveTo>
                    <a:lnTo>
                      <a:pt x="21" y="58"/>
                    </a:lnTo>
                    <a:lnTo>
                      <a:pt x="14" y="54"/>
                    </a:lnTo>
                    <a:lnTo>
                      <a:pt x="6" y="46"/>
                    </a:lnTo>
                    <a:lnTo>
                      <a:pt x="2" y="39"/>
                    </a:lnTo>
                    <a:lnTo>
                      <a:pt x="0" y="31"/>
                    </a:lnTo>
                    <a:lnTo>
                      <a:pt x="0" y="21"/>
                    </a:lnTo>
                    <a:lnTo>
                      <a:pt x="0" y="14"/>
                    </a:lnTo>
                    <a:lnTo>
                      <a:pt x="4" y="4"/>
                    </a:lnTo>
                    <a:lnTo>
                      <a:pt x="10" y="4"/>
                    </a:lnTo>
                    <a:lnTo>
                      <a:pt x="18" y="4"/>
                    </a:lnTo>
                    <a:lnTo>
                      <a:pt x="23" y="6"/>
                    </a:lnTo>
                    <a:lnTo>
                      <a:pt x="31" y="8"/>
                    </a:lnTo>
                    <a:lnTo>
                      <a:pt x="37" y="8"/>
                    </a:lnTo>
                    <a:lnTo>
                      <a:pt x="44" y="10"/>
                    </a:lnTo>
                    <a:lnTo>
                      <a:pt x="52" y="10"/>
                    </a:lnTo>
                    <a:lnTo>
                      <a:pt x="58" y="10"/>
                    </a:lnTo>
                    <a:lnTo>
                      <a:pt x="62" y="8"/>
                    </a:lnTo>
                    <a:lnTo>
                      <a:pt x="66" y="8"/>
                    </a:lnTo>
                    <a:lnTo>
                      <a:pt x="69" y="6"/>
                    </a:lnTo>
                    <a:lnTo>
                      <a:pt x="73" y="6"/>
                    </a:lnTo>
                    <a:lnTo>
                      <a:pt x="77" y="4"/>
                    </a:lnTo>
                    <a:lnTo>
                      <a:pt x="81" y="2"/>
                    </a:lnTo>
                    <a:lnTo>
                      <a:pt x="85" y="0"/>
                    </a:lnTo>
                    <a:lnTo>
                      <a:pt x="89" y="0"/>
                    </a:lnTo>
                    <a:lnTo>
                      <a:pt x="89" y="2"/>
                    </a:lnTo>
                    <a:lnTo>
                      <a:pt x="89" y="2"/>
                    </a:lnTo>
                    <a:lnTo>
                      <a:pt x="91" y="4"/>
                    </a:lnTo>
                    <a:lnTo>
                      <a:pt x="91" y="4"/>
                    </a:lnTo>
                    <a:lnTo>
                      <a:pt x="91" y="6"/>
                    </a:lnTo>
                    <a:lnTo>
                      <a:pt x="91" y="6"/>
                    </a:lnTo>
                    <a:lnTo>
                      <a:pt x="89" y="6"/>
                    </a:lnTo>
                    <a:lnTo>
                      <a:pt x="89" y="6"/>
                    </a:lnTo>
                    <a:lnTo>
                      <a:pt x="89" y="6"/>
                    </a:lnTo>
                    <a:lnTo>
                      <a:pt x="91" y="6"/>
                    </a:lnTo>
                    <a:lnTo>
                      <a:pt x="91" y="6"/>
                    </a:lnTo>
                    <a:lnTo>
                      <a:pt x="94" y="6"/>
                    </a:lnTo>
                    <a:lnTo>
                      <a:pt x="100" y="8"/>
                    </a:lnTo>
                    <a:lnTo>
                      <a:pt x="106" y="12"/>
                    </a:lnTo>
                    <a:lnTo>
                      <a:pt x="112" y="16"/>
                    </a:lnTo>
                    <a:lnTo>
                      <a:pt x="112" y="18"/>
                    </a:lnTo>
                    <a:lnTo>
                      <a:pt x="110" y="21"/>
                    </a:lnTo>
                    <a:lnTo>
                      <a:pt x="110" y="25"/>
                    </a:lnTo>
                    <a:lnTo>
                      <a:pt x="108" y="33"/>
                    </a:lnTo>
                    <a:lnTo>
                      <a:pt x="104" y="35"/>
                    </a:lnTo>
                    <a:lnTo>
                      <a:pt x="100" y="37"/>
                    </a:lnTo>
                    <a:lnTo>
                      <a:pt x="94" y="41"/>
                    </a:lnTo>
                    <a:lnTo>
                      <a:pt x="91" y="42"/>
                    </a:lnTo>
                    <a:lnTo>
                      <a:pt x="87" y="44"/>
                    </a:lnTo>
                    <a:lnTo>
                      <a:pt x="81" y="48"/>
                    </a:lnTo>
                    <a:lnTo>
                      <a:pt x="77" y="50"/>
                    </a:lnTo>
                    <a:lnTo>
                      <a:pt x="71" y="54"/>
                    </a:lnTo>
                    <a:lnTo>
                      <a:pt x="67" y="56"/>
                    </a:lnTo>
                    <a:lnTo>
                      <a:pt x="62" y="56"/>
                    </a:lnTo>
                    <a:lnTo>
                      <a:pt x="56" y="58"/>
                    </a:lnTo>
                    <a:lnTo>
                      <a:pt x="52" y="58"/>
                    </a:lnTo>
                    <a:lnTo>
                      <a:pt x="46" y="60"/>
                    </a:lnTo>
                    <a:lnTo>
                      <a:pt x="41" y="60"/>
                    </a:lnTo>
                    <a:lnTo>
                      <a:pt x="37" y="60"/>
                    </a:lnTo>
                    <a:lnTo>
                      <a:pt x="31" y="60"/>
                    </a:lnTo>
                    <a:close/>
                  </a:path>
                </a:pathLst>
              </a:custGeom>
              <a:solidFill>
                <a:srgbClr val="000000"/>
              </a:solidFill>
              <a:ln w="9525">
                <a:noFill/>
                <a:round/>
                <a:headEnd/>
                <a:tailEnd/>
              </a:ln>
            </p:spPr>
            <p:txBody>
              <a:bodyPr/>
              <a:lstStyle/>
              <a:p>
                <a:endParaRPr lang="es-AR"/>
              </a:p>
            </p:txBody>
          </p:sp>
          <p:sp>
            <p:nvSpPr>
              <p:cNvPr id="51268" name="Freeform 68"/>
              <p:cNvSpPr>
                <a:spLocks/>
              </p:cNvSpPr>
              <p:nvPr/>
            </p:nvSpPr>
            <p:spPr bwMode="auto">
              <a:xfrm>
                <a:off x="1634" y="3411"/>
                <a:ext cx="112" cy="60"/>
              </a:xfrm>
              <a:custGeom>
                <a:avLst/>
                <a:gdLst/>
                <a:ahLst/>
                <a:cxnLst>
                  <a:cxn ang="0">
                    <a:pos x="31" y="60"/>
                  </a:cxn>
                  <a:cxn ang="0">
                    <a:pos x="21" y="58"/>
                  </a:cxn>
                  <a:cxn ang="0">
                    <a:pos x="14" y="54"/>
                  </a:cxn>
                  <a:cxn ang="0">
                    <a:pos x="6" y="46"/>
                  </a:cxn>
                  <a:cxn ang="0">
                    <a:pos x="2" y="39"/>
                  </a:cxn>
                  <a:cxn ang="0">
                    <a:pos x="0" y="31"/>
                  </a:cxn>
                  <a:cxn ang="0">
                    <a:pos x="0" y="21"/>
                  </a:cxn>
                  <a:cxn ang="0">
                    <a:pos x="0" y="14"/>
                  </a:cxn>
                  <a:cxn ang="0">
                    <a:pos x="4" y="4"/>
                  </a:cxn>
                  <a:cxn ang="0">
                    <a:pos x="10" y="4"/>
                  </a:cxn>
                  <a:cxn ang="0">
                    <a:pos x="18" y="4"/>
                  </a:cxn>
                  <a:cxn ang="0">
                    <a:pos x="23" y="6"/>
                  </a:cxn>
                  <a:cxn ang="0">
                    <a:pos x="31" y="8"/>
                  </a:cxn>
                  <a:cxn ang="0">
                    <a:pos x="37" y="8"/>
                  </a:cxn>
                  <a:cxn ang="0">
                    <a:pos x="44" y="10"/>
                  </a:cxn>
                  <a:cxn ang="0">
                    <a:pos x="52" y="10"/>
                  </a:cxn>
                  <a:cxn ang="0">
                    <a:pos x="58" y="10"/>
                  </a:cxn>
                  <a:cxn ang="0">
                    <a:pos x="62" y="8"/>
                  </a:cxn>
                  <a:cxn ang="0">
                    <a:pos x="66" y="8"/>
                  </a:cxn>
                  <a:cxn ang="0">
                    <a:pos x="69" y="6"/>
                  </a:cxn>
                  <a:cxn ang="0">
                    <a:pos x="73" y="6"/>
                  </a:cxn>
                  <a:cxn ang="0">
                    <a:pos x="77" y="4"/>
                  </a:cxn>
                  <a:cxn ang="0">
                    <a:pos x="81" y="2"/>
                  </a:cxn>
                  <a:cxn ang="0">
                    <a:pos x="85" y="0"/>
                  </a:cxn>
                  <a:cxn ang="0">
                    <a:pos x="89" y="0"/>
                  </a:cxn>
                  <a:cxn ang="0">
                    <a:pos x="89" y="2"/>
                  </a:cxn>
                  <a:cxn ang="0">
                    <a:pos x="89" y="2"/>
                  </a:cxn>
                  <a:cxn ang="0">
                    <a:pos x="91" y="4"/>
                  </a:cxn>
                  <a:cxn ang="0">
                    <a:pos x="91" y="4"/>
                  </a:cxn>
                  <a:cxn ang="0">
                    <a:pos x="91" y="6"/>
                  </a:cxn>
                  <a:cxn ang="0">
                    <a:pos x="91" y="6"/>
                  </a:cxn>
                  <a:cxn ang="0">
                    <a:pos x="89" y="6"/>
                  </a:cxn>
                  <a:cxn ang="0">
                    <a:pos x="89" y="6"/>
                  </a:cxn>
                  <a:cxn ang="0">
                    <a:pos x="89" y="6"/>
                  </a:cxn>
                  <a:cxn ang="0">
                    <a:pos x="91" y="6"/>
                  </a:cxn>
                  <a:cxn ang="0">
                    <a:pos x="91" y="6"/>
                  </a:cxn>
                  <a:cxn ang="0">
                    <a:pos x="94" y="6"/>
                  </a:cxn>
                  <a:cxn ang="0">
                    <a:pos x="100" y="8"/>
                  </a:cxn>
                  <a:cxn ang="0">
                    <a:pos x="106" y="12"/>
                  </a:cxn>
                  <a:cxn ang="0">
                    <a:pos x="112" y="16"/>
                  </a:cxn>
                  <a:cxn ang="0">
                    <a:pos x="112" y="18"/>
                  </a:cxn>
                  <a:cxn ang="0">
                    <a:pos x="110" y="21"/>
                  </a:cxn>
                  <a:cxn ang="0">
                    <a:pos x="110" y="25"/>
                  </a:cxn>
                  <a:cxn ang="0">
                    <a:pos x="108" y="33"/>
                  </a:cxn>
                  <a:cxn ang="0">
                    <a:pos x="104" y="35"/>
                  </a:cxn>
                  <a:cxn ang="0">
                    <a:pos x="100" y="37"/>
                  </a:cxn>
                  <a:cxn ang="0">
                    <a:pos x="94" y="41"/>
                  </a:cxn>
                  <a:cxn ang="0">
                    <a:pos x="91" y="42"/>
                  </a:cxn>
                  <a:cxn ang="0">
                    <a:pos x="87" y="44"/>
                  </a:cxn>
                  <a:cxn ang="0">
                    <a:pos x="81" y="48"/>
                  </a:cxn>
                  <a:cxn ang="0">
                    <a:pos x="77" y="50"/>
                  </a:cxn>
                  <a:cxn ang="0">
                    <a:pos x="71" y="54"/>
                  </a:cxn>
                  <a:cxn ang="0">
                    <a:pos x="67" y="56"/>
                  </a:cxn>
                  <a:cxn ang="0">
                    <a:pos x="62" y="56"/>
                  </a:cxn>
                  <a:cxn ang="0">
                    <a:pos x="56" y="58"/>
                  </a:cxn>
                  <a:cxn ang="0">
                    <a:pos x="52" y="58"/>
                  </a:cxn>
                  <a:cxn ang="0">
                    <a:pos x="46" y="60"/>
                  </a:cxn>
                  <a:cxn ang="0">
                    <a:pos x="41" y="60"/>
                  </a:cxn>
                  <a:cxn ang="0">
                    <a:pos x="37" y="60"/>
                  </a:cxn>
                  <a:cxn ang="0">
                    <a:pos x="31" y="60"/>
                  </a:cxn>
                </a:cxnLst>
                <a:rect l="0" t="0" r="r" b="b"/>
                <a:pathLst>
                  <a:path w="112" h="60">
                    <a:moveTo>
                      <a:pt x="31" y="60"/>
                    </a:moveTo>
                    <a:lnTo>
                      <a:pt x="21" y="58"/>
                    </a:lnTo>
                    <a:lnTo>
                      <a:pt x="14" y="54"/>
                    </a:lnTo>
                    <a:lnTo>
                      <a:pt x="6" y="46"/>
                    </a:lnTo>
                    <a:lnTo>
                      <a:pt x="2" y="39"/>
                    </a:lnTo>
                    <a:lnTo>
                      <a:pt x="0" y="31"/>
                    </a:lnTo>
                    <a:lnTo>
                      <a:pt x="0" y="21"/>
                    </a:lnTo>
                    <a:lnTo>
                      <a:pt x="0" y="14"/>
                    </a:lnTo>
                    <a:lnTo>
                      <a:pt x="4" y="4"/>
                    </a:lnTo>
                    <a:lnTo>
                      <a:pt x="10" y="4"/>
                    </a:lnTo>
                    <a:lnTo>
                      <a:pt x="18" y="4"/>
                    </a:lnTo>
                    <a:lnTo>
                      <a:pt x="23" y="6"/>
                    </a:lnTo>
                    <a:lnTo>
                      <a:pt x="31" y="8"/>
                    </a:lnTo>
                    <a:lnTo>
                      <a:pt x="37" y="8"/>
                    </a:lnTo>
                    <a:lnTo>
                      <a:pt x="44" y="10"/>
                    </a:lnTo>
                    <a:lnTo>
                      <a:pt x="52" y="10"/>
                    </a:lnTo>
                    <a:lnTo>
                      <a:pt x="58" y="10"/>
                    </a:lnTo>
                    <a:lnTo>
                      <a:pt x="62" y="8"/>
                    </a:lnTo>
                    <a:lnTo>
                      <a:pt x="66" y="8"/>
                    </a:lnTo>
                    <a:lnTo>
                      <a:pt x="69" y="6"/>
                    </a:lnTo>
                    <a:lnTo>
                      <a:pt x="73" y="6"/>
                    </a:lnTo>
                    <a:lnTo>
                      <a:pt x="77" y="4"/>
                    </a:lnTo>
                    <a:lnTo>
                      <a:pt x="81" y="2"/>
                    </a:lnTo>
                    <a:lnTo>
                      <a:pt x="85" y="0"/>
                    </a:lnTo>
                    <a:lnTo>
                      <a:pt x="89" y="0"/>
                    </a:lnTo>
                    <a:lnTo>
                      <a:pt x="89" y="2"/>
                    </a:lnTo>
                    <a:lnTo>
                      <a:pt x="89" y="2"/>
                    </a:lnTo>
                    <a:lnTo>
                      <a:pt x="91" y="4"/>
                    </a:lnTo>
                    <a:lnTo>
                      <a:pt x="91" y="4"/>
                    </a:lnTo>
                    <a:lnTo>
                      <a:pt x="91" y="6"/>
                    </a:lnTo>
                    <a:lnTo>
                      <a:pt x="91" y="6"/>
                    </a:lnTo>
                    <a:lnTo>
                      <a:pt x="89" y="6"/>
                    </a:lnTo>
                    <a:lnTo>
                      <a:pt x="89" y="6"/>
                    </a:lnTo>
                    <a:lnTo>
                      <a:pt x="89" y="6"/>
                    </a:lnTo>
                    <a:lnTo>
                      <a:pt x="91" y="6"/>
                    </a:lnTo>
                    <a:lnTo>
                      <a:pt x="91" y="6"/>
                    </a:lnTo>
                    <a:lnTo>
                      <a:pt x="94" y="6"/>
                    </a:lnTo>
                    <a:lnTo>
                      <a:pt x="100" y="8"/>
                    </a:lnTo>
                    <a:lnTo>
                      <a:pt x="106" y="12"/>
                    </a:lnTo>
                    <a:lnTo>
                      <a:pt x="112" y="16"/>
                    </a:lnTo>
                    <a:lnTo>
                      <a:pt x="112" y="18"/>
                    </a:lnTo>
                    <a:lnTo>
                      <a:pt x="110" y="21"/>
                    </a:lnTo>
                    <a:lnTo>
                      <a:pt x="110" y="25"/>
                    </a:lnTo>
                    <a:lnTo>
                      <a:pt x="108" y="33"/>
                    </a:lnTo>
                    <a:lnTo>
                      <a:pt x="104" y="35"/>
                    </a:lnTo>
                    <a:lnTo>
                      <a:pt x="100" y="37"/>
                    </a:lnTo>
                    <a:lnTo>
                      <a:pt x="94" y="41"/>
                    </a:lnTo>
                    <a:lnTo>
                      <a:pt x="91" y="42"/>
                    </a:lnTo>
                    <a:lnTo>
                      <a:pt x="87" y="44"/>
                    </a:lnTo>
                    <a:lnTo>
                      <a:pt x="81" y="48"/>
                    </a:lnTo>
                    <a:lnTo>
                      <a:pt x="77" y="50"/>
                    </a:lnTo>
                    <a:lnTo>
                      <a:pt x="71" y="54"/>
                    </a:lnTo>
                    <a:lnTo>
                      <a:pt x="67" y="56"/>
                    </a:lnTo>
                    <a:lnTo>
                      <a:pt x="62" y="56"/>
                    </a:lnTo>
                    <a:lnTo>
                      <a:pt x="56" y="58"/>
                    </a:lnTo>
                    <a:lnTo>
                      <a:pt x="52" y="58"/>
                    </a:lnTo>
                    <a:lnTo>
                      <a:pt x="46" y="60"/>
                    </a:lnTo>
                    <a:lnTo>
                      <a:pt x="41" y="60"/>
                    </a:lnTo>
                    <a:lnTo>
                      <a:pt x="37" y="60"/>
                    </a:lnTo>
                    <a:lnTo>
                      <a:pt x="31" y="60"/>
                    </a:lnTo>
                    <a:close/>
                  </a:path>
                </a:pathLst>
              </a:custGeom>
              <a:noFill/>
              <a:ln w="7938">
                <a:solidFill>
                  <a:srgbClr val="000000"/>
                </a:solidFill>
                <a:prstDash val="solid"/>
                <a:round/>
                <a:headEnd/>
                <a:tailEnd/>
              </a:ln>
            </p:spPr>
            <p:txBody>
              <a:bodyPr/>
              <a:lstStyle/>
              <a:p>
                <a:endParaRPr lang="es-AR"/>
              </a:p>
            </p:txBody>
          </p:sp>
        </p:grpSp>
        <p:grpSp>
          <p:nvGrpSpPr>
            <p:cNvPr id="51269" name="Group 69"/>
            <p:cNvGrpSpPr>
              <a:grpSpLocks/>
            </p:cNvGrpSpPr>
            <p:nvPr/>
          </p:nvGrpSpPr>
          <p:grpSpPr bwMode="auto">
            <a:xfrm>
              <a:off x="336" y="2304"/>
              <a:ext cx="414" cy="672"/>
              <a:chOff x="1502" y="2200"/>
              <a:chExt cx="691" cy="1244"/>
            </a:xfrm>
          </p:grpSpPr>
          <p:sp>
            <p:nvSpPr>
              <p:cNvPr id="51270" name="Freeform 70"/>
              <p:cNvSpPr>
                <a:spLocks/>
              </p:cNvSpPr>
              <p:nvPr/>
            </p:nvSpPr>
            <p:spPr bwMode="auto">
              <a:xfrm>
                <a:off x="1502" y="2200"/>
                <a:ext cx="691" cy="1244"/>
              </a:xfrm>
              <a:custGeom>
                <a:avLst/>
                <a:gdLst/>
                <a:ahLst/>
                <a:cxnLst>
                  <a:cxn ang="0">
                    <a:pos x="272" y="1240"/>
                  </a:cxn>
                  <a:cxn ang="0">
                    <a:pos x="257" y="1232"/>
                  </a:cxn>
                  <a:cxn ang="0">
                    <a:pos x="236" y="1217"/>
                  </a:cxn>
                  <a:cxn ang="0">
                    <a:pos x="226" y="1111"/>
                  </a:cxn>
                  <a:cxn ang="0">
                    <a:pos x="228" y="831"/>
                  </a:cxn>
                  <a:cxn ang="0">
                    <a:pos x="201" y="614"/>
                  </a:cxn>
                  <a:cxn ang="0">
                    <a:pos x="209" y="589"/>
                  </a:cxn>
                  <a:cxn ang="0">
                    <a:pos x="272" y="601"/>
                  </a:cxn>
                  <a:cxn ang="0">
                    <a:pos x="267" y="595"/>
                  </a:cxn>
                  <a:cxn ang="0">
                    <a:pos x="226" y="591"/>
                  </a:cxn>
                  <a:cxn ang="0">
                    <a:pos x="190" y="572"/>
                  </a:cxn>
                  <a:cxn ang="0">
                    <a:pos x="161" y="576"/>
                  </a:cxn>
                  <a:cxn ang="0">
                    <a:pos x="184" y="576"/>
                  </a:cxn>
                  <a:cxn ang="0">
                    <a:pos x="201" y="637"/>
                  </a:cxn>
                  <a:cxn ang="0">
                    <a:pos x="224" y="985"/>
                  </a:cxn>
                  <a:cxn ang="0">
                    <a:pos x="219" y="1194"/>
                  </a:cxn>
                  <a:cxn ang="0">
                    <a:pos x="211" y="1211"/>
                  </a:cxn>
                  <a:cxn ang="0">
                    <a:pos x="155" y="1213"/>
                  </a:cxn>
                  <a:cxn ang="0">
                    <a:pos x="113" y="1190"/>
                  </a:cxn>
                  <a:cxn ang="0">
                    <a:pos x="100" y="1006"/>
                  </a:cxn>
                  <a:cxn ang="0">
                    <a:pos x="98" y="583"/>
                  </a:cxn>
                  <a:cxn ang="0">
                    <a:pos x="107" y="457"/>
                  </a:cxn>
                  <a:cxn ang="0">
                    <a:pos x="128" y="374"/>
                  </a:cxn>
                  <a:cxn ang="0">
                    <a:pos x="109" y="255"/>
                  </a:cxn>
                  <a:cxn ang="0">
                    <a:pos x="92" y="209"/>
                  </a:cxn>
                  <a:cxn ang="0">
                    <a:pos x="102" y="320"/>
                  </a:cxn>
                  <a:cxn ang="0">
                    <a:pos x="117" y="412"/>
                  </a:cxn>
                  <a:cxn ang="0">
                    <a:pos x="92" y="508"/>
                  </a:cxn>
                  <a:cxn ang="0">
                    <a:pos x="73" y="562"/>
                  </a:cxn>
                  <a:cxn ang="0">
                    <a:pos x="40" y="555"/>
                  </a:cxn>
                  <a:cxn ang="0">
                    <a:pos x="15" y="453"/>
                  </a:cxn>
                  <a:cxn ang="0">
                    <a:pos x="4" y="284"/>
                  </a:cxn>
                  <a:cxn ang="0">
                    <a:pos x="34" y="203"/>
                  </a:cxn>
                  <a:cxn ang="0">
                    <a:pos x="71" y="111"/>
                  </a:cxn>
                  <a:cxn ang="0">
                    <a:pos x="115" y="57"/>
                  </a:cxn>
                  <a:cxn ang="0">
                    <a:pos x="151" y="48"/>
                  </a:cxn>
                  <a:cxn ang="0">
                    <a:pos x="188" y="32"/>
                  </a:cxn>
                  <a:cxn ang="0">
                    <a:pos x="234" y="53"/>
                  </a:cxn>
                  <a:cxn ang="0">
                    <a:pos x="295" y="61"/>
                  </a:cxn>
                  <a:cxn ang="0">
                    <a:pos x="351" y="51"/>
                  </a:cxn>
                  <a:cxn ang="0">
                    <a:pos x="397" y="78"/>
                  </a:cxn>
                  <a:cxn ang="0">
                    <a:pos x="453" y="117"/>
                  </a:cxn>
                  <a:cxn ang="0">
                    <a:pos x="512" y="153"/>
                  </a:cxn>
                  <a:cxn ang="0">
                    <a:pos x="545" y="144"/>
                  </a:cxn>
                  <a:cxn ang="0">
                    <a:pos x="601" y="23"/>
                  </a:cxn>
                  <a:cxn ang="0">
                    <a:pos x="670" y="7"/>
                  </a:cxn>
                  <a:cxn ang="0">
                    <a:pos x="668" y="109"/>
                  </a:cxn>
                  <a:cxn ang="0">
                    <a:pos x="614" y="234"/>
                  </a:cxn>
                  <a:cxn ang="0">
                    <a:pos x="583" y="272"/>
                  </a:cxn>
                  <a:cxn ang="0">
                    <a:pos x="501" y="268"/>
                  </a:cxn>
                  <a:cxn ang="0">
                    <a:pos x="436" y="245"/>
                  </a:cxn>
                  <a:cxn ang="0">
                    <a:pos x="397" y="230"/>
                  </a:cxn>
                  <a:cxn ang="0">
                    <a:pos x="391" y="228"/>
                  </a:cxn>
                  <a:cxn ang="0">
                    <a:pos x="378" y="291"/>
                  </a:cxn>
                  <a:cxn ang="0">
                    <a:pos x="372" y="439"/>
                  </a:cxn>
                  <a:cxn ang="0">
                    <a:pos x="370" y="979"/>
                  </a:cxn>
                  <a:cxn ang="0">
                    <a:pos x="361" y="1215"/>
                  </a:cxn>
                  <a:cxn ang="0">
                    <a:pos x="322" y="1240"/>
                  </a:cxn>
                </a:cxnLst>
                <a:rect l="0" t="0" r="r" b="b"/>
                <a:pathLst>
                  <a:path w="691" h="1244">
                    <a:moveTo>
                      <a:pt x="294" y="1244"/>
                    </a:moveTo>
                    <a:lnTo>
                      <a:pt x="290" y="1244"/>
                    </a:lnTo>
                    <a:lnTo>
                      <a:pt x="284" y="1244"/>
                    </a:lnTo>
                    <a:lnTo>
                      <a:pt x="280" y="1242"/>
                    </a:lnTo>
                    <a:lnTo>
                      <a:pt x="276" y="1242"/>
                    </a:lnTo>
                    <a:lnTo>
                      <a:pt x="272" y="1240"/>
                    </a:lnTo>
                    <a:lnTo>
                      <a:pt x="269" y="1238"/>
                    </a:lnTo>
                    <a:lnTo>
                      <a:pt x="263" y="1236"/>
                    </a:lnTo>
                    <a:lnTo>
                      <a:pt x="261" y="1234"/>
                    </a:lnTo>
                    <a:lnTo>
                      <a:pt x="259" y="1234"/>
                    </a:lnTo>
                    <a:lnTo>
                      <a:pt x="259" y="1232"/>
                    </a:lnTo>
                    <a:lnTo>
                      <a:pt x="257" y="1232"/>
                    </a:lnTo>
                    <a:lnTo>
                      <a:pt x="257" y="1232"/>
                    </a:lnTo>
                    <a:lnTo>
                      <a:pt x="257" y="1232"/>
                    </a:lnTo>
                    <a:lnTo>
                      <a:pt x="251" y="1229"/>
                    </a:lnTo>
                    <a:lnTo>
                      <a:pt x="246" y="1225"/>
                    </a:lnTo>
                    <a:lnTo>
                      <a:pt x="240" y="1221"/>
                    </a:lnTo>
                    <a:lnTo>
                      <a:pt x="236" y="1217"/>
                    </a:lnTo>
                    <a:lnTo>
                      <a:pt x="234" y="1215"/>
                    </a:lnTo>
                    <a:lnTo>
                      <a:pt x="230" y="1213"/>
                    </a:lnTo>
                    <a:lnTo>
                      <a:pt x="226" y="1211"/>
                    </a:lnTo>
                    <a:lnTo>
                      <a:pt x="224" y="1209"/>
                    </a:lnTo>
                    <a:lnTo>
                      <a:pt x="226" y="1159"/>
                    </a:lnTo>
                    <a:lnTo>
                      <a:pt x="226" y="1111"/>
                    </a:lnTo>
                    <a:lnTo>
                      <a:pt x="226" y="1061"/>
                    </a:lnTo>
                    <a:lnTo>
                      <a:pt x="228" y="1013"/>
                    </a:lnTo>
                    <a:lnTo>
                      <a:pt x="228" y="967"/>
                    </a:lnTo>
                    <a:lnTo>
                      <a:pt x="228" y="921"/>
                    </a:lnTo>
                    <a:lnTo>
                      <a:pt x="228" y="877"/>
                    </a:lnTo>
                    <a:lnTo>
                      <a:pt x="228" y="831"/>
                    </a:lnTo>
                    <a:lnTo>
                      <a:pt x="223" y="785"/>
                    </a:lnTo>
                    <a:lnTo>
                      <a:pt x="217" y="741"/>
                    </a:lnTo>
                    <a:lnTo>
                      <a:pt x="211" y="695"/>
                    </a:lnTo>
                    <a:lnTo>
                      <a:pt x="207" y="649"/>
                    </a:lnTo>
                    <a:lnTo>
                      <a:pt x="205" y="631"/>
                    </a:lnTo>
                    <a:lnTo>
                      <a:pt x="201" y="614"/>
                    </a:lnTo>
                    <a:lnTo>
                      <a:pt x="199" y="597"/>
                    </a:lnTo>
                    <a:lnTo>
                      <a:pt x="196" y="581"/>
                    </a:lnTo>
                    <a:lnTo>
                      <a:pt x="199" y="583"/>
                    </a:lnTo>
                    <a:lnTo>
                      <a:pt x="201" y="583"/>
                    </a:lnTo>
                    <a:lnTo>
                      <a:pt x="205" y="585"/>
                    </a:lnTo>
                    <a:lnTo>
                      <a:pt x="209" y="589"/>
                    </a:lnTo>
                    <a:lnTo>
                      <a:pt x="213" y="591"/>
                    </a:lnTo>
                    <a:lnTo>
                      <a:pt x="223" y="595"/>
                    </a:lnTo>
                    <a:lnTo>
                      <a:pt x="236" y="597"/>
                    </a:lnTo>
                    <a:lnTo>
                      <a:pt x="247" y="599"/>
                    </a:lnTo>
                    <a:lnTo>
                      <a:pt x="261" y="601"/>
                    </a:lnTo>
                    <a:lnTo>
                      <a:pt x="272" y="601"/>
                    </a:lnTo>
                    <a:lnTo>
                      <a:pt x="280" y="597"/>
                    </a:lnTo>
                    <a:lnTo>
                      <a:pt x="284" y="593"/>
                    </a:lnTo>
                    <a:lnTo>
                      <a:pt x="280" y="595"/>
                    </a:lnTo>
                    <a:lnTo>
                      <a:pt x="276" y="595"/>
                    </a:lnTo>
                    <a:lnTo>
                      <a:pt x="272" y="595"/>
                    </a:lnTo>
                    <a:lnTo>
                      <a:pt x="267" y="595"/>
                    </a:lnTo>
                    <a:lnTo>
                      <a:pt x="261" y="597"/>
                    </a:lnTo>
                    <a:lnTo>
                      <a:pt x="253" y="597"/>
                    </a:lnTo>
                    <a:lnTo>
                      <a:pt x="247" y="595"/>
                    </a:lnTo>
                    <a:lnTo>
                      <a:pt x="240" y="595"/>
                    </a:lnTo>
                    <a:lnTo>
                      <a:pt x="232" y="593"/>
                    </a:lnTo>
                    <a:lnTo>
                      <a:pt x="226" y="591"/>
                    </a:lnTo>
                    <a:lnTo>
                      <a:pt x="221" y="589"/>
                    </a:lnTo>
                    <a:lnTo>
                      <a:pt x="213" y="587"/>
                    </a:lnTo>
                    <a:lnTo>
                      <a:pt x="205" y="580"/>
                    </a:lnTo>
                    <a:lnTo>
                      <a:pt x="199" y="574"/>
                    </a:lnTo>
                    <a:lnTo>
                      <a:pt x="194" y="572"/>
                    </a:lnTo>
                    <a:lnTo>
                      <a:pt x="190" y="572"/>
                    </a:lnTo>
                    <a:lnTo>
                      <a:pt x="184" y="572"/>
                    </a:lnTo>
                    <a:lnTo>
                      <a:pt x="180" y="572"/>
                    </a:lnTo>
                    <a:lnTo>
                      <a:pt x="173" y="574"/>
                    </a:lnTo>
                    <a:lnTo>
                      <a:pt x="163" y="574"/>
                    </a:lnTo>
                    <a:lnTo>
                      <a:pt x="163" y="574"/>
                    </a:lnTo>
                    <a:lnTo>
                      <a:pt x="161" y="576"/>
                    </a:lnTo>
                    <a:lnTo>
                      <a:pt x="165" y="578"/>
                    </a:lnTo>
                    <a:lnTo>
                      <a:pt x="167" y="578"/>
                    </a:lnTo>
                    <a:lnTo>
                      <a:pt x="171" y="578"/>
                    </a:lnTo>
                    <a:lnTo>
                      <a:pt x="175" y="576"/>
                    </a:lnTo>
                    <a:lnTo>
                      <a:pt x="178" y="576"/>
                    </a:lnTo>
                    <a:lnTo>
                      <a:pt x="184" y="576"/>
                    </a:lnTo>
                    <a:lnTo>
                      <a:pt x="188" y="574"/>
                    </a:lnTo>
                    <a:lnTo>
                      <a:pt x="192" y="576"/>
                    </a:lnTo>
                    <a:lnTo>
                      <a:pt x="194" y="591"/>
                    </a:lnTo>
                    <a:lnTo>
                      <a:pt x="198" y="606"/>
                    </a:lnTo>
                    <a:lnTo>
                      <a:pt x="199" y="622"/>
                    </a:lnTo>
                    <a:lnTo>
                      <a:pt x="201" y="637"/>
                    </a:lnTo>
                    <a:lnTo>
                      <a:pt x="207" y="685"/>
                    </a:lnTo>
                    <a:lnTo>
                      <a:pt x="213" y="731"/>
                    </a:lnTo>
                    <a:lnTo>
                      <a:pt x="217" y="779"/>
                    </a:lnTo>
                    <a:lnTo>
                      <a:pt x="223" y="827"/>
                    </a:lnTo>
                    <a:lnTo>
                      <a:pt x="224" y="906"/>
                    </a:lnTo>
                    <a:lnTo>
                      <a:pt x="224" y="985"/>
                    </a:lnTo>
                    <a:lnTo>
                      <a:pt x="223" y="1065"/>
                    </a:lnTo>
                    <a:lnTo>
                      <a:pt x="221" y="1144"/>
                    </a:lnTo>
                    <a:lnTo>
                      <a:pt x="221" y="1156"/>
                    </a:lnTo>
                    <a:lnTo>
                      <a:pt x="221" y="1171"/>
                    </a:lnTo>
                    <a:lnTo>
                      <a:pt x="221" y="1186"/>
                    </a:lnTo>
                    <a:lnTo>
                      <a:pt x="219" y="1194"/>
                    </a:lnTo>
                    <a:lnTo>
                      <a:pt x="221" y="1194"/>
                    </a:lnTo>
                    <a:lnTo>
                      <a:pt x="221" y="1198"/>
                    </a:lnTo>
                    <a:lnTo>
                      <a:pt x="221" y="1200"/>
                    </a:lnTo>
                    <a:lnTo>
                      <a:pt x="221" y="1204"/>
                    </a:lnTo>
                    <a:lnTo>
                      <a:pt x="221" y="1205"/>
                    </a:lnTo>
                    <a:lnTo>
                      <a:pt x="211" y="1211"/>
                    </a:lnTo>
                    <a:lnTo>
                      <a:pt x="203" y="1215"/>
                    </a:lnTo>
                    <a:lnTo>
                      <a:pt x="194" y="1217"/>
                    </a:lnTo>
                    <a:lnTo>
                      <a:pt x="184" y="1217"/>
                    </a:lnTo>
                    <a:lnTo>
                      <a:pt x="175" y="1215"/>
                    </a:lnTo>
                    <a:lnTo>
                      <a:pt x="165" y="1215"/>
                    </a:lnTo>
                    <a:lnTo>
                      <a:pt x="155" y="1213"/>
                    </a:lnTo>
                    <a:lnTo>
                      <a:pt x="148" y="1211"/>
                    </a:lnTo>
                    <a:lnTo>
                      <a:pt x="136" y="1209"/>
                    </a:lnTo>
                    <a:lnTo>
                      <a:pt x="128" y="1205"/>
                    </a:lnTo>
                    <a:lnTo>
                      <a:pt x="123" y="1202"/>
                    </a:lnTo>
                    <a:lnTo>
                      <a:pt x="117" y="1196"/>
                    </a:lnTo>
                    <a:lnTo>
                      <a:pt x="113" y="1190"/>
                    </a:lnTo>
                    <a:lnTo>
                      <a:pt x="109" y="1182"/>
                    </a:lnTo>
                    <a:lnTo>
                      <a:pt x="105" y="1175"/>
                    </a:lnTo>
                    <a:lnTo>
                      <a:pt x="104" y="1165"/>
                    </a:lnTo>
                    <a:lnTo>
                      <a:pt x="100" y="1111"/>
                    </a:lnTo>
                    <a:lnTo>
                      <a:pt x="98" y="1058"/>
                    </a:lnTo>
                    <a:lnTo>
                      <a:pt x="100" y="1006"/>
                    </a:lnTo>
                    <a:lnTo>
                      <a:pt x="104" y="952"/>
                    </a:lnTo>
                    <a:lnTo>
                      <a:pt x="104" y="868"/>
                    </a:lnTo>
                    <a:lnTo>
                      <a:pt x="105" y="783"/>
                    </a:lnTo>
                    <a:lnTo>
                      <a:pt x="105" y="700"/>
                    </a:lnTo>
                    <a:lnTo>
                      <a:pt x="104" y="616"/>
                    </a:lnTo>
                    <a:lnTo>
                      <a:pt x="98" y="583"/>
                    </a:lnTo>
                    <a:lnTo>
                      <a:pt x="94" y="555"/>
                    </a:lnTo>
                    <a:lnTo>
                      <a:pt x="92" y="524"/>
                    </a:lnTo>
                    <a:lnTo>
                      <a:pt x="96" y="493"/>
                    </a:lnTo>
                    <a:lnTo>
                      <a:pt x="100" y="482"/>
                    </a:lnTo>
                    <a:lnTo>
                      <a:pt x="104" y="468"/>
                    </a:lnTo>
                    <a:lnTo>
                      <a:pt x="107" y="457"/>
                    </a:lnTo>
                    <a:lnTo>
                      <a:pt x="111" y="445"/>
                    </a:lnTo>
                    <a:lnTo>
                      <a:pt x="115" y="432"/>
                    </a:lnTo>
                    <a:lnTo>
                      <a:pt x="119" y="420"/>
                    </a:lnTo>
                    <a:lnTo>
                      <a:pt x="123" y="407"/>
                    </a:lnTo>
                    <a:lnTo>
                      <a:pt x="127" y="393"/>
                    </a:lnTo>
                    <a:lnTo>
                      <a:pt x="128" y="374"/>
                    </a:lnTo>
                    <a:lnTo>
                      <a:pt x="128" y="355"/>
                    </a:lnTo>
                    <a:lnTo>
                      <a:pt x="127" y="334"/>
                    </a:lnTo>
                    <a:lnTo>
                      <a:pt x="123" y="315"/>
                    </a:lnTo>
                    <a:lnTo>
                      <a:pt x="119" y="293"/>
                    </a:lnTo>
                    <a:lnTo>
                      <a:pt x="115" y="274"/>
                    </a:lnTo>
                    <a:lnTo>
                      <a:pt x="109" y="255"/>
                    </a:lnTo>
                    <a:lnTo>
                      <a:pt x="104" y="238"/>
                    </a:lnTo>
                    <a:lnTo>
                      <a:pt x="102" y="224"/>
                    </a:lnTo>
                    <a:lnTo>
                      <a:pt x="100" y="213"/>
                    </a:lnTo>
                    <a:lnTo>
                      <a:pt x="96" y="199"/>
                    </a:lnTo>
                    <a:lnTo>
                      <a:pt x="94" y="188"/>
                    </a:lnTo>
                    <a:lnTo>
                      <a:pt x="92" y="209"/>
                    </a:lnTo>
                    <a:lnTo>
                      <a:pt x="98" y="234"/>
                    </a:lnTo>
                    <a:lnTo>
                      <a:pt x="104" y="257"/>
                    </a:lnTo>
                    <a:lnTo>
                      <a:pt x="111" y="278"/>
                    </a:lnTo>
                    <a:lnTo>
                      <a:pt x="109" y="291"/>
                    </a:lnTo>
                    <a:lnTo>
                      <a:pt x="104" y="305"/>
                    </a:lnTo>
                    <a:lnTo>
                      <a:pt x="102" y="320"/>
                    </a:lnTo>
                    <a:lnTo>
                      <a:pt x="100" y="334"/>
                    </a:lnTo>
                    <a:lnTo>
                      <a:pt x="104" y="353"/>
                    </a:lnTo>
                    <a:lnTo>
                      <a:pt x="107" y="372"/>
                    </a:lnTo>
                    <a:lnTo>
                      <a:pt x="111" y="391"/>
                    </a:lnTo>
                    <a:lnTo>
                      <a:pt x="117" y="412"/>
                    </a:lnTo>
                    <a:lnTo>
                      <a:pt x="117" y="412"/>
                    </a:lnTo>
                    <a:lnTo>
                      <a:pt x="117" y="412"/>
                    </a:lnTo>
                    <a:lnTo>
                      <a:pt x="111" y="434"/>
                    </a:lnTo>
                    <a:lnTo>
                      <a:pt x="105" y="453"/>
                    </a:lnTo>
                    <a:lnTo>
                      <a:pt x="100" y="472"/>
                    </a:lnTo>
                    <a:lnTo>
                      <a:pt x="92" y="493"/>
                    </a:lnTo>
                    <a:lnTo>
                      <a:pt x="92" y="508"/>
                    </a:lnTo>
                    <a:lnTo>
                      <a:pt x="90" y="524"/>
                    </a:lnTo>
                    <a:lnTo>
                      <a:pt x="90" y="539"/>
                    </a:lnTo>
                    <a:lnTo>
                      <a:pt x="90" y="556"/>
                    </a:lnTo>
                    <a:lnTo>
                      <a:pt x="84" y="558"/>
                    </a:lnTo>
                    <a:lnTo>
                      <a:pt x="80" y="560"/>
                    </a:lnTo>
                    <a:lnTo>
                      <a:pt x="73" y="562"/>
                    </a:lnTo>
                    <a:lnTo>
                      <a:pt x="67" y="562"/>
                    </a:lnTo>
                    <a:lnTo>
                      <a:pt x="59" y="560"/>
                    </a:lnTo>
                    <a:lnTo>
                      <a:pt x="52" y="558"/>
                    </a:lnTo>
                    <a:lnTo>
                      <a:pt x="48" y="558"/>
                    </a:lnTo>
                    <a:lnTo>
                      <a:pt x="42" y="556"/>
                    </a:lnTo>
                    <a:lnTo>
                      <a:pt x="40" y="555"/>
                    </a:lnTo>
                    <a:lnTo>
                      <a:pt x="40" y="551"/>
                    </a:lnTo>
                    <a:lnTo>
                      <a:pt x="40" y="549"/>
                    </a:lnTo>
                    <a:lnTo>
                      <a:pt x="38" y="543"/>
                    </a:lnTo>
                    <a:lnTo>
                      <a:pt x="31" y="512"/>
                    </a:lnTo>
                    <a:lnTo>
                      <a:pt x="23" y="482"/>
                    </a:lnTo>
                    <a:lnTo>
                      <a:pt x="15" y="453"/>
                    </a:lnTo>
                    <a:lnTo>
                      <a:pt x="9" y="422"/>
                    </a:lnTo>
                    <a:lnTo>
                      <a:pt x="6" y="391"/>
                    </a:lnTo>
                    <a:lnTo>
                      <a:pt x="2" y="361"/>
                    </a:lnTo>
                    <a:lnTo>
                      <a:pt x="0" y="330"/>
                    </a:lnTo>
                    <a:lnTo>
                      <a:pt x="0" y="299"/>
                    </a:lnTo>
                    <a:lnTo>
                      <a:pt x="4" y="284"/>
                    </a:lnTo>
                    <a:lnTo>
                      <a:pt x="6" y="270"/>
                    </a:lnTo>
                    <a:lnTo>
                      <a:pt x="11" y="257"/>
                    </a:lnTo>
                    <a:lnTo>
                      <a:pt x="15" y="243"/>
                    </a:lnTo>
                    <a:lnTo>
                      <a:pt x="21" y="230"/>
                    </a:lnTo>
                    <a:lnTo>
                      <a:pt x="29" y="217"/>
                    </a:lnTo>
                    <a:lnTo>
                      <a:pt x="34" y="203"/>
                    </a:lnTo>
                    <a:lnTo>
                      <a:pt x="40" y="190"/>
                    </a:lnTo>
                    <a:lnTo>
                      <a:pt x="46" y="174"/>
                    </a:lnTo>
                    <a:lnTo>
                      <a:pt x="52" y="157"/>
                    </a:lnTo>
                    <a:lnTo>
                      <a:pt x="57" y="142"/>
                    </a:lnTo>
                    <a:lnTo>
                      <a:pt x="63" y="126"/>
                    </a:lnTo>
                    <a:lnTo>
                      <a:pt x="71" y="111"/>
                    </a:lnTo>
                    <a:lnTo>
                      <a:pt x="79" y="96"/>
                    </a:lnTo>
                    <a:lnTo>
                      <a:pt x="86" y="82"/>
                    </a:lnTo>
                    <a:lnTo>
                      <a:pt x="96" y="69"/>
                    </a:lnTo>
                    <a:lnTo>
                      <a:pt x="104" y="65"/>
                    </a:lnTo>
                    <a:lnTo>
                      <a:pt x="109" y="61"/>
                    </a:lnTo>
                    <a:lnTo>
                      <a:pt x="115" y="57"/>
                    </a:lnTo>
                    <a:lnTo>
                      <a:pt x="123" y="55"/>
                    </a:lnTo>
                    <a:lnTo>
                      <a:pt x="128" y="53"/>
                    </a:lnTo>
                    <a:lnTo>
                      <a:pt x="136" y="50"/>
                    </a:lnTo>
                    <a:lnTo>
                      <a:pt x="144" y="48"/>
                    </a:lnTo>
                    <a:lnTo>
                      <a:pt x="150" y="48"/>
                    </a:lnTo>
                    <a:lnTo>
                      <a:pt x="151" y="48"/>
                    </a:lnTo>
                    <a:lnTo>
                      <a:pt x="155" y="46"/>
                    </a:lnTo>
                    <a:lnTo>
                      <a:pt x="163" y="42"/>
                    </a:lnTo>
                    <a:lnTo>
                      <a:pt x="169" y="38"/>
                    </a:lnTo>
                    <a:lnTo>
                      <a:pt x="176" y="36"/>
                    </a:lnTo>
                    <a:lnTo>
                      <a:pt x="182" y="34"/>
                    </a:lnTo>
                    <a:lnTo>
                      <a:pt x="188" y="32"/>
                    </a:lnTo>
                    <a:lnTo>
                      <a:pt x="190" y="32"/>
                    </a:lnTo>
                    <a:lnTo>
                      <a:pt x="198" y="36"/>
                    </a:lnTo>
                    <a:lnTo>
                      <a:pt x="207" y="42"/>
                    </a:lnTo>
                    <a:lnTo>
                      <a:pt x="215" y="46"/>
                    </a:lnTo>
                    <a:lnTo>
                      <a:pt x="224" y="50"/>
                    </a:lnTo>
                    <a:lnTo>
                      <a:pt x="234" y="53"/>
                    </a:lnTo>
                    <a:lnTo>
                      <a:pt x="246" y="55"/>
                    </a:lnTo>
                    <a:lnTo>
                      <a:pt x="253" y="57"/>
                    </a:lnTo>
                    <a:lnTo>
                      <a:pt x="265" y="59"/>
                    </a:lnTo>
                    <a:lnTo>
                      <a:pt x="274" y="61"/>
                    </a:lnTo>
                    <a:lnTo>
                      <a:pt x="286" y="61"/>
                    </a:lnTo>
                    <a:lnTo>
                      <a:pt x="295" y="61"/>
                    </a:lnTo>
                    <a:lnTo>
                      <a:pt x="307" y="59"/>
                    </a:lnTo>
                    <a:lnTo>
                      <a:pt x="317" y="57"/>
                    </a:lnTo>
                    <a:lnTo>
                      <a:pt x="326" y="57"/>
                    </a:lnTo>
                    <a:lnTo>
                      <a:pt x="336" y="53"/>
                    </a:lnTo>
                    <a:lnTo>
                      <a:pt x="345" y="51"/>
                    </a:lnTo>
                    <a:lnTo>
                      <a:pt x="351" y="51"/>
                    </a:lnTo>
                    <a:lnTo>
                      <a:pt x="357" y="55"/>
                    </a:lnTo>
                    <a:lnTo>
                      <a:pt x="363" y="59"/>
                    </a:lnTo>
                    <a:lnTo>
                      <a:pt x="368" y="63"/>
                    </a:lnTo>
                    <a:lnTo>
                      <a:pt x="378" y="67"/>
                    </a:lnTo>
                    <a:lnTo>
                      <a:pt x="388" y="73"/>
                    </a:lnTo>
                    <a:lnTo>
                      <a:pt x="397" y="78"/>
                    </a:lnTo>
                    <a:lnTo>
                      <a:pt x="407" y="84"/>
                    </a:lnTo>
                    <a:lnTo>
                      <a:pt x="416" y="92"/>
                    </a:lnTo>
                    <a:lnTo>
                      <a:pt x="426" y="98"/>
                    </a:lnTo>
                    <a:lnTo>
                      <a:pt x="436" y="103"/>
                    </a:lnTo>
                    <a:lnTo>
                      <a:pt x="445" y="111"/>
                    </a:lnTo>
                    <a:lnTo>
                      <a:pt x="453" y="117"/>
                    </a:lnTo>
                    <a:lnTo>
                      <a:pt x="463" y="124"/>
                    </a:lnTo>
                    <a:lnTo>
                      <a:pt x="472" y="130"/>
                    </a:lnTo>
                    <a:lnTo>
                      <a:pt x="484" y="136"/>
                    </a:lnTo>
                    <a:lnTo>
                      <a:pt x="493" y="142"/>
                    </a:lnTo>
                    <a:lnTo>
                      <a:pt x="503" y="149"/>
                    </a:lnTo>
                    <a:lnTo>
                      <a:pt x="512" y="153"/>
                    </a:lnTo>
                    <a:lnTo>
                      <a:pt x="522" y="159"/>
                    </a:lnTo>
                    <a:lnTo>
                      <a:pt x="526" y="161"/>
                    </a:lnTo>
                    <a:lnTo>
                      <a:pt x="530" y="163"/>
                    </a:lnTo>
                    <a:lnTo>
                      <a:pt x="532" y="165"/>
                    </a:lnTo>
                    <a:lnTo>
                      <a:pt x="537" y="165"/>
                    </a:lnTo>
                    <a:lnTo>
                      <a:pt x="545" y="144"/>
                    </a:lnTo>
                    <a:lnTo>
                      <a:pt x="553" y="124"/>
                    </a:lnTo>
                    <a:lnTo>
                      <a:pt x="562" y="103"/>
                    </a:lnTo>
                    <a:lnTo>
                      <a:pt x="572" y="82"/>
                    </a:lnTo>
                    <a:lnTo>
                      <a:pt x="582" y="63"/>
                    </a:lnTo>
                    <a:lnTo>
                      <a:pt x="591" y="42"/>
                    </a:lnTo>
                    <a:lnTo>
                      <a:pt x="601" y="23"/>
                    </a:lnTo>
                    <a:lnTo>
                      <a:pt x="612" y="5"/>
                    </a:lnTo>
                    <a:lnTo>
                      <a:pt x="624" y="2"/>
                    </a:lnTo>
                    <a:lnTo>
                      <a:pt x="635" y="0"/>
                    </a:lnTo>
                    <a:lnTo>
                      <a:pt x="649" y="0"/>
                    </a:lnTo>
                    <a:lnTo>
                      <a:pt x="658" y="2"/>
                    </a:lnTo>
                    <a:lnTo>
                      <a:pt x="670" y="7"/>
                    </a:lnTo>
                    <a:lnTo>
                      <a:pt x="679" y="13"/>
                    </a:lnTo>
                    <a:lnTo>
                      <a:pt x="685" y="23"/>
                    </a:lnTo>
                    <a:lnTo>
                      <a:pt x="691" y="36"/>
                    </a:lnTo>
                    <a:lnTo>
                      <a:pt x="685" y="61"/>
                    </a:lnTo>
                    <a:lnTo>
                      <a:pt x="676" y="84"/>
                    </a:lnTo>
                    <a:lnTo>
                      <a:pt x="668" y="109"/>
                    </a:lnTo>
                    <a:lnTo>
                      <a:pt x="658" y="132"/>
                    </a:lnTo>
                    <a:lnTo>
                      <a:pt x="649" y="157"/>
                    </a:lnTo>
                    <a:lnTo>
                      <a:pt x="639" y="180"/>
                    </a:lnTo>
                    <a:lnTo>
                      <a:pt x="630" y="203"/>
                    </a:lnTo>
                    <a:lnTo>
                      <a:pt x="620" y="226"/>
                    </a:lnTo>
                    <a:lnTo>
                      <a:pt x="614" y="234"/>
                    </a:lnTo>
                    <a:lnTo>
                      <a:pt x="610" y="242"/>
                    </a:lnTo>
                    <a:lnTo>
                      <a:pt x="605" y="249"/>
                    </a:lnTo>
                    <a:lnTo>
                      <a:pt x="601" y="255"/>
                    </a:lnTo>
                    <a:lnTo>
                      <a:pt x="595" y="261"/>
                    </a:lnTo>
                    <a:lnTo>
                      <a:pt x="589" y="267"/>
                    </a:lnTo>
                    <a:lnTo>
                      <a:pt x="583" y="272"/>
                    </a:lnTo>
                    <a:lnTo>
                      <a:pt x="576" y="276"/>
                    </a:lnTo>
                    <a:lnTo>
                      <a:pt x="562" y="278"/>
                    </a:lnTo>
                    <a:lnTo>
                      <a:pt x="547" y="276"/>
                    </a:lnTo>
                    <a:lnTo>
                      <a:pt x="532" y="274"/>
                    </a:lnTo>
                    <a:lnTo>
                      <a:pt x="516" y="272"/>
                    </a:lnTo>
                    <a:lnTo>
                      <a:pt x="501" y="268"/>
                    </a:lnTo>
                    <a:lnTo>
                      <a:pt x="486" y="263"/>
                    </a:lnTo>
                    <a:lnTo>
                      <a:pt x="472" y="259"/>
                    </a:lnTo>
                    <a:lnTo>
                      <a:pt x="459" y="255"/>
                    </a:lnTo>
                    <a:lnTo>
                      <a:pt x="451" y="251"/>
                    </a:lnTo>
                    <a:lnTo>
                      <a:pt x="443" y="249"/>
                    </a:lnTo>
                    <a:lnTo>
                      <a:pt x="436" y="245"/>
                    </a:lnTo>
                    <a:lnTo>
                      <a:pt x="428" y="243"/>
                    </a:lnTo>
                    <a:lnTo>
                      <a:pt x="420" y="240"/>
                    </a:lnTo>
                    <a:lnTo>
                      <a:pt x="413" y="236"/>
                    </a:lnTo>
                    <a:lnTo>
                      <a:pt x="407" y="234"/>
                    </a:lnTo>
                    <a:lnTo>
                      <a:pt x="397" y="230"/>
                    </a:lnTo>
                    <a:lnTo>
                      <a:pt x="397" y="230"/>
                    </a:lnTo>
                    <a:lnTo>
                      <a:pt x="395" y="230"/>
                    </a:lnTo>
                    <a:lnTo>
                      <a:pt x="393" y="230"/>
                    </a:lnTo>
                    <a:lnTo>
                      <a:pt x="391" y="230"/>
                    </a:lnTo>
                    <a:lnTo>
                      <a:pt x="391" y="228"/>
                    </a:lnTo>
                    <a:lnTo>
                      <a:pt x="391" y="228"/>
                    </a:lnTo>
                    <a:lnTo>
                      <a:pt x="391" y="228"/>
                    </a:lnTo>
                    <a:lnTo>
                      <a:pt x="391" y="228"/>
                    </a:lnTo>
                    <a:lnTo>
                      <a:pt x="390" y="228"/>
                    </a:lnTo>
                    <a:lnTo>
                      <a:pt x="386" y="243"/>
                    </a:lnTo>
                    <a:lnTo>
                      <a:pt x="384" y="259"/>
                    </a:lnTo>
                    <a:lnTo>
                      <a:pt x="382" y="276"/>
                    </a:lnTo>
                    <a:lnTo>
                      <a:pt x="378" y="291"/>
                    </a:lnTo>
                    <a:lnTo>
                      <a:pt x="376" y="311"/>
                    </a:lnTo>
                    <a:lnTo>
                      <a:pt x="372" y="330"/>
                    </a:lnTo>
                    <a:lnTo>
                      <a:pt x="370" y="349"/>
                    </a:lnTo>
                    <a:lnTo>
                      <a:pt x="368" y="368"/>
                    </a:lnTo>
                    <a:lnTo>
                      <a:pt x="370" y="403"/>
                    </a:lnTo>
                    <a:lnTo>
                      <a:pt x="372" y="439"/>
                    </a:lnTo>
                    <a:lnTo>
                      <a:pt x="372" y="476"/>
                    </a:lnTo>
                    <a:lnTo>
                      <a:pt x="376" y="510"/>
                    </a:lnTo>
                    <a:lnTo>
                      <a:pt x="376" y="628"/>
                    </a:lnTo>
                    <a:lnTo>
                      <a:pt x="376" y="745"/>
                    </a:lnTo>
                    <a:lnTo>
                      <a:pt x="374" y="862"/>
                    </a:lnTo>
                    <a:lnTo>
                      <a:pt x="370" y="979"/>
                    </a:lnTo>
                    <a:lnTo>
                      <a:pt x="370" y="1035"/>
                    </a:lnTo>
                    <a:lnTo>
                      <a:pt x="370" y="1090"/>
                    </a:lnTo>
                    <a:lnTo>
                      <a:pt x="370" y="1146"/>
                    </a:lnTo>
                    <a:lnTo>
                      <a:pt x="368" y="1200"/>
                    </a:lnTo>
                    <a:lnTo>
                      <a:pt x="367" y="1209"/>
                    </a:lnTo>
                    <a:lnTo>
                      <a:pt x="361" y="1215"/>
                    </a:lnTo>
                    <a:lnTo>
                      <a:pt x="355" y="1219"/>
                    </a:lnTo>
                    <a:lnTo>
                      <a:pt x="349" y="1225"/>
                    </a:lnTo>
                    <a:lnTo>
                      <a:pt x="343" y="1230"/>
                    </a:lnTo>
                    <a:lnTo>
                      <a:pt x="336" y="1234"/>
                    </a:lnTo>
                    <a:lnTo>
                      <a:pt x="330" y="1238"/>
                    </a:lnTo>
                    <a:lnTo>
                      <a:pt x="322" y="1240"/>
                    </a:lnTo>
                    <a:lnTo>
                      <a:pt x="315" y="1242"/>
                    </a:lnTo>
                    <a:lnTo>
                      <a:pt x="309" y="1244"/>
                    </a:lnTo>
                    <a:lnTo>
                      <a:pt x="301" y="1244"/>
                    </a:lnTo>
                    <a:lnTo>
                      <a:pt x="294" y="1244"/>
                    </a:lnTo>
                    <a:close/>
                  </a:path>
                </a:pathLst>
              </a:custGeom>
              <a:solidFill>
                <a:srgbClr val="FFFFFF"/>
              </a:solidFill>
              <a:ln w="9525">
                <a:solidFill>
                  <a:schemeClr val="hlink"/>
                </a:solidFill>
                <a:round/>
                <a:headEnd/>
                <a:tailEnd/>
              </a:ln>
            </p:spPr>
            <p:txBody>
              <a:bodyPr/>
              <a:lstStyle/>
              <a:p>
                <a:endParaRPr lang="es-AR"/>
              </a:p>
            </p:txBody>
          </p:sp>
          <p:sp>
            <p:nvSpPr>
              <p:cNvPr id="51271" name="Freeform 71"/>
              <p:cNvSpPr>
                <a:spLocks/>
              </p:cNvSpPr>
              <p:nvPr/>
            </p:nvSpPr>
            <p:spPr bwMode="auto">
              <a:xfrm>
                <a:off x="1502" y="2200"/>
                <a:ext cx="691" cy="1244"/>
              </a:xfrm>
              <a:custGeom>
                <a:avLst/>
                <a:gdLst/>
                <a:ahLst/>
                <a:cxnLst>
                  <a:cxn ang="0">
                    <a:pos x="272" y="1240"/>
                  </a:cxn>
                  <a:cxn ang="0">
                    <a:pos x="257" y="1232"/>
                  </a:cxn>
                  <a:cxn ang="0">
                    <a:pos x="236" y="1217"/>
                  </a:cxn>
                  <a:cxn ang="0">
                    <a:pos x="226" y="1111"/>
                  </a:cxn>
                  <a:cxn ang="0">
                    <a:pos x="228" y="831"/>
                  </a:cxn>
                  <a:cxn ang="0">
                    <a:pos x="201" y="614"/>
                  </a:cxn>
                  <a:cxn ang="0">
                    <a:pos x="209" y="589"/>
                  </a:cxn>
                  <a:cxn ang="0">
                    <a:pos x="272" y="601"/>
                  </a:cxn>
                  <a:cxn ang="0">
                    <a:pos x="267" y="595"/>
                  </a:cxn>
                  <a:cxn ang="0">
                    <a:pos x="226" y="591"/>
                  </a:cxn>
                  <a:cxn ang="0">
                    <a:pos x="190" y="572"/>
                  </a:cxn>
                  <a:cxn ang="0">
                    <a:pos x="161" y="576"/>
                  </a:cxn>
                  <a:cxn ang="0">
                    <a:pos x="184" y="576"/>
                  </a:cxn>
                  <a:cxn ang="0">
                    <a:pos x="201" y="637"/>
                  </a:cxn>
                  <a:cxn ang="0">
                    <a:pos x="224" y="985"/>
                  </a:cxn>
                  <a:cxn ang="0">
                    <a:pos x="219" y="1194"/>
                  </a:cxn>
                  <a:cxn ang="0">
                    <a:pos x="211" y="1211"/>
                  </a:cxn>
                  <a:cxn ang="0">
                    <a:pos x="155" y="1213"/>
                  </a:cxn>
                  <a:cxn ang="0">
                    <a:pos x="113" y="1190"/>
                  </a:cxn>
                  <a:cxn ang="0">
                    <a:pos x="100" y="1006"/>
                  </a:cxn>
                  <a:cxn ang="0">
                    <a:pos x="98" y="583"/>
                  </a:cxn>
                  <a:cxn ang="0">
                    <a:pos x="107" y="457"/>
                  </a:cxn>
                  <a:cxn ang="0">
                    <a:pos x="128" y="374"/>
                  </a:cxn>
                  <a:cxn ang="0">
                    <a:pos x="109" y="255"/>
                  </a:cxn>
                  <a:cxn ang="0">
                    <a:pos x="92" y="209"/>
                  </a:cxn>
                  <a:cxn ang="0">
                    <a:pos x="102" y="320"/>
                  </a:cxn>
                  <a:cxn ang="0">
                    <a:pos x="117" y="412"/>
                  </a:cxn>
                  <a:cxn ang="0">
                    <a:pos x="92" y="508"/>
                  </a:cxn>
                  <a:cxn ang="0">
                    <a:pos x="73" y="562"/>
                  </a:cxn>
                  <a:cxn ang="0">
                    <a:pos x="40" y="555"/>
                  </a:cxn>
                  <a:cxn ang="0">
                    <a:pos x="15" y="453"/>
                  </a:cxn>
                  <a:cxn ang="0">
                    <a:pos x="4" y="284"/>
                  </a:cxn>
                  <a:cxn ang="0">
                    <a:pos x="34" y="203"/>
                  </a:cxn>
                  <a:cxn ang="0">
                    <a:pos x="71" y="111"/>
                  </a:cxn>
                  <a:cxn ang="0">
                    <a:pos x="115" y="57"/>
                  </a:cxn>
                  <a:cxn ang="0">
                    <a:pos x="151" y="48"/>
                  </a:cxn>
                  <a:cxn ang="0">
                    <a:pos x="188" y="32"/>
                  </a:cxn>
                  <a:cxn ang="0">
                    <a:pos x="234" y="53"/>
                  </a:cxn>
                  <a:cxn ang="0">
                    <a:pos x="295" y="61"/>
                  </a:cxn>
                  <a:cxn ang="0">
                    <a:pos x="351" y="51"/>
                  </a:cxn>
                  <a:cxn ang="0">
                    <a:pos x="397" y="78"/>
                  </a:cxn>
                  <a:cxn ang="0">
                    <a:pos x="453" y="117"/>
                  </a:cxn>
                  <a:cxn ang="0">
                    <a:pos x="512" y="153"/>
                  </a:cxn>
                  <a:cxn ang="0">
                    <a:pos x="545" y="144"/>
                  </a:cxn>
                  <a:cxn ang="0">
                    <a:pos x="601" y="23"/>
                  </a:cxn>
                  <a:cxn ang="0">
                    <a:pos x="670" y="7"/>
                  </a:cxn>
                  <a:cxn ang="0">
                    <a:pos x="668" y="109"/>
                  </a:cxn>
                  <a:cxn ang="0">
                    <a:pos x="614" y="234"/>
                  </a:cxn>
                  <a:cxn ang="0">
                    <a:pos x="583" y="272"/>
                  </a:cxn>
                  <a:cxn ang="0">
                    <a:pos x="501" y="268"/>
                  </a:cxn>
                  <a:cxn ang="0">
                    <a:pos x="436" y="245"/>
                  </a:cxn>
                  <a:cxn ang="0">
                    <a:pos x="397" y="230"/>
                  </a:cxn>
                  <a:cxn ang="0">
                    <a:pos x="391" y="228"/>
                  </a:cxn>
                  <a:cxn ang="0">
                    <a:pos x="378" y="291"/>
                  </a:cxn>
                  <a:cxn ang="0">
                    <a:pos x="372" y="439"/>
                  </a:cxn>
                  <a:cxn ang="0">
                    <a:pos x="370" y="979"/>
                  </a:cxn>
                  <a:cxn ang="0">
                    <a:pos x="361" y="1215"/>
                  </a:cxn>
                  <a:cxn ang="0">
                    <a:pos x="322" y="1240"/>
                  </a:cxn>
                </a:cxnLst>
                <a:rect l="0" t="0" r="r" b="b"/>
                <a:pathLst>
                  <a:path w="691" h="1244">
                    <a:moveTo>
                      <a:pt x="294" y="1244"/>
                    </a:moveTo>
                    <a:lnTo>
                      <a:pt x="290" y="1244"/>
                    </a:lnTo>
                    <a:lnTo>
                      <a:pt x="284" y="1244"/>
                    </a:lnTo>
                    <a:lnTo>
                      <a:pt x="280" y="1242"/>
                    </a:lnTo>
                    <a:lnTo>
                      <a:pt x="276" y="1242"/>
                    </a:lnTo>
                    <a:lnTo>
                      <a:pt x="272" y="1240"/>
                    </a:lnTo>
                    <a:lnTo>
                      <a:pt x="269" y="1238"/>
                    </a:lnTo>
                    <a:lnTo>
                      <a:pt x="263" y="1236"/>
                    </a:lnTo>
                    <a:lnTo>
                      <a:pt x="261" y="1234"/>
                    </a:lnTo>
                    <a:lnTo>
                      <a:pt x="259" y="1234"/>
                    </a:lnTo>
                    <a:lnTo>
                      <a:pt x="259" y="1232"/>
                    </a:lnTo>
                    <a:lnTo>
                      <a:pt x="257" y="1232"/>
                    </a:lnTo>
                    <a:lnTo>
                      <a:pt x="257" y="1232"/>
                    </a:lnTo>
                    <a:lnTo>
                      <a:pt x="257" y="1232"/>
                    </a:lnTo>
                    <a:lnTo>
                      <a:pt x="251" y="1229"/>
                    </a:lnTo>
                    <a:lnTo>
                      <a:pt x="246" y="1225"/>
                    </a:lnTo>
                    <a:lnTo>
                      <a:pt x="240" y="1221"/>
                    </a:lnTo>
                    <a:lnTo>
                      <a:pt x="236" y="1217"/>
                    </a:lnTo>
                    <a:lnTo>
                      <a:pt x="234" y="1215"/>
                    </a:lnTo>
                    <a:lnTo>
                      <a:pt x="230" y="1213"/>
                    </a:lnTo>
                    <a:lnTo>
                      <a:pt x="226" y="1211"/>
                    </a:lnTo>
                    <a:lnTo>
                      <a:pt x="224" y="1209"/>
                    </a:lnTo>
                    <a:lnTo>
                      <a:pt x="226" y="1159"/>
                    </a:lnTo>
                    <a:lnTo>
                      <a:pt x="226" y="1111"/>
                    </a:lnTo>
                    <a:lnTo>
                      <a:pt x="226" y="1061"/>
                    </a:lnTo>
                    <a:lnTo>
                      <a:pt x="228" y="1013"/>
                    </a:lnTo>
                    <a:lnTo>
                      <a:pt x="228" y="967"/>
                    </a:lnTo>
                    <a:lnTo>
                      <a:pt x="228" y="921"/>
                    </a:lnTo>
                    <a:lnTo>
                      <a:pt x="228" y="877"/>
                    </a:lnTo>
                    <a:lnTo>
                      <a:pt x="228" y="831"/>
                    </a:lnTo>
                    <a:lnTo>
                      <a:pt x="223" y="785"/>
                    </a:lnTo>
                    <a:lnTo>
                      <a:pt x="217" y="741"/>
                    </a:lnTo>
                    <a:lnTo>
                      <a:pt x="211" y="695"/>
                    </a:lnTo>
                    <a:lnTo>
                      <a:pt x="207" y="649"/>
                    </a:lnTo>
                    <a:lnTo>
                      <a:pt x="205" y="631"/>
                    </a:lnTo>
                    <a:lnTo>
                      <a:pt x="201" y="614"/>
                    </a:lnTo>
                    <a:lnTo>
                      <a:pt x="199" y="597"/>
                    </a:lnTo>
                    <a:lnTo>
                      <a:pt x="196" y="581"/>
                    </a:lnTo>
                    <a:lnTo>
                      <a:pt x="199" y="583"/>
                    </a:lnTo>
                    <a:lnTo>
                      <a:pt x="201" y="583"/>
                    </a:lnTo>
                    <a:lnTo>
                      <a:pt x="205" y="585"/>
                    </a:lnTo>
                    <a:lnTo>
                      <a:pt x="209" y="589"/>
                    </a:lnTo>
                    <a:lnTo>
                      <a:pt x="213" y="591"/>
                    </a:lnTo>
                    <a:lnTo>
                      <a:pt x="223" y="595"/>
                    </a:lnTo>
                    <a:lnTo>
                      <a:pt x="236" y="597"/>
                    </a:lnTo>
                    <a:lnTo>
                      <a:pt x="247" y="599"/>
                    </a:lnTo>
                    <a:lnTo>
                      <a:pt x="261" y="601"/>
                    </a:lnTo>
                    <a:lnTo>
                      <a:pt x="272" y="601"/>
                    </a:lnTo>
                    <a:lnTo>
                      <a:pt x="280" y="597"/>
                    </a:lnTo>
                    <a:lnTo>
                      <a:pt x="284" y="593"/>
                    </a:lnTo>
                    <a:lnTo>
                      <a:pt x="280" y="595"/>
                    </a:lnTo>
                    <a:lnTo>
                      <a:pt x="276" y="595"/>
                    </a:lnTo>
                    <a:lnTo>
                      <a:pt x="272" y="595"/>
                    </a:lnTo>
                    <a:lnTo>
                      <a:pt x="267" y="595"/>
                    </a:lnTo>
                    <a:lnTo>
                      <a:pt x="261" y="597"/>
                    </a:lnTo>
                    <a:lnTo>
                      <a:pt x="253" y="597"/>
                    </a:lnTo>
                    <a:lnTo>
                      <a:pt x="247" y="595"/>
                    </a:lnTo>
                    <a:lnTo>
                      <a:pt x="240" y="595"/>
                    </a:lnTo>
                    <a:lnTo>
                      <a:pt x="232" y="593"/>
                    </a:lnTo>
                    <a:lnTo>
                      <a:pt x="226" y="591"/>
                    </a:lnTo>
                    <a:lnTo>
                      <a:pt x="221" y="589"/>
                    </a:lnTo>
                    <a:lnTo>
                      <a:pt x="213" y="587"/>
                    </a:lnTo>
                    <a:lnTo>
                      <a:pt x="205" y="580"/>
                    </a:lnTo>
                    <a:lnTo>
                      <a:pt x="199" y="574"/>
                    </a:lnTo>
                    <a:lnTo>
                      <a:pt x="194" y="572"/>
                    </a:lnTo>
                    <a:lnTo>
                      <a:pt x="190" y="572"/>
                    </a:lnTo>
                    <a:lnTo>
                      <a:pt x="184" y="572"/>
                    </a:lnTo>
                    <a:lnTo>
                      <a:pt x="180" y="572"/>
                    </a:lnTo>
                    <a:lnTo>
                      <a:pt x="173" y="574"/>
                    </a:lnTo>
                    <a:lnTo>
                      <a:pt x="163" y="574"/>
                    </a:lnTo>
                    <a:lnTo>
                      <a:pt x="163" y="574"/>
                    </a:lnTo>
                    <a:lnTo>
                      <a:pt x="161" y="576"/>
                    </a:lnTo>
                    <a:lnTo>
                      <a:pt x="165" y="578"/>
                    </a:lnTo>
                    <a:lnTo>
                      <a:pt x="167" y="578"/>
                    </a:lnTo>
                    <a:lnTo>
                      <a:pt x="171" y="578"/>
                    </a:lnTo>
                    <a:lnTo>
                      <a:pt x="175" y="576"/>
                    </a:lnTo>
                    <a:lnTo>
                      <a:pt x="178" y="576"/>
                    </a:lnTo>
                    <a:lnTo>
                      <a:pt x="184" y="576"/>
                    </a:lnTo>
                    <a:lnTo>
                      <a:pt x="188" y="574"/>
                    </a:lnTo>
                    <a:lnTo>
                      <a:pt x="192" y="576"/>
                    </a:lnTo>
                    <a:lnTo>
                      <a:pt x="194" y="591"/>
                    </a:lnTo>
                    <a:lnTo>
                      <a:pt x="198" y="606"/>
                    </a:lnTo>
                    <a:lnTo>
                      <a:pt x="199" y="622"/>
                    </a:lnTo>
                    <a:lnTo>
                      <a:pt x="201" y="637"/>
                    </a:lnTo>
                    <a:lnTo>
                      <a:pt x="207" y="685"/>
                    </a:lnTo>
                    <a:lnTo>
                      <a:pt x="213" y="731"/>
                    </a:lnTo>
                    <a:lnTo>
                      <a:pt x="217" y="779"/>
                    </a:lnTo>
                    <a:lnTo>
                      <a:pt x="223" y="827"/>
                    </a:lnTo>
                    <a:lnTo>
                      <a:pt x="224" y="906"/>
                    </a:lnTo>
                    <a:lnTo>
                      <a:pt x="224" y="985"/>
                    </a:lnTo>
                    <a:lnTo>
                      <a:pt x="223" y="1065"/>
                    </a:lnTo>
                    <a:lnTo>
                      <a:pt x="221" y="1144"/>
                    </a:lnTo>
                    <a:lnTo>
                      <a:pt x="221" y="1156"/>
                    </a:lnTo>
                    <a:lnTo>
                      <a:pt x="221" y="1171"/>
                    </a:lnTo>
                    <a:lnTo>
                      <a:pt x="221" y="1186"/>
                    </a:lnTo>
                    <a:lnTo>
                      <a:pt x="219" y="1194"/>
                    </a:lnTo>
                    <a:lnTo>
                      <a:pt x="221" y="1194"/>
                    </a:lnTo>
                    <a:lnTo>
                      <a:pt x="221" y="1198"/>
                    </a:lnTo>
                    <a:lnTo>
                      <a:pt x="221" y="1200"/>
                    </a:lnTo>
                    <a:lnTo>
                      <a:pt x="221" y="1204"/>
                    </a:lnTo>
                    <a:lnTo>
                      <a:pt x="221" y="1205"/>
                    </a:lnTo>
                    <a:lnTo>
                      <a:pt x="211" y="1211"/>
                    </a:lnTo>
                    <a:lnTo>
                      <a:pt x="203" y="1215"/>
                    </a:lnTo>
                    <a:lnTo>
                      <a:pt x="194" y="1217"/>
                    </a:lnTo>
                    <a:lnTo>
                      <a:pt x="184" y="1217"/>
                    </a:lnTo>
                    <a:lnTo>
                      <a:pt x="175" y="1215"/>
                    </a:lnTo>
                    <a:lnTo>
                      <a:pt x="165" y="1215"/>
                    </a:lnTo>
                    <a:lnTo>
                      <a:pt x="155" y="1213"/>
                    </a:lnTo>
                    <a:lnTo>
                      <a:pt x="148" y="1211"/>
                    </a:lnTo>
                    <a:lnTo>
                      <a:pt x="136" y="1209"/>
                    </a:lnTo>
                    <a:lnTo>
                      <a:pt x="128" y="1205"/>
                    </a:lnTo>
                    <a:lnTo>
                      <a:pt x="123" y="1202"/>
                    </a:lnTo>
                    <a:lnTo>
                      <a:pt x="117" y="1196"/>
                    </a:lnTo>
                    <a:lnTo>
                      <a:pt x="113" y="1190"/>
                    </a:lnTo>
                    <a:lnTo>
                      <a:pt x="109" y="1182"/>
                    </a:lnTo>
                    <a:lnTo>
                      <a:pt x="105" y="1175"/>
                    </a:lnTo>
                    <a:lnTo>
                      <a:pt x="104" y="1165"/>
                    </a:lnTo>
                    <a:lnTo>
                      <a:pt x="100" y="1111"/>
                    </a:lnTo>
                    <a:lnTo>
                      <a:pt x="98" y="1058"/>
                    </a:lnTo>
                    <a:lnTo>
                      <a:pt x="100" y="1006"/>
                    </a:lnTo>
                    <a:lnTo>
                      <a:pt x="104" y="952"/>
                    </a:lnTo>
                    <a:lnTo>
                      <a:pt x="104" y="868"/>
                    </a:lnTo>
                    <a:lnTo>
                      <a:pt x="105" y="783"/>
                    </a:lnTo>
                    <a:lnTo>
                      <a:pt x="105" y="700"/>
                    </a:lnTo>
                    <a:lnTo>
                      <a:pt x="104" y="616"/>
                    </a:lnTo>
                    <a:lnTo>
                      <a:pt x="98" y="583"/>
                    </a:lnTo>
                    <a:lnTo>
                      <a:pt x="94" y="555"/>
                    </a:lnTo>
                    <a:lnTo>
                      <a:pt x="92" y="524"/>
                    </a:lnTo>
                    <a:lnTo>
                      <a:pt x="96" y="493"/>
                    </a:lnTo>
                    <a:lnTo>
                      <a:pt x="100" y="482"/>
                    </a:lnTo>
                    <a:lnTo>
                      <a:pt x="104" y="468"/>
                    </a:lnTo>
                    <a:lnTo>
                      <a:pt x="107" y="457"/>
                    </a:lnTo>
                    <a:lnTo>
                      <a:pt x="111" y="445"/>
                    </a:lnTo>
                    <a:lnTo>
                      <a:pt x="115" y="432"/>
                    </a:lnTo>
                    <a:lnTo>
                      <a:pt x="119" y="420"/>
                    </a:lnTo>
                    <a:lnTo>
                      <a:pt x="123" y="407"/>
                    </a:lnTo>
                    <a:lnTo>
                      <a:pt x="127" y="393"/>
                    </a:lnTo>
                    <a:lnTo>
                      <a:pt x="128" y="374"/>
                    </a:lnTo>
                    <a:lnTo>
                      <a:pt x="128" y="355"/>
                    </a:lnTo>
                    <a:lnTo>
                      <a:pt x="127" y="334"/>
                    </a:lnTo>
                    <a:lnTo>
                      <a:pt x="123" y="315"/>
                    </a:lnTo>
                    <a:lnTo>
                      <a:pt x="119" y="293"/>
                    </a:lnTo>
                    <a:lnTo>
                      <a:pt x="115" y="274"/>
                    </a:lnTo>
                    <a:lnTo>
                      <a:pt x="109" y="255"/>
                    </a:lnTo>
                    <a:lnTo>
                      <a:pt x="104" y="238"/>
                    </a:lnTo>
                    <a:lnTo>
                      <a:pt x="102" y="224"/>
                    </a:lnTo>
                    <a:lnTo>
                      <a:pt x="100" y="213"/>
                    </a:lnTo>
                    <a:lnTo>
                      <a:pt x="96" y="199"/>
                    </a:lnTo>
                    <a:lnTo>
                      <a:pt x="94" y="188"/>
                    </a:lnTo>
                    <a:lnTo>
                      <a:pt x="92" y="209"/>
                    </a:lnTo>
                    <a:lnTo>
                      <a:pt x="98" y="234"/>
                    </a:lnTo>
                    <a:lnTo>
                      <a:pt x="104" y="257"/>
                    </a:lnTo>
                    <a:lnTo>
                      <a:pt x="111" y="278"/>
                    </a:lnTo>
                    <a:lnTo>
                      <a:pt x="109" y="291"/>
                    </a:lnTo>
                    <a:lnTo>
                      <a:pt x="104" y="305"/>
                    </a:lnTo>
                    <a:lnTo>
                      <a:pt x="102" y="320"/>
                    </a:lnTo>
                    <a:lnTo>
                      <a:pt x="100" y="334"/>
                    </a:lnTo>
                    <a:lnTo>
                      <a:pt x="104" y="353"/>
                    </a:lnTo>
                    <a:lnTo>
                      <a:pt x="107" y="372"/>
                    </a:lnTo>
                    <a:lnTo>
                      <a:pt x="111" y="391"/>
                    </a:lnTo>
                    <a:lnTo>
                      <a:pt x="117" y="412"/>
                    </a:lnTo>
                    <a:lnTo>
                      <a:pt x="117" y="412"/>
                    </a:lnTo>
                    <a:lnTo>
                      <a:pt x="117" y="412"/>
                    </a:lnTo>
                    <a:lnTo>
                      <a:pt x="111" y="434"/>
                    </a:lnTo>
                    <a:lnTo>
                      <a:pt x="105" y="453"/>
                    </a:lnTo>
                    <a:lnTo>
                      <a:pt x="100" y="472"/>
                    </a:lnTo>
                    <a:lnTo>
                      <a:pt x="92" y="493"/>
                    </a:lnTo>
                    <a:lnTo>
                      <a:pt x="92" y="508"/>
                    </a:lnTo>
                    <a:lnTo>
                      <a:pt x="90" y="524"/>
                    </a:lnTo>
                    <a:lnTo>
                      <a:pt x="90" y="539"/>
                    </a:lnTo>
                    <a:lnTo>
                      <a:pt x="90" y="556"/>
                    </a:lnTo>
                    <a:lnTo>
                      <a:pt x="84" y="558"/>
                    </a:lnTo>
                    <a:lnTo>
                      <a:pt x="80" y="560"/>
                    </a:lnTo>
                    <a:lnTo>
                      <a:pt x="73" y="562"/>
                    </a:lnTo>
                    <a:lnTo>
                      <a:pt x="67" y="562"/>
                    </a:lnTo>
                    <a:lnTo>
                      <a:pt x="59" y="560"/>
                    </a:lnTo>
                    <a:lnTo>
                      <a:pt x="52" y="558"/>
                    </a:lnTo>
                    <a:lnTo>
                      <a:pt x="48" y="558"/>
                    </a:lnTo>
                    <a:lnTo>
                      <a:pt x="42" y="556"/>
                    </a:lnTo>
                    <a:lnTo>
                      <a:pt x="40" y="555"/>
                    </a:lnTo>
                    <a:lnTo>
                      <a:pt x="40" y="551"/>
                    </a:lnTo>
                    <a:lnTo>
                      <a:pt x="40" y="549"/>
                    </a:lnTo>
                    <a:lnTo>
                      <a:pt x="38" y="543"/>
                    </a:lnTo>
                    <a:lnTo>
                      <a:pt x="31" y="512"/>
                    </a:lnTo>
                    <a:lnTo>
                      <a:pt x="23" y="482"/>
                    </a:lnTo>
                    <a:lnTo>
                      <a:pt x="15" y="453"/>
                    </a:lnTo>
                    <a:lnTo>
                      <a:pt x="9" y="422"/>
                    </a:lnTo>
                    <a:lnTo>
                      <a:pt x="6" y="391"/>
                    </a:lnTo>
                    <a:lnTo>
                      <a:pt x="2" y="361"/>
                    </a:lnTo>
                    <a:lnTo>
                      <a:pt x="0" y="330"/>
                    </a:lnTo>
                    <a:lnTo>
                      <a:pt x="0" y="299"/>
                    </a:lnTo>
                    <a:lnTo>
                      <a:pt x="4" y="284"/>
                    </a:lnTo>
                    <a:lnTo>
                      <a:pt x="6" y="270"/>
                    </a:lnTo>
                    <a:lnTo>
                      <a:pt x="11" y="257"/>
                    </a:lnTo>
                    <a:lnTo>
                      <a:pt x="15" y="243"/>
                    </a:lnTo>
                    <a:lnTo>
                      <a:pt x="21" y="230"/>
                    </a:lnTo>
                    <a:lnTo>
                      <a:pt x="29" y="217"/>
                    </a:lnTo>
                    <a:lnTo>
                      <a:pt x="34" y="203"/>
                    </a:lnTo>
                    <a:lnTo>
                      <a:pt x="40" y="190"/>
                    </a:lnTo>
                    <a:lnTo>
                      <a:pt x="46" y="174"/>
                    </a:lnTo>
                    <a:lnTo>
                      <a:pt x="52" y="157"/>
                    </a:lnTo>
                    <a:lnTo>
                      <a:pt x="57" y="142"/>
                    </a:lnTo>
                    <a:lnTo>
                      <a:pt x="63" y="126"/>
                    </a:lnTo>
                    <a:lnTo>
                      <a:pt x="71" y="111"/>
                    </a:lnTo>
                    <a:lnTo>
                      <a:pt x="79" y="96"/>
                    </a:lnTo>
                    <a:lnTo>
                      <a:pt x="86" y="82"/>
                    </a:lnTo>
                    <a:lnTo>
                      <a:pt x="96" y="69"/>
                    </a:lnTo>
                    <a:lnTo>
                      <a:pt x="104" y="65"/>
                    </a:lnTo>
                    <a:lnTo>
                      <a:pt x="109" y="61"/>
                    </a:lnTo>
                    <a:lnTo>
                      <a:pt x="115" y="57"/>
                    </a:lnTo>
                    <a:lnTo>
                      <a:pt x="123" y="55"/>
                    </a:lnTo>
                    <a:lnTo>
                      <a:pt x="128" y="53"/>
                    </a:lnTo>
                    <a:lnTo>
                      <a:pt x="136" y="50"/>
                    </a:lnTo>
                    <a:lnTo>
                      <a:pt x="144" y="48"/>
                    </a:lnTo>
                    <a:lnTo>
                      <a:pt x="150" y="48"/>
                    </a:lnTo>
                    <a:lnTo>
                      <a:pt x="151" y="48"/>
                    </a:lnTo>
                    <a:lnTo>
                      <a:pt x="155" y="46"/>
                    </a:lnTo>
                    <a:lnTo>
                      <a:pt x="163" y="42"/>
                    </a:lnTo>
                    <a:lnTo>
                      <a:pt x="169" y="38"/>
                    </a:lnTo>
                    <a:lnTo>
                      <a:pt x="176" y="36"/>
                    </a:lnTo>
                    <a:lnTo>
                      <a:pt x="182" y="34"/>
                    </a:lnTo>
                    <a:lnTo>
                      <a:pt x="188" y="32"/>
                    </a:lnTo>
                    <a:lnTo>
                      <a:pt x="190" y="32"/>
                    </a:lnTo>
                    <a:lnTo>
                      <a:pt x="198" y="36"/>
                    </a:lnTo>
                    <a:lnTo>
                      <a:pt x="207" y="42"/>
                    </a:lnTo>
                    <a:lnTo>
                      <a:pt x="215" y="46"/>
                    </a:lnTo>
                    <a:lnTo>
                      <a:pt x="224" y="50"/>
                    </a:lnTo>
                    <a:lnTo>
                      <a:pt x="234" y="53"/>
                    </a:lnTo>
                    <a:lnTo>
                      <a:pt x="246" y="55"/>
                    </a:lnTo>
                    <a:lnTo>
                      <a:pt x="253" y="57"/>
                    </a:lnTo>
                    <a:lnTo>
                      <a:pt x="265" y="59"/>
                    </a:lnTo>
                    <a:lnTo>
                      <a:pt x="274" y="61"/>
                    </a:lnTo>
                    <a:lnTo>
                      <a:pt x="286" y="61"/>
                    </a:lnTo>
                    <a:lnTo>
                      <a:pt x="295" y="61"/>
                    </a:lnTo>
                    <a:lnTo>
                      <a:pt x="307" y="59"/>
                    </a:lnTo>
                    <a:lnTo>
                      <a:pt x="317" y="57"/>
                    </a:lnTo>
                    <a:lnTo>
                      <a:pt x="326" y="57"/>
                    </a:lnTo>
                    <a:lnTo>
                      <a:pt x="336" y="53"/>
                    </a:lnTo>
                    <a:lnTo>
                      <a:pt x="345" y="51"/>
                    </a:lnTo>
                    <a:lnTo>
                      <a:pt x="351" y="51"/>
                    </a:lnTo>
                    <a:lnTo>
                      <a:pt x="357" y="55"/>
                    </a:lnTo>
                    <a:lnTo>
                      <a:pt x="363" y="59"/>
                    </a:lnTo>
                    <a:lnTo>
                      <a:pt x="368" y="63"/>
                    </a:lnTo>
                    <a:lnTo>
                      <a:pt x="378" y="67"/>
                    </a:lnTo>
                    <a:lnTo>
                      <a:pt x="388" y="73"/>
                    </a:lnTo>
                    <a:lnTo>
                      <a:pt x="397" y="78"/>
                    </a:lnTo>
                    <a:lnTo>
                      <a:pt x="407" y="84"/>
                    </a:lnTo>
                    <a:lnTo>
                      <a:pt x="416" y="92"/>
                    </a:lnTo>
                    <a:lnTo>
                      <a:pt x="426" y="98"/>
                    </a:lnTo>
                    <a:lnTo>
                      <a:pt x="436" y="103"/>
                    </a:lnTo>
                    <a:lnTo>
                      <a:pt x="445" y="111"/>
                    </a:lnTo>
                    <a:lnTo>
                      <a:pt x="453" y="117"/>
                    </a:lnTo>
                    <a:lnTo>
                      <a:pt x="463" y="124"/>
                    </a:lnTo>
                    <a:lnTo>
                      <a:pt x="472" y="130"/>
                    </a:lnTo>
                    <a:lnTo>
                      <a:pt x="484" y="136"/>
                    </a:lnTo>
                    <a:lnTo>
                      <a:pt x="493" y="142"/>
                    </a:lnTo>
                    <a:lnTo>
                      <a:pt x="503" y="149"/>
                    </a:lnTo>
                    <a:lnTo>
                      <a:pt x="512" y="153"/>
                    </a:lnTo>
                    <a:lnTo>
                      <a:pt x="522" y="159"/>
                    </a:lnTo>
                    <a:lnTo>
                      <a:pt x="526" y="161"/>
                    </a:lnTo>
                    <a:lnTo>
                      <a:pt x="530" y="163"/>
                    </a:lnTo>
                    <a:lnTo>
                      <a:pt x="532" y="165"/>
                    </a:lnTo>
                    <a:lnTo>
                      <a:pt x="537" y="165"/>
                    </a:lnTo>
                    <a:lnTo>
                      <a:pt x="545" y="144"/>
                    </a:lnTo>
                    <a:lnTo>
                      <a:pt x="553" y="124"/>
                    </a:lnTo>
                    <a:lnTo>
                      <a:pt x="562" y="103"/>
                    </a:lnTo>
                    <a:lnTo>
                      <a:pt x="572" y="82"/>
                    </a:lnTo>
                    <a:lnTo>
                      <a:pt x="582" y="63"/>
                    </a:lnTo>
                    <a:lnTo>
                      <a:pt x="591" y="42"/>
                    </a:lnTo>
                    <a:lnTo>
                      <a:pt x="601" y="23"/>
                    </a:lnTo>
                    <a:lnTo>
                      <a:pt x="612" y="5"/>
                    </a:lnTo>
                    <a:lnTo>
                      <a:pt x="624" y="2"/>
                    </a:lnTo>
                    <a:lnTo>
                      <a:pt x="635" y="0"/>
                    </a:lnTo>
                    <a:lnTo>
                      <a:pt x="649" y="0"/>
                    </a:lnTo>
                    <a:lnTo>
                      <a:pt x="658" y="2"/>
                    </a:lnTo>
                    <a:lnTo>
                      <a:pt x="670" y="7"/>
                    </a:lnTo>
                    <a:lnTo>
                      <a:pt x="679" y="13"/>
                    </a:lnTo>
                    <a:lnTo>
                      <a:pt x="685" y="23"/>
                    </a:lnTo>
                    <a:lnTo>
                      <a:pt x="691" y="36"/>
                    </a:lnTo>
                    <a:lnTo>
                      <a:pt x="685" y="61"/>
                    </a:lnTo>
                    <a:lnTo>
                      <a:pt x="676" y="84"/>
                    </a:lnTo>
                    <a:lnTo>
                      <a:pt x="668" y="109"/>
                    </a:lnTo>
                    <a:lnTo>
                      <a:pt x="658" y="132"/>
                    </a:lnTo>
                    <a:lnTo>
                      <a:pt x="649" y="157"/>
                    </a:lnTo>
                    <a:lnTo>
                      <a:pt x="639" y="180"/>
                    </a:lnTo>
                    <a:lnTo>
                      <a:pt x="630" y="203"/>
                    </a:lnTo>
                    <a:lnTo>
                      <a:pt x="620" y="226"/>
                    </a:lnTo>
                    <a:lnTo>
                      <a:pt x="614" y="234"/>
                    </a:lnTo>
                    <a:lnTo>
                      <a:pt x="610" y="242"/>
                    </a:lnTo>
                    <a:lnTo>
                      <a:pt x="605" y="249"/>
                    </a:lnTo>
                    <a:lnTo>
                      <a:pt x="601" y="255"/>
                    </a:lnTo>
                    <a:lnTo>
                      <a:pt x="595" y="261"/>
                    </a:lnTo>
                    <a:lnTo>
                      <a:pt x="589" y="267"/>
                    </a:lnTo>
                    <a:lnTo>
                      <a:pt x="583" y="272"/>
                    </a:lnTo>
                    <a:lnTo>
                      <a:pt x="576" y="276"/>
                    </a:lnTo>
                    <a:lnTo>
                      <a:pt x="562" y="278"/>
                    </a:lnTo>
                    <a:lnTo>
                      <a:pt x="547" y="276"/>
                    </a:lnTo>
                    <a:lnTo>
                      <a:pt x="532" y="274"/>
                    </a:lnTo>
                    <a:lnTo>
                      <a:pt x="516" y="272"/>
                    </a:lnTo>
                    <a:lnTo>
                      <a:pt x="501" y="268"/>
                    </a:lnTo>
                    <a:lnTo>
                      <a:pt x="486" y="263"/>
                    </a:lnTo>
                    <a:lnTo>
                      <a:pt x="472" y="259"/>
                    </a:lnTo>
                    <a:lnTo>
                      <a:pt x="459" y="255"/>
                    </a:lnTo>
                    <a:lnTo>
                      <a:pt x="451" y="251"/>
                    </a:lnTo>
                    <a:lnTo>
                      <a:pt x="443" y="249"/>
                    </a:lnTo>
                    <a:lnTo>
                      <a:pt x="436" y="245"/>
                    </a:lnTo>
                    <a:lnTo>
                      <a:pt x="428" y="243"/>
                    </a:lnTo>
                    <a:lnTo>
                      <a:pt x="420" y="240"/>
                    </a:lnTo>
                    <a:lnTo>
                      <a:pt x="413" y="236"/>
                    </a:lnTo>
                    <a:lnTo>
                      <a:pt x="407" y="234"/>
                    </a:lnTo>
                    <a:lnTo>
                      <a:pt x="397" y="230"/>
                    </a:lnTo>
                    <a:lnTo>
                      <a:pt x="397" y="230"/>
                    </a:lnTo>
                    <a:lnTo>
                      <a:pt x="395" y="230"/>
                    </a:lnTo>
                    <a:lnTo>
                      <a:pt x="393" y="230"/>
                    </a:lnTo>
                    <a:lnTo>
                      <a:pt x="391" y="230"/>
                    </a:lnTo>
                    <a:lnTo>
                      <a:pt x="391" y="228"/>
                    </a:lnTo>
                    <a:lnTo>
                      <a:pt x="391" y="228"/>
                    </a:lnTo>
                    <a:lnTo>
                      <a:pt x="391" y="228"/>
                    </a:lnTo>
                    <a:lnTo>
                      <a:pt x="391" y="228"/>
                    </a:lnTo>
                    <a:lnTo>
                      <a:pt x="390" y="228"/>
                    </a:lnTo>
                    <a:lnTo>
                      <a:pt x="386" y="243"/>
                    </a:lnTo>
                    <a:lnTo>
                      <a:pt x="384" y="259"/>
                    </a:lnTo>
                    <a:lnTo>
                      <a:pt x="382" y="276"/>
                    </a:lnTo>
                    <a:lnTo>
                      <a:pt x="378" y="291"/>
                    </a:lnTo>
                    <a:lnTo>
                      <a:pt x="376" y="311"/>
                    </a:lnTo>
                    <a:lnTo>
                      <a:pt x="372" y="330"/>
                    </a:lnTo>
                    <a:lnTo>
                      <a:pt x="370" y="349"/>
                    </a:lnTo>
                    <a:lnTo>
                      <a:pt x="368" y="368"/>
                    </a:lnTo>
                    <a:lnTo>
                      <a:pt x="370" y="403"/>
                    </a:lnTo>
                    <a:lnTo>
                      <a:pt x="372" y="439"/>
                    </a:lnTo>
                    <a:lnTo>
                      <a:pt x="372" y="476"/>
                    </a:lnTo>
                    <a:lnTo>
                      <a:pt x="376" y="510"/>
                    </a:lnTo>
                    <a:lnTo>
                      <a:pt x="376" y="628"/>
                    </a:lnTo>
                    <a:lnTo>
                      <a:pt x="376" y="745"/>
                    </a:lnTo>
                    <a:lnTo>
                      <a:pt x="374" y="862"/>
                    </a:lnTo>
                    <a:lnTo>
                      <a:pt x="370" y="979"/>
                    </a:lnTo>
                    <a:lnTo>
                      <a:pt x="370" y="1035"/>
                    </a:lnTo>
                    <a:lnTo>
                      <a:pt x="370" y="1090"/>
                    </a:lnTo>
                    <a:lnTo>
                      <a:pt x="370" y="1146"/>
                    </a:lnTo>
                    <a:lnTo>
                      <a:pt x="368" y="1200"/>
                    </a:lnTo>
                    <a:lnTo>
                      <a:pt x="367" y="1209"/>
                    </a:lnTo>
                    <a:lnTo>
                      <a:pt x="361" y="1215"/>
                    </a:lnTo>
                    <a:lnTo>
                      <a:pt x="355" y="1219"/>
                    </a:lnTo>
                    <a:lnTo>
                      <a:pt x="349" y="1225"/>
                    </a:lnTo>
                    <a:lnTo>
                      <a:pt x="343" y="1230"/>
                    </a:lnTo>
                    <a:lnTo>
                      <a:pt x="336" y="1234"/>
                    </a:lnTo>
                    <a:lnTo>
                      <a:pt x="330" y="1238"/>
                    </a:lnTo>
                    <a:lnTo>
                      <a:pt x="322" y="1240"/>
                    </a:lnTo>
                    <a:lnTo>
                      <a:pt x="315" y="1242"/>
                    </a:lnTo>
                    <a:lnTo>
                      <a:pt x="309" y="1244"/>
                    </a:lnTo>
                    <a:lnTo>
                      <a:pt x="301" y="1244"/>
                    </a:lnTo>
                    <a:lnTo>
                      <a:pt x="294" y="1244"/>
                    </a:lnTo>
                    <a:close/>
                  </a:path>
                </a:pathLst>
              </a:custGeom>
              <a:noFill/>
              <a:ln w="7938">
                <a:solidFill>
                  <a:schemeClr val="hlink"/>
                </a:solidFill>
                <a:prstDash val="solid"/>
                <a:round/>
                <a:headEnd/>
                <a:tailEnd/>
              </a:ln>
            </p:spPr>
            <p:txBody>
              <a:bodyPr/>
              <a:lstStyle/>
              <a:p>
                <a:endParaRPr lang="es-AR"/>
              </a:p>
            </p:txBody>
          </p:sp>
        </p:grpSp>
        <p:grpSp>
          <p:nvGrpSpPr>
            <p:cNvPr id="51272" name="Group 72"/>
            <p:cNvGrpSpPr>
              <a:grpSpLocks/>
            </p:cNvGrpSpPr>
            <p:nvPr/>
          </p:nvGrpSpPr>
          <p:grpSpPr bwMode="auto">
            <a:xfrm>
              <a:off x="364" y="2608"/>
              <a:ext cx="32" cy="37"/>
              <a:chOff x="1548" y="2762"/>
              <a:chExt cx="54" cy="69"/>
            </a:xfrm>
          </p:grpSpPr>
          <p:sp>
            <p:nvSpPr>
              <p:cNvPr id="51273" name="Freeform 73"/>
              <p:cNvSpPr>
                <a:spLocks/>
              </p:cNvSpPr>
              <p:nvPr/>
            </p:nvSpPr>
            <p:spPr bwMode="auto">
              <a:xfrm>
                <a:off x="1548" y="2762"/>
                <a:ext cx="54" cy="69"/>
              </a:xfrm>
              <a:custGeom>
                <a:avLst/>
                <a:gdLst/>
                <a:ahLst/>
                <a:cxnLst>
                  <a:cxn ang="0">
                    <a:pos x="50" y="69"/>
                  </a:cxn>
                  <a:cxn ang="0">
                    <a:pos x="48" y="69"/>
                  </a:cxn>
                  <a:cxn ang="0">
                    <a:pos x="46" y="67"/>
                  </a:cxn>
                  <a:cxn ang="0">
                    <a:pos x="44" y="67"/>
                  </a:cxn>
                  <a:cxn ang="0">
                    <a:pos x="42" y="67"/>
                  </a:cxn>
                  <a:cxn ang="0">
                    <a:pos x="44" y="64"/>
                  </a:cxn>
                  <a:cxn ang="0">
                    <a:pos x="44" y="60"/>
                  </a:cxn>
                  <a:cxn ang="0">
                    <a:pos x="46" y="56"/>
                  </a:cxn>
                  <a:cxn ang="0">
                    <a:pos x="48" y="52"/>
                  </a:cxn>
                  <a:cxn ang="0">
                    <a:pos x="44" y="35"/>
                  </a:cxn>
                  <a:cxn ang="0">
                    <a:pos x="40" y="23"/>
                  </a:cxn>
                  <a:cxn ang="0">
                    <a:pos x="31" y="23"/>
                  </a:cxn>
                  <a:cxn ang="0">
                    <a:pos x="23" y="37"/>
                  </a:cxn>
                  <a:cxn ang="0">
                    <a:pos x="17" y="39"/>
                  </a:cxn>
                  <a:cxn ang="0">
                    <a:pos x="11" y="42"/>
                  </a:cxn>
                  <a:cxn ang="0">
                    <a:pos x="6" y="44"/>
                  </a:cxn>
                  <a:cxn ang="0">
                    <a:pos x="2" y="46"/>
                  </a:cxn>
                  <a:cxn ang="0">
                    <a:pos x="0" y="35"/>
                  </a:cxn>
                  <a:cxn ang="0">
                    <a:pos x="0" y="23"/>
                  </a:cxn>
                  <a:cxn ang="0">
                    <a:pos x="0" y="14"/>
                  </a:cxn>
                  <a:cxn ang="0">
                    <a:pos x="2" y="2"/>
                  </a:cxn>
                  <a:cxn ang="0">
                    <a:pos x="6" y="2"/>
                  </a:cxn>
                  <a:cxn ang="0">
                    <a:pos x="10" y="2"/>
                  </a:cxn>
                  <a:cxn ang="0">
                    <a:pos x="13" y="4"/>
                  </a:cxn>
                  <a:cxn ang="0">
                    <a:pos x="17" y="4"/>
                  </a:cxn>
                  <a:cxn ang="0">
                    <a:pos x="21" y="6"/>
                  </a:cxn>
                  <a:cxn ang="0">
                    <a:pos x="25" y="6"/>
                  </a:cxn>
                  <a:cxn ang="0">
                    <a:pos x="31" y="6"/>
                  </a:cxn>
                  <a:cxn ang="0">
                    <a:pos x="34" y="4"/>
                  </a:cxn>
                  <a:cxn ang="0">
                    <a:pos x="38" y="2"/>
                  </a:cxn>
                  <a:cxn ang="0">
                    <a:pos x="42" y="2"/>
                  </a:cxn>
                  <a:cxn ang="0">
                    <a:pos x="44" y="2"/>
                  </a:cxn>
                  <a:cxn ang="0">
                    <a:pos x="46" y="0"/>
                  </a:cxn>
                  <a:cxn ang="0">
                    <a:pos x="48" y="18"/>
                  </a:cxn>
                  <a:cxn ang="0">
                    <a:pos x="50" y="35"/>
                  </a:cxn>
                  <a:cxn ang="0">
                    <a:pos x="54" y="52"/>
                  </a:cxn>
                  <a:cxn ang="0">
                    <a:pos x="54" y="69"/>
                  </a:cxn>
                  <a:cxn ang="0">
                    <a:pos x="54" y="69"/>
                  </a:cxn>
                  <a:cxn ang="0">
                    <a:pos x="52" y="69"/>
                  </a:cxn>
                  <a:cxn ang="0">
                    <a:pos x="50" y="69"/>
                  </a:cxn>
                  <a:cxn ang="0">
                    <a:pos x="50" y="69"/>
                  </a:cxn>
                </a:cxnLst>
                <a:rect l="0" t="0" r="r" b="b"/>
                <a:pathLst>
                  <a:path w="54" h="69">
                    <a:moveTo>
                      <a:pt x="50" y="69"/>
                    </a:moveTo>
                    <a:lnTo>
                      <a:pt x="48" y="69"/>
                    </a:lnTo>
                    <a:lnTo>
                      <a:pt x="46" y="67"/>
                    </a:lnTo>
                    <a:lnTo>
                      <a:pt x="44" y="67"/>
                    </a:lnTo>
                    <a:lnTo>
                      <a:pt x="42" y="67"/>
                    </a:lnTo>
                    <a:lnTo>
                      <a:pt x="44" y="64"/>
                    </a:lnTo>
                    <a:lnTo>
                      <a:pt x="44" y="60"/>
                    </a:lnTo>
                    <a:lnTo>
                      <a:pt x="46" y="56"/>
                    </a:lnTo>
                    <a:lnTo>
                      <a:pt x="48" y="52"/>
                    </a:lnTo>
                    <a:lnTo>
                      <a:pt x="44" y="35"/>
                    </a:lnTo>
                    <a:lnTo>
                      <a:pt x="40" y="23"/>
                    </a:lnTo>
                    <a:lnTo>
                      <a:pt x="31" y="23"/>
                    </a:lnTo>
                    <a:lnTo>
                      <a:pt x="23" y="37"/>
                    </a:lnTo>
                    <a:lnTo>
                      <a:pt x="17" y="39"/>
                    </a:lnTo>
                    <a:lnTo>
                      <a:pt x="11" y="42"/>
                    </a:lnTo>
                    <a:lnTo>
                      <a:pt x="6" y="44"/>
                    </a:lnTo>
                    <a:lnTo>
                      <a:pt x="2" y="46"/>
                    </a:lnTo>
                    <a:lnTo>
                      <a:pt x="0" y="35"/>
                    </a:lnTo>
                    <a:lnTo>
                      <a:pt x="0" y="23"/>
                    </a:lnTo>
                    <a:lnTo>
                      <a:pt x="0" y="14"/>
                    </a:lnTo>
                    <a:lnTo>
                      <a:pt x="2" y="2"/>
                    </a:lnTo>
                    <a:lnTo>
                      <a:pt x="6" y="2"/>
                    </a:lnTo>
                    <a:lnTo>
                      <a:pt x="10" y="2"/>
                    </a:lnTo>
                    <a:lnTo>
                      <a:pt x="13" y="4"/>
                    </a:lnTo>
                    <a:lnTo>
                      <a:pt x="17" y="4"/>
                    </a:lnTo>
                    <a:lnTo>
                      <a:pt x="21" y="6"/>
                    </a:lnTo>
                    <a:lnTo>
                      <a:pt x="25" y="6"/>
                    </a:lnTo>
                    <a:lnTo>
                      <a:pt x="31" y="6"/>
                    </a:lnTo>
                    <a:lnTo>
                      <a:pt x="34" y="4"/>
                    </a:lnTo>
                    <a:lnTo>
                      <a:pt x="38" y="2"/>
                    </a:lnTo>
                    <a:lnTo>
                      <a:pt x="42" y="2"/>
                    </a:lnTo>
                    <a:lnTo>
                      <a:pt x="44" y="2"/>
                    </a:lnTo>
                    <a:lnTo>
                      <a:pt x="46" y="0"/>
                    </a:lnTo>
                    <a:lnTo>
                      <a:pt x="48" y="18"/>
                    </a:lnTo>
                    <a:lnTo>
                      <a:pt x="50" y="35"/>
                    </a:lnTo>
                    <a:lnTo>
                      <a:pt x="54" y="52"/>
                    </a:lnTo>
                    <a:lnTo>
                      <a:pt x="54" y="69"/>
                    </a:lnTo>
                    <a:lnTo>
                      <a:pt x="54" y="69"/>
                    </a:lnTo>
                    <a:lnTo>
                      <a:pt x="52" y="69"/>
                    </a:lnTo>
                    <a:lnTo>
                      <a:pt x="50" y="69"/>
                    </a:lnTo>
                    <a:lnTo>
                      <a:pt x="50" y="69"/>
                    </a:lnTo>
                    <a:close/>
                  </a:path>
                </a:pathLst>
              </a:custGeom>
              <a:solidFill>
                <a:srgbClr val="FFFFFF"/>
              </a:solidFill>
              <a:ln w="9525">
                <a:noFill/>
                <a:round/>
                <a:headEnd/>
                <a:tailEnd/>
              </a:ln>
            </p:spPr>
            <p:txBody>
              <a:bodyPr/>
              <a:lstStyle/>
              <a:p>
                <a:endParaRPr lang="es-AR"/>
              </a:p>
            </p:txBody>
          </p:sp>
          <p:sp>
            <p:nvSpPr>
              <p:cNvPr id="51274" name="Freeform 74"/>
              <p:cNvSpPr>
                <a:spLocks/>
              </p:cNvSpPr>
              <p:nvPr/>
            </p:nvSpPr>
            <p:spPr bwMode="auto">
              <a:xfrm>
                <a:off x="1548" y="2762"/>
                <a:ext cx="54" cy="69"/>
              </a:xfrm>
              <a:custGeom>
                <a:avLst/>
                <a:gdLst/>
                <a:ahLst/>
                <a:cxnLst>
                  <a:cxn ang="0">
                    <a:pos x="50" y="69"/>
                  </a:cxn>
                  <a:cxn ang="0">
                    <a:pos x="48" y="69"/>
                  </a:cxn>
                  <a:cxn ang="0">
                    <a:pos x="46" y="67"/>
                  </a:cxn>
                  <a:cxn ang="0">
                    <a:pos x="44" y="67"/>
                  </a:cxn>
                  <a:cxn ang="0">
                    <a:pos x="42" y="67"/>
                  </a:cxn>
                  <a:cxn ang="0">
                    <a:pos x="44" y="64"/>
                  </a:cxn>
                  <a:cxn ang="0">
                    <a:pos x="44" y="60"/>
                  </a:cxn>
                  <a:cxn ang="0">
                    <a:pos x="46" y="56"/>
                  </a:cxn>
                  <a:cxn ang="0">
                    <a:pos x="48" y="52"/>
                  </a:cxn>
                  <a:cxn ang="0">
                    <a:pos x="44" y="35"/>
                  </a:cxn>
                  <a:cxn ang="0">
                    <a:pos x="40" y="23"/>
                  </a:cxn>
                  <a:cxn ang="0">
                    <a:pos x="31" y="23"/>
                  </a:cxn>
                  <a:cxn ang="0">
                    <a:pos x="23" y="37"/>
                  </a:cxn>
                  <a:cxn ang="0">
                    <a:pos x="17" y="39"/>
                  </a:cxn>
                  <a:cxn ang="0">
                    <a:pos x="11" y="42"/>
                  </a:cxn>
                  <a:cxn ang="0">
                    <a:pos x="6" y="44"/>
                  </a:cxn>
                  <a:cxn ang="0">
                    <a:pos x="2" y="46"/>
                  </a:cxn>
                  <a:cxn ang="0">
                    <a:pos x="0" y="35"/>
                  </a:cxn>
                  <a:cxn ang="0">
                    <a:pos x="0" y="23"/>
                  </a:cxn>
                  <a:cxn ang="0">
                    <a:pos x="0" y="14"/>
                  </a:cxn>
                  <a:cxn ang="0">
                    <a:pos x="2" y="2"/>
                  </a:cxn>
                  <a:cxn ang="0">
                    <a:pos x="6" y="2"/>
                  </a:cxn>
                  <a:cxn ang="0">
                    <a:pos x="10" y="2"/>
                  </a:cxn>
                  <a:cxn ang="0">
                    <a:pos x="13" y="4"/>
                  </a:cxn>
                  <a:cxn ang="0">
                    <a:pos x="17" y="4"/>
                  </a:cxn>
                  <a:cxn ang="0">
                    <a:pos x="21" y="6"/>
                  </a:cxn>
                  <a:cxn ang="0">
                    <a:pos x="25" y="6"/>
                  </a:cxn>
                  <a:cxn ang="0">
                    <a:pos x="31" y="6"/>
                  </a:cxn>
                  <a:cxn ang="0">
                    <a:pos x="34" y="4"/>
                  </a:cxn>
                  <a:cxn ang="0">
                    <a:pos x="38" y="2"/>
                  </a:cxn>
                  <a:cxn ang="0">
                    <a:pos x="42" y="2"/>
                  </a:cxn>
                  <a:cxn ang="0">
                    <a:pos x="44" y="2"/>
                  </a:cxn>
                  <a:cxn ang="0">
                    <a:pos x="46" y="0"/>
                  </a:cxn>
                  <a:cxn ang="0">
                    <a:pos x="48" y="18"/>
                  </a:cxn>
                  <a:cxn ang="0">
                    <a:pos x="50" y="35"/>
                  </a:cxn>
                  <a:cxn ang="0">
                    <a:pos x="54" y="52"/>
                  </a:cxn>
                  <a:cxn ang="0">
                    <a:pos x="54" y="69"/>
                  </a:cxn>
                  <a:cxn ang="0">
                    <a:pos x="54" y="69"/>
                  </a:cxn>
                  <a:cxn ang="0">
                    <a:pos x="52" y="69"/>
                  </a:cxn>
                  <a:cxn ang="0">
                    <a:pos x="50" y="69"/>
                  </a:cxn>
                  <a:cxn ang="0">
                    <a:pos x="50" y="69"/>
                  </a:cxn>
                </a:cxnLst>
                <a:rect l="0" t="0" r="r" b="b"/>
                <a:pathLst>
                  <a:path w="54" h="69">
                    <a:moveTo>
                      <a:pt x="50" y="69"/>
                    </a:moveTo>
                    <a:lnTo>
                      <a:pt x="48" y="69"/>
                    </a:lnTo>
                    <a:lnTo>
                      <a:pt x="46" y="67"/>
                    </a:lnTo>
                    <a:lnTo>
                      <a:pt x="44" y="67"/>
                    </a:lnTo>
                    <a:lnTo>
                      <a:pt x="42" y="67"/>
                    </a:lnTo>
                    <a:lnTo>
                      <a:pt x="44" y="64"/>
                    </a:lnTo>
                    <a:lnTo>
                      <a:pt x="44" y="60"/>
                    </a:lnTo>
                    <a:lnTo>
                      <a:pt x="46" y="56"/>
                    </a:lnTo>
                    <a:lnTo>
                      <a:pt x="48" y="52"/>
                    </a:lnTo>
                    <a:lnTo>
                      <a:pt x="44" y="35"/>
                    </a:lnTo>
                    <a:lnTo>
                      <a:pt x="40" y="23"/>
                    </a:lnTo>
                    <a:lnTo>
                      <a:pt x="31" y="23"/>
                    </a:lnTo>
                    <a:lnTo>
                      <a:pt x="23" y="37"/>
                    </a:lnTo>
                    <a:lnTo>
                      <a:pt x="17" y="39"/>
                    </a:lnTo>
                    <a:lnTo>
                      <a:pt x="11" y="42"/>
                    </a:lnTo>
                    <a:lnTo>
                      <a:pt x="6" y="44"/>
                    </a:lnTo>
                    <a:lnTo>
                      <a:pt x="2" y="46"/>
                    </a:lnTo>
                    <a:lnTo>
                      <a:pt x="0" y="35"/>
                    </a:lnTo>
                    <a:lnTo>
                      <a:pt x="0" y="23"/>
                    </a:lnTo>
                    <a:lnTo>
                      <a:pt x="0" y="14"/>
                    </a:lnTo>
                    <a:lnTo>
                      <a:pt x="2" y="2"/>
                    </a:lnTo>
                    <a:lnTo>
                      <a:pt x="6" y="2"/>
                    </a:lnTo>
                    <a:lnTo>
                      <a:pt x="10" y="2"/>
                    </a:lnTo>
                    <a:lnTo>
                      <a:pt x="13" y="4"/>
                    </a:lnTo>
                    <a:lnTo>
                      <a:pt x="17" y="4"/>
                    </a:lnTo>
                    <a:lnTo>
                      <a:pt x="21" y="6"/>
                    </a:lnTo>
                    <a:lnTo>
                      <a:pt x="25" y="6"/>
                    </a:lnTo>
                    <a:lnTo>
                      <a:pt x="31" y="6"/>
                    </a:lnTo>
                    <a:lnTo>
                      <a:pt x="34" y="4"/>
                    </a:lnTo>
                    <a:lnTo>
                      <a:pt x="38" y="2"/>
                    </a:lnTo>
                    <a:lnTo>
                      <a:pt x="42" y="2"/>
                    </a:lnTo>
                    <a:lnTo>
                      <a:pt x="44" y="2"/>
                    </a:lnTo>
                    <a:lnTo>
                      <a:pt x="46" y="0"/>
                    </a:lnTo>
                    <a:lnTo>
                      <a:pt x="48" y="18"/>
                    </a:lnTo>
                    <a:lnTo>
                      <a:pt x="50" y="35"/>
                    </a:lnTo>
                    <a:lnTo>
                      <a:pt x="54" y="52"/>
                    </a:lnTo>
                    <a:lnTo>
                      <a:pt x="54" y="69"/>
                    </a:lnTo>
                    <a:lnTo>
                      <a:pt x="54" y="69"/>
                    </a:lnTo>
                    <a:lnTo>
                      <a:pt x="52" y="69"/>
                    </a:lnTo>
                    <a:lnTo>
                      <a:pt x="50" y="69"/>
                    </a:lnTo>
                    <a:lnTo>
                      <a:pt x="50" y="69"/>
                    </a:lnTo>
                    <a:close/>
                  </a:path>
                </a:pathLst>
              </a:custGeom>
              <a:noFill/>
              <a:ln w="7938">
                <a:solidFill>
                  <a:srgbClr val="000000"/>
                </a:solidFill>
                <a:prstDash val="solid"/>
                <a:round/>
                <a:headEnd/>
                <a:tailEnd/>
              </a:ln>
            </p:spPr>
            <p:txBody>
              <a:bodyPr/>
              <a:lstStyle/>
              <a:p>
                <a:endParaRPr lang="es-AR"/>
              </a:p>
            </p:txBody>
          </p:sp>
        </p:grpSp>
        <p:grpSp>
          <p:nvGrpSpPr>
            <p:cNvPr id="51275" name="Group 75"/>
            <p:cNvGrpSpPr>
              <a:grpSpLocks/>
            </p:cNvGrpSpPr>
            <p:nvPr/>
          </p:nvGrpSpPr>
          <p:grpSpPr bwMode="auto">
            <a:xfrm>
              <a:off x="453" y="2307"/>
              <a:ext cx="90" cy="28"/>
              <a:chOff x="1696" y="2205"/>
              <a:chExt cx="151" cy="52"/>
            </a:xfrm>
          </p:grpSpPr>
          <p:sp>
            <p:nvSpPr>
              <p:cNvPr id="51276" name="Freeform 76"/>
              <p:cNvSpPr>
                <a:spLocks/>
              </p:cNvSpPr>
              <p:nvPr/>
            </p:nvSpPr>
            <p:spPr bwMode="auto">
              <a:xfrm>
                <a:off x="1696" y="2205"/>
                <a:ext cx="151" cy="52"/>
              </a:xfrm>
              <a:custGeom>
                <a:avLst/>
                <a:gdLst/>
                <a:ahLst/>
                <a:cxnLst>
                  <a:cxn ang="0">
                    <a:pos x="103" y="52"/>
                  </a:cxn>
                  <a:cxn ang="0">
                    <a:pos x="90" y="50"/>
                  </a:cxn>
                  <a:cxn ang="0">
                    <a:pos x="75" y="50"/>
                  </a:cxn>
                  <a:cxn ang="0">
                    <a:pos x="61" y="48"/>
                  </a:cxn>
                  <a:cxn ang="0">
                    <a:pos x="48" y="46"/>
                  </a:cxn>
                  <a:cxn ang="0">
                    <a:pos x="34" y="41"/>
                  </a:cxn>
                  <a:cxn ang="0">
                    <a:pos x="21" y="37"/>
                  </a:cxn>
                  <a:cxn ang="0">
                    <a:pos x="9" y="31"/>
                  </a:cxn>
                  <a:cxn ang="0">
                    <a:pos x="0" y="23"/>
                  </a:cxn>
                  <a:cxn ang="0">
                    <a:pos x="2" y="20"/>
                  </a:cxn>
                  <a:cxn ang="0">
                    <a:pos x="4" y="14"/>
                  </a:cxn>
                  <a:cxn ang="0">
                    <a:pos x="7" y="8"/>
                  </a:cxn>
                  <a:cxn ang="0">
                    <a:pos x="11" y="4"/>
                  </a:cxn>
                  <a:cxn ang="0">
                    <a:pos x="17" y="2"/>
                  </a:cxn>
                  <a:cxn ang="0">
                    <a:pos x="23" y="0"/>
                  </a:cxn>
                  <a:cxn ang="0">
                    <a:pos x="29" y="2"/>
                  </a:cxn>
                  <a:cxn ang="0">
                    <a:pos x="34" y="2"/>
                  </a:cxn>
                  <a:cxn ang="0">
                    <a:pos x="40" y="4"/>
                  </a:cxn>
                  <a:cxn ang="0">
                    <a:pos x="46" y="6"/>
                  </a:cxn>
                  <a:cxn ang="0">
                    <a:pos x="52" y="8"/>
                  </a:cxn>
                  <a:cxn ang="0">
                    <a:pos x="57" y="12"/>
                  </a:cxn>
                  <a:cxn ang="0">
                    <a:pos x="67" y="12"/>
                  </a:cxn>
                  <a:cxn ang="0">
                    <a:pos x="75" y="16"/>
                  </a:cxn>
                  <a:cxn ang="0">
                    <a:pos x="84" y="16"/>
                  </a:cxn>
                  <a:cxn ang="0">
                    <a:pos x="94" y="16"/>
                  </a:cxn>
                  <a:cxn ang="0">
                    <a:pos x="103" y="16"/>
                  </a:cxn>
                  <a:cxn ang="0">
                    <a:pos x="113" y="16"/>
                  </a:cxn>
                  <a:cxn ang="0">
                    <a:pos x="123" y="16"/>
                  </a:cxn>
                  <a:cxn ang="0">
                    <a:pos x="130" y="14"/>
                  </a:cxn>
                  <a:cxn ang="0">
                    <a:pos x="136" y="16"/>
                  </a:cxn>
                  <a:cxn ang="0">
                    <a:pos x="142" y="23"/>
                  </a:cxn>
                  <a:cxn ang="0">
                    <a:pos x="148" y="33"/>
                  </a:cxn>
                  <a:cxn ang="0">
                    <a:pos x="151" y="39"/>
                  </a:cxn>
                  <a:cxn ang="0">
                    <a:pos x="148" y="43"/>
                  </a:cxn>
                  <a:cxn ang="0">
                    <a:pos x="142" y="45"/>
                  </a:cxn>
                  <a:cxn ang="0">
                    <a:pos x="134" y="48"/>
                  </a:cxn>
                  <a:cxn ang="0">
                    <a:pos x="128" y="48"/>
                  </a:cxn>
                  <a:cxn ang="0">
                    <a:pos x="121" y="50"/>
                  </a:cxn>
                  <a:cxn ang="0">
                    <a:pos x="115" y="50"/>
                  </a:cxn>
                  <a:cxn ang="0">
                    <a:pos x="107" y="52"/>
                  </a:cxn>
                  <a:cxn ang="0">
                    <a:pos x="103" y="52"/>
                  </a:cxn>
                </a:cxnLst>
                <a:rect l="0" t="0" r="r" b="b"/>
                <a:pathLst>
                  <a:path w="151" h="52">
                    <a:moveTo>
                      <a:pt x="103" y="52"/>
                    </a:moveTo>
                    <a:lnTo>
                      <a:pt x="90" y="50"/>
                    </a:lnTo>
                    <a:lnTo>
                      <a:pt x="75" y="50"/>
                    </a:lnTo>
                    <a:lnTo>
                      <a:pt x="61" y="48"/>
                    </a:lnTo>
                    <a:lnTo>
                      <a:pt x="48" y="46"/>
                    </a:lnTo>
                    <a:lnTo>
                      <a:pt x="34" y="41"/>
                    </a:lnTo>
                    <a:lnTo>
                      <a:pt x="21" y="37"/>
                    </a:lnTo>
                    <a:lnTo>
                      <a:pt x="9" y="31"/>
                    </a:lnTo>
                    <a:lnTo>
                      <a:pt x="0" y="23"/>
                    </a:lnTo>
                    <a:lnTo>
                      <a:pt x="2" y="20"/>
                    </a:lnTo>
                    <a:lnTo>
                      <a:pt x="4" y="14"/>
                    </a:lnTo>
                    <a:lnTo>
                      <a:pt x="7" y="8"/>
                    </a:lnTo>
                    <a:lnTo>
                      <a:pt x="11" y="4"/>
                    </a:lnTo>
                    <a:lnTo>
                      <a:pt x="17" y="2"/>
                    </a:lnTo>
                    <a:lnTo>
                      <a:pt x="23" y="0"/>
                    </a:lnTo>
                    <a:lnTo>
                      <a:pt x="29" y="2"/>
                    </a:lnTo>
                    <a:lnTo>
                      <a:pt x="34" y="2"/>
                    </a:lnTo>
                    <a:lnTo>
                      <a:pt x="40" y="4"/>
                    </a:lnTo>
                    <a:lnTo>
                      <a:pt x="46" y="6"/>
                    </a:lnTo>
                    <a:lnTo>
                      <a:pt x="52" y="8"/>
                    </a:lnTo>
                    <a:lnTo>
                      <a:pt x="57" y="12"/>
                    </a:lnTo>
                    <a:lnTo>
                      <a:pt x="67" y="12"/>
                    </a:lnTo>
                    <a:lnTo>
                      <a:pt x="75" y="16"/>
                    </a:lnTo>
                    <a:lnTo>
                      <a:pt x="84" y="16"/>
                    </a:lnTo>
                    <a:lnTo>
                      <a:pt x="94" y="16"/>
                    </a:lnTo>
                    <a:lnTo>
                      <a:pt x="103" y="16"/>
                    </a:lnTo>
                    <a:lnTo>
                      <a:pt x="113" y="16"/>
                    </a:lnTo>
                    <a:lnTo>
                      <a:pt x="123" y="16"/>
                    </a:lnTo>
                    <a:lnTo>
                      <a:pt x="130" y="14"/>
                    </a:lnTo>
                    <a:lnTo>
                      <a:pt x="136" y="16"/>
                    </a:lnTo>
                    <a:lnTo>
                      <a:pt x="142" y="23"/>
                    </a:lnTo>
                    <a:lnTo>
                      <a:pt x="148" y="33"/>
                    </a:lnTo>
                    <a:lnTo>
                      <a:pt x="151" y="39"/>
                    </a:lnTo>
                    <a:lnTo>
                      <a:pt x="148" y="43"/>
                    </a:lnTo>
                    <a:lnTo>
                      <a:pt x="142" y="45"/>
                    </a:lnTo>
                    <a:lnTo>
                      <a:pt x="134" y="48"/>
                    </a:lnTo>
                    <a:lnTo>
                      <a:pt x="128" y="48"/>
                    </a:lnTo>
                    <a:lnTo>
                      <a:pt x="121" y="50"/>
                    </a:lnTo>
                    <a:lnTo>
                      <a:pt x="115" y="50"/>
                    </a:lnTo>
                    <a:lnTo>
                      <a:pt x="107" y="52"/>
                    </a:lnTo>
                    <a:lnTo>
                      <a:pt x="103" y="52"/>
                    </a:lnTo>
                    <a:close/>
                  </a:path>
                </a:pathLst>
              </a:custGeom>
              <a:solidFill>
                <a:srgbClr val="FFFFFF"/>
              </a:solidFill>
              <a:ln w="9525">
                <a:solidFill>
                  <a:schemeClr val="hlink"/>
                </a:solidFill>
                <a:round/>
                <a:headEnd/>
                <a:tailEnd/>
              </a:ln>
            </p:spPr>
            <p:txBody>
              <a:bodyPr/>
              <a:lstStyle/>
              <a:p>
                <a:endParaRPr lang="es-AR"/>
              </a:p>
            </p:txBody>
          </p:sp>
          <p:sp>
            <p:nvSpPr>
              <p:cNvPr id="51277" name="Freeform 77"/>
              <p:cNvSpPr>
                <a:spLocks/>
              </p:cNvSpPr>
              <p:nvPr/>
            </p:nvSpPr>
            <p:spPr bwMode="auto">
              <a:xfrm>
                <a:off x="1696" y="2205"/>
                <a:ext cx="151" cy="52"/>
              </a:xfrm>
              <a:custGeom>
                <a:avLst/>
                <a:gdLst/>
                <a:ahLst/>
                <a:cxnLst>
                  <a:cxn ang="0">
                    <a:pos x="103" y="52"/>
                  </a:cxn>
                  <a:cxn ang="0">
                    <a:pos x="90" y="50"/>
                  </a:cxn>
                  <a:cxn ang="0">
                    <a:pos x="75" y="50"/>
                  </a:cxn>
                  <a:cxn ang="0">
                    <a:pos x="61" y="48"/>
                  </a:cxn>
                  <a:cxn ang="0">
                    <a:pos x="48" y="46"/>
                  </a:cxn>
                  <a:cxn ang="0">
                    <a:pos x="34" y="41"/>
                  </a:cxn>
                  <a:cxn ang="0">
                    <a:pos x="21" y="37"/>
                  </a:cxn>
                  <a:cxn ang="0">
                    <a:pos x="9" y="31"/>
                  </a:cxn>
                  <a:cxn ang="0">
                    <a:pos x="0" y="23"/>
                  </a:cxn>
                  <a:cxn ang="0">
                    <a:pos x="2" y="20"/>
                  </a:cxn>
                  <a:cxn ang="0">
                    <a:pos x="4" y="14"/>
                  </a:cxn>
                  <a:cxn ang="0">
                    <a:pos x="7" y="8"/>
                  </a:cxn>
                  <a:cxn ang="0">
                    <a:pos x="11" y="4"/>
                  </a:cxn>
                  <a:cxn ang="0">
                    <a:pos x="17" y="2"/>
                  </a:cxn>
                  <a:cxn ang="0">
                    <a:pos x="23" y="0"/>
                  </a:cxn>
                  <a:cxn ang="0">
                    <a:pos x="29" y="2"/>
                  </a:cxn>
                  <a:cxn ang="0">
                    <a:pos x="34" y="2"/>
                  </a:cxn>
                  <a:cxn ang="0">
                    <a:pos x="40" y="4"/>
                  </a:cxn>
                  <a:cxn ang="0">
                    <a:pos x="46" y="6"/>
                  </a:cxn>
                  <a:cxn ang="0">
                    <a:pos x="52" y="8"/>
                  </a:cxn>
                  <a:cxn ang="0">
                    <a:pos x="57" y="12"/>
                  </a:cxn>
                  <a:cxn ang="0">
                    <a:pos x="67" y="12"/>
                  </a:cxn>
                  <a:cxn ang="0">
                    <a:pos x="75" y="16"/>
                  </a:cxn>
                  <a:cxn ang="0">
                    <a:pos x="84" y="16"/>
                  </a:cxn>
                  <a:cxn ang="0">
                    <a:pos x="94" y="16"/>
                  </a:cxn>
                  <a:cxn ang="0">
                    <a:pos x="103" y="16"/>
                  </a:cxn>
                  <a:cxn ang="0">
                    <a:pos x="113" y="16"/>
                  </a:cxn>
                  <a:cxn ang="0">
                    <a:pos x="123" y="16"/>
                  </a:cxn>
                  <a:cxn ang="0">
                    <a:pos x="130" y="14"/>
                  </a:cxn>
                  <a:cxn ang="0">
                    <a:pos x="136" y="16"/>
                  </a:cxn>
                  <a:cxn ang="0">
                    <a:pos x="142" y="23"/>
                  </a:cxn>
                  <a:cxn ang="0">
                    <a:pos x="148" y="33"/>
                  </a:cxn>
                  <a:cxn ang="0">
                    <a:pos x="151" y="39"/>
                  </a:cxn>
                  <a:cxn ang="0">
                    <a:pos x="148" y="43"/>
                  </a:cxn>
                  <a:cxn ang="0">
                    <a:pos x="142" y="45"/>
                  </a:cxn>
                  <a:cxn ang="0">
                    <a:pos x="134" y="48"/>
                  </a:cxn>
                  <a:cxn ang="0">
                    <a:pos x="128" y="48"/>
                  </a:cxn>
                  <a:cxn ang="0">
                    <a:pos x="121" y="50"/>
                  </a:cxn>
                  <a:cxn ang="0">
                    <a:pos x="115" y="50"/>
                  </a:cxn>
                  <a:cxn ang="0">
                    <a:pos x="107" y="52"/>
                  </a:cxn>
                  <a:cxn ang="0">
                    <a:pos x="103" y="52"/>
                  </a:cxn>
                </a:cxnLst>
                <a:rect l="0" t="0" r="r" b="b"/>
                <a:pathLst>
                  <a:path w="151" h="52">
                    <a:moveTo>
                      <a:pt x="103" y="52"/>
                    </a:moveTo>
                    <a:lnTo>
                      <a:pt x="90" y="50"/>
                    </a:lnTo>
                    <a:lnTo>
                      <a:pt x="75" y="50"/>
                    </a:lnTo>
                    <a:lnTo>
                      <a:pt x="61" y="48"/>
                    </a:lnTo>
                    <a:lnTo>
                      <a:pt x="48" y="46"/>
                    </a:lnTo>
                    <a:lnTo>
                      <a:pt x="34" y="41"/>
                    </a:lnTo>
                    <a:lnTo>
                      <a:pt x="21" y="37"/>
                    </a:lnTo>
                    <a:lnTo>
                      <a:pt x="9" y="31"/>
                    </a:lnTo>
                    <a:lnTo>
                      <a:pt x="0" y="23"/>
                    </a:lnTo>
                    <a:lnTo>
                      <a:pt x="2" y="20"/>
                    </a:lnTo>
                    <a:lnTo>
                      <a:pt x="4" y="14"/>
                    </a:lnTo>
                    <a:lnTo>
                      <a:pt x="7" y="8"/>
                    </a:lnTo>
                    <a:lnTo>
                      <a:pt x="11" y="4"/>
                    </a:lnTo>
                    <a:lnTo>
                      <a:pt x="17" y="2"/>
                    </a:lnTo>
                    <a:lnTo>
                      <a:pt x="23" y="0"/>
                    </a:lnTo>
                    <a:lnTo>
                      <a:pt x="29" y="2"/>
                    </a:lnTo>
                    <a:lnTo>
                      <a:pt x="34" y="2"/>
                    </a:lnTo>
                    <a:lnTo>
                      <a:pt x="40" y="4"/>
                    </a:lnTo>
                    <a:lnTo>
                      <a:pt x="46" y="6"/>
                    </a:lnTo>
                    <a:lnTo>
                      <a:pt x="52" y="8"/>
                    </a:lnTo>
                    <a:lnTo>
                      <a:pt x="57" y="12"/>
                    </a:lnTo>
                    <a:lnTo>
                      <a:pt x="67" y="12"/>
                    </a:lnTo>
                    <a:lnTo>
                      <a:pt x="75" y="16"/>
                    </a:lnTo>
                    <a:lnTo>
                      <a:pt x="84" y="16"/>
                    </a:lnTo>
                    <a:lnTo>
                      <a:pt x="94" y="16"/>
                    </a:lnTo>
                    <a:lnTo>
                      <a:pt x="103" y="16"/>
                    </a:lnTo>
                    <a:lnTo>
                      <a:pt x="113" y="16"/>
                    </a:lnTo>
                    <a:lnTo>
                      <a:pt x="123" y="16"/>
                    </a:lnTo>
                    <a:lnTo>
                      <a:pt x="130" y="14"/>
                    </a:lnTo>
                    <a:lnTo>
                      <a:pt x="136" y="16"/>
                    </a:lnTo>
                    <a:lnTo>
                      <a:pt x="142" y="23"/>
                    </a:lnTo>
                    <a:lnTo>
                      <a:pt x="148" y="33"/>
                    </a:lnTo>
                    <a:lnTo>
                      <a:pt x="151" y="39"/>
                    </a:lnTo>
                    <a:lnTo>
                      <a:pt x="148" y="43"/>
                    </a:lnTo>
                    <a:lnTo>
                      <a:pt x="142" y="45"/>
                    </a:lnTo>
                    <a:lnTo>
                      <a:pt x="134" y="48"/>
                    </a:lnTo>
                    <a:lnTo>
                      <a:pt x="128" y="48"/>
                    </a:lnTo>
                    <a:lnTo>
                      <a:pt x="121" y="50"/>
                    </a:lnTo>
                    <a:lnTo>
                      <a:pt x="115" y="50"/>
                    </a:lnTo>
                    <a:lnTo>
                      <a:pt x="107" y="52"/>
                    </a:lnTo>
                    <a:lnTo>
                      <a:pt x="103" y="52"/>
                    </a:lnTo>
                    <a:close/>
                  </a:path>
                </a:pathLst>
              </a:custGeom>
              <a:noFill/>
              <a:ln w="7938">
                <a:solidFill>
                  <a:schemeClr val="hlink"/>
                </a:solidFill>
                <a:prstDash val="solid"/>
                <a:round/>
                <a:headEnd/>
                <a:tailEnd/>
              </a:ln>
            </p:spPr>
            <p:txBody>
              <a:bodyPr/>
              <a:lstStyle/>
              <a:p>
                <a:endParaRPr lang="es-AR"/>
              </a:p>
            </p:txBody>
          </p:sp>
        </p:grpSp>
        <p:grpSp>
          <p:nvGrpSpPr>
            <p:cNvPr id="51278" name="Group 78"/>
            <p:cNvGrpSpPr>
              <a:grpSpLocks/>
            </p:cNvGrpSpPr>
            <p:nvPr/>
          </p:nvGrpSpPr>
          <p:grpSpPr bwMode="auto">
            <a:xfrm>
              <a:off x="477" y="2228"/>
              <a:ext cx="93" cy="85"/>
              <a:chOff x="1736" y="2059"/>
              <a:chExt cx="156" cy="158"/>
            </a:xfrm>
          </p:grpSpPr>
          <p:sp>
            <p:nvSpPr>
              <p:cNvPr id="51279" name="Freeform 79"/>
              <p:cNvSpPr>
                <a:spLocks/>
              </p:cNvSpPr>
              <p:nvPr/>
            </p:nvSpPr>
            <p:spPr bwMode="auto">
              <a:xfrm>
                <a:off x="1736" y="2059"/>
                <a:ext cx="156" cy="158"/>
              </a:xfrm>
              <a:custGeom>
                <a:avLst/>
                <a:gdLst/>
                <a:ahLst/>
                <a:cxnLst>
                  <a:cxn ang="0">
                    <a:pos x="38" y="156"/>
                  </a:cxn>
                  <a:cxn ang="0">
                    <a:pos x="25" y="154"/>
                  </a:cxn>
                  <a:cxn ang="0">
                    <a:pos x="13" y="150"/>
                  </a:cxn>
                  <a:cxn ang="0">
                    <a:pos x="2" y="146"/>
                  </a:cxn>
                  <a:cxn ang="0">
                    <a:pos x="6" y="139"/>
                  </a:cxn>
                  <a:cxn ang="0">
                    <a:pos x="13" y="129"/>
                  </a:cxn>
                  <a:cxn ang="0">
                    <a:pos x="21" y="116"/>
                  </a:cxn>
                  <a:cxn ang="0">
                    <a:pos x="25" y="104"/>
                  </a:cxn>
                  <a:cxn ang="0">
                    <a:pos x="29" y="96"/>
                  </a:cxn>
                  <a:cxn ang="0">
                    <a:pos x="31" y="96"/>
                  </a:cxn>
                  <a:cxn ang="0">
                    <a:pos x="33" y="95"/>
                  </a:cxn>
                  <a:cxn ang="0">
                    <a:pos x="33" y="93"/>
                  </a:cxn>
                  <a:cxn ang="0">
                    <a:pos x="15" y="85"/>
                  </a:cxn>
                  <a:cxn ang="0">
                    <a:pos x="12" y="66"/>
                  </a:cxn>
                  <a:cxn ang="0">
                    <a:pos x="13" y="60"/>
                  </a:cxn>
                  <a:cxn ang="0">
                    <a:pos x="21" y="60"/>
                  </a:cxn>
                  <a:cxn ang="0">
                    <a:pos x="23" y="62"/>
                  </a:cxn>
                  <a:cxn ang="0">
                    <a:pos x="27" y="66"/>
                  </a:cxn>
                  <a:cxn ang="0">
                    <a:pos x="33" y="64"/>
                  </a:cxn>
                  <a:cxn ang="0">
                    <a:pos x="38" y="60"/>
                  </a:cxn>
                  <a:cxn ang="0">
                    <a:pos x="38" y="54"/>
                  </a:cxn>
                  <a:cxn ang="0">
                    <a:pos x="38" y="47"/>
                  </a:cxn>
                  <a:cxn ang="0">
                    <a:pos x="56" y="35"/>
                  </a:cxn>
                  <a:cxn ang="0">
                    <a:pos x="71" y="23"/>
                  </a:cxn>
                  <a:cxn ang="0">
                    <a:pos x="85" y="18"/>
                  </a:cxn>
                  <a:cxn ang="0">
                    <a:pos x="90" y="14"/>
                  </a:cxn>
                  <a:cxn ang="0">
                    <a:pos x="104" y="6"/>
                  </a:cxn>
                  <a:cxn ang="0">
                    <a:pos x="115" y="0"/>
                  </a:cxn>
                  <a:cxn ang="0">
                    <a:pos x="123" y="14"/>
                  </a:cxn>
                  <a:cxn ang="0">
                    <a:pos x="138" y="23"/>
                  </a:cxn>
                  <a:cxn ang="0">
                    <a:pos x="154" y="35"/>
                  </a:cxn>
                  <a:cxn ang="0">
                    <a:pos x="156" y="47"/>
                  </a:cxn>
                  <a:cxn ang="0">
                    <a:pos x="142" y="56"/>
                  </a:cxn>
                  <a:cxn ang="0">
                    <a:pos x="148" y="70"/>
                  </a:cxn>
                  <a:cxn ang="0">
                    <a:pos x="146" y="77"/>
                  </a:cxn>
                  <a:cxn ang="0">
                    <a:pos x="144" y="83"/>
                  </a:cxn>
                  <a:cxn ang="0">
                    <a:pos x="146" y="85"/>
                  </a:cxn>
                  <a:cxn ang="0">
                    <a:pos x="150" y="87"/>
                  </a:cxn>
                  <a:cxn ang="0">
                    <a:pos x="150" y="89"/>
                  </a:cxn>
                  <a:cxn ang="0">
                    <a:pos x="148" y="91"/>
                  </a:cxn>
                  <a:cxn ang="0">
                    <a:pos x="144" y="93"/>
                  </a:cxn>
                  <a:cxn ang="0">
                    <a:pos x="144" y="96"/>
                  </a:cxn>
                  <a:cxn ang="0">
                    <a:pos x="144" y="100"/>
                  </a:cxn>
                  <a:cxn ang="0">
                    <a:pos x="146" y="108"/>
                  </a:cxn>
                  <a:cxn ang="0">
                    <a:pos x="140" y="116"/>
                  </a:cxn>
                  <a:cxn ang="0">
                    <a:pos x="131" y="123"/>
                  </a:cxn>
                  <a:cxn ang="0">
                    <a:pos x="121" y="127"/>
                  </a:cxn>
                  <a:cxn ang="0">
                    <a:pos x="113" y="129"/>
                  </a:cxn>
                  <a:cxn ang="0">
                    <a:pos x="104" y="133"/>
                  </a:cxn>
                  <a:cxn ang="0">
                    <a:pos x="96" y="135"/>
                  </a:cxn>
                  <a:cxn ang="0">
                    <a:pos x="88" y="141"/>
                  </a:cxn>
                  <a:cxn ang="0">
                    <a:pos x="86" y="148"/>
                  </a:cxn>
                  <a:cxn ang="0">
                    <a:pos x="86" y="154"/>
                  </a:cxn>
                  <a:cxn ang="0">
                    <a:pos x="85" y="158"/>
                  </a:cxn>
                  <a:cxn ang="0">
                    <a:pos x="73" y="158"/>
                  </a:cxn>
                  <a:cxn ang="0">
                    <a:pos x="58" y="158"/>
                  </a:cxn>
                  <a:cxn ang="0">
                    <a:pos x="46" y="158"/>
                  </a:cxn>
                </a:cxnLst>
                <a:rect l="0" t="0" r="r" b="b"/>
                <a:pathLst>
                  <a:path w="156" h="158">
                    <a:moveTo>
                      <a:pt x="42" y="158"/>
                    </a:moveTo>
                    <a:lnTo>
                      <a:pt x="38" y="156"/>
                    </a:lnTo>
                    <a:lnTo>
                      <a:pt x="31" y="156"/>
                    </a:lnTo>
                    <a:lnTo>
                      <a:pt x="25" y="154"/>
                    </a:lnTo>
                    <a:lnTo>
                      <a:pt x="19" y="152"/>
                    </a:lnTo>
                    <a:lnTo>
                      <a:pt x="13" y="150"/>
                    </a:lnTo>
                    <a:lnTo>
                      <a:pt x="6" y="148"/>
                    </a:lnTo>
                    <a:lnTo>
                      <a:pt x="2" y="146"/>
                    </a:lnTo>
                    <a:lnTo>
                      <a:pt x="0" y="144"/>
                    </a:lnTo>
                    <a:lnTo>
                      <a:pt x="6" y="139"/>
                    </a:lnTo>
                    <a:lnTo>
                      <a:pt x="12" y="135"/>
                    </a:lnTo>
                    <a:lnTo>
                      <a:pt x="13" y="129"/>
                    </a:lnTo>
                    <a:lnTo>
                      <a:pt x="19" y="123"/>
                    </a:lnTo>
                    <a:lnTo>
                      <a:pt x="21" y="116"/>
                    </a:lnTo>
                    <a:lnTo>
                      <a:pt x="23" y="110"/>
                    </a:lnTo>
                    <a:lnTo>
                      <a:pt x="25" y="104"/>
                    </a:lnTo>
                    <a:lnTo>
                      <a:pt x="27" y="96"/>
                    </a:lnTo>
                    <a:lnTo>
                      <a:pt x="29" y="96"/>
                    </a:lnTo>
                    <a:lnTo>
                      <a:pt x="29" y="96"/>
                    </a:lnTo>
                    <a:lnTo>
                      <a:pt x="31" y="96"/>
                    </a:lnTo>
                    <a:lnTo>
                      <a:pt x="33" y="95"/>
                    </a:lnTo>
                    <a:lnTo>
                      <a:pt x="33" y="95"/>
                    </a:lnTo>
                    <a:lnTo>
                      <a:pt x="33" y="93"/>
                    </a:lnTo>
                    <a:lnTo>
                      <a:pt x="33" y="93"/>
                    </a:lnTo>
                    <a:lnTo>
                      <a:pt x="23" y="91"/>
                    </a:lnTo>
                    <a:lnTo>
                      <a:pt x="15" y="85"/>
                    </a:lnTo>
                    <a:lnTo>
                      <a:pt x="13" y="77"/>
                    </a:lnTo>
                    <a:lnTo>
                      <a:pt x="12" y="66"/>
                    </a:lnTo>
                    <a:lnTo>
                      <a:pt x="13" y="62"/>
                    </a:lnTo>
                    <a:lnTo>
                      <a:pt x="13" y="60"/>
                    </a:lnTo>
                    <a:lnTo>
                      <a:pt x="15" y="60"/>
                    </a:lnTo>
                    <a:lnTo>
                      <a:pt x="21" y="60"/>
                    </a:lnTo>
                    <a:lnTo>
                      <a:pt x="23" y="62"/>
                    </a:lnTo>
                    <a:lnTo>
                      <a:pt x="23" y="62"/>
                    </a:lnTo>
                    <a:lnTo>
                      <a:pt x="25" y="64"/>
                    </a:lnTo>
                    <a:lnTo>
                      <a:pt x="27" y="66"/>
                    </a:lnTo>
                    <a:lnTo>
                      <a:pt x="31" y="66"/>
                    </a:lnTo>
                    <a:lnTo>
                      <a:pt x="33" y="64"/>
                    </a:lnTo>
                    <a:lnTo>
                      <a:pt x="37" y="62"/>
                    </a:lnTo>
                    <a:lnTo>
                      <a:pt x="38" y="60"/>
                    </a:lnTo>
                    <a:lnTo>
                      <a:pt x="38" y="56"/>
                    </a:lnTo>
                    <a:lnTo>
                      <a:pt x="38" y="54"/>
                    </a:lnTo>
                    <a:lnTo>
                      <a:pt x="38" y="50"/>
                    </a:lnTo>
                    <a:lnTo>
                      <a:pt x="38" y="47"/>
                    </a:lnTo>
                    <a:lnTo>
                      <a:pt x="46" y="41"/>
                    </a:lnTo>
                    <a:lnTo>
                      <a:pt x="56" y="35"/>
                    </a:lnTo>
                    <a:lnTo>
                      <a:pt x="63" y="29"/>
                    </a:lnTo>
                    <a:lnTo>
                      <a:pt x="71" y="23"/>
                    </a:lnTo>
                    <a:lnTo>
                      <a:pt x="79" y="20"/>
                    </a:lnTo>
                    <a:lnTo>
                      <a:pt x="85" y="18"/>
                    </a:lnTo>
                    <a:lnTo>
                      <a:pt x="90" y="14"/>
                    </a:lnTo>
                    <a:lnTo>
                      <a:pt x="90" y="14"/>
                    </a:lnTo>
                    <a:lnTo>
                      <a:pt x="96" y="10"/>
                    </a:lnTo>
                    <a:lnTo>
                      <a:pt x="104" y="6"/>
                    </a:lnTo>
                    <a:lnTo>
                      <a:pt x="111" y="2"/>
                    </a:lnTo>
                    <a:lnTo>
                      <a:pt x="115" y="0"/>
                    </a:lnTo>
                    <a:lnTo>
                      <a:pt x="117" y="8"/>
                    </a:lnTo>
                    <a:lnTo>
                      <a:pt x="123" y="14"/>
                    </a:lnTo>
                    <a:lnTo>
                      <a:pt x="131" y="20"/>
                    </a:lnTo>
                    <a:lnTo>
                      <a:pt x="138" y="23"/>
                    </a:lnTo>
                    <a:lnTo>
                      <a:pt x="146" y="29"/>
                    </a:lnTo>
                    <a:lnTo>
                      <a:pt x="154" y="35"/>
                    </a:lnTo>
                    <a:lnTo>
                      <a:pt x="156" y="41"/>
                    </a:lnTo>
                    <a:lnTo>
                      <a:pt x="156" y="47"/>
                    </a:lnTo>
                    <a:lnTo>
                      <a:pt x="148" y="50"/>
                    </a:lnTo>
                    <a:lnTo>
                      <a:pt x="142" y="56"/>
                    </a:lnTo>
                    <a:lnTo>
                      <a:pt x="140" y="62"/>
                    </a:lnTo>
                    <a:lnTo>
                      <a:pt x="148" y="70"/>
                    </a:lnTo>
                    <a:lnTo>
                      <a:pt x="148" y="73"/>
                    </a:lnTo>
                    <a:lnTo>
                      <a:pt x="146" y="77"/>
                    </a:lnTo>
                    <a:lnTo>
                      <a:pt x="144" y="79"/>
                    </a:lnTo>
                    <a:lnTo>
                      <a:pt x="144" y="83"/>
                    </a:lnTo>
                    <a:lnTo>
                      <a:pt x="146" y="85"/>
                    </a:lnTo>
                    <a:lnTo>
                      <a:pt x="146" y="85"/>
                    </a:lnTo>
                    <a:lnTo>
                      <a:pt x="148" y="87"/>
                    </a:lnTo>
                    <a:lnTo>
                      <a:pt x="150" y="87"/>
                    </a:lnTo>
                    <a:lnTo>
                      <a:pt x="150" y="87"/>
                    </a:lnTo>
                    <a:lnTo>
                      <a:pt x="150" y="89"/>
                    </a:lnTo>
                    <a:lnTo>
                      <a:pt x="150" y="89"/>
                    </a:lnTo>
                    <a:lnTo>
                      <a:pt x="148" y="91"/>
                    </a:lnTo>
                    <a:lnTo>
                      <a:pt x="146" y="93"/>
                    </a:lnTo>
                    <a:lnTo>
                      <a:pt x="144" y="93"/>
                    </a:lnTo>
                    <a:lnTo>
                      <a:pt x="144" y="95"/>
                    </a:lnTo>
                    <a:lnTo>
                      <a:pt x="144" y="96"/>
                    </a:lnTo>
                    <a:lnTo>
                      <a:pt x="144" y="98"/>
                    </a:lnTo>
                    <a:lnTo>
                      <a:pt x="144" y="100"/>
                    </a:lnTo>
                    <a:lnTo>
                      <a:pt x="146" y="102"/>
                    </a:lnTo>
                    <a:lnTo>
                      <a:pt x="146" y="108"/>
                    </a:lnTo>
                    <a:lnTo>
                      <a:pt x="144" y="112"/>
                    </a:lnTo>
                    <a:lnTo>
                      <a:pt x="140" y="116"/>
                    </a:lnTo>
                    <a:lnTo>
                      <a:pt x="134" y="120"/>
                    </a:lnTo>
                    <a:lnTo>
                      <a:pt x="131" y="123"/>
                    </a:lnTo>
                    <a:lnTo>
                      <a:pt x="127" y="125"/>
                    </a:lnTo>
                    <a:lnTo>
                      <a:pt x="121" y="127"/>
                    </a:lnTo>
                    <a:lnTo>
                      <a:pt x="117" y="129"/>
                    </a:lnTo>
                    <a:lnTo>
                      <a:pt x="113" y="129"/>
                    </a:lnTo>
                    <a:lnTo>
                      <a:pt x="108" y="131"/>
                    </a:lnTo>
                    <a:lnTo>
                      <a:pt x="104" y="133"/>
                    </a:lnTo>
                    <a:lnTo>
                      <a:pt x="100" y="133"/>
                    </a:lnTo>
                    <a:lnTo>
                      <a:pt x="96" y="135"/>
                    </a:lnTo>
                    <a:lnTo>
                      <a:pt x="90" y="139"/>
                    </a:lnTo>
                    <a:lnTo>
                      <a:pt x="88" y="141"/>
                    </a:lnTo>
                    <a:lnTo>
                      <a:pt x="86" y="144"/>
                    </a:lnTo>
                    <a:lnTo>
                      <a:pt x="86" y="148"/>
                    </a:lnTo>
                    <a:lnTo>
                      <a:pt x="86" y="150"/>
                    </a:lnTo>
                    <a:lnTo>
                      <a:pt x="86" y="154"/>
                    </a:lnTo>
                    <a:lnTo>
                      <a:pt x="88" y="156"/>
                    </a:lnTo>
                    <a:lnTo>
                      <a:pt x="85" y="158"/>
                    </a:lnTo>
                    <a:lnTo>
                      <a:pt x="79" y="158"/>
                    </a:lnTo>
                    <a:lnTo>
                      <a:pt x="73" y="158"/>
                    </a:lnTo>
                    <a:lnTo>
                      <a:pt x="65" y="158"/>
                    </a:lnTo>
                    <a:lnTo>
                      <a:pt x="58" y="158"/>
                    </a:lnTo>
                    <a:lnTo>
                      <a:pt x="52" y="158"/>
                    </a:lnTo>
                    <a:lnTo>
                      <a:pt x="46" y="158"/>
                    </a:lnTo>
                    <a:lnTo>
                      <a:pt x="42" y="158"/>
                    </a:lnTo>
                    <a:close/>
                  </a:path>
                </a:pathLst>
              </a:custGeom>
              <a:solidFill>
                <a:srgbClr val="FFFFFF"/>
              </a:solidFill>
              <a:ln w="9525">
                <a:solidFill>
                  <a:schemeClr val="hlink"/>
                </a:solidFill>
                <a:round/>
                <a:headEnd/>
                <a:tailEnd/>
              </a:ln>
            </p:spPr>
            <p:txBody>
              <a:bodyPr/>
              <a:lstStyle/>
              <a:p>
                <a:endParaRPr lang="es-AR"/>
              </a:p>
            </p:txBody>
          </p:sp>
          <p:sp>
            <p:nvSpPr>
              <p:cNvPr id="51280" name="Freeform 80"/>
              <p:cNvSpPr>
                <a:spLocks/>
              </p:cNvSpPr>
              <p:nvPr/>
            </p:nvSpPr>
            <p:spPr bwMode="auto">
              <a:xfrm>
                <a:off x="1736" y="2059"/>
                <a:ext cx="156" cy="158"/>
              </a:xfrm>
              <a:custGeom>
                <a:avLst/>
                <a:gdLst/>
                <a:ahLst/>
                <a:cxnLst>
                  <a:cxn ang="0">
                    <a:pos x="38" y="156"/>
                  </a:cxn>
                  <a:cxn ang="0">
                    <a:pos x="25" y="154"/>
                  </a:cxn>
                  <a:cxn ang="0">
                    <a:pos x="13" y="150"/>
                  </a:cxn>
                  <a:cxn ang="0">
                    <a:pos x="2" y="146"/>
                  </a:cxn>
                  <a:cxn ang="0">
                    <a:pos x="6" y="139"/>
                  </a:cxn>
                  <a:cxn ang="0">
                    <a:pos x="13" y="129"/>
                  </a:cxn>
                  <a:cxn ang="0">
                    <a:pos x="21" y="116"/>
                  </a:cxn>
                  <a:cxn ang="0">
                    <a:pos x="25" y="104"/>
                  </a:cxn>
                  <a:cxn ang="0">
                    <a:pos x="29" y="96"/>
                  </a:cxn>
                  <a:cxn ang="0">
                    <a:pos x="31" y="96"/>
                  </a:cxn>
                  <a:cxn ang="0">
                    <a:pos x="33" y="95"/>
                  </a:cxn>
                  <a:cxn ang="0">
                    <a:pos x="33" y="93"/>
                  </a:cxn>
                  <a:cxn ang="0">
                    <a:pos x="15" y="85"/>
                  </a:cxn>
                  <a:cxn ang="0">
                    <a:pos x="12" y="66"/>
                  </a:cxn>
                  <a:cxn ang="0">
                    <a:pos x="13" y="60"/>
                  </a:cxn>
                  <a:cxn ang="0">
                    <a:pos x="21" y="60"/>
                  </a:cxn>
                  <a:cxn ang="0">
                    <a:pos x="23" y="62"/>
                  </a:cxn>
                  <a:cxn ang="0">
                    <a:pos x="27" y="66"/>
                  </a:cxn>
                  <a:cxn ang="0">
                    <a:pos x="33" y="64"/>
                  </a:cxn>
                  <a:cxn ang="0">
                    <a:pos x="38" y="60"/>
                  </a:cxn>
                  <a:cxn ang="0">
                    <a:pos x="38" y="54"/>
                  </a:cxn>
                  <a:cxn ang="0">
                    <a:pos x="38" y="47"/>
                  </a:cxn>
                  <a:cxn ang="0">
                    <a:pos x="56" y="35"/>
                  </a:cxn>
                  <a:cxn ang="0">
                    <a:pos x="71" y="23"/>
                  </a:cxn>
                  <a:cxn ang="0">
                    <a:pos x="85" y="18"/>
                  </a:cxn>
                  <a:cxn ang="0">
                    <a:pos x="90" y="14"/>
                  </a:cxn>
                  <a:cxn ang="0">
                    <a:pos x="104" y="6"/>
                  </a:cxn>
                  <a:cxn ang="0">
                    <a:pos x="115" y="0"/>
                  </a:cxn>
                  <a:cxn ang="0">
                    <a:pos x="123" y="14"/>
                  </a:cxn>
                  <a:cxn ang="0">
                    <a:pos x="138" y="23"/>
                  </a:cxn>
                  <a:cxn ang="0">
                    <a:pos x="154" y="35"/>
                  </a:cxn>
                  <a:cxn ang="0">
                    <a:pos x="156" y="47"/>
                  </a:cxn>
                  <a:cxn ang="0">
                    <a:pos x="142" y="56"/>
                  </a:cxn>
                  <a:cxn ang="0">
                    <a:pos x="148" y="70"/>
                  </a:cxn>
                  <a:cxn ang="0">
                    <a:pos x="146" y="77"/>
                  </a:cxn>
                  <a:cxn ang="0">
                    <a:pos x="144" y="83"/>
                  </a:cxn>
                  <a:cxn ang="0">
                    <a:pos x="146" y="85"/>
                  </a:cxn>
                  <a:cxn ang="0">
                    <a:pos x="150" y="87"/>
                  </a:cxn>
                  <a:cxn ang="0">
                    <a:pos x="150" y="89"/>
                  </a:cxn>
                  <a:cxn ang="0">
                    <a:pos x="148" y="91"/>
                  </a:cxn>
                  <a:cxn ang="0">
                    <a:pos x="144" y="93"/>
                  </a:cxn>
                  <a:cxn ang="0">
                    <a:pos x="144" y="96"/>
                  </a:cxn>
                  <a:cxn ang="0">
                    <a:pos x="144" y="100"/>
                  </a:cxn>
                  <a:cxn ang="0">
                    <a:pos x="146" y="108"/>
                  </a:cxn>
                  <a:cxn ang="0">
                    <a:pos x="140" y="116"/>
                  </a:cxn>
                  <a:cxn ang="0">
                    <a:pos x="131" y="123"/>
                  </a:cxn>
                  <a:cxn ang="0">
                    <a:pos x="121" y="127"/>
                  </a:cxn>
                  <a:cxn ang="0">
                    <a:pos x="113" y="129"/>
                  </a:cxn>
                  <a:cxn ang="0">
                    <a:pos x="104" y="133"/>
                  </a:cxn>
                  <a:cxn ang="0">
                    <a:pos x="96" y="135"/>
                  </a:cxn>
                  <a:cxn ang="0">
                    <a:pos x="88" y="141"/>
                  </a:cxn>
                  <a:cxn ang="0">
                    <a:pos x="86" y="148"/>
                  </a:cxn>
                  <a:cxn ang="0">
                    <a:pos x="86" y="154"/>
                  </a:cxn>
                  <a:cxn ang="0">
                    <a:pos x="85" y="158"/>
                  </a:cxn>
                  <a:cxn ang="0">
                    <a:pos x="73" y="158"/>
                  </a:cxn>
                  <a:cxn ang="0">
                    <a:pos x="58" y="158"/>
                  </a:cxn>
                  <a:cxn ang="0">
                    <a:pos x="46" y="158"/>
                  </a:cxn>
                </a:cxnLst>
                <a:rect l="0" t="0" r="r" b="b"/>
                <a:pathLst>
                  <a:path w="156" h="158">
                    <a:moveTo>
                      <a:pt x="42" y="158"/>
                    </a:moveTo>
                    <a:lnTo>
                      <a:pt x="38" y="156"/>
                    </a:lnTo>
                    <a:lnTo>
                      <a:pt x="31" y="156"/>
                    </a:lnTo>
                    <a:lnTo>
                      <a:pt x="25" y="154"/>
                    </a:lnTo>
                    <a:lnTo>
                      <a:pt x="19" y="152"/>
                    </a:lnTo>
                    <a:lnTo>
                      <a:pt x="13" y="150"/>
                    </a:lnTo>
                    <a:lnTo>
                      <a:pt x="6" y="148"/>
                    </a:lnTo>
                    <a:lnTo>
                      <a:pt x="2" y="146"/>
                    </a:lnTo>
                    <a:lnTo>
                      <a:pt x="0" y="144"/>
                    </a:lnTo>
                    <a:lnTo>
                      <a:pt x="6" y="139"/>
                    </a:lnTo>
                    <a:lnTo>
                      <a:pt x="12" y="135"/>
                    </a:lnTo>
                    <a:lnTo>
                      <a:pt x="13" y="129"/>
                    </a:lnTo>
                    <a:lnTo>
                      <a:pt x="19" y="123"/>
                    </a:lnTo>
                    <a:lnTo>
                      <a:pt x="21" y="116"/>
                    </a:lnTo>
                    <a:lnTo>
                      <a:pt x="23" y="110"/>
                    </a:lnTo>
                    <a:lnTo>
                      <a:pt x="25" y="104"/>
                    </a:lnTo>
                    <a:lnTo>
                      <a:pt x="27" y="96"/>
                    </a:lnTo>
                    <a:lnTo>
                      <a:pt x="29" y="96"/>
                    </a:lnTo>
                    <a:lnTo>
                      <a:pt x="29" y="96"/>
                    </a:lnTo>
                    <a:lnTo>
                      <a:pt x="31" y="96"/>
                    </a:lnTo>
                    <a:lnTo>
                      <a:pt x="33" y="95"/>
                    </a:lnTo>
                    <a:lnTo>
                      <a:pt x="33" y="95"/>
                    </a:lnTo>
                    <a:lnTo>
                      <a:pt x="33" y="93"/>
                    </a:lnTo>
                    <a:lnTo>
                      <a:pt x="33" y="93"/>
                    </a:lnTo>
                    <a:lnTo>
                      <a:pt x="23" y="91"/>
                    </a:lnTo>
                    <a:lnTo>
                      <a:pt x="15" y="85"/>
                    </a:lnTo>
                    <a:lnTo>
                      <a:pt x="13" y="77"/>
                    </a:lnTo>
                    <a:lnTo>
                      <a:pt x="12" y="66"/>
                    </a:lnTo>
                    <a:lnTo>
                      <a:pt x="13" y="62"/>
                    </a:lnTo>
                    <a:lnTo>
                      <a:pt x="13" y="60"/>
                    </a:lnTo>
                    <a:lnTo>
                      <a:pt x="15" y="60"/>
                    </a:lnTo>
                    <a:lnTo>
                      <a:pt x="21" y="60"/>
                    </a:lnTo>
                    <a:lnTo>
                      <a:pt x="23" y="62"/>
                    </a:lnTo>
                    <a:lnTo>
                      <a:pt x="23" y="62"/>
                    </a:lnTo>
                    <a:lnTo>
                      <a:pt x="25" y="64"/>
                    </a:lnTo>
                    <a:lnTo>
                      <a:pt x="27" y="66"/>
                    </a:lnTo>
                    <a:lnTo>
                      <a:pt x="31" y="66"/>
                    </a:lnTo>
                    <a:lnTo>
                      <a:pt x="33" y="64"/>
                    </a:lnTo>
                    <a:lnTo>
                      <a:pt x="37" y="62"/>
                    </a:lnTo>
                    <a:lnTo>
                      <a:pt x="38" y="60"/>
                    </a:lnTo>
                    <a:lnTo>
                      <a:pt x="38" y="56"/>
                    </a:lnTo>
                    <a:lnTo>
                      <a:pt x="38" y="54"/>
                    </a:lnTo>
                    <a:lnTo>
                      <a:pt x="38" y="50"/>
                    </a:lnTo>
                    <a:lnTo>
                      <a:pt x="38" y="47"/>
                    </a:lnTo>
                    <a:lnTo>
                      <a:pt x="46" y="41"/>
                    </a:lnTo>
                    <a:lnTo>
                      <a:pt x="56" y="35"/>
                    </a:lnTo>
                    <a:lnTo>
                      <a:pt x="63" y="29"/>
                    </a:lnTo>
                    <a:lnTo>
                      <a:pt x="71" y="23"/>
                    </a:lnTo>
                    <a:lnTo>
                      <a:pt x="79" y="20"/>
                    </a:lnTo>
                    <a:lnTo>
                      <a:pt x="85" y="18"/>
                    </a:lnTo>
                    <a:lnTo>
                      <a:pt x="90" y="14"/>
                    </a:lnTo>
                    <a:lnTo>
                      <a:pt x="90" y="14"/>
                    </a:lnTo>
                    <a:lnTo>
                      <a:pt x="96" y="10"/>
                    </a:lnTo>
                    <a:lnTo>
                      <a:pt x="104" y="6"/>
                    </a:lnTo>
                    <a:lnTo>
                      <a:pt x="111" y="2"/>
                    </a:lnTo>
                    <a:lnTo>
                      <a:pt x="115" y="0"/>
                    </a:lnTo>
                    <a:lnTo>
                      <a:pt x="117" y="8"/>
                    </a:lnTo>
                    <a:lnTo>
                      <a:pt x="123" y="14"/>
                    </a:lnTo>
                    <a:lnTo>
                      <a:pt x="131" y="20"/>
                    </a:lnTo>
                    <a:lnTo>
                      <a:pt x="138" y="23"/>
                    </a:lnTo>
                    <a:lnTo>
                      <a:pt x="146" y="29"/>
                    </a:lnTo>
                    <a:lnTo>
                      <a:pt x="154" y="35"/>
                    </a:lnTo>
                    <a:lnTo>
                      <a:pt x="156" y="41"/>
                    </a:lnTo>
                    <a:lnTo>
                      <a:pt x="156" y="47"/>
                    </a:lnTo>
                    <a:lnTo>
                      <a:pt x="148" y="50"/>
                    </a:lnTo>
                    <a:lnTo>
                      <a:pt x="142" y="56"/>
                    </a:lnTo>
                    <a:lnTo>
                      <a:pt x="140" y="62"/>
                    </a:lnTo>
                    <a:lnTo>
                      <a:pt x="148" y="70"/>
                    </a:lnTo>
                    <a:lnTo>
                      <a:pt x="148" y="73"/>
                    </a:lnTo>
                    <a:lnTo>
                      <a:pt x="146" y="77"/>
                    </a:lnTo>
                    <a:lnTo>
                      <a:pt x="144" y="79"/>
                    </a:lnTo>
                    <a:lnTo>
                      <a:pt x="144" y="83"/>
                    </a:lnTo>
                    <a:lnTo>
                      <a:pt x="146" y="85"/>
                    </a:lnTo>
                    <a:lnTo>
                      <a:pt x="146" y="85"/>
                    </a:lnTo>
                    <a:lnTo>
                      <a:pt x="148" y="87"/>
                    </a:lnTo>
                    <a:lnTo>
                      <a:pt x="150" y="87"/>
                    </a:lnTo>
                    <a:lnTo>
                      <a:pt x="150" y="87"/>
                    </a:lnTo>
                    <a:lnTo>
                      <a:pt x="150" y="89"/>
                    </a:lnTo>
                    <a:lnTo>
                      <a:pt x="150" y="89"/>
                    </a:lnTo>
                    <a:lnTo>
                      <a:pt x="148" y="91"/>
                    </a:lnTo>
                    <a:lnTo>
                      <a:pt x="146" y="93"/>
                    </a:lnTo>
                    <a:lnTo>
                      <a:pt x="144" y="93"/>
                    </a:lnTo>
                    <a:lnTo>
                      <a:pt x="144" y="95"/>
                    </a:lnTo>
                    <a:lnTo>
                      <a:pt x="144" y="96"/>
                    </a:lnTo>
                    <a:lnTo>
                      <a:pt x="144" y="98"/>
                    </a:lnTo>
                    <a:lnTo>
                      <a:pt x="144" y="100"/>
                    </a:lnTo>
                    <a:lnTo>
                      <a:pt x="146" y="102"/>
                    </a:lnTo>
                    <a:lnTo>
                      <a:pt x="146" y="108"/>
                    </a:lnTo>
                    <a:lnTo>
                      <a:pt x="144" y="112"/>
                    </a:lnTo>
                    <a:lnTo>
                      <a:pt x="140" y="116"/>
                    </a:lnTo>
                    <a:lnTo>
                      <a:pt x="134" y="120"/>
                    </a:lnTo>
                    <a:lnTo>
                      <a:pt x="131" y="123"/>
                    </a:lnTo>
                    <a:lnTo>
                      <a:pt x="127" y="125"/>
                    </a:lnTo>
                    <a:lnTo>
                      <a:pt x="121" y="127"/>
                    </a:lnTo>
                    <a:lnTo>
                      <a:pt x="117" y="129"/>
                    </a:lnTo>
                    <a:lnTo>
                      <a:pt x="113" y="129"/>
                    </a:lnTo>
                    <a:lnTo>
                      <a:pt x="108" y="131"/>
                    </a:lnTo>
                    <a:lnTo>
                      <a:pt x="104" y="133"/>
                    </a:lnTo>
                    <a:lnTo>
                      <a:pt x="100" y="133"/>
                    </a:lnTo>
                    <a:lnTo>
                      <a:pt x="96" y="135"/>
                    </a:lnTo>
                    <a:lnTo>
                      <a:pt x="90" y="139"/>
                    </a:lnTo>
                    <a:lnTo>
                      <a:pt x="88" y="141"/>
                    </a:lnTo>
                    <a:lnTo>
                      <a:pt x="86" y="144"/>
                    </a:lnTo>
                    <a:lnTo>
                      <a:pt x="86" y="148"/>
                    </a:lnTo>
                    <a:lnTo>
                      <a:pt x="86" y="150"/>
                    </a:lnTo>
                    <a:lnTo>
                      <a:pt x="86" y="154"/>
                    </a:lnTo>
                    <a:lnTo>
                      <a:pt x="88" y="156"/>
                    </a:lnTo>
                    <a:lnTo>
                      <a:pt x="85" y="158"/>
                    </a:lnTo>
                    <a:lnTo>
                      <a:pt x="79" y="158"/>
                    </a:lnTo>
                    <a:lnTo>
                      <a:pt x="73" y="158"/>
                    </a:lnTo>
                    <a:lnTo>
                      <a:pt x="65" y="158"/>
                    </a:lnTo>
                    <a:lnTo>
                      <a:pt x="58" y="158"/>
                    </a:lnTo>
                    <a:lnTo>
                      <a:pt x="52" y="158"/>
                    </a:lnTo>
                    <a:lnTo>
                      <a:pt x="46" y="158"/>
                    </a:lnTo>
                    <a:lnTo>
                      <a:pt x="42" y="158"/>
                    </a:lnTo>
                    <a:close/>
                  </a:path>
                </a:pathLst>
              </a:custGeom>
              <a:noFill/>
              <a:ln w="7938">
                <a:solidFill>
                  <a:schemeClr val="hlink"/>
                </a:solidFill>
                <a:prstDash val="solid"/>
                <a:round/>
                <a:headEnd/>
                <a:tailEnd/>
              </a:ln>
            </p:spPr>
            <p:txBody>
              <a:bodyPr/>
              <a:lstStyle/>
              <a:p>
                <a:endParaRPr lang="es-AR"/>
              </a:p>
            </p:txBody>
          </p:sp>
        </p:grpSp>
        <p:grpSp>
          <p:nvGrpSpPr>
            <p:cNvPr id="51281" name="Group 81"/>
            <p:cNvGrpSpPr>
              <a:grpSpLocks/>
            </p:cNvGrpSpPr>
            <p:nvPr/>
          </p:nvGrpSpPr>
          <p:grpSpPr bwMode="auto">
            <a:xfrm>
              <a:off x="714" y="2237"/>
              <a:ext cx="49" cy="68"/>
              <a:chOff x="2133" y="2077"/>
              <a:chExt cx="81" cy="126"/>
            </a:xfrm>
          </p:grpSpPr>
          <p:sp>
            <p:nvSpPr>
              <p:cNvPr id="51282" name="Freeform 82"/>
              <p:cNvSpPr>
                <a:spLocks/>
              </p:cNvSpPr>
              <p:nvPr/>
            </p:nvSpPr>
            <p:spPr bwMode="auto">
              <a:xfrm>
                <a:off x="2133" y="2077"/>
                <a:ext cx="81" cy="126"/>
              </a:xfrm>
              <a:custGeom>
                <a:avLst/>
                <a:gdLst/>
                <a:ahLst/>
                <a:cxnLst>
                  <a:cxn ang="0">
                    <a:pos x="43" y="126"/>
                  </a:cxn>
                  <a:cxn ang="0">
                    <a:pos x="35" y="125"/>
                  </a:cxn>
                  <a:cxn ang="0">
                    <a:pos x="31" y="121"/>
                  </a:cxn>
                  <a:cxn ang="0">
                    <a:pos x="25" y="121"/>
                  </a:cxn>
                  <a:cxn ang="0">
                    <a:pos x="22" y="119"/>
                  </a:cxn>
                  <a:cxn ang="0">
                    <a:pos x="16" y="119"/>
                  </a:cxn>
                  <a:cxn ang="0">
                    <a:pos x="10" y="119"/>
                  </a:cxn>
                  <a:cxn ang="0">
                    <a:pos x="6" y="117"/>
                  </a:cxn>
                  <a:cxn ang="0">
                    <a:pos x="0" y="117"/>
                  </a:cxn>
                  <a:cxn ang="0">
                    <a:pos x="0" y="98"/>
                  </a:cxn>
                  <a:cxn ang="0">
                    <a:pos x="0" y="78"/>
                  </a:cxn>
                  <a:cxn ang="0">
                    <a:pos x="2" y="61"/>
                  </a:cxn>
                  <a:cxn ang="0">
                    <a:pos x="10" y="44"/>
                  </a:cxn>
                  <a:cxn ang="0">
                    <a:pos x="14" y="38"/>
                  </a:cxn>
                  <a:cxn ang="0">
                    <a:pos x="16" y="32"/>
                  </a:cxn>
                  <a:cxn ang="0">
                    <a:pos x="18" y="25"/>
                  </a:cxn>
                  <a:cxn ang="0">
                    <a:pos x="22" y="17"/>
                  </a:cxn>
                  <a:cxn ang="0">
                    <a:pos x="25" y="9"/>
                  </a:cxn>
                  <a:cxn ang="0">
                    <a:pos x="27" y="5"/>
                  </a:cxn>
                  <a:cxn ang="0">
                    <a:pos x="31" y="0"/>
                  </a:cxn>
                  <a:cxn ang="0">
                    <a:pos x="35" y="0"/>
                  </a:cxn>
                  <a:cxn ang="0">
                    <a:pos x="37" y="11"/>
                  </a:cxn>
                  <a:cxn ang="0">
                    <a:pos x="35" y="25"/>
                  </a:cxn>
                  <a:cxn ang="0">
                    <a:pos x="31" y="38"/>
                  </a:cxn>
                  <a:cxn ang="0">
                    <a:pos x="37" y="50"/>
                  </a:cxn>
                  <a:cxn ang="0">
                    <a:pos x="45" y="50"/>
                  </a:cxn>
                  <a:cxn ang="0">
                    <a:pos x="52" y="46"/>
                  </a:cxn>
                  <a:cxn ang="0">
                    <a:pos x="60" y="40"/>
                  </a:cxn>
                  <a:cxn ang="0">
                    <a:pos x="62" y="32"/>
                  </a:cxn>
                  <a:cxn ang="0">
                    <a:pos x="60" y="32"/>
                  </a:cxn>
                  <a:cxn ang="0">
                    <a:pos x="60" y="32"/>
                  </a:cxn>
                  <a:cxn ang="0">
                    <a:pos x="60" y="32"/>
                  </a:cxn>
                  <a:cxn ang="0">
                    <a:pos x="58" y="34"/>
                  </a:cxn>
                  <a:cxn ang="0">
                    <a:pos x="58" y="36"/>
                  </a:cxn>
                  <a:cxn ang="0">
                    <a:pos x="56" y="36"/>
                  </a:cxn>
                  <a:cxn ang="0">
                    <a:pos x="56" y="36"/>
                  </a:cxn>
                  <a:cxn ang="0">
                    <a:pos x="56" y="32"/>
                  </a:cxn>
                  <a:cxn ang="0">
                    <a:pos x="56" y="30"/>
                  </a:cxn>
                  <a:cxn ang="0">
                    <a:pos x="56" y="27"/>
                  </a:cxn>
                  <a:cxn ang="0">
                    <a:pos x="56" y="25"/>
                  </a:cxn>
                  <a:cxn ang="0">
                    <a:pos x="68" y="27"/>
                  </a:cxn>
                  <a:cxn ang="0">
                    <a:pos x="73" y="32"/>
                  </a:cxn>
                  <a:cxn ang="0">
                    <a:pos x="79" y="40"/>
                  </a:cxn>
                  <a:cxn ang="0">
                    <a:pos x="81" y="50"/>
                  </a:cxn>
                  <a:cxn ang="0">
                    <a:pos x="81" y="61"/>
                  </a:cxn>
                  <a:cxn ang="0">
                    <a:pos x="79" y="69"/>
                  </a:cxn>
                  <a:cxn ang="0">
                    <a:pos x="77" y="80"/>
                  </a:cxn>
                  <a:cxn ang="0">
                    <a:pos x="73" y="88"/>
                  </a:cxn>
                  <a:cxn ang="0">
                    <a:pos x="70" y="94"/>
                  </a:cxn>
                  <a:cxn ang="0">
                    <a:pos x="66" y="98"/>
                  </a:cxn>
                  <a:cxn ang="0">
                    <a:pos x="62" y="103"/>
                  </a:cxn>
                  <a:cxn ang="0">
                    <a:pos x="58" y="107"/>
                  </a:cxn>
                  <a:cxn ang="0">
                    <a:pos x="54" y="113"/>
                  </a:cxn>
                  <a:cxn ang="0">
                    <a:pos x="50" y="117"/>
                  </a:cxn>
                  <a:cxn ang="0">
                    <a:pos x="47" y="123"/>
                  </a:cxn>
                  <a:cxn ang="0">
                    <a:pos x="43" y="126"/>
                  </a:cxn>
                  <a:cxn ang="0">
                    <a:pos x="43" y="126"/>
                  </a:cxn>
                </a:cxnLst>
                <a:rect l="0" t="0" r="r" b="b"/>
                <a:pathLst>
                  <a:path w="81" h="126">
                    <a:moveTo>
                      <a:pt x="43" y="126"/>
                    </a:moveTo>
                    <a:lnTo>
                      <a:pt x="35" y="125"/>
                    </a:lnTo>
                    <a:lnTo>
                      <a:pt x="31" y="121"/>
                    </a:lnTo>
                    <a:lnTo>
                      <a:pt x="25" y="121"/>
                    </a:lnTo>
                    <a:lnTo>
                      <a:pt x="22" y="119"/>
                    </a:lnTo>
                    <a:lnTo>
                      <a:pt x="16" y="119"/>
                    </a:lnTo>
                    <a:lnTo>
                      <a:pt x="10" y="119"/>
                    </a:lnTo>
                    <a:lnTo>
                      <a:pt x="6" y="117"/>
                    </a:lnTo>
                    <a:lnTo>
                      <a:pt x="0" y="117"/>
                    </a:lnTo>
                    <a:lnTo>
                      <a:pt x="0" y="98"/>
                    </a:lnTo>
                    <a:lnTo>
                      <a:pt x="0" y="78"/>
                    </a:lnTo>
                    <a:lnTo>
                      <a:pt x="2" y="61"/>
                    </a:lnTo>
                    <a:lnTo>
                      <a:pt x="10" y="44"/>
                    </a:lnTo>
                    <a:lnTo>
                      <a:pt x="14" y="38"/>
                    </a:lnTo>
                    <a:lnTo>
                      <a:pt x="16" y="32"/>
                    </a:lnTo>
                    <a:lnTo>
                      <a:pt x="18" y="25"/>
                    </a:lnTo>
                    <a:lnTo>
                      <a:pt x="22" y="17"/>
                    </a:lnTo>
                    <a:lnTo>
                      <a:pt x="25" y="9"/>
                    </a:lnTo>
                    <a:lnTo>
                      <a:pt x="27" y="5"/>
                    </a:lnTo>
                    <a:lnTo>
                      <a:pt x="31" y="0"/>
                    </a:lnTo>
                    <a:lnTo>
                      <a:pt x="35" y="0"/>
                    </a:lnTo>
                    <a:lnTo>
                      <a:pt x="37" y="11"/>
                    </a:lnTo>
                    <a:lnTo>
                      <a:pt x="35" y="25"/>
                    </a:lnTo>
                    <a:lnTo>
                      <a:pt x="31" y="38"/>
                    </a:lnTo>
                    <a:lnTo>
                      <a:pt x="37" y="50"/>
                    </a:lnTo>
                    <a:lnTo>
                      <a:pt x="45" y="50"/>
                    </a:lnTo>
                    <a:lnTo>
                      <a:pt x="52" y="46"/>
                    </a:lnTo>
                    <a:lnTo>
                      <a:pt x="60" y="40"/>
                    </a:lnTo>
                    <a:lnTo>
                      <a:pt x="62" y="32"/>
                    </a:lnTo>
                    <a:lnTo>
                      <a:pt x="60" y="32"/>
                    </a:lnTo>
                    <a:lnTo>
                      <a:pt x="60" y="32"/>
                    </a:lnTo>
                    <a:lnTo>
                      <a:pt x="60" y="32"/>
                    </a:lnTo>
                    <a:lnTo>
                      <a:pt x="58" y="34"/>
                    </a:lnTo>
                    <a:lnTo>
                      <a:pt x="58" y="36"/>
                    </a:lnTo>
                    <a:lnTo>
                      <a:pt x="56" y="36"/>
                    </a:lnTo>
                    <a:lnTo>
                      <a:pt x="56" y="36"/>
                    </a:lnTo>
                    <a:lnTo>
                      <a:pt x="56" y="32"/>
                    </a:lnTo>
                    <a:lnTo>
                      <a:pt x="56" y="30"/>
                    </a:lnTo>
                    <a:lnTo>
                      <a:pt x="56" y="27"/>
                    </a:lnTo>
                    <a:lnTo>
                      <a:pt x="56" y="25"/>
                    </a:lnTo>
                    <a:lnTo>
                      <a:pt x="68" y="27"/>
                    </a:lnTo>
                    <a:lnTo>
                      <a:pt x="73" y="32"/>
                    </a:lnTo>
                    <a:lnTo>
                      <a:pt x="79" y="40"/>
                    </a:lnTo>
                    <a:lnTo>
                      <a:pt x="81" y="50"/>
                    </a:lnTo>
                    <a:lnTo>
                      <a:pt x="81" y="61"/>
                    </a:lnTo>
                    <a:lnTo>
                      <a:pt x="79" y="69"/>
                    </a:lnTo>
                    <a:lnTo>
                      <a:pt x="77" y="80"/>
                    </a:lnTo>
                    <a:lnTo>
                      <a:pt x="73" y="88"/>
                    </a:lnTo>
                    <a:lnTo>
                      <a:pt x="70" y="94"/>
                    </a:lnTo>
                    <a:lnTo>
                      <a:pt x="66" y="98"/>
                    </a:lnTo>
                    <a:lnTo>
                      <a:pt x="62" y="103"/>
                    </a:lnTo>
                    <a:lnTo>
                      <a:pt x="58" y="107"/>
                    </a:lnTo>
                    <a:lnTo>
                      <a:pt x="54" y="113"/>
                    </a:lnTo>
                    <a:lnTo>
                      <a:pt x="50" y="117"/>
                    </a:lnTo>
                    <a:lnTo>
                      <a:pt x="47" y="123"/>
                    </a:lnTo>
                    <a:lnTo>
                      <a:pt x="43" y="126"/>
                    </a:lnTo>
                    <a:lnTo>
                      <a:pt x="43" y="126"/>
                    </a:lnTo>
                    <a:close/>
                  </a:path>
                </a:pathLst>
              </a:custGeom>
              <a:solidFill>
                <a:srgbClr val="FFFFFF"/>
              </a:solidFill>
              <a:ln w="9525">
                <a:noFill/>
                <a:round/>
                <a:headEnd/>
                <a:tailEnd/>
              </a:ln>
            </p:spPr>
            <p:txBody>
              <a:bodyPr/>
              <a:lstStyle/>
              <a:p>
                <a:endParaRPr lang="es-AR"/>
              </a:p>
            </p:txBody>
          </p:sp>
          <p:sp>
            <p:nvSpPr>
              <p:cNvPr id="51283" name="Freeform 83"/>
              <p:cNvSpPr>
                <a:spLocks/>
              </p:cNvSpPr>
              <p:nvPr/>
            </p:nvSpPr>
            <p:spPr bwMode="auto">
              <a:xfrm>
                <a:off x="2133" y="2077"/>
                <a:ext cx="81" cy="126"/>
              </a:xfrm>
              <a:custGeom>
                <a:avLst/>
                <a:gdLst/>
                <a:ahLst/>
                <a:cxnLst>
                  <a:cxn ang="0">
                    <a:pos x="43" y="126"/>
                  </a:cxn>
                  <a:cxn ang="0">
                    <a:pos x="35" y="125"/>
                  </a:cxn>
                  <a:cxn ang="0">
                    <a:pos x="31" y="121"/>
                  </a:cxn>
                  <a:cxn ang="0">
                    <a:pos x="25" y="121"/>
                  </a:cxn>
                  <a:cxn ang="0">
                    <a:pos x="22" y="119"/>
                  </a:cxn>
                  <a:cxn ang="0">
                    <a:pos x="16" y="119"/>
                  </a:cxn>
                  <a:cxn ang="0">
                    <a:pos x="10" y="119"/>
                  </a:cxn>
                  <a:cxn ang="0">
                    <a:pos x="6" y="117"/>
                  </a:cxn>
                  <a:cxn ang="0">
                    <a:pos x="0" y="117"/>
                  </a:cxn>
                  <a:cxn ang="0">
                    <a:pos x="0" y="98"/>
                  </a:cxn>
                  <a:cxn ang="0">
                    <a:pos x="0" y="78"/>
                  </a:cxn>
                  <a:cxn ang="0">
                    <a:pos x="2" y="61"/>
                  </a:cxn>
                  <a:cxn ang="0">
                    <a:pos x="10" y="44"/>
                  </a:cxn>
                  <a:cxn ang="0">
                    <a:pos x="14" y="38"/>
                  </a:cxn>
                  <a:cxn ang="0">
                    <a:pos x="16" y="32"/>
                  </a:cxn>
                  <a:cxn ang="0">
                    <a:pos x="18" y="25"/>
                  </a:cxn>
                  <a:cxn ang="0">
                    <a:pos x="22" y="17"/>
                  </a:cxn>
                  <a:cxn ang="0">
                    <a:pos x="25" y="9"/>
                  </a:cxn>
                  <a:cxn ang="0">
                    <a:pos x="27" y="5"/>
                  </a:cxn>
                  <a:cxn ang="0">
                    <a:pos x="31" y="0"/>
                  </a:cxn>
                  <a:cxn ang="0">
                    <a:pos x="35" y="0"/>
                  </a:cxn>
                  <a:cxn ang="0">
                    <a:pos x="37" y="11"/>
                  </a:cxn>
                  <a:cxn ang="0">
                    <a:pos x="35" y="25"/>
                  </a:cxn>
                  <a:cxn ang="0">
                    <a:pos x="31" y="38"/>
                  </a:cxn>
                  <a:cxn ang="0">
                    <a:pos x="37" y="50"/>
                  </a:cxn>
                  <a:cxn ang="0">
                    <a:pos x="45" y="50"/>
                  </a:cxn>
                  <a:cxn ang="0">
                    <a:pos x="52" y="46"/>
                  </a:cxn>
                  <a:cxn ang="0">
                    <a:pos x="60" y="40"/>
                  </a:cxn>
                  <a:cxn ang="0">
                    <a:pos x="62" y="32"/>
                  </a:cxn>
                  <a:cxn ang="0">
                    <a:pos x="60" y="32"/>
                  </a:cxn>
                  <a:cxn ang="0">
                    <a:pos x="60" y="32"/>
                  </a:cxn>
                  <a:cxn ang="0">
                    <a:pos x="60" y="32"/>
                  </a:cxn>
                  <a:cxn ang="0">
                    <a:pos x="58" y="34"/>
                  </a:cxn>
                  <a:cxn ang="0">
                    <a:pos x="58" y="36"/>
                  </a:cxn>
                  <a:cxn ang="0">
                    <a:pos x="56" y="36"/>
                  </a:cxn>
                  <a:cxn ang="0">
                    <a:pos x="56" y="36"/>
                  </a:cxn>
                  <a:cxn ang="0">
                    <a:pos x="56" y="32"/>
                  </a:cxn>
                  <a:cxn ang="0">
                    <a:pos x="56" y="30"/>
                  </a:cxn>
                  <a:cxn ang="0">
                    <a:pos x="56" y="27"/>
                  </a:cxn>
                  <a:cxn ang="0">
                    <a:pos x="56" y="25"/>
                  </a:cxn>
                  <a:cxn ang="0">
                    <a:pos x="68" y="27"/>
                  </a:cxn>
                  <a:cxn ang="0">
                    <a:pos x="73" y="32"/>
                  </a:cxn>
                  <a:cxn ang="0">
                    <a:pos x="79" y="40"/>
                  </a:cxn>
                  <a:cxn ang="0">
                    <a:pos x="81" y="50"/>
                  </a:cxn>
                  <a:cxn ang="0">
                    <a:pos x="81" y="61"/>
                  </a:cxn>
                  <a:cxn ang="0">
                    <a:pos x="79" y="69"/>
                  </a:cxn>
                  <a:cxn ang="0">
                    <a:pos x="77" y="80"/>
                  </a:cxn>
                  <a:cxn ang="0">
                    <a:pos x="73" y="88"/>
                  </a:cxn>
                  <a:cxn ang="0">
                    <a:pos x="70" y="94"/>
                  </a:cxn>
                  <a:cxn ang="0">
                    <a:pos x="66" y="98"/>
                  </a:cxn>
                  <a:cxn ang="0">
                    <a:pos x="62" y="103"/>
                  </a:cxn>
                  <a:cxn ang="0">
                    <a:pos x="58" y="107"/>
                  </a:cxn>
                  <a:cxn ang="0">
                    <a:pos x="54" y="113"/>
                  </a:cxn>
                  <a:cxn ang="0">
                    <a:pos x="50" y="117"/>
                  </a:cxn>
                  <a:cxn ang="0">
                    <a:pos x="47" y="123"/>
                  </a:cxn>
                  <a:cxn ang="0">
                    <a:pos x="43" y="126"/>
                  </a:cxn>
                  <a:cxn ang="0">
                    <a:pos x="43" y="126"/>
                  </a:cxn>
                </a:cxnLst>
                <a:rect l="0" t="0" r="r" b="b"/>
                <a:pathLst>
                  <a:path w="81" h="126">
                    <a:moveTo>
                      <a:pt x="43" y="126"/>
                    </a:moveTo>
                    <a:lnTo>
                      <a:pt x="35" y="125"/>
                    </a:lnTo>
                    <a:lnTo>
                      <a:pt x="31" y="121"/>
                    </a:lnTo>
                    <a:lnTo>
                      <a:pt x="25" y="121"/>
                    </a:lnTo>
                    <a:lnTo>
                      <a:pt x="22" y="119"/>
                    </a:lnTo>
                    <a:lnTo>
                      <a:pt x="16" y="119"/>
                    </a:lnTo>
                    <a:lnTo>
                      <a:pt x="10" y="119"/>
                    </a:lnTo>
                    <a:lnTo>
                      <a:pt x="6" y="117"/>
                    </a:lnTo>
                    <a:lnTo>
                      <a:pt x="0" y="117"/>
                    </a:lnTo>
                    <a:lnTo>
                      <a:pt x="0" y="98"/>
                    </a:lnTo>
                    <a:lnTo>
                      <a:pt x="0" y="78"/>
                    </a:lnTo>
                    <a:lnTo>
                      <a:pt x="2" y="61"/>
                    </a:lnTo>
                    <a:lnTo>
                      <a:pt x="10" y="44"/>
                    </a:lnTo>
                    <a:lnTo>
                      <a:pt x="14" y="38"/>
                    </a:lnTo>
                    <a:lnTo>
                      <a:pt x="16" y="32"/>
                    </a:lnTo>
                    <a:lnTo>
                      <a:pt x="18" y="25"/>
                    </a:lnTo>
                    <a:lnTo>
                      <a:pt x="22" y="17"/>
                    </a:lnTo>
                    <a:lnTo>
                      <a:pt x="25" y="9"/>
                    </a:lnTo>
                    <a:lnTo>
                      <a:pt x="27" y="5"/>
                    </a:lnTo>
                    <a:lnTo>
                      <a:pt x="31" y="0"/>
                    </a:lnTo>
                    <a:lnTo>
                      <a:pt x="35" y="0"/>
                    </a:lnTo>
                    <a:lnTo>
                      <a:pt x="37" y="11"/>
                    </a:lnTo>
                    <a:lnTo>
                      <a:pt x="35" y="25"/>
                    </a:lnTo>
                    <a:lnTo>
                      <a:pt x="31" y="38"/>
                    </a:lnTo>
                    <a:lnTo>
                      <a:pt x="37" y="50"/>
                    </a:lnTo>
                    <a:lnTo>
                      <a:pt x="45" y="50"/>
                    </a:lnTo>
                    <a:lnTo>
                      <a:pt x="52" y="46"/>
                    </a:lnTo>
                    <a:lnTo>
                      <a:pt x="60" y="40"/>
                    </a:lnTo>
                    <a:lnTo>
                      <a:pt x="62" y="32"/>
                    </a:lnTo>
                    <a:lnTo>
                      <a:pt x="60" y="32"/>
                    </a:lnTo>
                    <a:lnTo>
                      <a:pt x="60" y="32"/>
                    </a:lnTo>
                    <a:lnTo>
                      <a:pt x="60" y="32"/>
                    </a:lnTo>
                    <a:lnTo>
                      <a:pt x="58" y="34"/>
                    </a:lnTo>
                    <a:lnTo>
                      <a:pt x="58" y="36"/>
                    </a:lnTo>
                    <a:lnTo>
                      <a:pt x="56" y="36"/>
                    </a:lnTo>
                    <a:lnTo>
                      <a:pt x="56" y="36"/>
                    </a:lnTo>
                    <a:lnTo>
                      <a:pt x="56" y="32"/>
                    </a:lnTo>
                    <a:lnTo>
                      <a:pt x="56" y="30"/>
                    </a:lnTo>
                    <a:lnTo>
                      <a:pt x="56" y="27"/>
                    </a:lnTo>
                    <a:lnTo>
                      <a:pt x="56" y="25"/>
                    </a:lnTo>
                    <a:lnTo>
                      <a:pt x="68" y="27"/>
                    </a:lnTo>
                    <a:lnTo>
                      <a:pt x="73" y="32"/>
                    </a:lnTo>
                    <a:lnTo>
                      <a:pt x="79" y="40"/>
                    </a:lnTo>
                    <a:lnTo>
                      <a:pt x="81" y="50"/>
                    </a:lnTo>
                    <a:lnTo>
                      <a:pt x="81" y="61"/>
                    </a:lnTo>
                    <a:lnTo>
                      <a:pt x="79" y="69"/>
                    </a:lnTo>
                    <a:lnTo>
                      <a:pt x="77" y="80"/>
                    </a:lnTo>
                    <a:lnTo>
                      <a:pt x="73" y="88"/>
                    </a:lnTo>
                    <a:lnTo>
                      <a:pt x="70" y="94"/>
                    </a:lnTo>
                    <a:lnTo>
                      <a:pt x="66" y="98"/>
                    </a:lnTo>
                    <a:lnTo>
                      <a:pt x="62" y="103"/>
                    </a:lnTo>
                    <a:lnTo>
                      <a:pt x="58" y="107"/>
                    </a:lnTo>
                    <a:lnTo>
                      <a:pt x="54" y="113"/>
                    </a:lnTo>
                    <a:lnTo>
                      <a:pt x="50" y="117"/>
                    </a:lnTo>
                    <a:lnTo>
                      <a:pt x="47" y="123"/>
                    </a:lnTo>
                    <a:lnTo>
                      <a:pt x="43" y="126"/>
                    </a:lnTo>
                    <a:lnTo>
                      <a:pt x="43" y="126"/>
                    </a:lnTo>
                    <a:close/>
                  </a:path>
                </a:pathLst>
              </a:custGeom>
              <a:noFill/>
              <a:ln w="7938">
                <a:solidFill>
                  <a:srgbClr val="000000"/>
                </a:solidFill>
                <a:prstDash val="solid"/>
                <a:round/>
                <a:headEnd/>
                <a:tailEnd/>
              </a:ln>
            </p:spPr>
            <p:txBody>
              <a:bodyPr/>
              <a:lstStyle/>
              <a:p>
                <a:endParaRPr lang="es-AR"/>
              </a:p>
            </p:txBody>
          </p:sp>
        </p:grpSp>
        <p:grpSp>
          <p:nvGrpSpPr>
            <p:cNvPr id="51284" name="Group 84"/>
            <p:cNvGrpSpPr>
              <a:grpSpLocks/>
            </p:cNvGrpSpPr>
            <p:nvPr/>
          </p:nvGrpSpPr>
          <p:grpSpPr bwMode="auto">
            <a:xfrm>
              <a:off x="451" y="2263"/>
              <a:ext cx="40" cy="41"/>
              <a:chOff x="1694" y="2125"/>
              <a:chExt cx="67" cy="75"/>
            </a:xfrm>
          </p:grpSpPr>
          <p:sp>
            <p:nvSpPr>
              <p:cNvPr id="51285" name="Freeform 85"/>
              <p:cNvSpPr>
                <a:spLocks/>
              </p:cNvSpPr>
              <p:nvPr/>
            </p:nvSpPr>
            <p:spPr bwMode="auto">
              <a:xfrm>
                <a:off x="1694" y="2125"/>
                <a:ext cx="67" cy="75"/>
              </a:xfrm>
              <a:custGeom>
                <a:avLst/>
                <a:gdLst/>
                <a:ahLst/>
                <a:cxnLst>
                  <a:cxn ang="0">
                    <a:pos x="34" y="75"/>
                  </a:cxn>
                  <a:cxn ang="0">
                    <a:pos x="27" y="71"/>
                  </a:cxn>
                  <a:cxn ang="0">
                    <a:pos x="19" y="65"/>
                  </a:cxn>
                  <a:cxn ang="0">
                    <a:pos x="13" y="57"/>
                  </a:cxn>
                  <a:cxn ang="0">
                    <a:pos x="7" y="48"/>
                  </a:cxn>
                  <a:cxn ang="0">
                    <a:pos x="4" y="38"/>
                  </a:cxn>
                  <a:cxn ang="0">
                    <a:pos x="2" y="29"/>
                  </a:cxn>
                  <a:cxn ang="0">
                    <a:pos x="0" y="19"/>
                  </a:cxn>
                  <a:cxn ang="0">
                    <a:pos x="0" y="11"/>
                  </a:cxn>
                  <a:cxn ang="0">
                    <a:pos x="6" y="11"/>
                  </a:cxn>
                  <a:cxn ang="0">
                    <a:pos x="13" y="9"/>
                  </a:cxn>
                  <a:cxn ang="0">
                    <a:pos x="19" y="9"/>
                  </a:cxn>
                  <a:cxn ang="0">
                    <a:pos x="25" y="5"/>
                  </a:cxn>
                  <a:cxn ang="0">
                    <a:pos x="31" y="4"/>
                  </a:cxn>
                  <a:cxn ang="0">
                    <a:pos x="36" y="2"/>
                  </a:cxn>
                  <a:cxn ang="0">
                    <a:pos x="42" y="0"/>
                  </a:cxn>
                  <a:cxn ang="0">
                    <a:pos x="48" y="0"/>
                  </a:cxn>
                  <a:cxn ang="0">
                    <a:pos x="50" y="9"/>
                  </a:cxn>
                  <a:cxn ang="0">
                    <a:pos x="52" y="17"/>
                  </a:cxn>
                  <a:cxn ang="0">
                    <a:pos x="57" y="23"/>
                  </a:cxn>
                  <a:cxn ang="0">
                    <a:pos x="67" y="29"/>
                  </a:cxn>
                  <a:cxn ang="0">
                    <a:pos x="65" y="36"/>
                  </a:cxn>
                  <a:cxn ang="0">
                    <a:pos x="63" y="42"/>
                  </a:cxn>
                  <a:cxn ang="0">
                    <a:pos x="61" y="50"/>
                  </a:cxn>
                  <a:cxn ang="0">
                    <a:pos x="57" y="57"/>
                  </a:cxn>
                  <a:cxn ang="0">
                    <a:pos x="52" y="63"/>
                  </a:cxn>
                  <a:cxn ang="0">
                    <a:pos x="46" y="69"/>
                  </a:cxn>
                  <a:cxn ang="0">
                    <a:pos x="40" y="73"/>
                  </a:cxn>
                  <a:cxn ang="0">
                    <a:pos x="34" y="75"/>
                  </a:cxn>
                </a:cxnLst>
                <a:rect l="0" t="0" r="r" b="b"/>
                <a:pathLst>
                  <a:path w="67" h="75">
                    <a:moveTo>
                      <a:pt x="34" y="75"/>
                    </a:moveTo>
                    <a:lnTo>
                      <a:pt x="27" y="71"/>
                    </a:lnTo>
                    <a:lnTo>
                      <a:pt x="19" y="65"/>
                    </a:lnTo>
                    <a:lnTo>
                      <a:pt x="13" y="57"/>
                    </a:lnTo>
                    <a:lnTo>
                      <a:pt x="7" y="48"/>
                    </a:lnTo>
                    <a:lnTo>
                      <a:pt x="4" y="38"/>
                    </a:lnTo>
                    <a:lnTo>
                      <a:pt x="2" y="29"/>
                    </a:lnTo>
                    <a:lnTo>
                      <a:pt x="0" y="19"/>
                    </a:lnTo>
                    <a:lnTo>
                      <a:pt x="0" y="11"/>
                    </a:lnTo>
                    <a:lnTo>
                      <a:pt x="6" y="11"/>
                    </a:lnTo>
                    <a:lnTo>
                      <a:pt x="13" y="9"/>
                    </a:lnTo>
                    <a:lnTo>
                      <a:pt x="19" y="9"/>
                    </a:lnTo>
                    <a:lnTo>
                      <a:pt x="25" y="5"/>
                    </a:lnTo>
                    <a:lnTo>
                      <a:pt x="31" y="4"/>
                    </a:lnTo>
                    <a:lnTo>
                      <a:pt x="36" y="2"/>
                    </a:lnTo>
                    <a:lnTo>
                      <a:pt x="42" y="0"/>
                    </a:lnTo>
                    <a:lnTo>
                      <a:pt x="48" y="0"/>
                    </a:lnTo>
                    <a:lnTo>
                      <a:pt x="50" y="9"/>
                    </a:lnTo>
                    <a:lnTo>
                      <a:pt x="52" y="17"/>
                    </a:lnTo>
                    <a:lnTo>
                      <a:pt x="57" y="23"/>
                    </a:lnTo>
                    <a:lnTo>
                      <a:pt x="67" y="29"/>
                    </a:lnTo>
                    <a:lnTo>
                      <a:pt x="65" y="36"/>
                    </a:lnTo>
                    <a:lnTo>
                      <a:pt x="63" y="42"/>
                    </a:lnTo>
                    <a:lnTo>
                      <a:pt x="61" y="50"/>
                    </a:lnTo>
                    <a:lnTo>
                      <a:pt x="57" y="57"/>
                    </a:lnTo>
                    <a:lnTo>
                      <a:pt x="52" y="63"/>
                    </a:lnTo>
                    <a:lnTo>
                      <a:pt x="46" y="69"/>
                    </a:lnTo>
                    <a:lnTo>
                      <a:pt x="40" y="73"/>
                    </a:lnTo>
                    <a:lnTo>
                      <a:pt x="34" y="75"/>
                    </a:lnTo>
                    <a:close/>
                  </a:path>
                </a:pathLst>
              </a:custGeom>
              <a:solidFill>
                <a:schemeClr val="hlink"/>
              </a:solidFill>
              <a:ln w="9525">
                <a:solidFill>
                  <a:schemeClr val="hlink"/>
                </a:solidFill>
                <a:round/>
                <a:headEnd/>
                <a:tailEnd/>
              </a:ln>
            </p:spPr>
            <p:txBody>
              <a:bodyPr/>
              <a:lstStyle/>
              <a:p>
                <a:endParaRPr lang="es-AR"/>
              </a:p>
            </p:txBody>
          </p:sp>
          <p:sp>
            <p:nvSpPr>
              <p:cNvPr id="51286" name="Freeform 86"/>
              <p:cNvSpPr>
                <a:spLocks/>
              </p:cNvSpPr>
              <p:nvPr/>
            </p:nvSpPr>
            <p:spPr bwMode="auto">
              <a:xfrm>
                <a:off x="1694" y="2125"/>
                <a:ext cx="67" cy="75"/>
              </a:xfrm>
              <a:custGeom>
                <a:avLst/>
                <a:gdLst/>
                <a:ahLst/>
                <a:cxnLst>
                  <a:cxn ang="0">
                    <a:pos x="34" y="75"/>
                  </a:cxn>
                  <a:cxn ang="0">
                    <a:pos x="27" y="71"/>
                  </a:cxn>
                  <a:cxn ang="0">
                    <a:pos x="19" y="65"/>
                  </a:cxn>
                  <a:cxn ang="0">
                    <a:pos x="13" y="57"/>
                  </a:cxn>
                  <a:cxn ang="0">
                    <a:pos x="7" y="48"/>
                  </a:cxn>
                  <a:cxn ang="0">
                    <a:pos x="4" y="38"/>
                  </a:cxn>
                  <a:cxn ang="0">
                    <a:pos x="2" y="29"/>
                  </a:cxn>
                  <a:cxn ang="0">
                    <a:pos x="0" y="19"/>
                  </a:cxn>
                  <a:cxn ang="0">
                    <a:pos x="0" y="11"/>
                  </a:cxn>
                  <a:cxn ang="0">
                    <a:pos x="6" y="11"/>
                  </a:cxn>
                  <a:cxn ang="0">
                    <a:pos x="13" y="9"/>
                  </a:cxn>
                  <a:cxn ang="0">
                    <a:pos x="19" y="9"/>
                  </a:cxn>
                  <a:cxn ang="0">
                    <a:pos x="25" y="5"/>
                  </a:cxn>
                  <a:cxn ang="0">
                    <a:pos x="31" y="4"/>
                  </a:cxn>
                  <a:cxn ang="0">
                    <a:pos x="36" y="2"/>
                  </a:cxn>
                  <a:cxn ang="0">
                    <a:pos x="42" y="0"/>
                  </a:cxn>
                  <a:cxn ang="0">
                    <a:pos x="48" y="0"/>
                  </a:cxn>
                  <a:cxn ang="0">
                    <a:pos x="50" y="9"/>
                  </a:cxn>
                  <a:cxn ang="0">
                    <a:pos x="52" y="17"/>
                  </a:cxn>
                  <a:cxn ang="0">
                    <a:pos x="57" y="23"/>
                  </a:cxn>
                  <a:cxn ang="0">
                    <a:pos x="67" y="29"/>
                  </a:cxn>
                  <a:cxn ang="0">
                    <a:pos x="65" y="36"/>
                  </a:cxn>
                  <a:cxn ang="0">
                    <a:pos x="63" y="42"/>
                  </a:cxn>
                  <a:cxn ang="0">
                    <a:pos x="61" y="50"/>
                  </a:cxn>
                  <a:cxn ang="0">
                    <a:pos x="57" y="57"/>
                  </a:cxn>
                  <a:cxn ang="0">
                    <a:pos x="52" y="63"/>
                  </a:cxn>
                  <a:cxn ang="0">
                    <a:pos x="46" y="69"/>
                  </a:cxn>
                  <a:cxn ang="0">
                    <a:pos x="40" y="73"/>
                  </a:cxn>
                  <a:cxn ang="0">
                    <a:pos x="34" y="75"/>
                  </a:cxn>
                </a:cxnLst>
                <a:rect l="0" t="0" r="r" b="b"/>
                <a:pathLst>
                  <a:path w="67" h="75">
                    <a:moveTo>
                      <a:pt x="34" y="75"/>
                    </a:moveTo>
                    <a:lnTo>
                      <a:pt x="27" y="71"/>
                    </a:lnTo>
                    <a:lnTo>
                      <a:pt x="19" y="65"/>
                    </a:lnTo>
                    <a:lnTo>
                      <a:pt x="13" y="57"/>
                    </a:lnTo>
                    <a:lnTo>
                      <a:pt x="7" y="48"/>
                    </a:lnTo>
                    <a:lnTo>
                      <a:pt x="4" y="38"/>
                    </a:lnTo>
                    <a:lnTo>
                      <a:pt x="2" y="29"/>
                    </a:lnTo>
                    <a:lnTo>
                      <a:pt x="0" y="19"/>
                    </a:lnTo>
                    <a:lnTo>
                      <a:pt x="0" y="11"/>
                    </a:lnTo>
                    <a:lnTo>
                      <a:pt x="6" y="11"/>
                    </a:lnTo>
                    <a:lnTo>
                      <a:pt x="13" y="9"/>
                    </a:lnTo>
                    <a:lnTo>
                      <a:pt x="19" y="9"/>
                    </a:lnTo>
                    <a:lnTo>
                      <a:pt x="25" y="5"/>
                    </a:lnTo>
                    <a:lnTo>
                      <a:pt x="31" y="4"/>
                    </a:lnTo>
                    <a:lnTo>
                      <a:pt x="36" y="2"/>
                    </a:lnTo>
                    <a:lnTo>
                      <a:pt x="42" y="0"/>
                    </a:lnTo>
                    <a:lnTo>
                      <a:pt x="48" y="0"/>
                    </a:lnTo>
                    <a:lnTo>
                      <a:pt x="50" y="9"/>
                    </a:lnTo>
                    <a:lnTo>
                      <a:pt x="52" y="17"/>
                    </a:lnTo>
                    <a:lnTo>
                      <a:pt x="57" y="23"/>
                    </a:lnTo>
                    <a:lnTo>
                      <a:pt x="67" y="29"/>
                    </a:lnTo>
                    <a:lnTo>
                      <a:pt x="65" y="36"/>
                    </a:lnTo>
                    <a:lnTo>
                      <a:pt x="63" y="42"/>
                    </a:lnTo>
                    <a:lnTo>
                      <a:pt x="61" y="50"/>
                    </a:lnTo>
                    <a:lnTo>
                      <a:pt x="57" y="57"/>
                    </a:lnTo>
                    <a:lnTo>
                      <a:pt x="52" y="63"/>
                    </a:lnTo>
                    <a:lnTo>
                      <a:pt x="46" y="69"/>
                    </a:lnTo>
                    <a:lnTo>
                      <a:pt x="40" y="73"/>
                    </a:lnTo>
                    <a:lnTo>
                      <a:pt x="34" y="75"/>
                    </a:lnTo>
                    <a:close/>
                  </a:path>
                </a:pathLst>
              </a:custGeom>
              <a:solidFill>
                <a:schemeClr val="hlink"/>
              </a:solidFill>
              <a:ln w="7938">
                <a:solidFill>
                  <a:schemeClr val="hlink"/>
                </a:solidFill>
                <a:prstDash val="solid"/>
                <a:round/>
                <a:headEnd/>
                <a:tailEnd/>
              </a:ln>
            </p:spPr>
            <p:txBody>
              <a:bodyPr/>
              <a:lstStyle/>
              <a:p>
                <a:endParaRPr lang="es-AR"/>
              </a:p>
            </p:txBody>
          </p:sp>
        </p:grpSp>
        <p:grpSp>
          <p:nvGrpSpPr>
            <p:cNvPr id="51287" name="Group 87"/>
            <p:cNvGrpSpPr>
              <a:grpSpLocks/>
            </p:cNvGrpSpPr>
            <p:nvPr/>
          </p:nvGrpSpPr>
          <p:grpSpPr bwMode="auto">
            <a:xfrm>
              <a:off x="448" y="2199"/>
              <a:ext cx="126" cy="69"/>
              <a:chOff x="1688" y="2006"/>
              <a:chExt cx="211" cy="128"/>
            </a:xfrm>
          </p:grpSpPr>
          <p:sp>
            <p:nvSpPr>
              <p:cNvPr id="51288" name="Freeform 88"/>
              <p:cNvSpPr>
                <a:spLocks/>
              </p:cNvSpPr>
              <p:nvPr/>
            </p:nvSpPr>
            <p:spPr bwMode="auto">
              <a:xfrm>
                <a:off x="1688" y="2006"/>
                <a:ext cx="211" cy="128"/>
              </a:xfrm>
              <a:custGeom>
                <a:avLst/>
                <a:gdLst/>
                <a:ahLst/>
                <a:cxnLst>
                  <a:cxn ang="0">
                    <a:pos x="2" y="128"/>
                  </a:cxn>
                  <a:cxn ang="0">
                    <a:pos x="2" y="124"/>
                  </a:cxn>
                  <a:cxn ang="0">
                    <a:pos x="2" y="121"/>
                  </a:cxn>
                  <a:cxn ang="0">
                    <a:pos x="0" y="119"/>
                  </a:cxn>
                  <a:cxn ang="0">
                    <a:pos x="0" y="117"/>
                  </a:cxn>
                  <a:cxn ang="0">
                    <a:pos x="13" y="119"/>
                  </a:cxn>
                  <a:cxn ang="0">
                    <a:pos x="31" y="117"/>
                  </a:cxn>
                  <a:cxn ang="0">
                    <a:pos x="48" y="109"/>
                  </a:cxn>
                  <a:cxn ang="0">
                    <a:pos x="65" y="100"/>
                  </a:cxn>
                  <a:cxn ang="0">
                    <a:pos x="81" y="88"/>
                  </a:cxn>
                  <a:cxn ang="0">
                    <a:pos x="96" y="75"/>
                  </a:cxn>
                  <a:cxn ang="0">
                    <a:pos x="109" y="65"/>
                  </a:cxn>
                  <a:cxn ang="0">
                    <a:pos x="123" y="53"/>
                  </a:cxn>
                  <a:cxn ang="0">
                    <a:pos x="131" y="48"/>
                  </a:cxn>
                  <a:cxn ang="0">
                    <a:pos x="136" y="38"/>
                  </a:cxn>
                  <a:cxn ang="0">
                    <a:pos x="140" y="27"/>
                  </a:cxn>
                  <a:cxn ang="0">
                    <a:pos x="142" y="17"/>
                  </a:cxn>
                  <a:cxn ang="0">
                    <a:pos x="140" y="15"/>
                  </a:cxn>
                  <a:cxn ang="0">
                    <a:pos x="140" y="13"/>
                  </a:cxn>
                  <a:cxn ang="0">
                    <a:pos x="140" y="11"/>
                  </a:cxn>
                  <a:cxn ang="0">
                    <a:pos x="140" y="11"/>
                  </a:cxn>
                  <a:cxn ang="0">
                    <a:pos x="148" y="9"/>
                  </a:cxn>
                  <a:cxn ang="0">
                    <a:pos x="156" y="7"/>
                  </a:cxn>
                  <a:cxn ang="0">
                    <a:pos x="165" y="4"/>
                  </a:cxn>
                  <a:cxn ang="0">
                    <a:pos x="175" y="2"/>
                  </a:cxn>
                  <a:cxn ang="0">
                    <a:pos x="182" y="2"/>
                  </a:cxn>
                  <a:cxn ang="0">
                    <a:pos x="192" y="0"/>
                  </a:cxn>
                  <a:cxn ang="0">
                    <a:pos x="200" y="0"/>
                  </a:cxn>
                  <a:cxn ang="0">
                    <a:pos x="207" y="0"/>
                  </a:cxn>
                  <a:cxn ang="0">
                    <a:pos x="211" y="7"/>
                  </a:cxn>
                  <a:cxn ang="0">
                    <a:pos x="205" y="17"/>
                  </a:cxn>
                  <a:cxn ang="0">
                    <a:pos x="192" y="28"/>
                  </a:cxn>
                  <a:cxn ang="0">
                    <a:pos x="177" y="40"/>
                  </a:cxn>
                  <a:cxn ang="0">
                    <a:pos x="159" y="52"/>
                  </a:cxn>
                  <a:cxn ang="0">
                    <a:pos x="142" y="61"/>
                  </a:cxn>
                  <a:cxn ang="0">
                    <a:pos x="131" y="69"/>
                  </a:cxn>
                  <a:cxn ang="0">
                    <a:pos x="125" y="71"/>
                  </a:cxn>
                  <a:cxn ang="0">
                    <a:pos x="121" y="75"/>
                  </a:cxn>
                  <a:cxn ang="0">
                    <a:pos x="115" y="78"/>
                  </a:cxn>
                  <a:cxn ang="0">
                    <a:pos x="109" y="82"/>
                  </a:cxn>
                  <a:cxn ang="0">
                    <a:pos x="104" y="86"/>
                  </a:cxn>
                  <a:cxn ang="0">
                    <a:pos x="96" y="90"/>
                  </a:cxn>
                  <a:cxn ang="0">
                    <a:pos x="90" y="94"/>
                  </a:cxn>
                  <a:cxn ang="0">
                    <a:pos x="86" y="96"/>
                  </a:cxn>
                  <a:cxn ang="0">
                    <a:pos x="83" y="96"/>
                  </a:cxn>
                  <a:cxn ang="0">
                    <a:pos x="75" y="101"/>
                  </a:cxn>
                  <a:cxn ang="0">
                    <a:pos x="67" y="107"/>
                  </a:cxn>
                  <a:cxn ang="0">
                    <a:pos x="56" y="113"/>
                  </a:cxn>
                  <a:cxn ang="0">
                    <a:pos x="44" y="119"/>
                  </a:cxn>
                  <a:cxn ang="0">
                    <a:pos x="33" y="123"/>
                  </a:cxn>
                  <a:cxn ang="0">
                    <a:pos x="21" y="126"/>
                  </a:cxn>
                  <a:cxn ang="0">
                    <a:pos x="12" y="128"/>
                  </a:cxn>
                  <a:cxn ang="0">
                    <a:pos x="2" y="128"/>
                  </a:cxn>
                </a:cxnLst>
                <a:rect l="0" t="0" r="r" b="b"/>
                <a:pathLst>
                  <a:path w="211" h="128">
                    <a:moveTo>
                      <a:pt x="2" y="128"/>
                    </a:moveTo>
                    <a:lnTo>
                      <a:pt x="2" y="124"/>
                    </a:lnTo>
                    <a:lnTo>
                      <a:pt x="2" y="121"/>
                    </a:lnTo>
                    <a:lnTo>
                      <a:pt x="0" y="119"/>
                    </a:lnTo>
                    <a:lnTo>
                      <a:pt x="0" y="117"/>
                    </a:lnTo>
                    <a:lnTo>
                      <a:pt x="13" y="119"/>
                    </a:lnTo>
                    <a:lnTo>
                      <a:pt x="31" y="117"/>
                    </a:lnTo>
                    <a:lnTo>
                      <a:pt x="48" y="109"/>
                    </a:lnTo>
                    <a:lnTo>
                      <a:pt x="65" y="100"/>
                    </a:lnTo>
                    <a:lnTo>
                      <a:pt x="81" y="88"/>
                    </a:lnTo>
                    <a:lnTo>
                      <a:pt x="96" y="75"/>
                    </a:lnTo>
                    <a:lnTo>
                      <a:pt x="109" y="65"/>
                    </a:lnTo>
                    <a:lnTo>
                      <a:pt x="123" y="53"/>
                    </a:lnTo>
                    <a:lnTo>
                      <a:pt x="131" y="48"/>
                    </a:lnTo>
                    <a:lnTo>
                      <a:pt x="136" y="38"/>
                    </a:lnTo>
                    <a:lnTo>
                      <a:pt x="140" y="27"/>
                    </a:lnTo>
                    <a:lnTo>
                      <a:pt x="142" y="17"/>
                    </a:lnTo>
                    <a:lnTo>
                      <a:pt x="140" y="15"/>
                    </a:lnTo>
                    <a:lnTo>
                      <a:pt x="140" y="13"/>
                    </a:lnTo>
                    <a:lnTo>
                      <a:pt x="140" y="11"/>
                    </a:lnTo>
                    <a:lnTo>
                      <a:pt x="140" y="11"/>
                    </a:lnTo>
                    <a:lnTo>
                      <a:pt x="148" y="9"/>
                    </a:lnTo>
                    <a:lnTo>
                      <a:pt x="156" y="7"/>
                    </a:lnTo>
                    <a:lnTo>
                      <a:pt x="165" y="4"/>
                    </a:lnTo>
                    <a:lnTo>
                      <a:pt x="175" y="2"/>
                    </a:lnTo>
                    <a:lnTo>
                      <a:pt x="182" y="2"/>
                    </a:lnTo>
                    <a:lnTo>
                      <a:pt x="192" y="0"/>
                    </a:lnTo>
                    <a:lnTo>
                      <a:pt x="200" y="0"/>
                    </a:lnTo>
                    <a:lnTo>
                      <a:pt x="207" y="0"/>
                    </a:lnTo>
                    <a:lnTo>
                      <a:pt x="211" y="7"/>
                    </a:lnTo>
                    <a:lnTo>
                      <a:pt x="205" y="17"/>
                    </a:lnTo>
                    <a:lnTo>
                      <a:pt x="192" y="28"/>
                    </a:lnTo>
                    <a:lnTo>
                      <a:pt x="177" y="40"/>
                    </a:lnTo>
                    <a:lnTo>
                      <a:pt x="159" y="52"/>
                    </a:lnTo>
                    <a:lnTo>
                      <a:pt x="142" y="61"/>
                    </a:lnTo>
                    <a:lnTo>
                      <a:pt x="131" y="69"/>
                    </a:lnTo>
                    <a:lnTo>
                      <a:pt x="125" y="71"/>
                    </a:lnTo>
                    <a:lnTo>
                      <a:pt x="121" y="75"/>
                    </a:lnTo>
                    <a:lnTo>
                      <a:pt x="115" y="78"/>
                    </a:lnTo>
                    <a:lnTo>
                      <a:pt x="109" y="82"/>
                    </a:lnTo>
                    <a:lnTo>
                      <a:pt x="104" y="86"/>
                    </a:lnTo>
                    <a:lnTo>
                      <a:pt x="96" y="90"/>
                    </a:lnTo>
                    <a:lnTo>
                      <a:pt x="90" y="94"/>
                    </a:lnTo>
                    <a:lnTo>
                      <a:pt x="86" y="96"/>
                    </a:lnTo>
                    <a:lnTo>
                      <a:pt x="83" y="96"/>
                    </a:lnTo>
                    <a:lnTo>
                      <a:pt x="75" y="101"/>
                    </a:lnTo>
                    <a:lnTo>
                      <a:pt x="67" y="107"/>
                    </a:lnTo>
                    <a:lnTo>
                      <a:pt x="56" y="113"/>
                    </a:lnTo>
                    <a:lnTo>
                      <a:pt x="44" y="119"/>
                    </a:lnTo>
                    <a:lnTo>
                      <a:pt x="33" y="123"/>
                    </a:lnTo>
                    <a:lnTo>
                      <a:pt x="21" y="126"/>
                    </a:lnTo>
                    <a:lnTo>
                      <a:pt x="12" y="128"/>
                    </a:lnTo>
                    <a:lnTo>
                      <a:pt x="2" y="128"/>
                    </a:lnTo>
                    <a:close/>
                  </a:path>
                </a:pathLst>
              </a:custGeom>
              <a:solidFill>
                <a:srgbClr val="FFFFFF"/>
              </a:solidFill>
              <a:ln w="9525">
                <a:solidFill>
                  <a:schemeClr val="hlink"/>
                </a:solidFill>
                <a:round/>
                <a:headEnd/>
                <a:tailEnd/>
              </a:ln>
            </p:spPr>
            <p:txBody>
              <a:bodyPr/>
              <a:lstStyle/>
              <a:p>
                <a:endParaRPr lang="es-AR"/>
              </a:p>
            </p:txBody>
          </p:sp>
          <p:sp>
            <p:nvSpPr>
              <p:cNvPr id="51289" name="Freeform 89"/>
              <p:cNvSpPr>
                <a:spLocks/>
              </p:cNvSpPr>
              <p:nvPr/>
            </p:nvSpPr>
            <p:spPr bwMode="auto">
              <a:xfrm>
                <a:off x="1688" y="2006"/>
                <a:ext cx="211" cy="128"/>
              </a:xfrm>
              <a:custGeom>
                <a:avLst/>
                <a:gdLst/>
                <a:ahLst/>
                <a:cxnLst>
                  <a:cxn ang="0">
                    <a:pos x="2" y="128"/>
                  </a:cxn>
                  <a:cxn ang="0">
                    <a:pos x="2" y="124"/>
                  </a:cxn>
                  <a:cxn ang="0">
                    <a:pos x="2" y="121"/>
                  </a:cxn>
                  <a:cxn ang="0">
                    <a:pos x="0" y="119"/>
                  </a:cxn>
                  <a:cxn ang="0">
                    <a:pos x="0" y="117"/>
                  </a:cxn>
                  <a:cxn ang="0">
                    <a:pos x="13" y="119"/>
                  </a:cxn>
                  <a:cxn ang="0">
                    <a:pos x="31" y="117"/>
                  </a:cxn>
                  <a:cxn ang="0">
                    <a:pos x="48" y="109"/>
                  </a:cxn>
                  <a:cxn ang="0">
                    <a:pos x="65" y="100"/>
                  </a:cxn>
                  <a:cxn ang="0">
                    <a:pos x="81" y="88"/>
                  </a:cxn>
                  <a:cxn ang="0">
                    <a:pos x="96" y="75"/>
                  </a:cxn>
                  <a:cxn ang="0">
                    <a:pos x="109" y="65"/>
                  </a:cxn>
                  <a:cxn ang="0">
                    <a:pos x="123" y="53"/>
                  </a:cxn>
                  <a:cxn ang="0">
                    <a:pos x="131" y="48"/>
                  </a:cxn>
                  <a:cxn ang="0">
                    <a:pos x="136" y="38"/>
                  </a:cxn>
                  <a:cxn ang="0">
                    <a:pos x="140" y="27"/>
                  </a:cxn>
                  <a:cxn ang="0">
                    <a:pos x="142" y="17"/>
                  </a:cxn>
                  <a:cxn ang="0">
                    <a:pos x="140" y="15"/>
                  </a:cxn>
                  <a:cxn ang="0">
                    <a:pos x="140" y="13"/>
                  </a:cxn>
                  <a:cxn ang="0">
                    <a:pos x="140" y="11"/>
                  </a:cxn>
                  <a:cxn ang="0">
                    <a:pos x="140" y="11"/>
                  </a:cxn>
                  <a:cxn ang="0">
                    <a:pos x="148" y="9"/>
                  </a:cxn>
                  <a:cxn ang="0">
                    <a:pos x="156" y="7"/>
                  </a:cxn>
                  <a:cxn ang="0">
                    <a:pos x="165" y="4"/>
                  </a:cxn>
                  <a:cxn ang="0">
                    <a:pos x="175" y="2"/>
                  </a:cxn>
                  <a:cxn ang="0">
                    <a:pos x="182" y="2"/>
                  </a:cxn>
                  <a:cxn ang="0">
                    <a:pos x="192" y="0"/>
                  </a:cxn>
                  <a:cxn ang="0">
                    <a:pos x="200" y="0"/>
                  </a:cxn>
                  <a:cxn ang="0">
                    <a:pos x="207" y="0"/>
                  </a:cxn>
                  <a:cxn ang="0">
                    <a:pos x="211" y="7"/>
                  </a:cxn>
                  <a:cxn ang="0">
                    <a:pos x="205" y="17"/>
                  </a:cxn>
                  <a:cxn ang="0">
                    <a:pos x="192" y="28"/>
                  </a:cxn>
                  <a:cxn ang="0">
                    <a:pos x="177" y="40"/>
                  </a:cxn>
                  <a:cxn ang="0">
                    <a:pos x="159" y="52"/>
                  </a:cxn>
                  <a:cxn ang="0">
                    <a:pos x="142" y="61"/>
                  </a:cxn>
                  <a:cxn ang="0">
                    <a:pos x="131" y="69"/>
                  </a:cxn>
                  <a:cxn ang="0">
                    <a:pos x="125" y="71"/>
                  </a:cxn>
                  <a:cxn ang="0">
                    <a:pos x="121" y="75"/>
                  </a:cxn>
                  <a:cxn ang="0">
                    <a:pos x="115" y="78"/>
                  </a:cxn>
                  <a:cxn ang="0">
                    <a:pos x="109" y="82"/>
                  </a:cxn>
                  <a:cxn ang="0">
                    <a:pos x="104" y="86"/>
                  </a:cxn>
                  <a:cxn ang="0">
                    <a:pos x="96" y="90"/>
                  </a:cxn>
                  <a:cxn ang="0">
                    <a:pos x="90" y="94"/>
                  </a:cxn>
                  <a:cxn ang="0">
                    <a:pos x="86" y="96"/>
                  </a:cxn>
                  <a:cxn ang="0">
                    <a:pos x="83" y="96"/>
                  </a:cxn>
                  <a:cxn ang="0">
                    <a:pos x="75" y="101"/>
                  </a:cxn>
                  <a:cxn ang="0">
                    <a:pos x="67" y="107"/>
                  </a:cxn>
                  <a:cxn ang="0">
                    <a:pos x="56" y="113"/>
                  </a:cxn>
                  <a:cxn ang="0">
                    <a:pos x="44" y="119"/>
                  </a:cxn>
                  <a:cxn ang="0">
                    <a:pos x="33" y="123"/>
                  </a:cxn>
                  <a:cxn ang="0">
                    <a:pos x="21" y="126"/>
                  </a:cxn>
                  <a:cxn ang="0">
                    <a:pos x="12" y="128"/>
                  </a:cxn>
                  <a:cxn ang="0">
                    <a:pos x="2" y="128"/>
                  </a:cxn>
                </a:cxnLst>
                <a:rect l="0" t="0" r="r" b="b"/>
                <a:pathLst>
                  <a:path w="211" h="128">
                    <a:moveTo>
                      <a:pt x="2" y="128"/>
                    </a:moveTo>
                    <a:lnTo>
                      <a:pt x="2" y="124"/>
                    </a:lnTo>
                    <a:lnTo>
                      <a:pt x="2" y="121"/>
                    </a:lnTo>
                    <a:lnTo>
                      <a:pt x="0" y="119"/>
                    </a:lnTo>
                    <a:lnTo>
                      <a:pt x="0" y="117"/>
                    </a:lnTo>
                    <a:lnTo>
                      <a:pt x="13" y="119"/>
                    </a:lnTo>
                    <a:lnTo>
                      <a:pt x="31" y="117"/>
                    </a:lnTo>
                    <a:lnTo>
                      <a:pt x="48" y="109"/>
                    </a:lnTo>
                    <a:lnTo>
                      <a:pt x="65" y="100"/>
                    </a:lnTo>
                    <a:lnTo>
                      <a:pt x="81" y="88"/>
                    </a:lnTo>
                    <a:lnTo>
                      <a:pt x="96" y="75"/>
                    </a:lnTo>
                    <a:lnTo>
                      <a:pt x="109" y="65"/>
                    </a:lnTo>
                    <a:lnTo>
                      <a:pt x="123" y="53"/>
                    </a:lnTo>
                    <a:lnTo>
                      <a:pt x="131" y="48"/>
                    </a:lnTo>
                    <a:lnTo>
                      <a:pt x="136" y="38"/>
                    </a:lnTo>
                    <a:lnTo>
                      <a:pt x="140" y="27"/>
                    </a:lnTo>
                    <a:lnTo>
                      <a:pt x="142" y="17"/>
                    </a:lnTo>
                    <a:lnTo>
                      <a:pt x="140" y="15"/>
                    </a:lnTo>
                    <a:lnTo>
                      <a:pt x="140" y="13"/>
                    </a:lnTo>
                    <a:lnTo>
                      <a:pt x="140" y="11"/>
                    </a:lnTo>
                    <a:lnTo>
                      <a:pt x="140" y="11"/>
                    </a:lnTo>
                    <a:lnTo>
                      <a:pt x="148" y="9"/>
                    </a:lnTo>
                    <a:lnTo>
                      <a:pt x="156" y="7"/>
                    </a:lnTo>
                    <a:lnTo>
                      <a:pt x="165" y="4"/>
                    </a:lnTo>
                    <a:lnTo>
                      <a:pt x="175" y="2"/>
                    </a:lnTo>
                    <a:lnTo>
                      <a:pt x="182" y="2"/>
                    </a:lnTo>
                    <a:lnTo>
                      <a:pt x="192" y="0"/>
                    </a:lnTo>
                    <a:lnTo>
                      <a:pt x="200" y="0"/>
                    </a:lnTo>
                    <a:lnTo>
                      <a:pt x="207" y="0"/>
                    </a:lnTo>
                    <a:lnTo>
                      <a:pt x="211" y="7"/>
                    </a:lnTo>
                    <a:lnTo>
                      <a:pt x="205" y="17"/>
                    </a:lnTo>
                    <a:lnTo>
                      <a:pt x="192" y="28"/>
                    </a:lnTo>
                    <a:lnTo>
                      <a:pt x="177" y="40"/>
                    </a:lnTo>
                    <a:lnTo>
                      <a:pt x="159" y="52"/>
                    </a:lnTo>
                    <a:lnTo>
                      <a:pt x="142" y="61"/>
                    </a:lnTo>
                    <a:lnTo>
                      <a:pt x="131" y="69"/>
                    </a:lnTo>
                    <a:lnTo>
                      <a:pt x="125" y="71"/>
                    </a:lnTo>
                    <a:lnTo>
                      <a:pt x="121" y="75"/>
                    </a:lnTo>
                    <a:lnTo>
                      <a:pt x="115" y="78"/>
                    </a:lnTo>
                    <a:lnTo>
                      <a:pt x="109" y="82"/>
                    </a:lnTo>
                    <a:lnTo>
                      <a:pt x="104" y="86"/>
                    </a:lnTo>
                    <a:lnTo>
                      <a:pt x="96" y="90"/>
                    </a:lnTo>
                    <a:lnTo>
                      <a:pt x="90" y="94"/>
                    </a:lnTo>
                    <a:lnTo>
                      <a:pt x="86" y="96"/>
                    </a:lnTo>
                    <a:lnTo>
                      <a:pt x="83" y="96"/>
                    </a:lnTo>
                    <a:lnTo>
                      <a:pt x="75" y="101"/>
                    </a:lnTo>
                    <a:lnTo>
                      <a:pt x="67" y="107"/>
                    </a:lnTo>
                    <a:lnTo>
                      <a:pt x="56" y="113"/>
                    </a:lnTo>
                    <a:lnTo>
                      <a:pt x="44" y="119"/>
                    </a:lnTo>
                    <a:lnTo>
                      <a:pt x="33" y="123"/>
                    </a:lnTo>
                    <a:lnTo>
                      <a:pt x="21" y="126"/>
                    </a:lnTo>
                    <a:lnTo>
                      <a:pt x="12" y="128"/>
                    </a:lnTo>
                    <a:lnTo>
                      <a:pt x="2" y="128"/>
                    </a:lnTo>
                    <a:close/>
                  </a:path>
                </a:pathLst>
              </a:custGeom>
              <a:noFill/>
              <a:ln w="7938">
                <a:solidFill>
                  <a:schemeClr val="hlink"/>
                </a:solidFill>
                <a:prstDash val="solid"/>
                <a:round/>
                <a:headEnd/>
                <a:tailEnd/>
              </a:ln>
            </p:spPr>
            <p:txBody>
              <a:bodyPr/>
              <a:lstStyle/>
              <a:p>
                <a:endParaRPr lang="es-AR"/>
              </a:p>
            </p:txBody>
          </p:sp>
        </p:grpSp>
        <p:grpSp>
          <p:nvGrpSpPr>
            <p:cNvPr id="51290" name="Group 90"/>
            <p:cNvGrpSpPr>
              <a:grpSpLocks/>
            </p:cNvGrpSpPr>
            <p:nvPr/>
          </p:nvGrpSpPr>
          <p:grpSpPr bwMode="auto">
            <a:xfrm>
              <a:off x="714" y="2263"/>
              <a:ext cx="0" cy="2"/>
              <a:chOff x="2132" y="2125"/>
              <a:chExt cx="1" cy="4"/>
            </a:xfrm>
          </p:grpSpPr>
          <p:sp>
            <p:nvSpPr>
              <p:cNvPr id="51291" name="Freeform 91"/>
              <p:cNvSpPr>
                <a:spLocks/>
              </p:cNvSpPr>
              <p:nvPr/>
            </p:nvSpPr>
            <p:spPr bwMode="auto">
              <a:xfrm>
                <a:off x="2132" y="2125"/>
                <a:ext cx="1" cy="4"/>
              </a:xfrm>
              <a:custGeom>
                <a:avLst/>
                <a:gdLst/>
                <a:ahLst/>
                <a:cxnLst>
                  <a:cxn ang="0">
                    <a:pos x="0" y="4"/>
                  </a:cxn>
                  <a:cxn ang="0">
                    <a:pos x="0" y="4"/>
                  </a:cxn>
                  <a:cxn ang="0">
                    <a:pos x="1" y="2"/>
                  </a:cxn>
                  <a:cxn ang="0">
                    <a:pos x="1" y="0"/>
                  </a:cxn>
                  <a:cxn ang="0">
                    <a:pos x="1" y="0"/>
                  </a:cxn>
                  <a:cxn ang="0">
                    <a:pos x="1" y="0"/>
                  </a:cxn>
                  <a:cxn ang="0">
                    <a:pos x="1" y="0"/>
                  </a:cxn>
                  <a:cxn ang="0">
                    <a:pos x="1" y="2"/>
                  </a:cxn>
                  <a:cxn ang="0">
                    <a:pos x="1" y="4"/>
                  </a:cxn>
                  <a:cxn ang="0">
                    <a:pos x="1" y="4"/>
                  </a:cxn>
                  <a:cxn ang="0">
                    <a:pos x="1" y="4"/>
                  </a:cxn>
                  <a:cxn ang="0">
                    <a:pos x="0" y="4"/>
                  </a:cxn>
                </a:cxnLst>
                <a:rect l="0" t="0" r="r" b="b"/>
                <a:pathLst>
                  <a:path w="1" h="4">
                    <a:moveTo>
                      <a:pt x="0" y="4"/>
                    </a:moveTo>
                    <a:lnTo>
                      <a:pt x="0" y="4"/>
                    </a:lnTo>
                    <a:lnTo>
                      <a:pt x="1" y="2"/>
                    </a:lnTo>
                    <a:lnTo>
                      <a:pt x="1" y="0"/>
                    </a:lnTo>
                    <a:lnTo>
                      <a:pt x="1" y="0"/>
                    </a:lnTo>
                    <a:lnTo>
                      <a:pt x="1" y="0"/>
                    </a:lnTo>
                    <a:lnTo>
                      <a:pt x="1" y="0"/>
                    </a:lnTo>
                    <a:lnTo>
                      <a:pt x="1" y="2"/>
                    </a:lnTo>
                    <a:lnTo>
                      <a:pt x="1" y="4"/>
                    </a:lnTo>
                    <a:lnTo>
                      <a:pt x="1" y="4"/>
                    </a:lnTo>
                    <a:lnTo>
                      <a:pt x="1" y="4"/>
                    </a:lnTo>
                    <a:lnTo>
                      <a:pt x="0" y="4"/>
                    </a:lnTo>
                    <a:close/>
                  </a:path>
                </a:pathLst>
              </a:custGeom>
              <a:solidFill>
                <a:srgbClr val="FFFFFF"/>
              </a:solidFill>
              <a:ln w="9525">
                <a:noFill/>
                <a:round/>
                <a:headEnd/>
                <a:tailEnd/>
              </a:ln>
            </p:spPr>
            <p:txBody>
              <a:bodyPr/>
              <a:lstStyle/>
              <a:p>
                <a:endParaRPr lang="es-AR"/>
              </a:p>
            </p:txBody>
          </p:sp>
          <p:sp>
            <p:nvSpPr>
              <p:cNvPr id="51292" name="Freeform 92"/>
              <p:cNvSpPr>
                <a:spLocks/>
              </p:cNvSpPr>
              <p:nvPr/>
            </p:nvSpPr>
            <p:spPr bwMode="auto">
              <a:xfrm>
                <a:off x="2132" y="2125"/>
                <a:ext cx="1" cy="4"/>
              </a:xfrm>
              <a:custGeom>
                <a:avLst/>
                <a:gdLst/>
                <a:ahLst/>
                <a:cxnLst>
                  <a:cxn ang="0">
                    <a:pos x="0" y="4"/>
                  </a:cxn>
                  <a:cxn ang="0">
                    <a:pos x="0" y="4"/>
                  </a:cxn>
                  <a:cxn ang="0">
                    <a:pos x="1" y="2"/>
                  </a:cxn>
                  <a:cxn ang="0">
                    <a:pos x="1" y="0"/>
                  </a:cxn>
                  <a:cxn ang="0">
                    <a:pos x="1" y="0"/>
                  </a:cxn>
                  <a:cxn ang="0">
                    <a:pos x="1" y="0"/>
                  </a:cxn>
                  <a:cxn ang="0">
                    <a:pos x="1" y="0"/>
                  </a:cxn>
                  <a:cxn ang="0">
                    <a:pos x="1" y="2"/>
                  </a:cxn>
                  <a:cxn ang="0">
                    <a:pos x="1" y="4"/>
                  </a:cxn>
                  <a:cxn ang="0">
                    <a:pos x="1" y="4"/>
                  </a:cxn>
                  <a:cxn ang="0">
                    <a:pos x="1" y="4"/>
                  </a:cxn>
                  <a:cxn ang="0">
                    <a:pos x="0" y="4"/>
                  </a:cxn>
                </a:cxnLst>
                <a:rect l="0" t="0" r="r" b="b"/>
                <a:pathLst>
                  <a:path w="1" h="4">
                    <a:moveTo>
                      <a:pt x="0" y="4"/>
                    </a:moveTo>
                    <a:lnTo>
                      <a:pt x="0" y="4"/>
                    </a:lnTo>
                    <a:lnTo>
                      <a:pt x="1" y="2"/>
                    </a:lnTo>
                    <a:lnTo>
                      <a:pt x="1" y="0"/>
                    </a:lnTo>
                    <a:lnTo>
                      <a:pt x="1" y="0"/>
                    </a:lnTo>
                    <a:lnTo>
                      <a:pt x="1" y="0"/>
                    </a:lnTo>
                    <a:lnTo>
                      <a:pt x="1" y="0"/>
                    </a:lnTo>
                    <a:lnTo>
                      <a:pt x="1" y="2"/>
                    </a:lnTo>
                    <a:lnTo>
                      <a:pt x="1" y="4"/>
                    </a:lnTo>
                    <a:lnTo>
                      <a:pt x="1" y="4"/>
                    </a:lnTo>
                    <a:lnTo>
                      <a:pt x="1" y="4"/>
                    </a:lnTo>
                    <a:lnTo>
                      <a:pt x="0" y="4"/>
                    </a:lnTo>
                    <a:close/>
                  </a:path>
                </a:pathLst>
              </a:custGeom>
              <a:noFill/>
              <a:ln w="7938">
                <a:solidFill>
                  <a:srgbClr val="000000"/>
                </a:solidFill>
                <a:prstDash val="solid"/>
                <a:round/>
                <a:headEnd/>
                <a:tailEnd/>
              </a:ln>
            </p:spPr>
            <p:txBody>
              <a:bodyPr/>
              <a:lstStyle/>
              <a:p>
                <a:endParaRPr lang="es-AR"/>
              </a:p>
            </p:txBody>
          </p:sp>
        </p:grpSp>
        <p:grpSp>
          <p:nvGrpSpPr>
            <p:cNvPr id="51293" name="Group 93"/>
            <p:cNvGrpSpPr>
              <a:grpSpLocks/>
            </p:cNvGrpSpPr>
            <p:nvPr/>
          </p:nvGrpSpPr>
          <p:grpSpPr bwMode="auto">
            <a:xfrm>
              <a:off x="490" y="2254"/>
              <a:ext cx="9" cy="8"/>
              <a:chOff x="1759" y="2107"/>
              <a:chExt cx="14" cy="16"/>
            </a:xfrm>
          </p:grpSpPr>
          <p:sp>
            <p:nvSpPr>
              <p:cNvPr id="51294" name="Freeform 94"/>
              <p:cNvSpPr>
                <a:spLocks/>
              </p:cNvSpPr>
              <p:nvPr/>
            </p:nvSpPr>
            <p:spPr bwMode="auto">
              <a:xfrm>
                <a:off x="1759" y="2107"/>
                <a:ext cx="14" cy="16"/>
              </a:xfrm>
              <a:custGeom>
                <a:avLst/>
                <a:gdLst/>
                <a:ahLst/>
                <a:cxnLst>
                  <a:cxn ang="0">
                    <a:pos x="8" y="16"/>
                  </a:cxn>
                  <a:cxn ang="0">
                    <a:pos x="4" y="14"/>
                  </a:cxn>
                  <a:cxn ang="0">
                    <a:pos x="2" y="12"/>
                  </a:cxn>
                  <a:cxn ang="0">
                    <a:pos x="2" y="10"/>
                  </a:cxn>
                  <a:cxn ang="0">
                    <a:pos x="0" y="8"/>
                  </a:cxn>
                  <a:cxn ang="0">
                    <a:pos x="2" y="6"/>
                  </a:cxn>
                  <a:cxn ang="0">
                    <a:pos x="6" y="4"/>
                  </a:cxn>
                  <a:cxn ang="0">
                    <a:pos x="10" y="2"/>
                  </a:cxn>
                  <a:cxn ang="0">
                    <a:pos x="14" y="0"/>
                  </a:cxn>
                  <a:cxn ang="0">
                    <a:pos x="14" y="6"/>
                  </a:cxn>
                  <a:cxn ang="0">
                    <a:pos x="14" y="10"/>
                  </a:cxn>
                  <a:cxn ang="0">
                    <a:pos x="12" y="14"/>
                  </a:cxn>
                  <a:cxn ang="0">
                    <a:pos x="8" y="16"/>
                  </a:cxn>
                </a:cxnLst>
                <a:rect l="0" t="0" r="r" b="b"/>
                <a:pathLst>
                  <a:path w="14" h="16">
                    <a:moveTo>
                      <a:pt x="8" y="16"/>
                    </a:moveTo>
                    <a:lnTo>
                      <a:pt x="4" y="14"/>
                    </a:lnTo>
                    <a:lnTo>
                      <a:pt x="2" y="12"/>
                    </a:lnTo>
                    <a:lnTo>
                      <a:pt x="2" y="10"/>
                    </a:lnTo>
                    <a:lnTo>
                      <a:pt x="0" y="8"/>
                    </a:lnTo>
                    <a:lnTo>
                      <a:pt x="2" y="6"/>
                    </a:lnTo>
                    <a:lnTo>
                      <a:pt x="6" y="4"/>
                    </a:lnTo>
                    <a:lnTo>
                      <a:pt x="10" y="2"/>
                    </a:lnTo>
                    <a:lnTo>
                      <a:pt x="14" y="0"/>
                    </a:lnTo>
                    <a:lnTo>
                      <a:pt x="14" y="6"/>
                    </a:lnTo>
                    <a:lnTo>
                      <a:pt x="14" y="10"/>
                    </a:lnTo>
                    <a:lnTo>
                      <a:pt x="12" y="14"/>
                    </a:lnTo>
                    <a:lnTo>
                      <a:pt x="8" y="16"/>
                    </a:lnTo>
                    <a:close/>
                  </a:path>
                </a:pathLst>
              </a:custGeom>
              <a:solidFill>
                <a:srgbClr val="FFFFFF"/>
              </a:solidFill>
              <a:ln w="9525">
                <a:solidFill>
                  <a:schemeClr val="hlink"/>
                </a:solidFill>
                <a:round/>
                <a:headEnd/>
                <a:tailEnd/>
              </a:ln>
            </p:spPr>
            <p:txBody>
              <a:bodyPr/>
              <a:lstStyle/>
              <a:p>
                <a:endParaRPr lang="es-AR"/>
              </a:p>
            </p:txBody>
          </p:sp>
          <p:sp>
            <p:nvSpPr>
              <p:cNvPr id="51295" name="Freeform 95"/>
              <p:cNvSpPr>
                <a:spLocks/>
              </p:cNvSpPr>
              <p:nvPr/>
            </p:nvSpPr>
            <p:spPr bwMode="auto">
              <a:xfrm>
                <a:off x="1759" y="2107"/>
                <a:ext cx="14" cy="16"/>
              </a:xfrm>
              <a:custGeom>
                <a:avLst/>
                <a:gdLst/>
                <a:ahLst/>
                <a:cxnLst>
                  <a:cxn ang="0">
                    <a:pos x="8" y="16"/>
                  </a:cxn>
                  <a:cxn ang="0">
                    <a:pos x="4" y="14"/>
                  </a:cxn>
                  <a:cxn ang="0">
                    <a:pos x="2" y="12"/>
                  </a:cxn>
                  <a:cxn ang="0">
                    <a:pos x="2" y="10"/>
                  </a:cxn>
                  <a:cxn ang="0">
                    <a:pos x="0" y="8"/>
                  </a:cxn>
                  <a:cxn ang="0">
                    <a:pos x="2" y="6"/>
                  </a:cxn>
                  <a:cxn ang="0">
                    <a:pos x="6" y="4"/>
                  </a:cxn>
                  <a:cxn ang="0">
                    <a:pos x="10" y="2"/>
                  </a:cxn>
                  <a:cxn ang="0">
                    <a:pos x="14" y="0"/>
                  </a:cxn>
                  <a:cxn ang="0">
                    <a:pos x="14" y="6"/>
                  </a:cxn>
                  <a:cxn ang="0">
                    <a:pos x="14" y="10"/>
                  </a:cxn>
                  <a:cxn ang="0">
                    <a:pos x="12" y="14"/>
                  </a:cxn>
                  <a:cxn ang="0">
                    <a:pos x="8" y="16"/>
                  </a:cxn>
                </a:cxnLst>
                <a:rect l="0" t="0" r="r" b="b"/>
                <a:pathLst>
                  <a:path w="14" h="16">
                    <a:moveTo>
                      <a:pt x="8" y="16"/>
                    </a:moveTo>
                    <a:lnTo>
                      <a:pt x="4" y="14"/>
                    </a:lnTo>
                    <a:lnTo>
                      <a:pt x="2" y="12"/>
                    </a:lnTo>
                    <a:lnTo>
                      <a:pt x="2" y="10"/>
                    </a:lnTo>
                    <a:lnTo>
                      <a:pt x="0" y="8"/>
                    </a:lnTo>
                    <a:lnTo>
                      <a:pt x="2" y="6"/>
                    </a:lnTo>
                    <a:lnTo>
                      <a:pt x="6" y="4"/>
                    </a:lnTo>
                    <a:lnTo>
                      <a:pt x="10" y="2"/>
                    </a:lnTo>
                    <a:lnTo>
                      <a:pt x="14" y="0"/>
                    </a:lnTo>
                    <a:lnTo>
                      <a:pt x="14" y="6"/>
                    </a:lnTo>
                    <a:lnTo>
                      <a:pt x="14" y="10"/>
                    </a:lnTo>
                    <a:lnTo>
                      <a:pt x="12" y="14"/>
                    </a:lnTo>
                    <a:lnTo>
                      <a:pt x="8" y="16"/>
                    </a:lnTo>
                    <a:close/>
                  </a:path>
                </a:pathLst>
              </a:custGeom>
              <a:noFill/>
              <a:ln w="7938">
                <a:solidFill>
                  <a:schemeClr val="hlink"/>
                </a:solidFill>
                <a:prstDash val="solid"/>
                <a:round/>
                <a:headEnd/>
                <a:tailEnd/>
              </a:ln>
            </p:spPr>
            <p:txBody>
              <a:bodyPr/>
              <a:lstStyle/>
              <a:p>
                <a:endParaRPr lang="es-AR"/>
              </a:p>
            </p:txBody>
          </p:sp>
        </p:grpSp>
        <p:grpSp>
          <p:nvGrpSpPr>
            <p:cNvPr id="51296" name="Group 96"/>
            <p:cNvGrpSpPr>
              <a:grpSpLocks/>
            </p:cNvGrpSpPr>
            <p:nvPr/>
          </p:nvGrpSpPr>
          <p:grpSpPr bwMode="auto">
            <a:xfrm>
              <a:off x="443" y="2198"/>
              <a:ext cx="87" cy="62"/>
              <a:chOff x="1680" y="2004"/>
              <a:chExt cx="146" cy="115"/>
            </a:xfrm>
          </p:grpSpPr>
          <p:sp>
            <p:nvSpPr>
              <p:cNvPr id="51297" name="Freeform 97"/>
              <p:cNvSpPr>
                <a:spLocks/>
              </p:cNvSpPr>
              <p:nvPr/>
            </p:nvSpPr>
            <p:spPr bwMode="auto">
              <a:xfrm>
                <a:off x="1680" y="2004"/>
                <a:ext cx="146" cy="115"/>
              </a:xfrm>
              <a:custGeom>
                <a:avLst/>
                <a:gdLst/>
                <a:ahLst/>
                <a:cxnLst>
                  <a:cxn ang="0">
                    <a:pos x="16" y="115"/>
                  </a:cxn>
                  <a:cxn ang="0">
                    <a:pos x="8" y="111"/>
                  </a:cxn>
                  <a:cxn ang="0">
                    <a:pos x="4" y="105"/>
                  </a:cxn>
                  <a:cxn ang="0">
                    <a:pos x="2" y="100"/>
                  </a:cxn>
                  <a:cxn ang="0">
                    <a:pos x="0" y="92"/>
                  </a:cxn>
                  <a:cxn ang="0">
                    <a:pos x="4" y="75"/>
                  </a:cxn>
                  <a:cxn ang="0">
                    <a:pos x="8" y="59"/>
                  </a:cxn>
                  <a:cxn ang="0">
                    <a:pos x="14" y="46"/>
                  </a:cxn>
                  <a:cxn ang="0">
                    <a:pos x="21" y="32"/>
                  </a:cxn>
                  <a:cxn ang="0">
                    <a:pos x="33" y="23"/>
                  </a:cxn>
                  <a:cxn ang="0">
                    <a:pos x="45" y="13"/>
                  </a:cxn>
                  <a:cxn ang="0">
                    <a:pos x="58" y="6"/>
                  </a:cxn>
                  <a:cxn ang="0">
                    <a:pos x="75" y="0"/>
                  </a:cxn>
                  <a:cxn ang="0">
                    <a:pos x="85" y="0"/>
                  </a:cxn>
                  <a:cxn ang="0">
                    <a:pos x="93" y="0"/>
                  </a:cxn>
                  <a:cxn ang="0">
                    <a:pos x="100" y="0"/>
                  </a:cxn>
                  <a:cxn ang="0">
                    <a:pos x="110" y="2"/>
                  </a:cxn>
                  <a:cxn ang="0">
                    <a:pos x="117" y="4"/>
                  </a:cxn>
                  <a:cxn ang="0">
                    <a:pos x="125" y="6"/>
                  </a:cxn>
                  <a:cxn ang="0">
                    <a:pos x="133" y="9"/>
                  </a:cxn>
                  <a:cxn ang="0">
                    <a:pos x="142" y="13"/>
                  </a:cxn>
                  <a:cxn ang="0">
                    <a:pos x="146" y="23"/>
                  </a:cxn>
                  <a:cxn ang="0">
                    <a:pos x="144" y="32"/>
                  </a:cxn>
                  <a:cxn ang="0">
                    <a:pos x="139" y="42"/>
                  </a:cxn>
                  <a:cxn ang="0">
                    <a:pos x="133" y="52"/>
                  </a:cxn>
                  <a:cxn ang="0">
                    <a:pos x="119" y="63"/>
                  </a:cxn>
                  <a:cxn ang="0">
                    <a:pos x="106" y="73"/>
                  </a:cxn>
                  <a:cxn ang="0">
                    <a:pos x="93" y="84"/>
                  </a:cxn>
                  <a:cxn ang="0">
                    <a:pos x="77" y="94"/>
                  </a:cxn>
                  <a:cxn ang="0">
                    <a:pos x="62" y="102"/>
                  </a:cxn>
                  <a:cxn ang="0">
                    <a:pos x="48" y="109"/>
                  </a:cxn>
                  <a:cxn ang="0">
                    <a:pos x="33" y="113"/>
                  </a:cxn>
                  <a:cxn ang="0">
                    <a:pos x="16" y="115"/>
                  </a:cxn>
                </a:cxnLst>
                <a:rect l="0" t="0" r="r" b="b"/>
                <a:pathLst>
                  <a:path w="146" h="115">
                    <a:moveTo>
                      <a:pt x="16" y="115"/>
                    </a:moveTo>
                    <a:lnTo>
                      <a:pt x="8" y="111"/>
                    </a:lnTo>
                    <a:lnTo>
                      <a:pt x="4" y="105"/>
                    </a:lnTo>
                    <a:lnTo>
                      <a:pt x="2" y="100"/>
                    </a:lnTo>
                    <a:lnTo>
                      <a:pt x="0" y="92"/>
                    </a:lnTo>
                    <a:lnTo>
                      <a:pt x="4" y="75"/>
                    </a:lnTo>
                    <a:lnTo>
                      <a:pt x="8" y="59"/>
                    </a:lnTo>
                    <a:lnTo>
                      <a:pt x="14" y="46"/>
                    </a:lnTo>
                    <a:lnTo>
                      <a:pt x="21" y="32"/>
                    </a:lnTo>
                    <a:lnTo>
                      <a:pt x="33" y="23"/>
                    </a:lnTo>
                    <a:lnTo>
                      <a:pt x="45" y="13"/>
                    </a:lnTo>
                    <a:lnTo>
                      <a:pt x="58" y="6"/>
                    </a:lnTo>
                    <a:lnTo>
                      <a:pt x="75" y="0"/>
                    </a:lnTo>
                    <a:lnTo>
                      <a:pt x="85" y="0"/>
                    </a:lnTo>
                    <a:lnTo>
                      <a:pt x="93" y="0"/>
                    </a:lnTo>
                    <a:lnTo>
                      <a:pt x="100" y="0"/>
                    </a:lnTo>
                    <a:lnTo>
                      <a:pt x="110" y="2"/>
                    </a:lnTo>
                    <a:lnTo>
                      <a:pt x="117" y="4"/>
                    </a:lnTo>
                    <a:lnTo>
                      <a:pt x="125" y="6"/>
                    </a:lnTo>
                    <a:lnTo>
                      <a:pt x="133" y="9"/>
                    </a:lnTo>
                    <a:lnTo>
                      <a:pt x="142" y="13"/>
                    </a:lnTo>
                    <a:lnTo>
                      <a:pt x="146" y="23"/>
                    </a:lnTo>
                    <a:lnTo>
                      <a:pt x="144" y="32"/>
                    </a:lnTo>
                    <a:lnTo>
                      <a:pt x="139" y="42"/>
                    </a:lnTo>
                    <a:lnTo>
                      <a:pt x="133" y="52"/>
                    </a:lnTo>
                    <a:lnTo>
                      <a:pt x="119" y="63"/>
                    </a:lnTo>
                    <a:lnTo>
                      <a:pt x="106" y="73"/>
                    </a:lnTo>
                    <a:lnTo>
                      <a:pt x="93" y="84"/>
                    </a:lnTo>
                    <a:lnTo>
                      <a:pt x="77" y="94"/>
                    </a:lnTo>
                    <a:lnTo>
                      <a:pt x="62" y="102"/>
                    </a:lnTo>
                    <a:lnTo>
                      <a:pt x="48" y="109"/>
                    </a:lnTo>
                    <a:lnTo>
                      <a:pt x="33" y="113"/>
                    </a:lnTo>
                    <a:lnTo>
                      <a:pt x="16" y="115"/>
                    </a:lnTo>
                    <a:close/>
                  </a:path>
                </a:pathLst>
              </a:custGeom>
              <a:solidFill>
                <a:srgbClr val="FFFFFF"/>
              </a:solidFill>
              <a:ln w="9525">
                <a:solidFill>
                  <a:schemeClr val="hlink"/>
                </a:solidFill>
                <a:round/>
                <a:headEnd/>
                <a:tailEnd/>
              </a:ln>
            </p:spPr>
            <p:txBody>
              <a:bodyPr/>
              <a:lstStyle/>
              <a:p>
                <a:endParaRPr lang="es-AR"/>
              </a:p>
            </p:txBody>
          </p:sp>
          <p:sp>
            <p:nvSpPr>
              <p:cNvPr id="51298" name="Freeform 98"/>
              <p:cNvSpPr>
                <a:spLocks/>
              </p:cNvSpPr>
              <p:nvPr/>
            </p:nvSpPr>
            <p:spPr bwMode="auto">
              <a:xfrm>
                <a:off x="1680" y="2004"/>
                <a:ext cx="146" cy="115"/>
              </a:xfrm>
              <a:custGeom>
                <a:avLst/>
                <a:gdLst/>
                <a:ahLst/>
                <a:cxnLst>
                  <a:cxn ang="0">
                    <a:pos x="16" y="115"/>
                  </a:cxn>
                  <a:cxn ang="0">
                    <a:pos x="8" y="111"/>
                  </a:cxn>
                  <a:cxn ang="0">
                    <a:pos x="4" y="105"/>
                  </a:cxn>
                  <a:cxn ang="0">
                    <a:pos x="2" y="100"/>
                  </a:cxn>
                  <a:cxn ang="0">
                    <a:pos x="0" y="92"/>
                  </a:cxn>
                  <a:cxn ang="0">
                    <a:pos x="4" y="75"/>
                  </a:cxn>
                  <a:cxn ang="0">
                    <a:pos x="8" y="59"/>
                  </a:cxn>
                  <a:cxn ang="0">
                    <a:pos x="14" y="46"/>
                  </a:cxn>
                  <a:cxn ang="0">
                    <a:pos x="21" y="32"/>
                  </a:cxn>
                  <a:cxn ang="0">
                    <a:pos x="33" y="23"/>
                  </a:cxn>
                  <a:cxn ang="0">
                    <a:pos x="45" y="13"/>
                  </a:cxn>
                  <a:cxn ang="0">
                    <a:pos x="58" y="6"/>
                  </a:cxn>
                  <a:cxn ang="0">
                    <a:pos x="75" y="0"/>
                  </a:cxn>
                  <a:cxn ang="0">
                    <a:pos x="85" y="0"/>
                  </a:cxn>
                  <a:cxn ang="0">
                    <a:pos x="93" y="0"/>
                  </a:cxn>
                  <a:cxn ang="0">
                    <a:pos x="100" y="0"/>
                  </a:cxn>
                  <a:cxn ang="0">
                    <a:pos x="110" y="2"/>
                  </a:cxn>
                  <a:cxn ang="0">
                    <a:pos x="117" y="4"/>
                  </a:cxn>
                  <a:cxn ang="0">
                    <a:pos x="125" y="6"/>
                  </a:cxn>
                  <a:cxn ang="0">
                    <a:pos x="133" y="9"/>
                  </a:cxn>
                  <a:cxn ang="0">
                    <a:pos x="142" y="13"/>
                  </a:cxn>
                  <a:cxn ang="0">
                    <a:pos x="146" y="23"/>
                  </a:cxn>
                  <a:cxn ang="0">
                    <a:pos x="144" y="32"/>
                  </a:cxn>
                  <a:cxn ang="0">
                    <a:pos x="139" y="42"/>
                  </a:cxn>
                  <a:cxn ang="0">
                    <a:pos x="133" y="52"/>
                  </a:cxn>
                  <a:cxn ang="0">
                    <a:pos x="119" y="63"/>
                  </a:cxn>
                  <a:cxn ang="0">
                    <a:pos x="106" y="73"/>
                  </a:cxn>
                  <a:cxn ang="0">
                    <a:pos x="93" y="84"/>
                  </a:cxn>
                  <a:cxn ang="0">
                    <a:pos x="77" y="94"/>
                  </a:cxn>
                  <a:cxn ang="0">
                    <a:pos x="62" y="102"/>
                  </a:cxn>
                  <a:cxn ang="0">
                    <a:pos x="48" y="109"/>
                  </a:cxn>
                  <a:cxn ang="0">
                    <a:pos x="33" y="113"/>
                  </a:cxn>
                  <a:cxn ang="0">
                    <a:pos x="16" y="115"/>
                  </a:cxn>
                </a:cxnLst>
                <a:rect l="0" t="0" r="r" b="b"/>
                <a:pathLst>
                  <a:path w="146" h="115">
                    <a:moveTo>
                      <a:pt x="16" y="115"/>
                    </a:moveTo>
                    <a:lnTo>
                      <a:pt x="8" y="111"/>
                    </a:lnTo>
                    <a:lnTo>
                      <a:pt x="4" y="105"/>
                    </a:lnTo>
                    <a:lnTo>
                      <a:pt x="2" y="100"/>
                    </a:lnTo>
                    <a:lnTo>
                      <a:pt x="0" y="92"/>
                    </a:lnTo>
                    <a:lnTo>
                      <a:pt x="4" y="75"/>
                    </a:lnTo>
                    <a:lnTo>
                      <a:pt x="8" y="59"/>
                    </a:lnTo>
                    <a:lnTo>
                      <a:pt x="14" y="46"/>
                    </a:lnTo>
                    <a:lnTo>
                      <a:pt x="21" y="32"/>
                    </a:lnTo>
                    <a:lnTo>
                      <a:pt x="33" y="23"/>
                    </a:lnTo>
                    <a:lnTo>
                      <a:pt x="45" y="13"/>
                    </a:lnTo>
                    <a:lnTo>
                      <a:pt x="58" y="6"/>
                    </a:lnTo>
                    <a:lnTo>
                      <a:pt x="75" y="0"/>
                    </a:lnTo>
                    <a:lnTo>
                      <a:pt x="85" y="0"/>
                    </a:lnTo>
                    <a:lnTo>
                      <a:pt x="93" y="0"/>
                    </a:lnTo>
                    <a:lnTo>
                      <a:pt x="100" y="0"/>
                    </a:lnTo>
                    <a:lnTo>
                      <a:pt x="110" y="2"/>
                    </a:lnTo>
                    <a:lnTo>
                      <a:pt x="117" y="4"/>
                    </a:lnTo>
                    <a:lnTo>
                      <a:pt x="125" y="6"/>
                    </a:lnTo>
                    <a:lnTo>
                      <a:pt x="133" y="9"/>
                    </a:lnTo>
                    <a:lnTo>
                      <a:pt x="142" y="13"/>
                    </a:lnTo>
                    <a:lnTo>
                      <a:pt x="146" y="23"/>
                    </a:lnTo>
                    <a:lnTo>
                      <a:pt x="144" y="32"/>
                    </a:lnTo>
                    <a:lnTo>
                      <a:pt x="139" y="42"/>
                    </a:lnTo>
                    <a:lnTo>
                      <a:pt x="133" y="52"/>
                    </a:lnTo>
                    <a:lnTo>
                      <a:pt x="119" y="63"/>
                    </a:lnTo>
                    <a:lnTo>
                      <a:pt x="106" y="73"/>
                    </a:lnTo>
                    <a:lnTo>
                      <a:pt x="93" y="84"/>
                    </a:lnTo>
                    <a:lnTo>
                      <a:pt x="77" y="94"/>
                    </a:lnTo>
                    <a:lnTo>
                      <a:pt x="62" y="102"/>
                    </a:lnTo>
                    <a:lnTo>
                      <a:pt x="48" y="109"/>
                    </a:lnTo>
                    <a:lnTo>
                      <a:pt x="33" y="113"/>
                    </a:lnTo>
                    <a:lnTo>
                      <a:pt x="16" y="115"/>
                    </a:lnTo>
                    <a:close/>
                  </a:path>
                </a:pathLst>
              </a:custGeom>
              <a:noFill/>
              <a:ln w="7938">
                <a:solidFill>
                  <a:schemeClr val="hlink"/>
                </a:solidFill>
                <a:prstDash val="solid"/>
                <a:round/>
                <a:headEnd/>
                <a:tailEnd/>
              </a:ln>
            </p:spPr>
            <p:txBody>
              <a:bodyPr/>
              <a:lstStyle/>
              <a:p>
                <a:endParaRPr lang="es-AR"/>
              </a:p>
            </p:txBody>
          </p:sp>
        </p:grpSp>
        <p:grpSp>
          <p:nvGrpSpPr>
            <p:cNvPr id="51299" name="Group 99"/>
            <p:cNvGrpSpPr>
              <a:grpSpLocks/>
            </p:cNvGrpSpPr>
            <p:nvPr/>
          </p:nvGrpSpPr>
          <p:grpSpPr bwMode="auto">
            <a:xfrm>
              <a:off x="715" y="2252"/>
              <a:ext cx="9" cy="6"/>
              <a:chOff x="2135" y="2104"/>
              <a:chExt cx="14" cy="11"/>
            </a:xfrm>
          </p:grpSpPr>
          <p:sp>
            <p:nvSpPr>
              <p:cNvPr id="51300" name="Freeform 100"/>
              <p:cNvSpPr>
                <a:spLocks/>
              </p:cNvSpPr>
              <p:nvPr/>
            </p:nvSpPr>
            <p:spPr bwMode="auto">
              <a:xfrm>
                <a:off x="2135" y="2104"/>
                <a:ext cx="14" cy="11"/>
              </a:xfrm>
              <a:custGeom>
                <a:avLst/>
                <a:gdLst/>
                <a:ahLst/>
                <a:cxnLst>
                  <a:cxn ang="0">
                    <a:pos x="4" y="11"/>
                  </a:cxn>
                  <a:cxn ang="0">
                    <a:pos x="2" y="11"/>
                  </a:cxn>
                  <a:cxn ang="0">
                    <a:pos x="2" y="11"/>
                  </a:cxn>
                  <a:cxn ang="0">
                    <a:pos x="2" y="9"/>
                  </a:cxn>
                  <a:cxn ang="0">
                    <a:pos x="0" y="9"/>
                  </a:cxn>
                  <a:cxn ang="0">
                    <a:pos x="4" y="5"/>
                  </a:cxn>
                  <a:cxn ang="0">
                    <a:pos x="6" y="2"/>
                  </a:cxn>
                  <a:cxn ang="0">
                    <a:pos x="10" y="0"/>
                  </a:cxn>
                  <a:cxn ang="0">
                    <a:pos x="14" y="0"/>
                  </a:cxn>
                  <a:cxn ang="0">
                    <a:pos x="12" y="3"/>
                  </a:cxn>
                  <a:cxn ang="0">
                    <a:pos x="10" y="5"/>
                  </a:cxn>
                  <a:cxn ang="0">
                    <a:pos x="8" y="9"/>
                  </a:cxn>
                  <a:cxn ang="0">
                    <a:pos x="6" y="11"/>
                  </a:cxn>
                  <a:cxn ang="0">
                    <a:pos x="4" y="11"/>
                  </a:cxn>
                  <a:cxn ang="0">
                    <a:pos x="4" y="11"/>
                  </a:cxn>
                  <a:cxn ang="0">
                    <a:pos x="4" y="11"/>
                  </a:cxn>
                </a:cxnLst>
                <a:rect l="0" t="0" r="r" b="b"/>
                <a:pathLst>
                  <a:path w="14" h="11">
                    <a:moveTo>
                      <a:pt x="4" y="11"/>
                    </a:moveTo>
                    <a:lnTo>
                      <a:pt x="2" y="11"/>
                    </a:lnTo>
                    <a:lnTo>
                      <a:pt x="2" y="11"/>
                    </a:lnTo>
                    <a:lnTo>
                      <a:pt x="2" y="9"/>
                    </a:lnTo>
                    <a:lnTo>
                      <a:pt x="0" y="9"/>
                    </a:lnTo>
                    <a:lnTo>
                      <a:pt x="4" y="5"/>
                    </a:lnTo>
                    <a:lnTo>
                      <a:pt x="6" y="2"/>
                    </a:lnTo>
                    <a:lnTo>
                      <a:pt x="10" y="0"/>
                    </a:lnTo>
                    <a:lnTo>
                      <a:pt x="14" y="0"/>
                    </a:lnTo>
                    <a:lnTo>
                      <a:pt x="12" y="3"/>
                    </a:lnTo>
                    <a:lnTo>
                      <a:pt x="10" y="5"/>
                    </a:lnTo>
                    <a:lnTo>
                      <a:pt x="8" y="9"/>
                    </a:lnTo>
                    <a:lnTo>
                      <a:pt x="6" y="11"/>
                    </a:lnTo>
                    <a:lnTo>
                      <a:pt x="4" y="11"/>
                    </a:lnTo>
                    <a:lnTo>
                      <a:pt x="4" y="11"/>
                    </a:lnTo>
                    <a:lnTo>
                      <a:pt x="4" y="11"/>
                    </a:lnTo>
                    <a:close/>
                  </a:path>
                </a:pathLst>
              </a:custGeom>
              <a:solidFill>
                <a:srgbClr val="FFFFFF"/>
              </a:solidFill>
              <a:ln w="9525">
                <a:noFill/>
                <a:round/>
                <a:headEnd/>
                <a:tailEnd/>
              </a:ln>
            </p:spPr>
            <p:txBody>
              <a:bodyPr/>
              <a:lstStyle/>
              <a:p>
                <a:endParaRPr lang="es-AR"/>
              </a:p>
            </p:txBody>
          </p:sp>
          <p:sp>
            <p:nvSpPr>
              <p:cNvPr id="51301" name="Freeform 101"/>
              <p:cNvSpPr>
                <a:spLocks/>
              </p:cNvSpPr>
              <p:nvPr/>
            </p:nvSpPr>
            <p:spPr bwMode="auto">
              <a:xfrm>
                <a:off x="2135" y="2104"/>
                <a:ext cx="14" cy="11"/>
              </a:xfrm>
              <a:custGeom>
                <a:avLst/>
                <a:gdLst/>
                <a:ahLst/>
                <a:cxnLst>
                  <a:cxn ang="0">
                    <a:pos x="4" y="11"/>
                  </a:cxn>
                  <a:cxn ang="0">
                    <a:pos x="2" y="11"/>
                  </a:cxn>
                  <a:cxn ang="0">
                    <a:pos x="2" y="11"/>
                  </a:cxn>
                  <a:cxn ang="0">
                    <a:pos x="2" y="9"/>
                  </a:cxn>
                  <a:cxn ang="0">
                    <a:pos x="0" y="9"/>
                  </a:cxn>
                  <a:cxn ang="0">
                    <a:pos x="4" y="5"/>
                  </a:cxn>
                  <a:cxn ang="0">
                    <a:pos x="6" y="2"/>
                  </a:cxn>
                  <a:cxn ang="0">
                    <a:pos x="10" y="0"/>
                  </a:cxn>
                  <a:cxn ang="0">
                    <a:pos x="14" y="0"/>
                  </a:cxn>
                  <a:cxn ang="0">
                    <a:pos x="12" y="3"/>
                  </a:cxn>
                  <a:cxn ang="0">
                    <a:pos x="10" y="5"/>
                  </a:cxn>
                  <a:cxn ang="0">
                    <a:pos x="8" y="9"/>
                  </a:cxn>
                  <a:cxn ang="0">
                    <a:pos x="6" y="11"/>
                  </a:cxn>
                  <a:cxn ang="0">
                    <a:pos x="4" y="11"/>
                  </a:cxn>
                  <a:cxn ang="0">
                    <a:pos x="4" y="11"/>
                  </a:cxn>
                  <a:cxn ang="0">
                    <a:pos x="4" y="11"/>
                  </a:cxn>
                </a:cxnLst>
                <a:rect l="0" t="0" r="r" b="b"/>
                <a:pathLst>
                  <a:path w="14" h="11">
                    <a:moveTo>
                      <a:pt x="4" y="11"/>
                    </a:moveTo>
                    <a:lnTo>
                      <a:pt x="2" y="11"/>
                    </a:lnTo>
                    <a:lnTo>
                      <a:pt x="2" y="11"/>
                    </a:lnTo>
                    <a:lnTo>
                      <a:pt x="2" y="9"/>
                    </a:lnTo>
                    <a:lnTo>
                      <a:pt x="0" y="9"/>
                    </a:lnTo>
                    <a:lnTo>
                      <a:pt x="4" y="5"/>
                    </a:lnTo>
                    <a:lnTo>
                      <a:pt x="6" y="2"/>
                    </a:lnTo>
                    <a:lnTo>
                      <a:pt x="10" y="0"/>
                    </a:lnTo>
                    <a:lnTo>
                      <a:pt x="14" y="0"/>
                    </a:lnTo>
                    <a:lnTo>
                      <a:pt x="12" y="3"/>
                    </a:lnTo>
                    <a:lnTo>
                      <a:pt x="10" y="5"/>
                    </a:lnTo>
                    <a:lnTo>
                      <a:pt x="8" y="9"/>
                    </a:lnTo>
                    <a:lnTo>
                      <a:pt x="6" y="11"/>
                    </a:lnTo>
                    <a:lnTo>
                      <a:pt x="4" y="11"/>
                    </a:lnTo>
                    <a:lnTo>
                      <a:pt x="4" y="11"/>
                    </a:lnTo>
                    <a:lnTo>
                      <a:pt x="4" y="11"/>
                    </a:lnTo>
                    <a:close/>
                  </a:path>
                </a:pathLst>
              </a:custGeom>
              <a:noFill/>
              <a:ln w="7938">
                <a:solidFill>
                  <a:srgbClr val="000000"/>
                </a:solidFill>
                <a:prstDash val="solid"/>
                <a:round/>
                <a:headEnd/>
                <a:tailEnd/>
              </a:ln>
            </p:spPr>
            <p:txBody>
              <a:bodyPr/>
              <a:lstStyle/>
              <a:p>
                <a:endParaRPr lang="es-AR"/>
              </a:p>
            </p:txBody>
          </p:sp>
        </p:grpSp>
      </p:grpSp>
      <p:grpSp>
        <p:nvGrpSpPr>
          <p:cNvPr id="51302" name="Group 102"/>
          <p:cNvGrpSpPr>
            <a:grpSpLocks/>
          </p:cNvGrpSpPr>
          <p:nvPr/>
        </p:nvGrpSpPr>
        <p:grpSpPr bwMode="auto">
          <a:xfrm>
            <a:off x="1797050" y="3248025"/>
            <a:ext cx="146050" cy="2159000"/>
            <a:chOff x="1147" y="2113"/>
            <a:chExt cx="62" cy="916"/>
          </a:xfrm>
        </p:grpSpPr>
        <p:sp>
          <p:nvSpPr>
            <p:cNvPr id="51303" name="Freeform 103"/>
            <p:cNvSpPr>
              <a:spLocks noEditPoints="1"/>
            </p:cNvSpPr>
            <p:nvPr/>
          </p:nvSpPr>
          <p:spPr bwMode="auto">
            <a:xfrm>
              <a:off x="1147" y="2113"/>
              <a:ext cx="46" cy="320"/>
            </a:xfrm>
            <a:custGeom>
              <a:avLst/>
              <a:gdLst/>
              <a:ahLst/>
              <a:cxnLst>
                <a:cxn ang="0">
                  <a:pos x="46" y="0"/>
                </a:cxn>
                <a:cxn ang="0">
                  <a:pos x="48" y="439"/>
                </a:cxn>
                <a:cxn ang="0">
                  <a:pos x="23" y="439"/>
                </a:cxn>
                <a:cxn ang="0">
                  <a:pos x="23" y="0"/>
                </a:cxn>
                <a:cxn ang="0">
                  <a:pos x="46" y="0"/>
                </a:cxn>
                <a:cxn ang="0">
                  <a:pos x="71" y="428"/>
                </a:cxn>
                <a:cxn ang="0">
                  <a:pos x="36" y="499"/>
                </a:cxn>
                <a:cxn ang="0">
                  <a:pos x="0" y="428"/>
                </a:cxn>
                <a:cxn ang="0">
                  <a:pos x="71" y="428"/>
                </a:cxn>
              </a:cxnLst>
              <a:rect l="0" t="0" r="r" b="b"/>
              <a:pathLst>
                <a:path w="71" h="499">
                  <a:moveTo>
                    <a:pt x="46" y="0"/>
                  </a:moveTo>
                  <a:lnTo>
                    <a:pt x="48" y="439"/>
                  </a:lnTo>
                  <a:lnTo>
                    <a:pt x="23" y="439"/>
                  </a:lnTo>
                  <a:lnTo>
                    <a:pt x="23" y="0"/>
                  </a:lnTo>
                  <a:lnTo>
                    <a:pt x="46" y="0"/>
                  </a:lnTo>
                  <a:close/>
                  <a:moveTo>
                    <a:pt x="71" y="428"/>
                  </a:moveTo>
                  <a:lnTo>
                    <a:pt x="36" y="499"/>
                  </a:lnTo>
                  <a:lnTo>
                    <a:pt x="0" y="428"/>
                  </a:lnTo>
                  <a:lnTo>
                    <a:pt x="71" y="428"/>
                  </a:lnTo>
                  <a:close/>
                </a:path>
              </a:pathLst>
            </a:custGeom>
            <a:solidFill>
              <a:srgbClr val="FF3300"/>
            </a:solidFill>
            <a:ln w="1588">
              <a:solidFill>
                <a:srgbClr val="FF3300"/>
              </a:solidFill>
              <a:prstDash val="solid"/>
              <a:round/>
              <a:headEnd/>
              <a:tailEnd/>
            </a:ln>
          </p:spPr>
          <p:txBody>
            <a:bodyPr/>
            <a:lstStyle/>
            <a:p>
              <a:endParaRPr lang="es-AR"/>
            </a:p>
          </p:txBody>
        </p:sp>
        <p:sp>
          <p:nvSpPr>
            <p:cNvPr id="51304" name="Freeform 104"/>
            <p:cNvSpPr>
              <a:spLocks noEditPoints="1"/>
            </p:cNvSpPr>
            <p:nvPr/>
          </p:nvSpPr>
          <p:spPr bwMode="auto">
            <a:xfrm>
              <a:off x="1152" y="2736"/>
              <a:ext cx="57" cy="293"/>
            </a:xfrm>
            <a:custGeom>
              <a:avLst/>
              <a:gdLst/>
              <a:ahLst/>
              <a:cxnLst>
                <a:cxn ang="0">
                  <a:pos x="66" y="12"/>
                </a:cxn>
                <a:cxn ang="0">
                  <a:pos x="19" y="12"/>
                </a:cxn>
                <a:cxn ang="0">
                  <a:pos x="25" y="6"/>
                </a:cxn>
                <a:cxn ang="0">
                  <a:pos x="25" y="306"/>
                </a:cxn>
                <a:cxn ang="0">
                  <a:pos x="13" y="306"/>
                </a:cxn>
                <a:cxn ang="0">
                  <a:pos x="13" y="6"/>
                </a:cxn>
                <a:cxn ang="0">
                  <a:pos x="19" y="0"/>
                </a:cxn>
                <a:cxn ang="0">
                  <a:pos x="66" y="0"/>
                </a:cxn>
                <a:cxn ang="0">
                  <a:pos x="66" y="12"/>
                </a:cxn>
                <a:cxn ang="0">
                  <a:pos x="38" y="299"/>
                </a:cxn>
                <a:cxn ang="0">
                  <a:pos x="19" y="337"/>
                </a:cxn>
                <a:cxn ang="0">
                  <a:pos x="0" y="299"/>
                </a:cxn>
                <a:cxn ang="0">
                  <a:pos x="38" y="299"/>
                </a:cxn>
              </a:cxnLst>
              <a:rect l="0" t="0" r="r" b="b"/>
              <a:pathLst>
                <a:path w="66" h="337">
                  <a:moveTo>
                    <a:pt x="66" y="12"/>
                  </a:moveTo>
                  <a:lnTo>
                    <a:pt x="19" y="12"/>
                  </a:lnTo>
                  <a:lnTo>
                    <a:pt x="25" y="6"/>
                  </a:lnTo>
                  <a:lnTo>
                    <a:pt x="25" y="306"/>
                  </a:lnTo>
                  <a:lnTo>
                    <a:pt x="13" y="306"/>
                  </a:lnTo>
                  <a:lnTo>
                    <a:pt x="13" y="6"/>
                  </a:lnTo>
                  <a:cubicBezTo>
                    <a:pt x="13" y="3"/>
                    <a:pt x="16" y="0"/>
                    <a:pt x="19" y="0"/>
                  </a:cubicBezTo>
                  <a:lnTo>
                    <a:pt x="66" y="0"/>
                  </a:lnTo>
                  <a:lnTo>
                    <a:pt x="66" y="12"/>
                  </a:lnTo>
                  <a:close/>
                  <a:moveTo>
                    <a:pt x="38" y="299"/>
                  </a:moveTo>
                  <a:lnTo>
                    <a:pt x="19" y="337"/>
                  </a:lnTo>
                  <a:lnTo>
                    <a:pt x="0" y="299"/>
                  </a:lnTo>
                  <a:lnTo>
                    <a:pt x="38" y="299"/>
                  </a:lnTo>
                  <a:close/>
                </a:path>
              </a:pathLst>
            </a:custGeom>
            <a:solidFill>
              <a:srgbClr val="FF3300"/>
            </a:solidFill>
            <a:ln w="1588">
              <a:solidFill>
                <a:srgbClr val="FF3300"/>
              </a:solidFill>
              <a:prstDash val="solid"/>
              <a:round/>
              <a:headEnd/>
              <a:tailEnd/>
            </a:ln>
          </p:spPr>
          <p:txBody>
            <a:bodyPr/>
            <a:lstStyle/>
            <a:p>
              <a:endParaRPr lang="es-AR"/>
            </a:p>
          </p:txBody>
        </p:sp>
      </p:grpSp>
      <p:grpSp>
        <p:nvGrpSpPr>
          <p:cNvPr id="51305" name="Group 105"/>
          <p:cNvGrpSpPr>
            <a:grpSpLocks/>
          </p:cNvGrpSpPr>
          <p:nvPr/>
        </p:nvGrpSpPr>
        <p:grpSpPr bwMode="auto">
          <a:xfrm>
            <a:off x="838200" y="5969000"/>
            <a:ext cx="1060450" cy="536575"/>
            <a:chOff x="766" y="3249"/>
            <a:chExt cx="445" cy="227"/>
          </a:xfrm>
        </p:grpSpPr>
        <p:sp>
          <p:nvSpPr>
            <p:cNvPr id="51306" name="Freeform 106"/>
            <p:cNvSpPr>
              <a:spLocks noEditPoints="1"/>
            </p:cNvSpPr>
            <p:nvPr/>
          </p:nvSpPr>
          <p:spPr bwMode="auto">
            <a:xfrm>
              <a:off x="766" y="3249"/>
              <a:ext cx="136" cy="227"/>
            </a:xfrm>
            <a:custGeom>
              <a:avLst/>
              <a:gdLst/>
              <a:ahLst/>
              <a:cxnLst>
                <a:cxn ang="0">
                  <a:pos x="99" y="0"/>
                </a:cxn>
                <a:cxn ang="0">
                  <a:pos x="99" y="119"/>
                </a:cxn>
                <a:cxn ang="0">
                  <a:pos x="95" y="123"/>
                </a:cxn>
                <a:cxn ang="0">
                  <a:pos x="24" y="123"/>
                </a:cxn>
                <a:cxn ang="0">
                  <a:pos x="24" y="114"/>
                </a:cxn>
                <a:cxn ang="0">
                  <a:pos x="95" y="114"/>
                </a:cxn>
                <a:cxn ang="0">
                  <a:pos x="90" y="119"/>
                </a:cxn>
                <a:cxn ang="0">
                  <a:pos x="90" y="0"/>
                </a:cxn>
                <a:cxn ang="0">
                  <a:pos x="99" y="0"/>
                </a:cxn>
                <a:cxn ang="0">
                  <a:pos x="28" y="133"/>
                </a:cxn>
                <a:cxn ang="0">
                  <a:pos x="0" y="119"/>
                </a:cxn>
                <a:cxn ang="0">
                  <a:pos x="28" y="105"/>
                </a:cxn>
                <a:cxn ang="0">
                  <a:pos x="28" y="133"/>
                </a:cxn>
              </a:cxnLst>
              <a:rect l="0" t="0" r="r" b="b"/>
              <a:pathLst>
                <a:path w="99" h="133">
                  <a:moveTo>
                    <a:pt x="99" y="0"/>
                  </a:moveTo>
                  <a:lnTo>
                    <a:pt x="99" y="119"/>
                  </a:lnTo>
                  <a:cubicBezTo>
                    <a:pt x="99" y="121"/>
                    <a:pt x="97" y="123"/>
                    <a:pt x="95" y="123"/>
                  </a:cubicBezTo>
                  <a:lnTo>
                    <a:pt x="24" y="123"/>
                  </a:lnTo>
                  <a:lnTo>
                    <a:pt x="24" y="114"/>
                  </a:lnTo>
                  <a:lnTo>
                    <a:pt x="95" y="114"/>
                  </a:lnTo>
                  <a:lnTo>
                    <a:pt x="90" y="119"/>
                  </a:lnTo>
                  <a:lnTo>
                    <a:pt x="90" y="0"/>
                  </a:lnTo>
                  <a:lnTo>
                    <a:pt x="99" y="0"/>
                  </a:lnTo>
                  <a:close/>
                  <a:moveTo>
                    <a:pt x="28" y="133"/>
                  </a:moveTo>
                  <a:lnTo>
                    <a:pt x="0" y="119"/>
                  </a:lnTo>
                  <a:lnTo>
                    <a:pt x="28" y="105"/>
                  </a:lnTo>
                  <a:lnTo>
                    <a:pt x="28" y="133"/>
                  </a:lnTo>
                  <a:close/>
                </a:path>
              </a:pathLst>
            </a:custGeom>
            <a:solidFill>
              <a:srgbClr val="FF3300"/>
            </a:solidFill>
            <a:ln w="1588">
              <a:solidFill>
                <a:srgbClr val="FF3300"/>
              </a:solidFill>
              <a:prstDash val="solid"/>
              <a:round/>
              <a:headEnd/>
              <a:tailEnd/>
            </a:ln>
          </p:spPr>
          <p:txBody>
            <a:bodyPr/>
            <a:lstStyle/>
            <a:p>
              <a:endParaRPr lang="es-AR"/>
            </a:p>
          </p:txBody>
        </p:sp>
        <p:sp>
          <p:nvSpPr>
            <p:cNvPr id="51307" name="Freeform 107"/>
            <p:cNvSpPr>
              <a:spLocks noEditPoints="1"/>
            </p:cNvSpPr>
            <p:nvPr/>
          </p:nvSpPr>
          <p:spPr bwMode="auto">
            <a:xfrm>
              <a:off x="1075" y="3249"/>
              <a:ext cx="136" cy="227"/>
            </a:xfrm>
            <a:custGeom>
              <a:avLst/>
              <a:gdLst/>
              <a:ahLst/>
              <a:cxnLst>
                <a:cxn ang="0">
                  <a:pos x="10" y="0"/>
                </a:cxn>
                <a:cxn ang="0">
                  <a:pos x="10" y="119"/>
                </a:cxn>
                <a:cxn ang="0">
                  <a:pos x="5" y="114"/>
                </a:cxn>
                <a:cxn ang="0">
                  <a:pos x="76" y="114"/>
                </a:cxn>
                <a:cxn ang="0">
                  <a:pos x="76" y="123"/>
                </a:cxn>
                <a:cxn ang="0">
                  <a:pos x="5" y="123"/>
                </a:cxn>
                <a:cxn ang="0">
                  <a:pos x="0" y="119"/>
                </a:cxn>
                <a:cxn ang="0">
                  <a:pos x="0" y="0"/>
                </a:cxn>
                <a:cxn ang="0">
                  <a:pos x="10" y="0"/>
                </a:cxn>
                <a:cxn ang="0">
                  <a:pos x="71" y="105"/>
                </a:cxn>
                <a:cxn ang="0">
                  <a:pos x="99" y="119"/>
                </a:cxn>
                <a:cxn ang="0">
                  <a:pos x="71" y="133"/>
                </a:cxn>
                <a:cxn ang="0">
                  <a:pos x="71" y="105"/>
                </a:cxn>
              </a:cxnLst>
              <a:rect l="0" t="0" r="r" b="b"/>
              <a:pathLst>
                <a:path w="99" h="133">
                  <a:moveTo>
                    <a:pt x="10" y="0"/>
                  </a:moveTo>
                  <a:lnTo>
                    <a:pt x="10" y="119"/>
                  </a:lnTo>
                  <a:lnTo>
                    <a:pt x="5" y="114"/>
                  </a:lnTo>
                  <a:lnTo>
                    <a:pt x="76" y="114"/>
                  </a:lnTo>
                  <a:lnTo>
                    <a:pt x="76" y="123"/>
                  </a:lnTo>
                  <a:lnTo>
                    <a:pt x="5" y="123"/>
                  </a:lnTo>
                  <a:cubicBezTo>
                    <a:pt x="2" y="123"/>
                    <a:pt x="0" y="121"/>
                    <a:pt x="0" y="119"/>
                  </a:cubicBezTo>
                  <a:lnTo>
                    <a:pt x="0" y="0"/>
                  </a:lnTo>
                  <a:lnTo>
                    <a:pt x="10" y="0"/>
                  </a:lnTo>
                  <a:close/>
                  <a:moveTo>
                    <a:pt x="71" y="105"/>
                  </a:moveTo>
                  <a:lnTo>
                    <a:pt x="99" y="119"/>
                  </a:lnTo>
                  <a:lnTo>
                    <a:pt x="71" y="133"/>
                  </a:lnTo>
                  <a:lnTo>
                    <a:pt x="71" y="105"/>
                  </a:lnTo>
                  <a:close/>
                </a:path>
              </a:pathLst>
            </a:custGeom>
            <a:solidFill>
              <a:srgbClr val="FF3300"/>
            </a:solidFill>
            <a:ln w="1588">
              <a:solidFill>
                <a:srgbClr val="FF3300"/>
              </a:solidFill>
              <a:prstDash val="solid"/>
              <a:round/>
              <a:headEnd/>
              <a:tailEnd/>
            </a:ln>
          </p:spPr>
          <p:txBody>
            <a:bodyPr/>
            <a:lstStyle/>
            <a:p>
              <a:endParaRPr lang="es-AR"/>
            </a:p>
          </p:txBody>
        </p:sp>
      </p:grpSp>
      <p:grpSp>
        <p:nvGrpSpPr>
          <p:cNvPr id="51308" name="Group 108"/>
          <p:cNvGrpSpPr>
            <a:grpSpLocks/>
          </p:cNvGrpSpPr>
          <p:nvPr/>
        </p:nvGrpSpPr>
        <p:grpSpPr bwMode="auto">
          <a:xfrm>
            <a:off x="1258888" y="4310063"/>
            <a:ext cx="669925" cy="1606550"/>
            <a:chOff x="921" y="2568"/>
            <a:chExt cx="281" cy="677"/>
          </a:xfrm>
        </p:grpSpPr>
        <p:sp>
          <p:nvSpPr>
            <p:cNvPr id="51309" name="Freeform 109"/>
            <p:cNvSpPr>
              <a:spLocks/>
            </p:cNvSpPr>
            <p:nvPr/>
          </p:nvSpPr>
          <p:spPr bwMode="auto">
            <a:xfrm>
              <a:off x="921" y="2568"/>
              <a:ext cx="281" cy="635"/>
            </a:xfrm>
            <a:custGeom>
              <a:avLst/>
              <a:gdLst/>
              <a:ahLst/>
              <a:cxnLst>
                <a:cxn ang="0">
                  <a:pos x="499" y="46"/>
                </a:cxn>
                <a:cxn ang="0">
                  <a:pos x="499" y="91"/>
                </a:cxn>
                <a:cxn ang="0">
                  <a:pos x="454" y="136"/>
                </a:cxn>
                <a:cxn ang="0">
                  <a:pos x="409" y="182"/>
                </a:cxn>
                <a:cxn ang="0">
                  <a:pos x="363" y="182"/>
                </a:cxn>
                <a:cxn ang="0">
                  <a:pos x="318" y="182"/>
                </a:cxn>
                <a:cxn ang="0">
                  <a:pos x="273" y="182"/>
                </a:cxn>
                <a:cxn ang="0">
                  <a:pos x="227" y="182"/>
                </a:cxn>
                <a:cxn ang="0">
                  <a:pos x="182" y="182"/>
                </a:cxn>
                <a:cxn ang="0">
                  <a:pos x="136" y="227"/>
                </a:cxn>
                <a:cxn ang="0">
                  <a:pos x="136" y="227"/>
                </a:cxn>
                <a:cxn ang="0">
                  <a:pos x="91" y="272"/>
                </a:cxn>
                <a:cxn ang="0">
                  <a:pos x="91" y="318"/>
                </a:cxn>
                <a:cxn ang="0">
                  <a:pos x="91" y="363"/>
                </a:cxn>
                <a:cxn ang="0">
                  <a:pos x="91" y="409"/>
                </a:cxn>
                <a:cxn ang="0">
                  <a:pos x="46" y="454"/>
                </a:cxn>
                <a:cxn ang="0">
                  <a:pos x="46" y="499"/>
                </a:cxn>
                <a:cxn ang="0">
                  <a:pos x="0" y="545"/>
                </a:cxn>
                <a:cxn ang="0">
                  <a:pos x="0" y="590"/>
                </a:cxn>
                <a:cxn ang="0">
                  <a:pos x="0" y="635"/>
                </a:cxn>
                <a:cxn ang="0">
                  <a:pos x="0" y="681"/>
                </a:cxn>
                <a:cxn ang="0">
                  <a:pos x="0" y="726"/>
                </a:cxn>
                <a:cxn ang="0">
                  <a:pos x="0" y="771"/>
                </a:cxn>
                <a:cxn ang="0">
                  <a:pos x="0" y="817"/>
                </a:cxn>
                <a:cxn ang="0">
                  <a:pos x="0" y="862"/>
                </a:cxn>
                <a:cxn ang="0">
                  <a:pos x="0" y="907"/>
                </a:cxn>
                <a:cxn ang="0">
                  <a:pos x="0" y="953"/>
                </a:cxn>
                <a:cxn ang="0">
                  <a:pos x="0" y="998"/>
                </a:cxn>
                <a:cxn ang="0">
                  <a:pos x="0" y="1044"/>
                </a:cxn>
                <a:cxn ang="0">
                  <a:pos x="0" y="1089"/>
                </a:cxn>
                <a:cxn ang="0">
                  <a:pos x="0" y="1134"/>
                </a:cxn>
                <a:cxn ang="0">
                  <a:pos x="0" y="1180"/>
                </a:cxn>
              </a:cxnLst>
              <a:rect l="0" t="0" r="r" b="b"/>
              <a:pathLst>
                <a:path w="499" h="1225">
                  <a:moveTo>
                    <a:pt x="499" y="0"/>
                  </a:moveTo>
                  <a:lnTo>
                    <a:pt x="499" y="46"/>
                  </a:lnTo>
                  <a:lnTo>
                    <a:pt x="454" y="46"/>
                  </a:lnTo>
                  <a:lnTo>
                    <a:pt x="499" y="91"/>
                  </a:lnTo>
                  <a:lnTo>
                    <a:pt x="454" y="91"/>
                  </a:lnTo>
                  <a:lnTo>
                    <a:pt x="454" y="136"/>
                  </a:lnTo>
                  <a:lnTo>
                    <a:pt x="454" y="182"/>
                  </a:lnTo>
                  <a:lnTo>
                    <a:pt x="409" y="182"/>
                  </a:lnTo>
                  <a:lnTo>
                    <a:pt x="409" y="227"/>
                  </a:lnTo>
                  <a:lnTo>
                    <a:pt x="363" y="182"/>
                  </a:lnTo>
                  <a:lnTo>
                    <a:pt x="363" y="227"/>
                  </a:lnTo>
                  <a:lnTo>
                    <a:pt x="318" y="182"/>
                  </a:lnTo>
                  <a:lnTo>
                    <a:pt x="318" y="227"/>
                  </a:lnTo>
                  <a:lnTo>
                    <a:pt x="273" y="182"/>
                  </a:lnTo>
                  <a:lnTo>
                    <a:pt x="273" y="227"/>
                  </a:lnTo>
                  <a:lnTo>
                    <a:pt x="227" y="182"/>
                  </a:lnTo>
                  <a:lnTo>
                    <a:pt x="227" y="227"/>
                  </a:lnTo>
                  <a:lnTo>
                    <a:pt x="182" y="182"/>
                  </a:lnTo>
                  <a:lnTo>
                    <a:pt x="182" y="227"/>
                  </a:lnTo>
                  <a:lnTo>
                    <a:pt x="136" y="227"/>
                  </a:lnTo>
                  <a:lnTo>
                    <a:pt x="182" y="227"/>
                  </a:lnTo>
                  <a:lnTo>
                    <a:pt x="136" y="227"/>
                  </a:lnTo>
                  <a:lnTo>
                    <a:pt x="136" y="272"/>
                  </a:lnTo>
                  <a:lnTo>
                    <a:pt x="91" y="272"/>
                  </a:lnTo>
                  <a:lnTo>
                    <a:pt x="136" y="318"/>
                  </a:lnTo>
                  <a:lnTo>
                    <a:pt x="91" y="318"/>
                  </a:lnTo>
                  <a:lnTo>
                    <a:pt x="136" y="363"/>
                  </a:lnTo>
                  <a:lnTo>
                    <a:pt x="91" y="363"/>
                  </a:lnTo>
                  <a:lnTo>
                    <a:pt x="136" y="409"/>
                  </a:lnTo>
                  <a:lnTo>
                    <a:pt x="91" y="409"/>
                  </a:lnTo>
                  <a:lnTo>
                    <a:pt x="91" y="454"/>
                  </a:lnTo>
                  <a:lnTo>
                    <a:pt x="46" y="454"/>
                  </a:lnTo>
                  <a:lnTo>
                    <a:pt x="91" y="499"/>
                  </a:lnTo>
                  <a:lnTo>
                    <a:pt x="46" y="499"/>
                  </a:lnTo>
                  <a:lnTo>
                    <a:pt x="46" y="545"/>
                  </a:lnTo>
                  <a:lnTo>
                    <a:pt x="0" y="545"/>
                  </a:lnTo>
                  <a:lnTo>
                    <a:pt x="46" y="590"/>
                  </a:lnTo>
                  <a:lnTo>
                    <a:pt x="0" y="590"/>
                  </a:lnTo>
                  <a:lnTo>
                    <a:pt x="46" y="635"/>
                  </a:lnTo>
                  <a:lnTo>
                    <a:pt x="0" y="635"/>
                  </a:lnTo>
                  <a:lnTo>
                    <a:pt x="46" y="681"/>
                  </a:lnTo>
                  <a:lnTo>
                    <a:pt x="0" y="681"/>
                  </a:lnTo>
                  <a:lnTo>
                    <a:pt x="46" y="726"/>
                  </a:lnTo>
                  <a:lnTo>
                    <a:pt x="0" y="726"/>
                  </a:lnTo>
                  <a:lnTo>
                    <a:pt x="46" y="771"/>
                  </a:lnTo>
                  <a:lnTo>
                    <a:pt x="0" y="771"/>
                  </a:lnTo>
                  <a:lnTo>
                    <a:pt x="46" y="817"/>
                  </a:lnTo>
                  <a:lnTo>
                    <a:pt x="0" y="817"/>
                  </a:lnTo>
                  <a:lnTo>
                    <a:pt x="46" y="862"/>
                  </a:lnTo>
                  <a:lnTo>
                    <a:pt x="0" y="862"/>
                  </a:lnTo>
                  <a:lnTo>
                    <a:pt x="46" y="907"/>
                  </a:lnTo>
                  <a:lnTo>
                    <a:pt x="0" y="907"/>
                  </a:lnTo>
                  <a:lnTo>
                    <a:pt x="46" y="953"/>
                  </a:lnTo>
                  <a:lnTo>
                    <a:pt x="0" y="953"/>
                  </a:lnTo>
                  <a:lnTo>
                    <a:pt x="46" y="998"/>
                  </a:lnTo>
                  <a:lnTo>
                    <a:pt x="0" y="998"/>
                  </a:lnTo>
                  <a:lnTo>
                    <a:pt x="46" y="1044"/>
                  </a:lnTo>
                  <a:lnTo>
                    <a:pt x="0" y="1044"/>
                  </a:lnTo>
                  <a:lnTo>
                    <a:pt x="46" y="1089"/>
                  </a:lnTo>
                  <a:lnTo>
                    <a:pt x="0" y="1089"/>
                  </a:lnTo>
                  <a:lnTo>
                    <a:pt x="46" y="1134"/>
                  </a:lnTo>
                  <a:lnTo>
                    <a:pt x="0" y="1134"/>
                  </a:lnTo>
                  <a:lnTo>
                    <a:pt x="46" y="1180"/>
                  </a:lnTo>
                  <a:lnTo>
                    <a:pt x="0" y="1180"/>
                  </a:lnTo>
                  <a:lnTo>
                    <a:pt x="46" y="1225"/>
                  </a:lnTo>
                </a:path>
              </a:pathLst>
            </a:custGeom>
            <a:noFill/>
            <a:ln w="28575" cmpd="sng">
              <a:solidFill>
                <a:srgbClr val="FF3300"/>
              </a:solidFill>
              <a:round/>
              <a:headEnd/>
              <a:tailEnd/>
            </a:ln>
            <a:effectLst/>
          </p:spPr>
          <p:txBody>
            <a:bodyPr/>
            <a:lstStyle/>
            <a:p>
              <a:endParaRPr lang="es-AR"/>
            </a:p>
          </p:txBody>
        </p:sp>
        <p:sp>
          <p:nvSpPr>
            <p:cNvPr id="51310" name="Freeform 110"/>
            <p:cNvSpPr>
              <a:spLocks/>
            </p:cNvSpPr>
            <p:nvPr/>
          </p:nvSpPr>
          <p:spPr bwMode="auto">
            <a:xfrm>
              <a:off x="975" y="2840"/>
              <a:ext cx="64" cy="405"/>
            </a:xfrm>
            <a:custGeom>
              <a:avLst/>
              <a:gdLst/>
              <a:ahLst/>
              <a:cxnLst>
                <a:cxn ang="0">
                  <a:pos x="0" y="0"/>
                </a:cxn>
                <a:cxn ang="0">
                  <a:pos x="136" y="0"/>
                </a:cxn>
                <a:cxn ang="0">
                  <a:pos x="90" y="46"/>
                </a:cxn>
                <a:cxn ang="0">
                  <a:pos x="136" y="46"/>
                </a:cxn>
                <a:cxn ang="0">
                  <a:pos x="90" y="91"/>
                </a:cxn>
                <a:cxn ang="0">
                  <a:pos x="136" y="136"/>
                </a:cxn>
                <a:cxn ang="0">
                  <a:pos x="90" y="136"/>
                </a:cxn>
                <a:cxn ang="0">
                  <a:pos x="136" y="182"/>
                </a:cxn>
                <a:cxn ang="0">
                  <a:pos x="90" y="182"/>
                </a:cxn>
                <a:cxn ang="0">
                  <a:pos x="136" y="227"/>
                </a:cxn>
                <a:cxn ang="0">
                  <a:pos x="90" y="227"/>
                </a:cxn>
                <a:cxn ang="0">
                  <a:pos x="136" y="272"/>
                </a:cxn>
                <a:cxn ang="0">
                  <a:pos x="90" y="272"/>
                </a:cxn>
                <a:cxn ang="0">
                  <a:pos x="136" y="318"/>
                </a:cxn>
                <a:cxn ang="0">
                  <a:pos x="90" y="318"/>
                </a:cxn>
                <a:cxn ang="0">
                  <a:pos x="136" y="363"/>
                </a:cxn>
                <a:cxn ang="0">
                  <a:pos x="90" y="363"/>
                </a:cxn>
                <a:cxn ang="0">
                  <a:pos x="136" y="408"/>
                </a:cxn>
                <a:cxn ang="0">
                  <a:pos x="90" y="408"/>
                </a:cxn>
                <a:cxn ang="0">
                  <a:pos x="136" y="454"/>
                </a:cxn>
                <a:cxn ang="0">
                  <a:pos x="90" y="454"/>
                </a:cxn>
                <a:cxn ang="0">
                  <a:pos x="136" y="499"/>
                </a:cxn>
                <a:cxn ang="0">
                  <a:pos x="90" y="499"/>
                </a:cxn>
                <a:cxn ang="0">
                  <a:pos x="136" y="545"/>
                </a:cxn>
                <a:cxn ang="0">
                  <a:pos x="90" y="545"/>
                </a:cxn>
                <a:cxn ang="0">
                  <a:pos x="136" y="590"/>
                </a:cxn>
                <a:cxn ang="0">
                  <a:pos x="90" y="590"/>
                </a:cxn>
                <a:cxn ang="0">
                  <a:pos x="136" y="635"/>
                </a:cxn>
                <a:cxn ang="0">
                  <a:pos x="90" y="635"/>
                </a:cxn>
                <a:cxn ang="0">
                  <a:pos x="136" y="681"/>
                </a:cxn>
                <a:cxn ang="0">
                  <a:pos x="90" y="681"/>
                </a:cxn>
                <a:cxn ang="0">
                  <a:pos x="136" y="726"/>
                </a:cxn>
                <a:cxn ang="0">
                  <a:pos x="90" y="726"/>
                </a:cxn>
              </a:cxnLst>
              <a:rect l="0" t="0" r="r" b="b"/>
              <a:pathLst>
                <a:path w="136" h="726">
                  <a:moveTo>
                    <a:pt x="0" y="0"/>
                  </a:moveTo>
                  <a:lnTo>
                    <a:pt x="136" y="0"/>
                  </a:lnTo>
                  <a:lnTo>
                    <a:pt x="90" y="46"/>
                  </a:lnTo>
                  <a:lnTo>
                    <a:pt x="136" y="46"/>
                  </a:lnTo>
                  <a:lnTo>
                    <a:pt x="90" y="91"/>
                  </a:lnTo>
                  <a:lnTo>
                    <a:pt x="136" y="136"/>
                  </a:lnTo>
                  <a:lnTo>
                    <a:pt x="90" y="136"/>
                  </a:lnTo>
                  <a:lnTo>
                    <a:pt x="136" y="182"/>
                  </a:lnTo>
                  <a:lnTo>
                    <a:pt x="90" y="182"/>
                  </a:lnTo>
                  <a:lnTo>
                    <a:pt x="136" y="227"/>
                  </a:lnTo>
                  <a:lnTo>
                    <a:pt x="90" y="227"/>
                  </a:lnTo>
                  <a:lnTo>
                    <a:pt x="136" y="272"/>
                  </a:lnTo>
                  <a:lnTo>
                    <a:pt x="90" y="272"/>
                  </a:lnTo>
                  <a:lnTo>
                    <a:pt x="136" y="318"/>
                  </a:lnTo>
                  <a:lnTo>
                    <a:pt x="90" y="318"/>
                  </a:lnTo>
                  <a:lnTo>
                    <a:pt x="136" y="363"/>
                  </a:lnTo>
                  <a:lnTo>
                    <a:pt x="90" y="363"/>
                  </a:lnTo>
                  <a:lnTo>
                    <a:pt x="136" y="408"/>
                  </a:lnTo>
                  <a:lnTo>
                    <a:pt x="90" y="408"/>
                  </a:lnTo>
                  <a:lnTo>
                    <a:pt x="136" y="454"/>
                  </a:lnTo>
                  <a:lnTo>
                    <a:pt x="90" y="454"/>
                  </a:lnTo>
                  <a:lnTo>
                    <a:pt x="136" y="499"/>
                  </a:lnTo>
                  <a:lnTo>
                    <a:pt x="90" y="499"/>
                  </a:lnTo>
                  <a:lnTo>
                    <a:pt x="136" y="545"/>
                  </a:lnTo>
                  <a:lnTo>
                    <a:pt x="90" y="545"/>
                  </a:lnTo>
                  <a:lnTo>
                    <a:pt x="136" y="590"/>
                  </a:lnTo>
                  <a:lnTo>
                    <a:pt x="90" y="590"/>
                  </a:lnTo>
                  <a:lnTo>
                    <a:pt x="136" y="635"/>
                  </a:lnTo>
                  <a:lnTo>
                    <a:pt x="90" y="635"/>
                  </a:lnTo>
                  <a:lnTo>
                    <a:pt x="136" y="681"/>
                  </a:lnTo>
                  <a:lnTo>
                    <a:pt x="90" y="681"/>
                  </a:lnTo>
                  <a:lnTo>
                    <a:pt x="136" y="726"/>
                  </a:lnTo>
                  <a:lnTo>
                    <a:pt x="90" y="726"/>
                  </a:lnTo>
                </a:path>
              </a:pathLst>
            </a:custGeom>
            <a:noFill/>
            <a:ln w="28575" cmpd="sng">
              <a:solidFill>
                <a:srgbClr val="FF3300"/>
              </a:solidFill>
              <a:round/>
              <a:headEnd/>
              <a:tailEnd/>
            </a:ln>
            <a:effectLst/>
          </p:spPr>
          <p:txBody>
            <a:bodyPr/>
            <a:lstStyle/>
            <a:p>
              <a:endParaRPr lang="es-AR"/>
            </a:p>
          </p:txBody>
        </p:sp>
      </p:grpSp>
      <p:sp>
        <p:nvSpPr>
          <p:cNvPr id="51311" name="Rectangle 111"/>
          <p:cNvSpPr>
            <a:spLocks noChangeArrowheads="1"/>
          </p:cNvSpPr>
          <p:nvPr/>
        </p:nvSpPr>
        <p:spPr bwMode="auto">
          <a:xfrm>
            <a:off x="2286000" y="3429000"/>
            <a:ext cx="2786063" cy="977900"/>
          </a:xfrm>
          <a:prstGeom prst="rect">
            <a:avLst/>
          </a:prstGeom>
          <a:noFill/>
          <a:ln w="9525">
            <a:noFill/>
            <a:miter lim="800000"/>
            <a:headEnd/>
            <a:tailEnd/>
          </a:ln>
        </p:spPr>
        <p:txBody>
          <a:bodyPr wrap="none" lIns="0" tIns="0" rIns="0" bIns="0">
            <a:spAutoFit/>
          </a:bodyPr>
          <a:lstStyle/>
          <a:p>
            <a:r>
              <a:rPr lang="es-ES" sz="1600" b="1" i="1">
                <a:solidFill>
                  <a:srgbClr val="000000"/>
                </a:solidFill>
                <a:latin typeface="Arial" charset="0"/>
              </a:rPr>
              <a:t>V = Ic (Rc+1,5 PS)</a:t>
            </a:r>
          </a:p>
          <a:p>
            <a:r>
              <a:rPr lang="es-ES" sz="1600" b="1" i="1">
                <a:solidFill>
                  <a:srgbClr val="000000"/>
                </a:solidFill>
                <a:latin typeface="Arial" charset="0"/>
              </a:rPr>
              <a:t>Ic = Corriente del cuerpo</a:t>
            </a:r>
            <a:endParaRPr lang="es-ES" sz="1600">
              <a:latin typeface="Arial" charset="0"/>
            </a:endParaRPr>
          </a:p>
          <a:p>
            <a:r>
              <a:rPr lang="es-ES" sz="1600" b="1" i="1">
                <a:solidFill>
                  <a:srgbClr val="000000"/>
                </a:solidFill>
                <a:latin typeface="Arial" charset="0"/>
              </a:rPr>
              <a:t>Rc = Resistencia del Cuerpo</a:t>
            </a:r>
          </a:p>
          <a:p>
            <a:r>
              <a:rPr lang="es-ES" sz="1600" b="1" i="1">
                <a:solidFill>
                  <a:srgbClr val="000000"/>
                </a:solidFill>
                <a:latin typeface="Arial" charset="0"/>
              </a:rPr>
              <a:t>Ps = Resistividad del terreno</a:t>
            </a:r>
          </a:p>
        </p:txBody>
      </p:sp>
      <p:grpSp>
        <p:nvGrpSpPr>
          <p:cNvPr id="51312" name="Group 112"/>
          <p:cNvGrpSpPr>
            <a:grpSpLocks/>
          </p:cNvGrpSpPr>
          <p:nvPr/>
        </p:nvGrpSpPr>
        <p:grpSpPr bwMode="auto">
          <a:xfrm>
            <a:off x="4413250" y="3228975"/>
            <a:ext cx="3511550" cy="3019425"/>
            <a:chOff x="3152" y="2115"/>
            <a:chExt cx="1468" cy="1263"/>
          </a:xfrm>
        </p:grpSpPr>
        <p:sp>
          <p:nvSpPr>
            <p:cNvPr id="51313" name="AutoShape 113"/>
            <p:cNvSpPr>
              <a:spLocks noChangeArrowheads="1"/>
            </p:cNvSpPr>
            <p:nvPr/>
          </p:nvSpPr>
          <p:spPr bwMode="auto">
            <a:xfrm>
              <a:off x="3152" y="3222"/>
              <a:ext cx="1468" cy="156"/>
            </a:xfrm>
            <a:prstGeom prst="parallelogram">
              <a:avLst>
                <a:gd name="adj" fmla="val 273246"/>
              </a:avLst>
            </a:prstGeom>
            <a:solidFill>
              <a:schemeClr val="bg1"/>
            </a:solidFill>
            <a:ln w="9525">
              <a:solidFill>
                <a:schemeClr val="hlink"/>
              </a:solidFill>
              <a:miter lim="800000"/>
              <a:headEnd/>
              <a:tailEnd/>
            </a:ln>
            <a:effectLst/>
          </p:spPr>
          <p:txBody>
            <a:bodyPr wrap="none" anchor="ctr"/>
            <a:lstStyle/>
            <a:p>
              <a:endParaRPr lang="es-AR"/>
            </a:p>
          </p:txBody>
        </p:sp>
        <p:grpSp>
          <p:nvGrpSpPr>
            <p:cNvPr id="51314" name="Group 114"/>
            <p:cNvGrpSpPr>
              <a:grpSpLocks/>
            </p:cNvGrpSpPr>
            <p:nvPr/>
          </p:nvGrpSpPr>
          <p:grpSpPr bwMode="auto">
            <a:xfrm>
              <a:off x="3528" y="2115"/>
              <a:ext cx="145" cy="1139"/>
              <a:chOff x="2429" y="709"/>
              <a:chExt cx="367" cy="2978"/>
            </a:xfrm>
          </p:grpSpPr>
          <p:sp>
            <p:nvSpPr>
              <p:cNvPr id="51315" name="Rectangle 115"/>
              <p:cNvSpPr>
                <a:spLocks noChangeArrowheads="1"/>
              </p:cNvSpPr>
              <p:nvPr/>
            </p:nvSpPr>
            <p:spPr bwMode="auto">
              <a:xfrm>
                <a:off x="2573" y="715"/>
                <a:ext cx="54" cy="2878"/>
              </a:xfrm>
              <a:prstGeom prst="rect">
                <a:avLst/>
              </a:prstGeom>
              <a:solidFill>
                <a:schemeClr val="bg1"/>
              </a:solidFill>
              <a:ln w="9525">
                <a:solidFill>
                  <a:schemeClr val="hlink"/>
                </a:solidFill>
                <a:miter lim="800000"/>
                <a:headEnd/>
                <a:tailEnd/>
              </a:ln>
            </p:spPr>
            <p:txBody>
              <a:bodyPr/>
              <a:lstStyle/>
              <a:p>
                <a:endParaRPr lang="es-AR"/>
              </a:p>
            </p:txBody>
          </p:sp>
          <p:sp>
            <p:nvSpPr>
              <p:cNvPr id="51316" name="Rectangle 116"/>
              <p:cNvSpPr>
                <a:spLocks noChangeArrowheads="1"/>
              </p:cNvSpPr>
              <p:nvPr/>
            </p:nvSpPr>
            <p:spPr bwMode="auto">
              <a:xfrm>
                <a:off x="2589" y="709"/>
                <a:ext cx="22" cy="2878"/>
              </a:xfrm>
              <a:prstGeom prst="rect">
                <a:avLst/>
              </a:prstGeom>
              <a:solidFill>
                <a:schemeClr val="bg1"/>
              </a:solidFill>
              <a:ln w="9525">
                <a:solidFill>
                  <a:schemeClr val="hlink"/>
                </a:solidFill>
                <a:miter lim="800000"/>
                <a:headEnd/>
                <a:tailEnd/>
              </a:ln>
            </p:spPr>
            <p:txBody>
              <a:bodyPr/>
              <a:lstStyle/>
              <a:p>
                <a:endParaRPr lang="es-AR"/>
              </a:p>
            </p:txBody>
          </p:sp>
          <p:sp>
            <p:nvSpPr>
              <p:cNvPr id="51317" name="Rectangle 117"/>
              <p:cNvSpPr>
                <a:spLocks noChangeArrowheads="1"/>
              </p:cNvSpPr>
              <p:nvPr/>
            </p:nvSpPr>
            <p:spPr bwMode="auto">
              <a:xfrm>
                <a:off x="2442" y="3624"/>
                <a:ext cx="338" cy="34"/>
              </a:xfrm>
              <a:prstGeom prst="rect">
                <a:avLst/>
              </a:prstGeom>
              <a:solidFill>
                <a:schemeClr val="bg1"/>
              </a:solidFill>
              <a:ln w="9525">
                <a:solidFill>
                  <a:schemeClr val="hlink"/>
                </a:solidFill>
                <a:miter lim="800000"/>
                <a:headEnd/>
                <a:tailEnd/>
              </a:ln>
            </p:spPr>
            <p:txBody>
              <a:bodyPr/>
              <a:lstStyle/>
              <a:p>
                <a:endParaRPr lang="es-AR"/>
              </a:p>
            </p:txBody>
          </p:sp>
          <p:sp>
            <p:nvSpPr>
              <p:cNvPr id="51318" name="Rectangle 118"/>
              <p:cNvSpPr>
                <a:spLocks noChangeArrowheads="1"/>
              </p:cNvSpPr>
              <p:nvPr/>
            </p:nvSpPr>
            <p:spPr bwMode="auto">
              <a:xfrm>
                <a:off x="2442" y="3629"/>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19" name="Freeform 119"/>
              <p:cNvSpPr>
                <a:spLocks/>
              </p:cNvSpPr>
              <p:nvPr/>
            </p:nvSpPr>
            <p:spPr bwMode="auto">
              <a:xfrm>
                <a:off x="2617" y="3418"/>
                <a:ext cx="163" cy="240"/>
              </a:xfrm>
              <a:custGeom>
                <a:avLst/>
                <a:gdLst/>
                <a:ahLst/>
                <a:cxnLst>
                  <a:cxn ang="0">
                    <a:pos x="328" y="411"/>
                  </a:cxn>
                  <a:cxn ang="0">
                    <a:pos x="0" y="0"/>
                  </a:cxn>
                  <a:cxn ang="0">
                    <a:pos x="0" y="68"/>
                  </a:cxn>
                  <a:cxn ang="0">
                    <a:pos x="328" y="479"/>
                  </a:cxn>
                  <a:cxn ang="0">
                    <a:pos x="328" y="411"/>
                  </a:cxn>
                </a:cxnLst>
                <a:rect l="0" t="0" r="r" b="b"/>
                <a:pathLst>
                  <a:path w="328" h="479">
                    <a:moveTo>
                      <a:pt x="328" y="411"/>
                    </a:moveTo>
                    <a:lnTo>
                      <a:pt x="0" y="0"/>
                    </a:lnTo>
                    <a:lnTo>
                      <a:pt x="0" y="68"/>
                    </a:lnTo>
                    <a:lnTo>
                      <a:pt x="328" y="479"/>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20" name="Freeform 120"/>
              <p:cNvSpPr>
                <a:spLocks/>
              </p:cNvSpPr>
              <p:nvPr/>
            </p:nvSpPr>
            <p:spPr bwMode="auto">
              <a:xfrm>
                <a:off x="2452" y="3418"/>
                <a:ext cx="165" cy="240"/>
              </a:xfrm>
              <a:custGeom>
                <a:avLst/>
                <a:gdLst/>
                <a:ahLst/>
                <a:cxnLst>
                  <a:cxn ang="0">
                    <a:pos x="0" y="411"/>
                  </a:cxn>
                  <a:cxn ang="0">
                    <a:pos x="330" y="0"/>
                  </a:cxn>
                  <a:cxn ang="0">
                    <a:pos x="330" y="68"/>
                  </a:cxn>
                  <a:cxn ang="0">
                    <a:pos x="0" y="479"/>
                  </a:cxn>
                  <a:cxn ang="0">
                    <a:pos x="0" y="411"/>
                  </a:cxn>
                </a:cxnLst>
                <a:rect l="0" t="0" r="r" b="b"/>
                <a:pathLst>
                  <a:path w="330" h="479">
                    <a:moveTo>
                      <a:pt x="0" y="411"/>
                    </a:moveTo>
                    <a:lnTo>
                      <a:pt x="330" y="0"/>
                    </a:lnTo>
                    <a:lnTo>
                      <a:pt x="330" y="68"/>
                    </a:lnTo>
                    <a:lnTo>
                      <a:pt x="0" y="479"/>
                    </a:lnTo>
                    <a:lnTo>
                      <a:pt x="0" y="411"/>
                    </a:lnTo>
                    <a:close/>
                  </a:path>
                </a:pathLst>
              </a:custGeom>
              <a:solidFill>
                <a:schemeClr val="bg1"/>
              </a:solidFill>
              <a:ln w="9525">
                <a:solidFill>
                  <a:schemeClr val="hlink"/>
                </a:solidFill>
                <a:round/>
                <a:headEnd/>
                <a:tailEnd/>
              </a:ln>
            </p:spPr>
            <p:txBody>
              <a:bodyPr/>
              <a:lstStyle/>
              <a:p>
                <a:endParaRPr lang="es-AR"/>
              </a:p>
            </p:txBody>
          </p:sp>
          <p:sp>
            <p:nvSpPr>
              <p:cNvPr id="51321" name="Rectangle 121"/>
              <p:cNvSpPr>
                <a:spLocks noChangeArrowheads="1"/>
              </p:cNvSpPr>
              <p:nvPr/>
            </p:nvSpPr>
            <p:spPr bwMode="auto">
              <a:xfrm>
                <a:off x="2442" y="3421"/>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22" name="Rectangle 122"/>
              <p:cNvSpPr>
                <a:spLocks noChangeArrowheads="1"/>
              </p:cNvSpPr>
              <p:nvPr/>
            </p:nvSpPr>
            <p:spPr bwMode="auto">
              <a:xfrm>
                <a:off x="2442" y="3427"/>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23" name="Freeform 123"/>
              <p:cNvSpPr>
                <a:spLocks/>
              </p:cNvSpPr>
              <p:nvPr/>
            </p:nvSpPr>
            <p:spPr bwMode="auto">
              <a:xfrm>
                <a:off x="2617" y="3216"/>
                <a:ext cx="163" cy="240"/>
              </a:xfrm>
              <a:custGeom>
                <a:avLst/>
                <a:gdLst/>
                <a:ahLst/>
                <a:cxnLst>
                  <a:cxn ang="0">
                    <a:pos x="328" y="411"/>
                  </a:cxn>
                  <a:cxn ang="0">
                    <a:pos x="0" y="0"/>
                  </a:cxn>
                  <a:cxn ang="0">
                    <a:pos x="0" y="69"/>
                  </a:cxn>
                  <a:cxn ang="0">
                    <a:pos x="328" y="481"/>
                  </a:cxn>
                  <a:cxn ang="0">
                    <a:pos x="328" y="411"/>
                  </a:cxn>
                </a:cxnLst>
                <a:rect l="0" t="0" r="r" b="b"/>
                <a:pathLst>
                  <a:path w="328" h="481">
                    <a:moveTo>
                      <a:pt x="328" y="411"/>
                    </a:moveTo>
                    <a:lnTo>
                      <a:pt x="0" y="0"/>
                    </a:lnTo>
                    <a:lnTo>
                      <a:pt x="0" y="69"/>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24" name="Freeform 124"/>
              <p:cNvSpPr>
                <a:spLocks/>
              </p:cNvSpPr>
              <p:nvPr/>
            </p:nvSpPr>
            <p:spPr bwMode="auto">
              <a:xfrm>
                <a:off x="2452" y="3216"/>
                <a:ext cx="165" cy="240"/>
              </a:xfrm>
              <a:custGeom>
                <a:avLst/>
                <a:gdLst/>
                <a:ahLst/>
                <a:cxnLst>
                  <a:cxn ang="0">
                    <a:pos x="0" y="411"/>
                  </a:cxn>
                  <a:cxn ang="0">
                    <a:pos x="330" y="0"/>
                  </a:cxn>
                  <a:cxn ang="0">
                    <a:pos x="330" y="69"/>
                  </a:cxn>
                  <a:cxn ang="0">
                    <a:pos x="0" y="481"/>
                  </a:cxn>
                  <a:cxn ang="0">
                    <a:pos x="0" y="411"/>
                  </a:cxn>
                </a:cxnLst>
                <a:rect l="0" t="0" r="r" b="b"/>
                <a:pathLst>
                  <a:path w="330" h="481">
                    <a:moveTo>
                      <a:pt x="0" y="411"/>
                    </a:moveTo>
                    <a:lnTo>
                      <a:pt x="330" y="0"/>
                    </a:lnTo>
                    <a:lnTo>
                      <a:pt x="330" y="69"/>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25" name="Rectangle 125"/>
              <p:cNvSpPr>
                <a:spLocks noChangeArrowheads="1"/>
              </p:cNvSpPr>
              <p:nvPr/>
            </p:nvSpPr>
            <p:spPr bwMode="auto">
              <a:xfrm>
                <a:off x="2442" y="3220"/>
                <a:ext cx="338" cy="34"/>
              </a:xfrm>
              <a:prstGeom prst="rect">
                <a:avLst/>
              </a:prstGeom>
              <a:solidFill>
                <a:schemeClr val="bg1"/>
              </a:solidFill>
              <a:ln w="9525">
                <a:solidFill>
                  <a:schemeClr val="hlink"/>
                </a:solidFill>
                <a:miter lim="800000"/>
                <a:headEnd/>
                <a:tailEnd/>
              </a:ln>
            </p:spPr>
            <p:txBody>
              <a:bodyPr/>
              <a:lstStyle/>
              <a:p>
                <a:endParaRPr lang="es-AR"/>
              </a:p>
            </p:txBody>
          </p:sp>
          <p:sp>
            <p:nvSpPr>
              <p:cNvPr id="51326" name="Rectangle 126"/>
              <p:cNvSpPr>
                <a:spLocks noChangeArrowheads="1"/>
              </p:cNvSpPr>
              <p:nvPr/>
            </p:nvSpPr>
            <p:spPr bwMode="auto">
              <a:xfrm>
                <a:off x="2442" y="3226"/>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27" name="Freeform 127"/>
              <p:cNvSpPr>
                <a:spLocks/>
              </p:cNvSpPr>
              <p:nvPr/>
            </p:nvSpPr>
            <p:spPr bwMode="auto">
              <a:xfrm>
                <a:off x="2617" y="3014"/>
                <a:ext cx="163" cy="240"/>
              </a:xfrm>
              <a:custGeom>
                <a:avLst/>
                <a:gdLst/>
                <a:ahLst/>
                <a:cxnLst>
                  <a:cxn ang="0">
                    <a:pos x="328" y="411"/>
                  </a:cxn>
                  <a:cxn ang="0">
                    <a:pos x="0" y="0"/>
                  </a:cxn>
                  <a:cxn ang="0">
                    <a:pos x="0" y="68"/>
                  </a:cxn>
                  <a:cxn ang="0">
                    <a:pos x="328" y="479"/>
                  </a:cxn>
                  <a:cxn ang="0">
                    <a:pos x="328" y="411"/>
                  </a:cxn>
                </a:cxnLst>
                <a:rect l="0" t="0" r="r" b="b"/>
                <a:pathLst>
                  <a:path w="328" h="479">
                    <a:moveTo>
                      <a:pt x="328" y="411"/>
                    </a:moveTo>
                    <a:lnTo>
                      <a:pt x="0" y="0"/>
                    </a:lnTo>
                    <a:lnTo>
                      <a:pt x="0" y="68"/>
                    </a:lnTo>
                    <a:lnTo>
                      <a:pt x="328" y="479"/>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28" name="Freeform 128"/>
              <p:cNvSpPr>
                <a:spLocks/>
              </p:cNvSpPr>
              <p:nvPr/>
            </p:nvSpPr>
            <p:spPr bwMode="auto">
              <a:xfrm>
                <a:off x="2452" y="3014"/>
                <a:ext cx="165" cy="240"/>
              </a:xfrm>
              <a:custGeom>
                <a:avLst/>
                <a:gdLst/>
                <a:ahLst/>
                <a:cxnLst>
                  <a:cxn ang="0">
                    <a:pos x="0" y="411"/>
                  </a:cxn>
                  <a:cxn ang="0">
                    <a:pos x="330" y="0"/>
                  </a:cxn>
                  <a:cxn ang="0">
                    <a:pos x="330" y="68"/>
                  </a:cxn>
                  <a:cxn ang="0">
                    <a:pos x="0" y="479"/>
                  </a:cxn>
                  <a:cxn ang="0">
                    <a:pos x="0" y="411"/>
                  </a:cxn>
                </a:cxnLst>
                <a:rect l="0" t="0" r="r" b="b"/>
                <a:pathLst>
                  <a:path w="330" h="479">
                    <a:moveTo>
                      <a:pt x="0" y="411"/>
                    </a:moveTo>
                    <a:lnTo>
                      <a:pt x="330" y="0"/>
                    </a:lnTo>
                    <a:lnTo>
                      <a:pt x="330" y="68"/>
                    </a:lnTo>
                    <a:lnTo>
                      <a:pt x="0" y="479"/>
                    </a:lnTo>
                    <a:lnTo>
                      <a:pt x="0" y="411"/>
                    </a:lnTo>
                    <a:close/>
                  </a:path>
                </a:pathLst>
              </a:custGeom>
              <a:solidFill>
                <a:schemeClr val="bg1"/>
              </a:solidFill>
              <a:ln w="9525">
                <a:solidFill>
                  <a:schemeClr val="hlink"/>
                </a:solidFill>
                <a:round/>
                <a:headEnd/>
                <a:tailEnd/>
              </a:ln>
            </p:spPr>
            <p:txBody>
              <a:bodyPr/>
              <a:lstStyle/>
              <a:p>
                <a:endParaRPr lang="es-AR"/>
              </a:p>
            </p:txBody>
          </p:sp>
          <p:sp>
            <p:nvSpPr>
              <p:cNvPr id="51329" name="Rectangle 129"/>
              <p:cNvSpPr>
                <a:spLocks noChangeArrowheads="1"/>
              </p:cNvSpPr>
              <p:nvPr/>
            </p:nvSpPr>
            <p:spPr bwMode="auto">
              <a:xfrm>
                <a:off x="2442" y="3018"/>
                <a:ext cx="338" cy="34"/>
              </a:xfrm>
              <a:prstGeom prst="rect">
                <a:avLst/>
              </a:prstGeom>
              <a:solidFill>
                <a:schemeClr val="bg1"/>
              </a:solidFill>
              <a:ln w="9525">
                <a:solidFill>
                  <a:schemeClr val="hlink"/>
                </a:solidFill>
                <a:miter lim="800000"/>
                <a:headEnd/>
                <a:tailEnd/>
              </a:ln>
            </p:spPr>
            <p:txBody>
              <a:bodyPr/>
              <a:lstStyle/>
              <a:p>
                <a:endParaRPr lang="es-AR"/>
              </a:p>
            </p:txBody>
          </p:sp>
          <p:sp>
            <p:nvSpPr>
              <p:cNvPr id="51330" name="Rectangle 130"/>
              <p:cNvSpPr>
                <a:spLocks noChangeArrowheads="1"/>
              </p:cNvSpPr>
              <p:nvPr/>
            </p:nvSpPr>
            <p:spPr bwMode="auto">
              <a:xfrm>
                <a:off x="2442" y="3024"/>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31" name="Freeform 131"/>
              <p:cNvSpPr>
                <a:spLocks/>
              </p:cNvSpPr>
              <p:nvPr/>
            </p:nvSpPr>
            <p:spPr bwMode="auto">
              <a:xfrm>
                <a:off x="2617" y="2812"/>
                <a:ext cx="163" cy="240"/>
              </a:xfrm>
              <a:custGeom>
                <a:avLst/>
                <a:gdLst/>
                <a:ahLst/>
                <a:cxnLst>
                  <a:cxn ang="0">
                    <a:pos x="328" y="411"/>
                  </a:cxn>
                  <a:cxn ang="0">
                    <a:pos x="0" y="0"/>
                  </a:cxn>
                  <a:cxn ang="0">
                    <a:pos x="0" y="68"/>
                  </a:cxn>
                  <a:cxn ang="0">
                    <a:pos x="328" y="479"/>
                  </a:cxn>
                  <a:cxn ang="0">
                    <a:pos x="328" y="411"/>
                  </a:cxn>
                </a:cxnLst>
                <a:rect l="0" t="0" r="r" b="b"/>
                <a:pathLst>
                  <a:path w="328" h="479">
                    <a:moveTo>
                      <a:pt x="328" y="411"/>
                    </a:moveTo>
                    <a:lnTo>
                      <a:pt x="0" y="0"/>
                    </a:lnTo>
                    <a:lnTo>
                      <a:pt x="0" y="68"/>
                    </a:lnTo>
                    <a:lnTo>
                      <a:pt x="328" y="479"/>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32" name="Freeform 132"/>
              <p:cNvSpPr>
                <a:spLocks/>
              </p:cNvSpPr>
              <p:nvPr/>
            </p:nvSpPr>
            <p:spPr bwMode="auto">
              <a:xfrm>
                <a:off x="2452" y="2812"/>
                <a:ext cx="165" cy="240"/>
              </a:xfrm>
              <a:custGeom>
                <a:avLst/>
                <a:gdLst/>
                <a:ahLst/>
                <a:cxnLst>
                  <a:cxn ang="0">
                    <a:pos x="0" y="411"/>
                  </a:cxn>
                  <a:cxn ang="0">
                    <a:pos x="330" y="0"/>
                  </a:cxn>
                  <a:cxn ang="0">
                    <a:pos x="330" y="68"/>
                  </a:cxn>
                  <a:cxn ang="0">
                    <a:pos x="0" y="479"/>
                  </a:cxn>
                  <a:cxn ang="0">
                    <a:pos x="0" y="411"/>
                  </a:cxn>
                </a:cxnLst>
                <a:rect l="0" t="0" r="r" b="b"/>
                <a:pathLst>
                  <a:path w="330" h="479">
                    <a:moveTo>
                      <a:pt x="0" y="411"/>
                    </a:moveTo>
                    <a:lnTo>
                      <a:pt x="330" y="0"/>
                    </a:lnTo>
                    <a:lnTo>
                      <a:pt x="330" y="68"/>
                    </a:lnTo>
                    <a:lnTo>
                      <a:pt x="0" y="479"/>
                    </a:lnTo>
                    <a:lnTo>
                      <a:pt x="0" y="411"/>
                    </a:lnTo>
                    <a:close/>
                  </a:path>
                </a:pathLst>
              </a:custGeom>
              <a:solidFill>
                <a:schemeClr val="bg1"/>
              </a:solidFill>
              <a:ln w="9525">
                <a:solidFill>
                  <a:schemeClr val="hlink"/>
                </a:solidFill>
                <a:round/>
                <a:headEnd/>
                <a:tailEnd/>
              </a:ln>
            </p:spPr>
            <p:txBody>
              <a:bodyPr/>
              <a:lstStyle/>
              <a:p>
                <a:endParaRPr lang="es-AR"/>
              </a:p>
            </p:txBody>
          </p:sp>
          <p:sp>
            <p:nvSpPr>
              <p:cNvPr id="51333" name="Rectangle 133"/>
              <p:cNvSpPr>
                <a:spLocks noChangeArrowheads="1"/>
              </p:cNvSpPr>
              <p:nvPr/>
            </p:nvSpPr>
            <p:spPr bwMode="auto">
              <a:xfrm>
                <a:off x="2442" y="2815"/>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34" name="Rectangle 134"/>
              <p:cNvSpPr>
                <a:spLocks noChangeArrowheads="1"/>
              </p:cNvSpPr>
              <p:nvPr/>
            </p:nvSpPr>
            <p:spPr bwMode="auto">
              <a:xfrm>
                <a:off x="2442" y="2821"/>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35" name="Freeform 135"/>
              <p:cNvSpPr>
                <a:spLocks/>
              </p:cNvSpPr>
              <p:nvPr/>
            </p:nvSpPr>
            <p:spPr bwMode="auto">
              <a:xfrm>
                <a:off x="2617" y="2610"/>
                <a:ext cx="163" cy="240"/>
              </a:xfrm>
              <a:custGeom>
                <a:avLst/>
                <a:gdLst/>
                <a:ahLst/>
                <a:cxnLst>
                  <a:cxn ang="0">
                    <a:pos x="328" y="411"/>
                  </a:cxn>
                  <a:cxn ang="0">
                    <a:pos x="0" y="0"/>
                  </a:cxn>
                  <a:cxn ang="0">
                    <a:pos x="0" y="69"/>
                  </a:cxn>
                  <a:cxn ang="0">
                    <a:pos x="328" y="481"/>
                  </a:cxn>
                  <a:cxn ang="0">
                    <a:pos x="328" y="411"/>
                  </a:cxn>
                </a:cxnLst>
                <a:rect l="0" t="0" r="r" b="b"/>
                <a:pathLst>
                  <a:path w="328" h="481">
                    <a:moveTo>
                      <a:pt x="328" y="411"/>
                    </a:moveTo>
                    <a:lnTo>
                      <a:pt x="0" y="0"/>
                    </a:lnTo>
                    <a:lnTo>
                      <a:pt x="0" y="69"/>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36" name="Freeform 136"/>
              <p:cNvSpPr>
                <a:spLocks/>
              </p:cNvSpPr>
              <p:nvPr/>
            </p:nvSpPr>
            <p:spPr bwMode="auto">
              <a:xfrm>
                <a:off x="2452" y="2610"/>
                <a:ext cx="165" cy="240"/>
              </a:xfrm>
              <a:custGeom>
                <a:avLst/>
                <a:gdLst/>
                <a:ahLst/>
                <a:cxnLst>
                  <a:cxn ang="0">
                    <a:pos x="0" y="411"/>
                  </a:cxn>
                  <a:cxn ang="0">
                    <a:pos x="330" y="0"/>
                  </a:cxn>
                  <a:cxn ang="0">
                    <a:pos x="330" y="69"/>
                  </a:cxn>
                  <a:cxn ang="0">
                    <a:pos x="0" y="481"/>
                  </a:cxn>
                  <a:cxn ang="0">
                    <a:pos x="0" y="411"/>
                  </a:cxn>
                </a:cxnLst>
                <a:rect l="0" t="0" r="r" b="b"/>
                <a:pathLst>
                  <a:path w="330" h="481">
                    <a:moveTo>
                      <a:pt x="0" y="411"/>
                    </a:moveTo>
                    <a:lnTo>
                      <a:pt x="330" y="0"/>
                    </a:lnTo>
                    <a:lnTo>
                      <a:pt x="330" y="69"/>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37" name="Rectangle 137"/>
              <p:cNvSpPr>
                <a:spLocks noChangeArrowheads="1"/>
              </p:cNvSpPr>
              <p:nvPr/>
            </p:nvSpPr>
            <p:spPr bwMode="auto">
              <a:xfrm>
                <a:off x="2442" y="2614"/>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38" name="Rectangle 138"/>
              <p:cNvSpPr>
                <a:spLocks noChangeArrowheads="1"/>
              </p:cNvSpPr>
              <p:nvPr/>
            </p:nvSpPr>
            <p:spPr bwMode="auto">
              <a:xfrm>
                <a:off x="2442" y="2620"/>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39" name="Freeform 139"/>
              <p:cNvSpPr>
                <a:spLocks/>
              </p:cNvSpPr>
              <p:nvPr/>
            </p:nvSpPr>
            <p:spPr bwMode="auto">
              <a:xfrm>
                <a:off x="2617" y="2408"/>
                <a:ext cx="163" cy="241"/>
              </a:xfrm>
              <a:custGeom>
                <a:avLst/>
                <a:gdLst/>
                <a:ahLst/>
                <a:cxnLst>
                  <a:cxn ang="0">
                    <a:pos x="328" y="411"/>
                  </a:cxn>
                  <a:cxn ang="0">
                    <a:pos x="0" y="0"/>
                  </a:cxn>
                  <a:cxn ang="0">
                    <a:pos x="0" y="70"/>
                  </a:cxn>
                  <a:cxn ang="0">
                    <a:pos x="328" y="481"/>
                  </a:cxn>
                  <a:cxn ang="0">
                    <a:pos x="328" y="411"/>
                  </a:cxn>
                </a:cxnLst>
                <a:rect l="0" t="0" r="r" b="b"/>
                <a:pathLst>
                  <a:path w="328" h="481">
                    <a:moveTo>
                      <a:pt x="328" y="411"/>
                    </a:moveTo>
                    <a:lnTo>
                      <a:pt x="0" y="0"/>
                    </a:lnTo>
                    <a:lnTo>
                      <a:pt x="0" y="70"/>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40" name="Freeform 140"/>
              <p:cNvSpPr>
                <a:spLocks/>
              </p:cNvSpPr>
              <p:nvPr/>
            </p:nvSpPr>
            <p:spPr bwMode="auto">
              <a:xfrm>
                <a:off x="2452" y="2408"/>
                <a:ext cx="165" cy="241"/>
              </a:xfrm>
              <a:custGeom>
                <a:avLst/>
                <a:gdLst/>
                <a:ahLst/>
                <a:cxnLst>
                  <a:cxn ang="0">
                    <a:pos x="0" y="411"/>
                  </a:cxn>
                  <a:cxn ang="0">
                    <a:pos x="330" y="0"/>
                  </a:cxn>
                  <a:cxn ang="0">
                    <a:pos x="330" y="70"/>
                  </a:cxn>
                  <a:cxn ang="0">
                    <a:pos x="0" y="481"/>
                  </a:cxn>
                  <a:cxn ang="0">
                    <a:pos x="0" y="411"/>
                  </a:cxn>
                </a:cxnLst>
                <a:rect l="0" t="0" r="r" b="b"/>
                <a:pathLst>
                  <a:path w="330" h="481">
                    <a:moveTo>
                      <a:pt x="0" y="411"/>
                    </a:moveTo>
                    <a:lnTo>
                      <a:pt x="330" y="0"/>
                    </a:lnTo>
                    <a:lnTo>
                      <a:pt x="330" y="70"/>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41" name="Rectangle 141"/>
              <p:cNvSpPr>
                <a:spLocks noChangeArrowheads="1"/>
              </p:cNvSpPr>
              <p:nvPr/>
            </p:nvSpPr>
            <p:spPr bwMode="auto">
              <a:xfrm>
                <a:off x="2442" y="2412"/>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42" name="Rectangle 142"/>
              <p:cNvSpPr>
                <a:spLocks noChangeArrowheads="1"/>
              </p:cNvSpPr>
              <p:nvPr/>
            </p:nvSpPr>
            <p:spPr bwMode="auto">
              <a:xfrm>
                <a:off x="2442" y="2418"/>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43" name="Freeform 143"/>
              <p:cNvSpPr>
                <a:spLocks/>
              </p:cNvSpPr>
              <p:nvPr/>
            </p:nvSpPr>
            <p:spPr bwMode="auto">
              <a:xfrm>
                <a:off x="2617" y="2206"/>
                <a:ext cx="163" cy="241"/>
              </a:xfrm>
              <a:custGeom>
                <a:avLst/>
                <a:gdLst/>
                <a:ahLst/>
                <a:cxnLst>
                  <a:cxn ang="0">
                    <a:pos x="328" y="411"/>
                  </a:cxn>
                  <a:cxn ang="0">
                    <a:pos x="0" y="0"/>
                  </a:cxn>
                  <a:cxn ang="0">
                    <a:pos x="0" y="70"/>
                  </a:cxn>
                  <a:cxn ang="0">
                    <a:pos x="328" y="481"/>
                  </a:cxn>
                  <a:cxn ang="0">
                    <a:pos x="328" y="411"/>
                  </a:cxn>
                </a:cxnLst>
                <a:rect l="0" t="0" r="r" b="b"/>
                <a:pathLst>
                  <a:path w="328" h="481">
                    <a:moveTo>
                      <a:pt x="328" y="411"/>
                    </a:moveTo>
                    <a:lnTo>
                      <a:pt x="0" y="0"/>
                    </a:lnTo>
                    <a:lnTo>
                      <a:pt x="0" y="70"/>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44" name="Freeform 144"/>
              <p:cNvSpPr>
                <a:spLocks/>
              </p:cNvSpPr>
              <p:nvPr/>
            </p:nvSpPr>
            <p:spPr bwMode="auto">
              <a:xfrm>
                <a:off x="2452" y="2206"/>
                <a:ext cx="165" cy="241"/>
              </a:xfrm>
              <a:custGeom>
                <a:avLst/>
                <a:gdLst/>
                <a:ahLst/>
                <a:cxnLst>
                  <a:cxn ang="0">
                    <a:pos x="0" y="411"/>
                  </a:cxn>
                  <a:cxn ang="0">
                    <a:pos x="330" y="0"/>
                  </a:cxn>
                  <a:cxn ang="0">
                    <a:pos x="330" y="70"/>
                  </a:cxn>
                  <a:cxn ang="0">
                    <a:pos x="0" y="481"/>
                  </a:cxn>
                  <a:cxn ang="0">
                    <a:pos x="0" y="411"/>
                  </a:cxn>
                </a:cxnLst>
                <a:rect l="0" t="0" r="r" b="b"/>
                <a:pathLst>
                  <a:path w="330" h="481">
                    <a:moveTo>
                      <a:pt x="0" y="411"/>
                    </a:moveTo>
                    <a:lnTo>
                      <a:pt x="330" y="0"/>
                    </a:lnTo>
                    <a:lnTo>
                      <a:pt x="330" y="70"/>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45" name="Rectangle 145"/>
              <p:cNvSpPr>
                <a:spLocks noChangeArrowheads="1"/>
              </p:cNvSpPr>
              <p:nvPr/>
            </p:nvSpPr>
            <p:spPr bwMode="auto">
              <a:xfrm>
                <a:off x="2442" y="2209"/>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46" name="Rectangle 146"/>
              <p:cNvSpPr>
                <a:spLocks noChangeArrowheads="1"/>
              </p:cNvSpPr>
              <p:nvPr/>
            </p:nvSpPr>
            <p:spPr bwMode="auto">
              <a:xfrm>
                <a:off x="2442" y="2215"/>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47" name="Freeform 147"/>
              <p:cNvSpPr>
                <a:spLocks/>
              </p:cNvSpPr>
              <p:nvPr/>
            </p:nvSpPr>
            <p:spPr bwMode="auto">
              <a:xfrm>
                <a:off x="2617" y="2005"/>
                <a:ext cx="163" cy="239"/>
              </a:xfrm>
              <a:custGeom>
                <a:avLst/>
                <a:gdLst/>
                <a:ahLst/>
                <a:cxnLst>
                  <a:cxn ang="0">
                    <a:pos x="328" y="409"/>
                  </a:cxn>
                  <a:cxn ang="0">
                    <a:pos x="0" y="0"/>
                  </a:cxn>
                  <a:cxn ang="0">
                    <a:pos x="0" y="67"/>
                  </a:cxn>
                  <a:cxn ang="0">
                    <a:pos x="328" y="479"/>
                  </a:cxn>
                  <a:cxn ang="0">
                    <a:pos x="328" y="409"/>
                  </a:cxn>
                </a:cxnLst>
                <a:rect l="0" t="0" r="r" b="b"/>
                <a:pathLst>
                  <a:path w="328" h="479">
                    <a:moveTo>
                      <a:pt x="328" y="409"/>
                    </a:moveTo>
                    <a:lnTo>
                      <a:pt x="0" y="0"/>
                    </a:lnTo>
                    <a:lnTo>
                      <a:pt x="0" y="67"/>
                    </a:lnTo>
                    <a:lnTo>
                      <a:pt x="328" y="479"/>
                    </a:lnTo>
                    <a:lnTo>
                      <a:pt x="328" y="409"/>
                    </a:lnTo>
                    <a:close/>
                  </a:path>
                </a:pathLst>
              </a:custGeom>
              <a:solidFill>
                <a:schemeClr val="bg1"/>
              </a:solidFill>
              <a:ln w="9525">
                <a:solidFill>
                  <a:schemeClr val="hlink"/>
                </a:solidFill>
                <a:round/>
                <a:headEnd/>
                <a:tailEnd/>
              </a:ln>
            </p:spPr>
            <p:txBody>
              <a:bodyPr/>
              <a:lstStyle/>
              <a:p>
                <a:endParaRPr lang="es-AR"/>
              </a:p>
            </p:txBody>
          </p:sp>
          <p:sp>
            <p:nvSpPr>
              <p:cNvPr id="51348" name="Freeform 148"/>
              <p:cNvSpPr>
                <a:spLocks/>
              </p:cNvSpPr>
              <p:nvPr/>
            </p:nvSpPr>
            <p:spPr bwMode="auto">
              <a:xfrm>
                <a:off x="2452" y="2005"/>
                <a:ext cx="165" cy="239"/>
              </a:xfrm>
              <a:custGeom>
                <a:avLst/>
                <a:gdLst/>
                <a:ahLst/>
                <a:cxnLst>
                  <a:cxn ang="0">
                    <a:pos x="0" y="409"/>
                  </a:cxn>
                  <a:cxn ang="0">
                    <a:pos x="330" y="0"/>
                  </a:cxn>
                  <a:cxn ang="0">
                    <a:pos x="330" y="67"/>
                  </a:cxn>
                  <a:cxn ang="0">
                    <a:pos x="0" y="479"/>
                  </a:cxn>
                  <a:cxn ang="0">
                    <a:pos x="0" y="409"/>
                  </a:cxn>
                </a:cxnLst>
                <a:rect l="0" t="0" r="r" b="b"/>
                <a:pathLst>
                  <a:path w="330" h="479">
                    <a:moveTo>
                      <a:pt x="0" y="409"/>
                    </a:moveTo>
                    <a:lnTo>
                      <a:pt x="330" y="0"/>
                    </a:lnTo>
                    <a:lnTo>
                      <a:pt x="330" y="67"/>
                    </a:lnTo>
                    <a:lnTo>
                      <a:pt x="0" y="479"/>
                    </a:lnTo>
                    <a:lnTo>
                      <a:pt x="0" y="409"/>
                    </a:lnTo>
                    <a:close/>
                  </a:path>
                </a:pathLst>
              </a:custGeom>
              <a:solidFill>
                <a:schemeClr val="bg1"/>
              </a:solidFill>
              <a:ln w="9525">
                <a:solidFill>
                  <a:schemeClr val="hlink"/>
                </a:solidFill>
                <a:round/>
                <a:headEnd/>
                <a:tailEnd/>
              </a:ln>
            </p:spPr>
            <p:txBody>
              <a:bodyPr/>
              <a:lstStyle/>
              <a:p>
                <a:endParaRPr lang="es-AR"/>
              </a:p>
            </p:txBody>
          </p:sp>
          <p:sp>
            <p:nvSpPr>
              <p:cNvPr id="51349" name="Rectangle 149"/>
              <p:cNvSpPr>
                <a:spLocks noChangeArrowheads="1"/>
              </p:cNvSpPr>
              <p:nvPr/>
            </p:nvSpPr>
            <p:spPr bwMode="auto">
              <a:xfrm>
                <a:off x="2442" y="2009"/>
                <a:ext cx="338" cy="34"/>
              </a:xfrm>
              <a:prstGeom prst="rect">
                <a:avLst/>
              </a:prstGeom>
              <a:solidFill>
                <a:schemeClr val="bg1"/>
              </a:solidFill>
              <a:ln w="9525">
                <a:solidFill>
                  <a:schemeClr val="hlink"/>
                </a:solidFill>
                <a:miter lim="800000"/>
                <a:headEnd/>
                <a:tailEnd/>
              </a:ln>
            </p:spPr>
            <p:txBody>
              <a:bodyPr/>
              <a:lstStyle/>
              <a:p>
                <a:endParaRPr lang="es-AR"/>
              </a:p>
            </p:txBody>
          </p:sp>
          <p:sp>
            <p:nvSpPr>
              <p:cNvPr id="51350" name="Rectangle 150"/>
              <p:cNvSpPr>
                <a:spLocks noChangeArrowheads="1"/>
              </p:cNvSpPr>
              <p:nvPr/>
            </p:nvSpPr>
            <p:spPr bwMode="auto">
              <a:xfrm>
                <a:off x="2442" y="2015"/>
                <a:ext cx="338" cy="10"/>
              </a:xfrm>
              <a:prstGeom prst="rect">
                <a:avLst/>
              </a:prstGeom>
              <a:solidFill>
                <a:schemeClr val="bg1"/>
              </a:solidFill>
              <a:ln w="9525">
                <a:solidFill>
                  <a:schemeClr val="hlink"/>
                </a:solidFill>
                <a:miter lim="800000"/>
                <a:headEnd/>
                <a:tailEnd/>
              </a:ln>
            </p:spPr>
            <p:txBody>
              <a:bodyPr/>
              <a:lstStyle/>
              <a:p>
                <a:endParaRPr lang="es-AR"/>
              </a:p>
            </p:txBody>
          </p:sp>
          <p:sp>
            <p:nvSpPr>
              <p:cNvPr id="51351" name="Freeform 151"/>
              <p:cNvSpPr>
                <a:spLocks/>
              </p:cNvSpPr>
              <p:nvPr/>
            </p:nvSpPr>
            <p:spPr bwMode="auto">
              <a:xfrm>
                <a:off x="2617" y="1803"/>
                <a:ext cx="163" cy="240"/>
              </a:xfrm>
              <a:custGeom>
                <a:avLst/>
                <a:gdLst/>
                <a:ahLst/>
                <a:cxnLst>
                  <a:cxn ang="0">
                    <a:pos x="328" y="411"/>
                  </a:cxn>
                  <a:cxn ang="0">
                    <a:pos x="0" y="0"/>
                  </a:cxn>
                  <a:cxn ang="0">
                    <a:pos x="0" y="68"/>
                  </a:cxn>
                  <a:cxn ang="0">
                    <a:pos x="328" y="479"/>
                  </a:cxn>
                  <a:cxn ang="0">
                    <a:pos x="328" y="411"/>
                  </a:cxn>
                </a:cxnLst>
                <a:rect l="0" t="0" r="r" b="b"/>
                <a:pathLst>
                  <a:path w="328" h="479">
                    <a:moveTo>
                      <a:pt x="328" y="411"/>
                    </a:moveTo>
                    <a:lnTo>
                      <a:pt x="0" y="0"/>
                    </a:lnTo>
                    <a:lnTo>
                      <a:pt x="0" y="68"/>
                    </a:lnTo>
                    <a:lnTo>
                      <a:pt x="328" y="479"/>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52" name="Freeform 152"/>
              <p:cNvSpPr>
                <a:spLocks/>
              </p:cNvSpPr>
              <p:nvPr/>
            </p:nvSpPr>
            <p:spPr bwMode="auto">
              <a:xfrm>
                <a:off x="2452" y="1803"/>
                <a:ext cx="165" cy="240"/>
              </a:xfrm>
              <a:custGeom>
                <a:avLst/>
                <a:gdLst/>
                <a:ahLst/>
                <a:cxnLst>
                  <a:cxn ang="0">
                    <a:pos x="0" y="411"/>
                  </a:cxn>
                  <a:cxn ang="0">
                    <a:pos x="330" y="0"/>
                  </a:cxn>
                  <a:cxn ang="0">
                    <a:pos x="330" y="68"/>
                  </a:cxn>
                  <a:cxn ang="0">
                    <a:pos x="0" y="479"/>
                  </a:cxn>
                  <a:cxn ang="0">
                    <a:pos x="0" y="411"/>
                  </a:cxn>
                </a:cxnLst>
                <a:rect l="0" t="0" r="r" b="b"/>
                <a:pathLst>
                  <a:path w="330" h="479">
                    <a:moveTo>
                      <a:pt x="0" y="411"/>
                    </a:moveTo>
                    <a:lnTo>
                      <a:pt x="330" y="0"/>
                    </a:lnTo>
                    <a:lnTo>
                      <a:pt x="330" y="68"/>
                    </a:lnTo>
                    <a:lnTo>
                      <a:pt x="0" y="479"/>
                    </a:lnTo>
                    <a:lnTo>
                      <a:pt x="0" y="411"/>
                    </a:lnTo>
                    <a:close/>
                  </a:path>
                </a:pathLst>
              </a:custGeom>
              <a:solidFill>
                <a:schemeClr val="bg1"/>
              </a:solidFill>
              <a:ln w="9525">
                <a:solidFill>
                  <a:schemeClr val="hlink"/>
                </a:solidFill>
                <a:round/>
                <a:headEnd/>
                <a:tailEnd/>
              </a:ln>
            </p:spPr>
            <p:txBody>
              <a:bodyPr/>
              <a:lstStyle/>
              <a:p>
                <a:endParaRPr lang="es-AR"/>
              </a:p>
            </p:txBody>
          </p:sp>
          <p:sp>
            <p:nvSpPr>
              <p:cNvPr id="51353" name="Rectangle 153"/>
              <p:cNvSpPr>
                <a:spLocks noChangeArrowheads="1"/>
              </p:cNvSpPr>
              <p:nvPr/>
            </p:nvSpPr>
            <p:spPr bwMode="auto">
              <a:xfrm>
                <a:off x="2442" y="1806"/>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54" name="Rectangle 154"/>
              <p:cNvSpPr>
                <a:spLocks noChangeArrowheads="1"/>
              </p:cNvSpPr>
              <p:nvPr/>
            </p:nvSpPr>
            <p:spPr bwMode="auto">
              <a:xfrm>
                <a:off x="2442" y="1812"/>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55" name="Freeform 155"/>
              <p:cNvSpPr>
                <a:spLocks/>
              </p:cNvSpPr>
              <p:nvPr/>
            </p:nvSpPr>
            <p:spPr bwMode="auto">
              <a:xfrm>
                <a:off x="2617" y="1600"/>
                <a:ext cx="163" cy="241"/>
              </a:xfrm>
              <a:custGeom>
                <a:avLst/>
                <a:gdLst/>
                <a:ahLst/>
                <a:cxnLst>
                  <a:cxn ang="0">
                    <a:pos x="328" y="411"/>
                  </a:cxn>
                  <a:cxn ang="0">
                    <a:pos x="0" y="0"/>
                  </a:cxn>
                  <a:cxn ang="0">
                    <a:pos x="0" y="70"/>
                  </a:cxn>
                  <a:cxn ang="0">
                    <a:pos x="328" y="481"/>
                  </a:cxn>
                  <a:cxn ang="0">
                    <a:pos x="328" y="411"/>
                  </a:cxn>
                </a:cxnLst>
                <a:rect l="0" t="0" r="r" b="b"/>
                <a:pathLst>
                  <a:path w="328" h="481">
                    <a:moveTo>
                      <a:pt x="328" y="411"/>
                    </a:moveTo>
                    <a:lnTo>
                      <a:pt x="0" y="0"/>
                    </a:lnTo>
                    <a:lnTo>
                      <a:pt x="0" y="70"/>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56" name="Freeform 156"/>
              <p:cNvSpPr>
                <a:spLocks/>
              </p:cNvSpPr>
              <p:nvPr/>
            </p:nvSpPr>
            <p:spPr bwMode="auto">
              <a:xfrm>
                <a:off x="2452" y="1600"/>
                <a:ext cx="165" cy="241"/>
              </a:xfrm>
              <a:custGeom>
                <a:avLst/>
                <a:gdLst/>
                <a:ahLst/>
                <a:cxnLst>
                  <a:cxn ang="0">
                    <a:pos x="0" y="411"/>
                  </a:cxn>
                  <a:cxn ang="0">
                    <a:pos x="330" y="0"/>
                  </a:cxn>
                  <a:cxn ang="0">
                    <a:pos x="330" y="70"/>
                  </a:cxn>
                  <a:cxn ang="0">
                    <a:pos x="0" y="481"/>
                  </a:cxn>
                  <a:cxn ang="0">
                    <a:pos x="0" y="411"/>
                  </a:cxn>
                </a:cxnLst>
                <a:rect l="0" t="0" r="r" b="b"/>
                <a:pathLst>
                  <a:path w="330" h="481">
                    <a:moveTo>
                      <a:pt x="0" y="411"/>
                    </a:moveTo>
                    <a:lnTo>
                      <a:pt x="330" y="0"/>
                    </a:lnTo>
                    <a:lnTo>
                      <a:pt x="330" y="70"/>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57" name="Rectangle 157"/>
              <p:cNvSpPr>
                <a:spLocks noChangeArrowheads="1"/>
              </p:cNvSpPr>
              <p:nvPr/>
            </p:nvSpPr>
            <p:spPr bwMode="auto">
              <a:xfrm>
                <a:off x="2442" y="1604"/>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58" name="Rectangle 158"/>
              <p:cNvSpPr>
                <a:spLocks noChangeArrowheads="1"/>
              </p:cNvSpPr>
              <p:nvPr/>
            </p:nvSpPr>
            <p:spPr bwMode="auto">
              <a:xfrm>
                <a:off x="2442" y="1610"/>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59" name="Freeform 159"/>
              <p:cNvSpPr>
                <a:spLocks/>
              </p:cNvSpPr>
              <p:nvPr/>
            </p:nvSpPr>
            <p:spPr bwMode="auto">
              <a:xfrm>
                <a:off x="2617" y="1399"/>
                <a:ext cx="163" cy="240"/>
              </a:xfrm>
              <a:custGeom>
                <a:avLst/>
                <a:gdLst/>
                <a:ahLst/>
                <a:cxnLst>
                  <a:cxn ang="0">
                    <a:pos x="328" y="411"/>
                  </a:cxn>
                  <a:cxn ang="0">
                    <a:pos x="0" y="0"/>
                  </a:cxn>
                  <a:cxn ang="0">
                    <a:pos x="0" y="69"/>
                  </a:cxn>
                  <a:cxn ang="0">
                    <a:pos x="328" y="481"/>
                  </a:cxn>
                  <a:cxn ang="0">
                    <a:pos x="328" y="411"/>
                  </a:cxn>
                </a:cxnLst>
                <a:rect l="0" t="0" r="r" b="b"/>
                <a:pathLst>
                  <a:path w="328" h="481">
                    <a:moveTo>
                      <a:pt x="328" y="411"/>
                    </a:moveTo>
                    <a:lnTo>
                      <a:pt x="0" y="0"/>
                    </a:lnTo>
                    <a:lnTo>
                      <a:pt x="0" y="69"/>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60" name="Freeform 160"/>
              <p:cNvSpPr>
                <a:spLocks/>
              </p:cNvSpPr>
              <p:nvPr/>
            </p:nvSpPr>
            <p:spPr bwMode="auto">
              <a:xfrm>
                <a:off x="2452" y="1399"/>
                <a:ext cx="165" cy="240"/>
              </a:xfrm>
              <a:custGeom>
                <a:avLst/>
                <a:gdLst/>
                <a:ahLst/>
                <a:cxnLst>
                  <a:cxn ang="0">
                    <a:pos x="0" y="411"/>
                  </a:cxn>
                  <a:cxn ang="0">
                    <a:pos x="330" y="0"/>
                  </a:cxn>
                  <a:cxn ang="0">
                    <a:pos x="330" y="69"/>
                  </a:cxn>
                  <a:cxn ang="0">
                    <a:pos x="0" y="481"/>
                  </a:cxn>
                  <a:cxn ang="0">
                    <a:pos x="0" y="411"/>
                  </a:cxn>
                </a:cxnLst>
                <a:rect l="0" t="0" r="r" b="b"/>
                <a:pathLst>
                  <a:path w="330" h="481">
                    <a:moveTo>
                      <a:pt x="0" y="411"/>
                    </a:moveTo>
                    <a:lnTo>
                      <a:pt x="330" y="0"/>
                    </a:lnTo>
                    <a:lnTo>
                      <a:pt x="330" y="69"/>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61" name="Rectangle 161"/>
              <p:cNvSpPr>
                <a:spLocks noChangeArrowheads="1"/>
              </p:cNvSpPr>
              <p:nvPr/>
            </p:nvSpPr>
            <p:spPr bwMode="auto">
              <a:xfrm>
                <a:off x="2442" y="1403"/>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62" name="Rectangle 162"/>
              <p:cNvSpPr>
                <a:spLocks noChangeArrowheads="1"/>
              </p:cNvSpPr>
              <p:nvPr/>
            </p:nvSpPr>
            <p:spPr bwMode="auto">
              <a:xfrm>
                <a:off x="2442" y="1409"/>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63" name="Freeform 163"/>
              <p:cNvSpPr>
                <a:spLocks/>
              </p:cNvSpPr>
              <p:nvPr/>
            </p:nvSpPr>
            <p:spPr bwMode="auto">
              <a:xfrm>
                <a:off x="2617" y="1197"/>
                <a:ext cx="163" cy="241"/>
              </a:xfrm>
              <a:custGeom>
                <a:avLst/>
                <a:gdLst/>
                <a:ahLst/>
                <a:cxnLst>
                  <a:cxn ang="0">
                    <a:pos x="328" y="411"/>
                  </a:cxn>
                  <a:cxn ang="0">
                    <a:pos x="0" y="0"/>
                  </a:cxn>
                  <a:cxn ang="0">
                    <a:pos x="0" y="68"/>
                  </a:cxn>
                  <a:cxn ang="0">
                    <a:pos x="328" y="481"/>
                  </a:cxn>
                  <a:cxn ang="0">
                    <a:pos x="328" y="411"/>
                  </a:cxn>
                </a:cxnLst>
                <a:rect l="0" t="0" r="r" b="b"/>
                <a:pathLst>
                  <a:path w="328" h="481">
                    <a:moveTo>
                      <a:pt x="328" y="411"/>
                    </a:moveTo>
                    <a:lnTo>
                      <a:pt x="0" y="0"/>
                    </a:lnTo>
                    <a:lnTo>
                      <a:pt x="0" y="68"/>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64" name="Freeform 164"/>
              <p:cNvSpPr>
                <a:spLocks/>
              </p:cNvSpPr>
              <p:nvPr/>
            </p:nvSpPr>
            <p:spPr bwMode="auto">
              <a:xfrm>
                <a:off x="2452" y="1197"/>
                <a:ext cx="165" cy="241"/>
              </a:xfrm>
              <a:custGeom>
                <a:avLst/>
                <a:gdLst/>
                <a:ahLst/>
                <a:cxnLst>
                  <a:cxn ang="0">
                    <a:pos x="0" y="411"/>
                  </a:cxn>
                  <a:cxn ang="0">
                    <a:pos x="330" y="0"/>
                  </a:cxn>
                  <a:cxn ang="0">
                    <a:pos x="330" y="68"/>
                  </a:cxn>
                  <a:cxn ang="0">
                    <a:pos x="0" y="481"/>
                  </a:cxn>
                  <a:cxn ang="0">
                    <a:pos x="0" y="411"/>
                  </a:cxn>
                </a:cxnLst>
                <a:rect l="0" t="0" r="r" b="b"/>
                <a:pathLst>
                  <a:path w="330" h="481">
                    <a:moveTo>
                      <a:pt x="0" y="411"/>
                    </a:moveTo>
                    <a:lnTo>
                      <a:pt x="330" y="0"/>
                    </a:lnTo>
                    <a:lnTo>
                      <a:pt x="330" y="68"/>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65" name="Rectangle 165"/>
              <p:cNvSpPr>
                <a:spLocks noChangeArrowheads="1"/>
              </p:cNvSpPr>
              <p:nvPr/>
            </p:nvSpPr>
            <p:spPr bwMode="auto">
              <a:xfrm>
                <a:off x="2442" y="1200"/>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66" name="Rectangle 166"/>
              <p:cNvSpPr>
                <a:spLocks noChangeArrowheads="1"/>
              </p:cNvSpPr>
              <p:nvPr/>
            </p:nvSpPr>
            <p:spPr bwMode="auto">
              <a:xfrm>
                <a:off x="2442" y="1206"/>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67" name="Freeform 167"/>
              <p:cNvSpPr>
                <a:spLocks/>
              </p:cNvSpPr>
              <p:nvPr/>
            </p:nvSpPr>
            <p:spPr bwMode="auto">
              <a:xfrm>
                <a:off x="2617" y="994"/>
                <a:ext cx="163" cy="241"/>
              </a:xfrm>
              <a:custGeom>
                <a:avLst/>
                <a:gdLst/>
                <a:ahLst/>
                <a:cxnLst>
                  <a:cxn ang="0">
                    <a:pos x="328" y="411"/>
                  </a:cxn>
                  <a:cxn ang="0">
                    <a:pos x="0" y="0"/>
                  </a:cxn>
                  <a:cxn ang="0">
                    <a:pos x="0" y="70"/>
                  </a:cxn>
                  <a:cxn ang="0">
                    <a:pos x="328" y="481"/>
                  </a:cxn>
                  <a:cxn ang="0">
                    <a:pos x="328" y="411"/>
                  </a:cxn>
                </a:cxnLst>
                <a:rect l="0" t="0" r="r" b="b"/>
                <a:pathLst>
                  <a:path w="328" h="481">
                    <a:moveTo>
                      <a:pt x="328" y="411"/>
                    </a:moveTo>
                    <a:lnTo>
                      <a:pt x="0" y="0"/>
                    </a:lnTo>
                    <a:lnTo>
                      <a:pt x="0" y="70"/>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68" name="Freeform 168"/>
              <p:cNvSpPr>
                <a:spLocks/>
              </p:cNvSpPr>
              <p:nvPr/>
            </p:nvSpPr>
            <p:spPr bwMode="auto">
              <a:xfrm>
                <a:off x="2452" y="994"/>
                <a:ext cx="165" cy="241"/>
              </a:xfrm>
              <a:custGeom>
                <a:avLst/>
                <a:gdLst/>
                <a:ahLst/>
                <a:cxnLst>
                  <a:cxn ang="0">
                    <a:pos x="0" y="411"/>
                  </a:cxn>
                  <a:cxn ang="0">
                    <a:pos x="330" y="0"/>
                  </a:cxn>
                  <a:cxn ang="0">
                    <a:pos x="330" y="70"/>
                  </a:cxn>
                  <a:cxn ang="0">
                    <a:pos x="0" y="481"/>
                  </a:cxn>
                  <a:cxn ang="0">
                    <a:pos x="0" y="411"/>
                  </a:cxn>
                </a:cxnLst>
                <a:rect l="0" t="0" r="r" b="b"/>
                <a:pathLst>
                  <a:path w="330" h="481">
                    <a:moveTo>
                      <a:pt x="0" y="411"/>
                    </a:moveTo>
                    <a:lnTo>
                      <a:pt x="330" y="0"/>
                    </a:lnTo>
                    <a:lnTo>
                      <a:pt x="330" y="70"/>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69" name="Rectangle 169"/>
              <p:cNvSpPr>
                <a:spLocks noChangeArrowheads="1"/>
              </p:cNvSpPr>
              <p:nvPr/>
            </p:nvSpPr>
            <p:spPr bwMode="auto">
              <a:xfrm>
                <a:off x="2442" y="998"/>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70" name="Rectangle 170"/>
              <p:cNvSpPr>
                <a:spLocks noChangeArrowheads="1"/>
              </p:cNvSpPr>
              <p:nvPr/>
            </p:nvSpPr>
            <p:spPr bwMode="auto">
              <a:xfrm>
                <a:off x="2442" y="1004"/>
                <a:ext cx="338" cy="12"/>
              </a:xfrm>
              <a:prstGeom prst="rect">
                <a:avLst/>
              </a:prstGeom>
              <a:solidFill>
                <a:schemeClr val="bg1"/>
              </a:solidFill>
              <a:ln w="9525">
                <a:solidFill>
                  <a:schemeClr val="hlink"/>
                </a:solidFill>
                <a:miter lim="800000"/>
                <a:headEnd/>
                <a:tailEnd/>
              </a:ln>
            </p:spPr>
            <p:txBody>
              <a:bodyPr/>
              <a:lstStyle/>
              <a:p>
                <a:endParaRPr lang="es-AR"/>
              </a:p>
            </p:txBody>
          </p:sp>
          <p:sp>
            <p:nvSpPr>
              <p:cNvPr id="51371" name="Freeform 171"/>
              <p:cNvSpPr>
                <a:spLocks/>
              </p:cNvSpPr>
              <p:nvPr/>
            </p:nvSpPr>
            <p:spPr bwMode="auto">
              <a:xfrm>
                <a:off x="2617" y="793"/>
                <a:ext cx="163" cy="240"/>
              </a:xfrm>
              <a:custGeom>
                <a:avLst/>
                <a:gdLst/>
                <a:ahLst/>
                <a:cxnLst>
                  <a:cxn ang="0">
                    <a:pos x="328" y="411"/>
                  </a:cxn>
                  <a:cxn ang="0">
                    <a:pos x="0" y="0"/>
                  </a:cxn>
                  <a:cxn ang="0">
                    <a:pos x="0" y="69"/>
                  </a:cxn>
                  <a:cxn ang="0">
                    <a:pos x="328" y="481"/>
                  </a:cxn>
                  <a:cxn ang="0">
                    <a:pos x="328" y="411"/>
                  </a:cxn>
                </a:cxnLst>
                <a:rect l="0" t="0" r="r" b="b"/>
                <a:pathLst>
                  <a:path w="328" h="481">
                    <a:moveTo>
                      <a:pt x="328" y="411"/>
                    </a:moveTo>
                    <a:lnTo>
                      <a:pt x="0" y="0"/>
                    </a:lnTo>
                    <a:lnTo>
                      <a:pt x="0" y="69"/>
                    </a:lnTo>
                    <a:lnTo>
                      <a:pt x="328" y="481"/>
                    </a:lnTo>
                    <a:lnTo>
                      <a:pt x="328" y="411"/>
                    </a:lnTo>
                    <a:close/>
                  </a:path>
                </a:pathLst>
              </a:custGeom>
              <a:solidFill>
                <a:schemeClr val="bg1"/>
              </a:solidFill>
              <a:ln w="9525">
                <a:solidFill>
                  <a:schemeClr val="hlink"/>
                </a:solidFill>
                <a:round/>
                <a:headEnd/>
                <a:tailEnd/>
              </a:ln>
            </p:spPr>
            <p:txBody>
              <a:bodyPr/>
              <a:lstStyle/>
              <a:p>
                <a:endParaRPr lang="es-AR"/>
              </a:p>
            </p:txBody>
          </p:sp>
          <p:sp>
            <p:nvSpPr>
              <p:cNvPr id="51372" name="Freeform 172"/>
              <p:cNvSpPr>
                <a:spLocks/>
              </p:cNvSpPr>
              <p:nvPr/>
            </p:nvSpPr>
            <p:spPr bwMode="auto">
              <a:xfrm>
                <a:off x="2452" y="793"/>
                <a:ext cx="165" cy="240"/>
              </a:xfrm>
              <a:custGeom>
                <a:avLst/>
                <a:gdLst/>
                <a:ahLst/>
                <a:cxnLst>
                  <a:cxn ang="0">
                    <a:pos x="0" y="411"/>
                  </a:cxn>
                  <a:cxn ang="0">
                    <a:pos x="330" y="0"/>
                  </a:cxn>
                  <a:cxn ang="0">
                    <a:pos x="330" y="69"/>
                  </a:cxn>
                  <a:cxn ang="0">
                    <a:pos x="0" y="481"/>
                  </a:cxn>
                  <a:cxn ang="0">
                    <a:pos x="0" y="411"/>
                  </a:cxn>
                </a:cxnLst>
                <a:rect l="0" t="0" r="r" b="b"/>
                <a:pathLst>
                  <a:path w="330" h="481">
                    <a:moveTo>
                      <a:pt x="0" y="411"/>
                    </a:moveTo>
                    <a:lnTo>
                      <a:pt x="330" y="0"/>
                    </a:lnTo>
                    <a:lnTo>
                      <a:pt x="330" y="69"/>
                    </a:lnTo>
                    <a:lnTo>
                      <a:pt x="0" y="481"/>
                    </a:lnTo>
                    <a:lnTo>
                      <a:pt x="0" y="411"/>
                    </a:lnTo>
                    <a:close/>
                  </a:path>
                </a:pathLst>
              </a:custGeom>
              <a:solidFill>
                <a:schemeClr val="bg1"/>
              </a:solidFill>
              <a:ln w="9525">
                <a:solidFill>
                  <a:schemeClr val="hlink"/>
                </a:solidFill>
                <a:round/>
                <a:headEnd/>
                <a:tailEnd/>
              </a:ln>
            </p:spPr>
            <p:txBody>
              <a:bodyPr/>
              <a:lstStyle/>
              <a:p>
                <a:endParaRPr lang="es-AR"/>
              </a:p>
            </p:txBody>
          </p:sp>
          <p:sp>
            <p:nvSpPr>
              <p:cNvPr id="51373" name="Rectangle 173"/>
              <p:cNvSpPr>
                <a:spLocks noChangeArrowheads="1"/>
              </p:cNvSpPr>
              <p:nvPr/>
            </p:nvSpPr>
            <p:spPr bwMode="auto">
              <a:xfrm>
                <a:off x="2442" y="791"/>
                <a:ext cx="338" cy="35"/>
              </a:xfrm>
              <a:prstGeom prst="rect">
                <a:avLst/>
              </a:prstGeom>
              <a:solidFill>
                <a:schemeClr val="bg1"/>
              </a:solidFill>
              <a:ln w="9525">
                <a:solidFill>
                  <a:schemeClr val="hlink"/>
                </a:solidFill>
                <a:miter lim="800000"/>
                <a:headEnd/>
                <a:tailEnd/>
              </a:ln>
            </p:spPr>
            <p:txBody>
              <a:bodyPr/>
              <a:lstStyle/>
              <a:p>
                <a:endParaRPr lang="es-AR"/>
              </a:p>
            </p:txBody>
          </p:sp>
          <p:sp>
            <p:nvSpPr>
              <p:cNvPr id="51374" name="Rectangle 174"/>
              <p:cNvSpPr>
                <a:spLocks noChangeArrowheads="1"/>
              </p:cNvSpPr>
              <p:nvPr/>
            </p:nvSpPr>
            <p:spPr bwMode="auto">
              <a:xfrm>
                <a:off x="2442" y="797"/>
                <a:ext cx="338" cy="11"/>
              </a:xfrm>
              <a:prstGeom prst="rect">
                <a:avLst/>
              </a:prstGeom>
              <a:solidFill>
                <a:schemeClr val="bg1"/>
              </a:solidFill>
              <a:ln w="9525">
                <a:solidFill>
                  <a:schemeClr val="hlink"/>
                </a:solidFill>
                <a:miter lim="800000"/>
                <a:headEnd/>
                <a:tailEnd/>
              </a:ln>
            </p:spPr>
            <p:txBody>
              <a:bodyPr/>
              <a:lstStyle/>
              <a:p>
                <a:endParaRPr lang="es-AR"/>
              </a:p>
            </p:txBody>
          </p:sp>
          <p:sp>
            <p:nvSpPr>
              <p:cNvPr id="51375" name="Rectangle 175"/>
              <p:cNvSpPr>
                <a:spLocks noChangeArrowheads="1"/>
              </p:cNvSpPr>
              <p:nvPr/>
            </p:nvSpPr>
            <p:spPr bwMode="auto">
              <a:xfrm>
                <a:off x="2429" y="773"/>
                <a:ext cx="54" cy="2914"/>
              </a:xfrm>
              <a:prstGeom prst="rect">
                <a:avLst/>
              </a:prstGeom>
              <a:solidFill>
                <a:schemeClr val="bg1"/>
              </a:solidFill>
              <a:ln w="9525">
                <a:solidFill>
                  <a:schemeClr val="hlink"/>
                </a:solidFill>
                <a:miter lim="800000"/>
                <a:headEnd/>
                <a:tailEnd/>
              </a:ln>
            </p:spPr>
            <p:txBody>
              <a:bodyPr/>
              <a:lstStyle/>
              <a:p>
                <a:endParaRPr lang="es-AR"/>
              </a:p>
            </p:txBody>
          </p:sp>
          <p:sp>
            <p:nvSpPr>
              <p:cNvPr id="51376" name="Rectangle 176"/>
              <p:cNvSpPr>
                <a:spLocks noChangeArrowheads="1"/>
              </p:cNvSpPr>
              <p:nvPr/>
            </p:nvSpPr>
            <p:spPr bwMode="auto">
              <a:xfrm>
                <a:off x="2446" y="773"/>
                <a:ext cx="21" cy="2914"/>
              </a:xfrm>
              <a:prstGeom prst="rect">
                <a:avLst/>
              </a:prstGeom>
              <a:solidFill>
                <a:schemeClr val="bg1"/>
              </a:solidFill>
              <a:ln w="9525">
                <a:solidFill>
                  <a:schemeClr val="hlink"/>
                </a:solidFill>
                <a:miter lim="800000"/>
                <a:headEnd/>
                <a:tailEnd/>
              </a:ln>
            </p:spPr>
            <p:txBody>
              <a:bodyPr/>
              <a:lstStyle/>
              <a:p>
                <a:endParaRPr lang="es-AR"/>
              </a:p>
            </p:txBody>
          </p:sp>
          <p:sp>
            <p:nvSpPr>
              <p:cNvPr id="51377" name="Rectangle 177"/>
              <p:cNvSpPr>
                <a:spLocks noChangeArrowheads="1"/>
              </p:cNvSpPr>
              <p:nvPr/>
            </p:nvSpPr>
            <p:spPr bwMode="auto">
              <a:xfrm>
                <a:off x="2743" y="773"/>
                <a:ext cx="53" cy="2914"/>
              </a:xfrm>
              <a:prstGeom prst="rect">
                <a:avLst/>
              </a:prstGeom>
              <a:solidFill>
                <a:schemeClr val="bg1"/>
              </a:solidFill>
              <a:ln w="9525">
                <a:solidFill>
                  <a:schemeClr val="hlink"/>
                </a:solidFill>
                <a:miter lim="800000"/>
                <a:headEnd/>
                <a:tailEnd/>
              </a:ln>
            </p:spPr>
            <p:txBody>
              <a:bodyPr/>
              <a:lstStyle/>
              <a:p>
                <a:endParaRPr lang="es-AR"/>
              </a:p>
            </p:txBody>
          </p:sp>
          <p:sp>
            <p:nvSpPr>
              <p:cNvPr id="51378" name="Rectangle 178"/>
              <p:cNvSpPr>
                <a:spLocks noChangeArrowheads="1"/>
              </p:cNvSpPr>
              <p:nvPr/>
            </p:nvSpPr>
            <p:spPr bwMode="auto">
              <a:xfrm>
                <a:off x="2759" y="773"/>
                <a:ext cx="21" cy="2914"/>
              </a:xfrm>
              <a:prstGeom prst="rect">
                <a:avLst/>
              </a:prstGeom>
              <a:solidFill>
                <a:schemeClr val="bg1"/>
              </a:solidFill>
              <a:ln w="9525">
                <a:solidFill>
                  <a:schemeClr val="hlink"/>
                </a:solidFill>
                <a:miter lim="800000"/>
                <a:headEnd/>
                <a:tailEnd/>
              </a:ln>
            </p:spPr>
            <p:txBody>
              <a:bodyPr/>
              <a:lstStyle/>
              <a:p>
                <a:endParaRPr lang="es-AR"/>
              </a:p>
            </p:txBody>
          </p:sp>
        </p:grpSp>
      </p:grpSp>
      <p:sp>
        <p:nvSpPr>
          <p:cNvPr id="51379" name="Line 179"/>
          <p:cNvSpPr>
            <a:spLocks noChangeShapeType="1"/>
          </p:cNvSpPr>
          <p:nvPr/>
        </p:nvSpPr>
        <p:spPr bwMode="auto">
          <a:xfrm flipV="1">
            <a:off x="6470650" y="6134100"/>
            <a:ext cx="0" cy="342900"/>
          </a:xfrm>
          <a:prstGeom prst="line">
            <a:avLst/>
          </a:prstGeom>
          <a:noFill/>
          <a:ln w="28575">
            <a:solidFill>
              <a:srgbClr val="FF3300"/>
            </a:solidFill>
            <a:round/>
            <a:headEnd/>
            <a:tailEnd type="triangle" w="lg" len="lg"/>
          </a:ln>
          <a:effectLst/>
        </p:spPr>
        <p:txBody>
          <a:bodyPr/>
          <a:lstStyle/>
          <a:p>
            <a:endParaRPr lang="es-AR"/>
          </a:p>
        </p:txBody>
      </p:sp>
      <p:sp>
        <p:nvSpPr>
          <p:cNvPr id="51380" name="Line 180"/>
          <p:cNvSpPr>
            <a:spLocks noChangeShapeType="1"/>
          </p:cNvSpPr>
          <p:nvPr/>
        </p:nvSpPr>
        <p:spPr bwMode="auto">
          <a:xfrm>
            <a:off x="6731000" y="6100763"/>
            <a:ext cx="0" cy="342900"/>
          </a:xfrm>
          <a:prstGeom prst="line">
            <a:avLst/>
          </a:prstGeom>
          <a:noFill/>
          <a:ln w="28575">
            <a:solidFill>
              <a:srgbClr val="FF3300"/>
            </a:solidFill>
            <a:round/>
            <a:headEnd/>
            <a:tailEnd type="triangle" w="lg" len="lg"/>
          </a:ln>
          <a:effectLst/>
        </p:spPr>
        <p:txBody>
          <a:bodyPr/>
          <a:lstStyle/>
          <a:p>
            <a:endParaRPr lang="es-AR"/>
          </a:p>
        </p:txBody>
      </p:sp>
      <p:sp>
        <p:nvSpPr>
          <p:cNvPr id="51381" name="Line 181"/>
          <p:cNvSpPr>
            <a:spLocks noChangeShapeType="1"/>
          </p:cNvSpPr>
          <p:nvPr/>
        </p:nvSpPr>
        <p:spPr bwMode="auto">
          <a:xfrm>
            <a:off x="5181600" y="4038600"/>
            <a:ext cx="0" cy="1409700"/>
          </a:xfrm>
          <a:prstGeom prst="line">
            <a:avLst/>
          </a:prstGeom>
          <a:noFill/>
          <a:ln w="28575">
            <a:solidFill>
              <a:srgbClr val="FF3300"/>
            </a:solidFill>
            <a:round/>
            <a:headEnd/>
            <a:tailEnd type="triangle" w="lg" len="lg"/>
          </a:ln>
          <a:effectLst/>
        </p:spPr>
        <p:txBody>
          <a:bodyPr/>
          <a:lstStyle/>
          <a:p>
            <a:endParaRPr lang="es-AR"/>
          </a:p>
        </p:txBody>
      </p:sp>
      <p:sp>
        <p:nvSpPr>
          <p:cNvPr id="51382" name="Rectangle 182"/>
          <p:cNvSpPr>
            <a:spLocks noChangeArrowheads="1"/>
          </p:cNvSpPr>
          <p:nvPr/>
        </p:nvSpPr>
        <p:spPr bwMode="auto">
          <a:xfrm>
            <a:off x="7239000" y="3429000"/>
            <a:ext cx="1549400" cy="244475"/>
          </a:xfrm>
          <a:prstGeom prst="rect">
            <a:avLst/>
          </a:prstGeom>
          <a:noFill/>
          <a:ln w="9525">
            <a:noFill/>
            <a:miter lim="800000"/>
            <a:headEnd/>
            <a:tailEnd/>
          </a:ln>
          <a:effectLst/>
        </p:spPr>
        <p:txBody>
          <a:bodyPr wrap="none" lIns="0" tIns="0" rIns="0" bIns="0">
            <a:spAutoFit/>
          </a:bodyPr>
          <a:lstStyle/>
          <a:p>
            <a:r>
              <a:rPr lang="es-ES" sz="1600" b="1" i="1">
                <a:solidFill>
                  <a:srgbClr val="000000"/>
                </a:solidFill>
                <a:latin typeface="Arial" charset="0"/>
              </a:rPr>
              <a:t>V = Ic (Rc+6 PS)</a:t>
            </a:r>
          </a:p>
        </p:txBody>
      </p:sp>
      <p:grpSp>
        <p:nvGrpSpPr>
          <p:cNvPr id="51383" name="Group 183"/>
          <p:cNvGrpSpPr>
            <a:grpSpLocks/>
          </p:cNvGrpSpPr>
          <p:nvPr/>
        </p:nvGrpSpPr>
        <p:grpSpPr bwMode="auto">
          <a:xfrm>
            <a:off x="6140450" y="3733800"/>
            <a:ext cx="857250" cy="2320925"/>
            <a:chOff x="4016" y="322"/>
            <a:chExt cx="345" cy="967"/>
          </a:xfrm>
        </p:grpSpPr>
        <p:sp>
          <p:nvSpPr>
            <p:cNvPr id="51384" name="Freeform 184"/>
            <p:cNvSpPr>
              <a:spLocks/>
            </p:cNvSpPr>
            <p:nvPr/>
          </p:nvSpPr>
          <p:spPr bwMode="auto">
            <a:xfrm>
              <a:off x="4076" y="1219"/>
              <a:ext cx="96" cy="70"/>
            </a:xfrm>
            <a:custGeom>
              <a:avLst/>
              <a:gdLst/>
              <a:ahLst/>
              <a:cxnLst>
                <a:cxn ang="0">
                  <a:pos x="23" y="134"/>
                </a:cxn>
                <a:cxn ang="0">
                  <a:pos x="7" y="121"/>
                </a:cxn>
                <a:cxn ang="0">
                  <a:pos x="0" y="105"/>
                </a:cxn>
                <a:cxn ang="0">
                  <a:pos x="2" y="84"/>
                </a:cxn>
                <a:cxn ang="0">
                  <a:pos x="15" y="64"/>
                </a:cxn>
                <a:cxn ang="0">
                  <a:pos x="30" y="50"/>
                </a:cxn>
                <a:cxn ang="0">
                  <a:pos x="45" y="35"/>
                </a:cxn>
                <a:cxn ang="0">
                  <a:pos x="58" y="18"/>
                </a:cxn>
                <a:cxn ang="0">
                  <a:pos x="79" y="14"/>
                </a:cxn>
                <a:cxn ang="0">
                  <a:pos x="107" y="16"/>
                </a:cxn>
                <a:cxn ang="0">
                  <a:pos x="135" y="12"/>
                </a:cxn>
                <a:cxn ang="0">
                  <a:pos x="163" y="9"/>
                </a:cxn>
                <a:cxn ang="0">
                  <a:pos x="178" y="7"/>
                </a:cxn>
                <a:cxn ang="0">
                  <a:pos x="178" y="7"/>
                </a:cxn>
                <a:cxn ang="0">
                  <a:pos x="179" y="5"/>
                </a:cxn>
                <a:cxn ang="0">
                  <a:pos x="181" y="5"/>
                </a:cxn>
                <a:cxn ang="0">
                  <a:pos x="182" y="4"/>
                </a:cxn>
                <a:cxn ang="0">
                  <a:pos x="182" y="3"/>
                </a:cxn>
                <a:cxn ang="0">
                  <a:pos x="183" y="3"/>
                </a:cxn>
                <a:cxn ang="0">
                  <a:pos x="186" y="3"/>
                </a:cxn>
                <a:cxn ang="0">
                  <a:pos x="187" y="2"/>
                </a:cxn>
                <a:cxn ang="0">
                  <a:pos x="187" y="1"/>
                </a:cxn>
                <a:cxn ang="0">
                  <a:pos x="188" y="0"/>
                </a:cxn>
                <a:cxn ang="0">
                  <a:pos x="189" y="0"/>
                </a:cxn>
                <a:cxn ang="0">
                  <a:pos x="191" y="20"/>
                </a:cxn>
                <a:cxn ang="0">
                  <a:pos x="193" y="52"/>
                </a:cxn>
                <a:cxn ang="0">
                  <a:pos x="187" y="70"/>
                </a:cxn>
                <a:cxn ang="0">
                  <a:pos x="165" y="85"/>
                </a:cxn>
                <a:cxn ang="0">
                  <a:pos x="140" y="106"/>
                </a:cxn>
                <a:cxn ang="0">
                  <a:pos x="123" y="122"/>
                </a:cxn>
                <a:cxn ang="0">
                  <a:pos x="104" y="131"/>
                </a:cxn>
                <a:cxn ang="0">
                  <a:pos x="80" y="136"/>
                </a:cxn>
                <a:cxn ang="0">
                  <a:pos x="57" y="139"/>
                </a:cxn>
                <a:cxn ang="0">
                  <a:pos x="42" y="139"/>
                </a:cxn>
              </a:cxnLst>
              <a:rect l="0" t="0" r="r" b="b"/>
              <a:pathLst>
                <a:path w="193" h="139">
                  <a:moveTo>
                    <a:pt x="35" y="139"/>
                  </a:moveTo>
                  <a:lnTo>
                    <a:pt x="23" y="134"/>
                  </a:lnTo>
                  <a:lnTo>
                    <a:pt x="14" y="128"/>
                  </a:lnTo>
                  <a:lnTo>
                    <a:pt x="7" y="121"/>
                  </a:lnTo>
                  <a:lnTo>
                    <a:pt x="2" y="114"/>
                  </a:lnTo>
                  <a:lnTo>
                    <a:pt x="0" y="105"/>
                  </a:lnTo>
                  <a:lnTo>
                    <a:pt x="0" y="94"/>
                  </a:lnTo>
                  <a:lnTo>
                    <a:pt x="2" y="84"/>
                  </a:lnTo>
                  <a:lnTo>
                    <a:pt x="7" y="71"/>
                  </a:lnTo>
                  <a:lnTo>
                    <a:pt x="15" y="64"/>
                  </a:lnTo>
                  <a:lnTo>
                    <a:pt x="22" y="57"/>
                  </a:lnTo>
                  <a:lnTo>
                    <a:pt x="30" y="50"/>
                  </a:lnTo>
                  <a:lnTo>
                    <a:pt x="38" y="43"/>
                  </a:lnTo>
                  <a:lnTo>
                    <a:pt x="45" y="35"/>
                  </a:lnTo>
                  <a:lnTo>
                    <a:pt x="52" y="27"/>
                  </a:lnTo>
                  <a:lnTo>
                    <a:pt x="58" y="18"/>
                  </a:lnTo>
                  <a:lnTo>
                    <a:pt x="62" y="9"/>
                  </a:lnTo>
                  <a:lnTo>
                    <a:pt x="79" y="14"/>
                  </a:lnTo>
                  <a:lnTo>
                    <a:pt x="94" y="15"/>
                  </a:lnTo>
                  <a:lnTo>
                    <a:pt x="107" y="16"/>
                  </a:lnTo>
                  <a:lnTo>
                    <a:pt x="121" y="15"/>
                  </a:lnTo>
                  <a:lnTo>
                    <a:pt x="135" y="12"/>
                  </a:lnTo>
                  <a:lnTo>
                    <a:pt x="149" y="10"/>
                  </a:lnTo>
                  <a:lnTo>
                    <a:pt x="163" y="9"/>
                  </a:lnTo>
                  <a:lnTo>
                    <a:pt x="178" y="8"/>
                  </a:lnTo>
                  <a:lnTo>
                    <a:pt x="178" y="7"/>
                  </a:lnTo>
                  <a:lnTo>
                    <a:pt x="178" y="7"/>
                  </a:lnTo>
                  <a:lnTo>
                    <a:pt x="178" y="7"/>
                  </a:lnTo>
                  <a:lnTo>
                    <a:pt x="178" y="5"/>
                  </a:lnTo>
                  <a:lnTo>
                    <a:pt x="179" y="5"/>
                  </a:lnTo>
                  <a:lnTo>
                    <a:pt x="180" y="5"/>
                  </a:lnTo>
                  <a:lnTo>
                    <a:pt x="181" y="5"/>
                  </a:lnTo>
                  <a:lnTo>
                    <a:pt x="182" y="5"/>
                  </a:lnTo>
                  <a:lnTo>
                    <a:pt x="182" y="4"/>
                  </a:lnTo>
                  <a:lnTo>
                    <a:pt x="182" y="4"/>
                  </a:lnTo>
                  <a:lnTo>
                    <a:pt x="182" y="3"/>
                  </a:lnTo>
                  <a:lnTo>
                    <a:pt x="182" y="3"/>
                  </a:lnTo>
                  <a:lnTo>
                    <a:pt x="183" y="3"/>
                  </a:lnTo>
                  <a:lnTo>
                    <a:pt x="185" y="3"/>
                  </a:lnTo>
                  <a:lnTo>
                    <a:pt x="186" y="3"/>
                  </a:lnTo>
                  <a:lnTo>
                    <a:pt x="187" y="3"/>
                  </a:lnTo>
                  <a:lnTo>
                    <a:pt x="187" y="2"/>
                  </a:lnTo>
                  <a:lnTo>
                    <a:pt x="187" y="1"/>
                  </a:lnTo>
                  <a:lnTo>
                    <a:pt x="187" y="1"/>
                  </a:lnTo>
                  <a:lnTo>
                    <a:pt x="187" y="0"/>
                  </a:lnTo>
                  <a:lnTo>
                    <a:pt x="188" y="0"/>
                  </a:lnTo>
                  <a:lnTo>
                    <a:pt x="189" y="0"/>
                  </a:lnTo>
                  <a:lnTo>
                    <a:pt x="189" y="0"/>
                  </a:lnTo>
                  <a:lnTo>
                    <a:pt x="190" y="0"/>
                  </a:lnTo>
                  <a:lnTo>
                    <a:pt x="191" y="20"/>
                  </a:lnTo>
                  <a:lnTo>
                    <a:pt x="193" y="38"/>
                  </a:lnTo>
                  <a:lnTo>
                    <a:pt x="193" y="52"/>
                  </a:lnTo>
                  <a:lnTo>
                    <a:pt x="191" y="62"/>
                  </a:lnTo>
                  <a:lnTo>
                    <a:pt x="187" y="70"/>
                  </a:lnTo>
                  <a:lnTo>
                    <a:pt x="178" y="78"/>
                  </a:lnTo>
                  <a:lnTo>
                    <a:pt x="165" y="85"/>
                  </a:lnTo>
                  <a:lnTo>
                    <a:pt x="147" y="92"/>
                  </a:lnTo>
                  <a:lnTo>
                    <a:pt x="140" y="106"/>
                  </a:lnTo>
                  <a:lnTo>
                    <a:pt x="132" y="115"/>
                  </a:lnTo>
                  <a:lnTo>
                    <a:pt x="123" y="122"/>
                  </a:lnTo>
                  <a:lnTo>
                    <a:pt x="114" y="128"/>
                  </a:lnTo>
                  <a:lnTo>
                    <a:pt x="104" y="131"/>
                  </a:lnTo>
                  <a:lnTo>
                    <a:pt x="92" y="133"/>
                  </a:lnTo>
                  <a:lnTo>
                    <a:pt x="80" y="136"/>
                  </a:lnTo>
                  <a:lnTo>
                    <a:pt x="65" y="139"/>
                  </a:lnTo>
                  <a:lnTo>
                    <a:pt x="57" y="139"/>
                  </a:lnTo>
                  <a:lnTo>
                    <a:pt x="50" y="139"/>
                  </a:lnTo>
                  <a:lnTo>
                    <a:pt x="42" y="139"/>
                  </a:lnTo>
                  <a:lnTo>
                    <a:pt x="35" y="139"/>
                  </a:lnTo>
                  <a:close/>
                </a:path>
              </a:pathLst>
            </a:custGeom>
            <a:solidFill>
              <a:schemeClr val="tx1"/>
            </a:solidFill>
            <a:ln w="9525">
              <a:solidFill>
                <a:schemeClr val="hlink"/>
              </a:solidFill>
              <a:round/>
              <a:headEnd/>
              <a:tailEnd/>
            </a:ln>
          </p:spPr>
          <p:txBody>
            <a:bodyPr/>
            <a:lstStyle/>
            <a:p>
              <a:endParaRPr lang="es-AR"/>
            </a:p>
          </p:txBody>
        </p:sp>
        <p:sp>
          <p:nvSpPr>
            <p:cNvPr id="51385" name="Freeform 185"/>
            <p:cNvSpPr>
              <a:spLocks/>
            </p:cNvSpPr>
            <p:nvPr/>
          </p:nvSpPr>
          <p:spPr bwMode="auto">
            <a:xfrm>
              <a:off x="4217" y="1190"/>
              <a:ext cx="99" cy="83"/>
            </a:xfrm>
            <a:custGeom>
              <a:avLst/>
              <a:gdLst/>
              <a:ahLst/>
              <a:cxnLst>
                <a:cxn ang="0">
                  <a:pos x="114" y="167"/>
                </a:cxn>
                <a:cxn ang="0">
                  <a:pos x="98" y="162"/>
                </a:cxn>
                <a:cxn ang="0">
                  <a:pos x="85" y="158"/>
                </a:cxn>
                <a:cxn ang="0">
                  <a:pos x="77" y="152"/>
                </a:cxn>
                <a:cxn ang="0">
                  <a:pos x="71" y="146"/>
                </a:cxn>
                <a:cxn ang="0">
                  <a:pos x="68" y="138"/>
                </a:cxn>
                <a:cxn ang="0">
                  <a:pos x="64" y="129"/>
                </a:cxn>
                <a:cxn ang="0">
                  <a:pos x="60" y="116"/>
                </a:cxn>
                <a:cxn ang="0">
                  <a:pos x="55" y="101"/>
                </a:cxn>
                <a:cxn ang="0">
                  <a:pos x="47" y="94"/>
                </a:cxn>
                <a:cxn ang="0">
                  <a:pos x="38" y="89"/>
                </a:cxn>
                <a:cxn ang="0">
                  <a:pos x="28" y="84"/>
                </a:cxn>
                <a:cxn ang="0">
                  <a:pos x="20" y="79"/>
                </a:cxn>
                <a:cxn ang="0">
                  <a:pos x="12" y="74"/>
                </a:cxn>
                <a:cxn ang="0">
                  <a:pos x="5" y="68"/>
                </a:cxn>
                <a:cxn ang="0">
                  <a:pos x="1" y="59"/>
                </a:cxn>
                <a:cxn ang="0">
                  <a:pos x="0" y="46"/>
                </a:cxn>
                <a:cxn ang="0">
                  <a:pos x="5" y="25"/>
                </a:cxn>
                <a:cxn ang="0">
                  <a:pos x="9" y="14"/>
                </a:cxn>
                <a:cxn ang="0">
                  <a:pos x="11" y="7"/>
                </a:cxn>
                <a:cxn ang="0">
                  <a:pos x="12" y="0"/>
                </a:cxn>
                <a:cxn ang="0">
                  <a:pos x="17" y="1"/>
                </a:cxn>
                <a:cxn ang="0">
                  <a:pos x="25" y="6"/>
                </a:cxn>
                <a:cxn ang="0">
                  <a:pos x="34" y="10"/>
                </a:cxn>
                <a:cxn ang="0">
                  <a:pos x="43" y="15"/>
                </a:cxn>
                <a:cxn ang="0">
                  <a:pos x="58" y="18"/>
                </a:cxn>
                <a:cxn ang="0">
                  <a:pos x="71" y="21"/>
                </a:cxn>
                <a:cxn ang="0">
                  <a:pos x="84" y="23"/>
                </a:cxn>
                <a:cxn ang="0">
                  <a:pos x="96" y="22"/>
                </a:cxn>
                <a:cxn ang="0">
                  <a:pos x="108" y="21"/>
                </a:cxn>
                <a:cxn ang="0">
                  <a:pos x="121" y="18"/>
                </a:cxn>
                <a:cxn ang="0">
                  <a:pos x="135" y="15"/>
                </a:cxn>
                <a:cxn ang="0">
                  <a:pos x="148" y="9"/>
                </a:cxn>
                <a:cxn ang="0">
                  <a:pos x="153" y="25"/>
                </a:cxn>
                <a:cxn ang="0">
                  <a:pos x="161" y="44"/>
                </a:cxn>
                <a:cxn ang="0">
                  <a:pos x="170" y="63"/>
                </a:cxn>
                <a:cxn ang="0">
                  <a:pos x="179" y="83"/>
                </a:cxn>
                <a:cxn ang="0">
                  <a:pos x="188" y="104"/>
                </a:cxn>
                <a:cxn ang="0">
                  <a:pos x="194" y="122"/>
                </a:cxn>
                <a:cxn ang="0">
                  <a:pos x="197" y="139"/>
                </a:cxn>
                <a:cxn ang="0">
                  <a:pos x="194" y="153"/>
                </a:cxn>
                <a:cxn ang="0">
                  <a:pos x="185" y="159"/>
                </a:cxn>
                <a:cxn ang="0">
                  <a:pos x="176" y="162"/>
                </a:cxn>
                <a:cxn ang="0">
                  <a:pos x="166" y="165"/>
                </a:cxn>
                <a:cxn ang="0">
                  <a:pos x="155" y="166"/>
                </a:cxn>
                <a:cxn ang="0">
                  <a:pos x="145" y="167"/>
                </a:cxn>
                <a:cxn ang="0">
                  <a:pos x="135" y="167"/>
                </a:cxn>
                <a:cxn ang="0">
                  <a:pos x="124" y="167"/>
                </a:cxn>
                <a:cxn ang="0">
                  <a:pos x="114" y="167"/>
                </a:cxn>
              </a:cxnLst>
              <a:rect l="0" t="0" r="r" b="b"/>
              <a:pathLst>
                <a:path w="197" h="167">
                  <a:moveTo>
                    <a:pt x="114" y="167"/>
                  </a:moveTo>
                  <a:lnTo>
                    <a:pt x="98" y="162"/>
                  </a:lnTo>
                  <a:lnTo>
                    <a:pt x="85" y="158"/>
                  </a:lnTo>
                  <a:lnTo>
                    <a:pt x="77" y="152"/>
                  </a:lnTo>
                  <a:lnTo>
                    <a:pt x="71" y="146"/>
                  </a:lnTo>
                  <a:lnTo>
                    <a:pt x="68" y="138"/>
                  </a:lnTo>
                  <a:lnTo>
                    <a:pt x="64" y="129"/>
                  </a:lnTo>
                  <a:lnTo>
                    <a:pt x="60" y="116"/>
                  </a:lnTo>
                  <a:lnTo>
                    <a:pt x="55" y="101"/>
                  </a:lnTo>
                  <a:lnTo>
                    <a:pt x="47" y="94"/>
                  </a:lnTo>
                  <a:lnTo>
                    <a:pt x="38" y="89"/>
                  </a:lnTo>
                  <a:lnTo>
                    <a:pt x="28" y="84"/>
                  </a:lnTo>
                  <a:lnTo>
                    <a:pt x="20" y="79"/>
                  </a:lnTo>
                  <a:lnTo>
                    <a:pt x="12" y="74"/>
                  </a:lnTo>
                  <a:lnTo>
                    <a:pt x="5" y="68"/>
                  </a:lnTo>
                  <a:lnTo>
                    <a:pt x="1" y="59"/>
                  </a:lnTo>
                  <a:lnTo>
                    <a:pt x="0" y="46"/>
                  </a:lnTo>
                  <a:lnTo>
                    <a:pt x="5" y="25"/>
                  </a:lnTo>
                  <a:lnTo>
                    <a:pt x="9" y="14"/>
                  </a:lnTo>
                  <a:lnTo>
                    <a:pt x="11" y="7"/>
                  </a:lnTo>
                  <a:lnTo>
                    <a:pt x="12" y="0"/>
                  </a:lnTo>
                  <a:lnTo>
                    <a:pt x="17" y="1"/>
                  </a:lnTo>
                  <a:lnTo>
                    <a:pt x="25" y="6"/>
                  </a:lnTo>
                  <a:lnTo>
                    <a:pt x="34" y="10"/>
                  </a:lnTo>
                  <a:lnTo>
                    <a:pt x="43" y="15"/>
                  </a:lnTo>
                  <a:lnTo>
                    <a:pt x="58" y="18"/>
                  </a:lnTo>
                  <a:lnTo>
                    <a:pt x="71" y="21"/>
                  </a:lnTo>
                  <a:lnTo>
                    <a:pt x="84" y="23"/>
                  </a:lnTo>
                  <a:lnTo>
                    <a:pt x="96" y="22"/>
                  </a:lnTo>
                  <a:lnTo>
                    <a:pt x="108" y="21"/>
                  </a:lnTo>
                  <a:lnTo>
                    <a:pt x="121" y="18"/>
                  </a:lnTo>
                  <a:lnTo>
                    <a:pt x="135" y="15"/>
                  </a:lnTo>
                  <a:lnTo>
                    <a:pt x="148" y="9"/>
                  </a:lnTo>
                  <a:lnTo>
                    <a:pt x="153" y="25"/>
                  </a:lnTo>
                  <a:lnTo>
                    <a:pt x="161" y="44"/>
                  </a:lnTo>
                  <a:lnTo>
                    <a:pt x="170" y="63"/>
                  </a:lnTo>
                  <a:lnTo>
                    <a:pt x="179" y="83"/>
                  </a:lnTo>
                  <a:lnTo>
                    <a:pt x="188" y="104"/>
                  </a:lnTo>
                  <a:lnTo>
                    <a:pt x="194" y="122"/>
                  </a:lnTo>
                  <a:lnTo>
                    <a:pt x="197" y="139"/>
                  </a:lnTo>
                  <a:lnTo>
                    <a:pt x="194" y="153"/>
                  </a:lnTo>
                  <a:lnTo>
                    <a:pt x="185" y="159"/>
                  </a:lnTo>
                  <a:lnTo>
                    <a:pt x="176" y="162"/>
                  </a:lnTo>
                  <a:lnTo>
                    <a:pt x="166" y="165"/>
                  </a:lnTo>
                  <a:lnTo>
                    <a:pt x="155" y="166"/>
                  </a:lnTo>
                  <a:lnTo>
                    <a:pt x="145" y="167"/>
                  </a:lnTo>
                  <a:lnTo>
                    <a:pt x="135" y="167"/>
                  </a:lnTo>
                  <a:lnTo>
                    <a:pt x="124" y="167"/>
                  </a:lnTo>
                  <a:lnTo>
                    <a:pt x="114" y="167"/>
                  </a:lnTo>
                  <a:close/>
                </a:path>
              </a:pathLst>
            </a:custGeom>
            <a:solidFill>
              <a:schemeClr val="tx1"/>
            </a:solidFill>
            <a:ln w="9525">
              <a:solidFill>
                <a:schemeClr val="hlink"/>
              </a:solidFill>
              <a:round/>
              <a:headEnd/>
              <a:tailEnd/>
            </a:ln>
          </p:spPr>
          <p:txBody>
            <a:bodyPr/>
            <a:lstStyle/>
            <a:p>
              <a:endParaRPr lang="es-AR"/>
            </a:p>
          </p:txBody>
        </p:sp>
        <p:sp>
          <p:nvSpPr>
            <p:cNvPr id="51386" name="Freeform 186"/>
            <p:cNvSpPr>
              <a:spLocks/>
            </p:cNvSpPr>
            <p:nvPr/>
          </p:nvSpPr>
          <p:spPr bwMode="auto">
            <a:xfrm>
              <a:off x="4070" y="702"/>
              <a:ext cx="256" cy="522"/>
            </a:xfrm>
            <a:custGeom>
              <a:avLst/>
              <a:gdLst/>
              <a:ahLst/>
              <a:cxnLst>
                <a:cxn ang="0">
                  <a:pos x="45" y="520"/>
                </a:cxn>
                <a:cxn ang="0">
                  <a:pos x="32" y="514"/>
                </a:cxn>
                <a:cxn ang="0">
                  <a:pos x="24" y="504"/>
                </a:cxn>
                <a:cxn ang="0">
                  <a:pos x="19" y="416"/>
                </a:cxn>
                <a:cxn ang="0">
                  <a:pos x="21" y="334"/>
                </a:cxn>
                <a:cxn ang="0">
                  <a:pos x="12" y="230"/>
                </a:cxn>
                <a:cxn ang="0">
                  <a:pos x="4" y="66"/>
                </a:cxn>
                <a:cxn ang="0">
                  <a:pos x="18" y="0"/>
                </a:cxn>
                <a:cxn ang="0">
                  <a:pos x="104" y="24"/>
                </a:cxn>
                <a:cxn ang="0">
                  <a:pos x="190" y="12"/>
                </a:cxn>
                <a:cxn ang="0">
                  <a:pos x="202" y="46"/>
                </a:cxn>
                <a:cxn ang="0">
                  <a:pos x="221" y="135"/>
                </a:cxn>
                <a:cxn ang="0">
                  <a:pos x="231" y="188"/>
                </a:cxn>
                <a:cxn ang="0">
                  <a:pos x="242" y="232"/>
                </a:cxn>
                <a:cxn ang="0">
                  <a:pos x="252" y="276"/>
                </a:cxn>
                <a:cxn ang="0">
                  <a:pos x="252" y="330"/>
                </a:cxn>
                <a:cxn ang="0">
                  <a:pos x="239" y="391"/>
                </a:cxn>
                <a:cxn ang="0">
                  <a:pos x="226" y="451"/>
                </a:cxn>
                <a:cxn ang="0">
                  <a:pos x="224" y="478"/>
                </a:cxn>
                <a:cxn ang="0">
                  <a:pos x="214" y="490"/>
                </a:cxn>
                <a:cxn ang="0">
                  <a:pos x="191" y="495"/>
                </a:cxn>
                <a:cxn ang="0">
                  <a:pos x="179" y="493"/>
                </a:cxn>
                <a:cxn ang="0">
                  <a:pos x="168" y="490"/>
                </a:cxn>
                <a:cxn ang="0">
                  <a:pos x="158" y="484"/>
                </a:cxn>
                <a:cxn ang="0">
                  <a:pos x="156" y="482"/>
                </a:cxn>
                <a:cxn ang="0">
                  <a:pos x="156" y="482"/>
                </a:cxn>
                <a:cxn ang="0">
                  <a:pos x="156" y="482"/>
                </a:cxn>
                <a:cxn ang="0">
                  <a:pos x="152" y="478"/>
                </a:cxn>
                <a:cxn ang="0">
                  <a:pos x="148" y="459"/>
                </a:cxn>
                <a:cxn ang="0">
                  <a:pos x="157" y="412"/>
                </a:cxn>
                <a:cxn ang="0">
                  <a:pos x="159" y="412"/>
                </a:cxn>
                <a:cxn ang="0">
                  <a:pos x="161" y="383"/>
                </a:cxn>
                <a:cxn ang="0">
                  <a:pos x="172" y="339"/>
                </a:cxn>
                <a:cxn ang="0">
                  <a:pos x="179" y="295"/>
                </a:cxn>
                <a:cxn ang="0">
                  <a:pos x="170" y="269"/>
                </a:cxn>
                <a:cxn ang="0">
                  <a:pos x="159" y="245"/>
                </a:cxn>
                <a:cxn ang="0">
                  <a:pos x="148" y="218"/>
                </a:cxn>
                <a:cxn ang="0">
                  <a:pos x="137" y="184"/>
                </a:cxn>
                <a:cxn ang="0">
                  <a:pos x="125" y="152"/>
                </a:cxn>
                <a:cxn ang="0">
                  <a:pos x="121" y="141"/>
                </a:cxn>
                <a:cxn ang="0">
                  <a:pos x="118" y="139"/>
                </a:cxn>
                <a:cxn ang="0">
                  <a:pos x="111" y="136"/>
                </a:cxn>
                <a:cxn ang="0">
                  <a:pos x="102" y="199"/>
                </a:cxn>
                <a:cxn ang="0">
                  <a:pos x="97" y="264"/>
                </a:cxn>
                <a:cxn ang="0">
                  <a:pos x="101" y="355"/>
                </a:cxn>
                <a:cxn ang="0">
                  <a:pos x="102" y="495"/>
                </a:cxn>
                <a:cxn ang="0">
                  <a:pos x="95" y="512"/>
                </a:cxn>
                <a:cxn ang="0">
                  <a:pos x="82" y="519"/>
                </a:cxn>
                <a:cxn ang="0">
                  <a:pos x="65" y="522"/>
                </a:cxn>
                <a:cxn ang="0">
                  <a:pos x="54" y="522"/>
                </a:cxn>
              </a:cxnLst>
              <a:rect l="0" t="0" r="r" b="b"/>
              <a:pathLst>
                <a:path w="256" h="522">
                  <a:moveTo>
                    <a:pt x="54" y="522"/>
                  </a:moveTo>
                  <a:lnTo>
                    <a:pt x="49" y="521"/>
                  </a:lnTo>
                  <a:lnTo>
                    <a:pt x="45" y="520"/>
                  </a:lnTo>
                  <a:lnTo>
                    <a:pt x="40" y="518"/>
                  </a:lnTo>
                  <a:lnTo>
                    <a:pt x="36" y="516"/>
                  </a:lnTo>
                  <a:lnTo>
                    <a:pt x="32" y="514"/>
                  </a:lnTo>
                  <a:lnTo>
                    <a:pt x="30" y="511"/>
                  </a:lnTo>
                  <a:lnTo>
                    <a:pt x="27" y="508"/>
                  </a:lnTo>
                  <a:lnTo>
                    <a:pt x="24" y="504"/>
                  </a:lnTo>
                  <a:lnTo>
                    <a:pt x="23" y="474"/>
                  </a:lnTo>
                  <a:lnTo>
                    <a:pt x="20" y="445"/>
                  </a:lnTo>
                  <a:lnTo>
                    <a:pt x="19" y="416"/>
                  </a:lnTo>
                  <a:lnTo>
                    <a:pt x="17" y="387"/>
                  </a:lnTo>
                  <a:lnTo>
                    <a:pt x="20" y="361"/>
                  </a:lnTo>
                  <a:lnTo>
                    <a:pt x="21" y="334"/>
                  </a:lnTo>
                  <a:lnTo>
                    <a:pt x="22" y="307"/>
                  </a:lnTo>
                  <a:lnTo>
                    <a:pt x="20" y="280"/>
                  </a:lnTo>
                  <a:lnTo>
                    <a:pt x="12" y="230"/>
                  </a:lnTo>
                  <a:lnTo>
                    <a:pt x="8" y="180"/>
                  </a:lnTo>
                  <a:lnTo>
                    <a:pt x="7" y="130"/>
                  </a:lnTo>
                  <a:lnTo>
                    <a:pt x="4" y="66"/>
                  </a:lnTo>
                  <a:lnTo>
                    <a:pt x="0" y="34"/>
                  </a:lnTo>
                  <a:lnTo>
                    <a:pt x="6" y="8"/>
                  </a:lnTo>
                  <a:lnTo>
                    <a:pt x="18" y="0"/>
                  </a:lnTo>
                  <a:lnTo>
                    <a:pt x="52" y="16"/>
                  </a:lnTo>
                  <a:lnTo>
                    <a:pt x="82" y="24"/>
                  </a:lnTo>
                  <a:lnTo>
                    <a:pt x="104" y="24"/>
                  </a:lnTo>
                  <a:lnTo>
                    <a:pt x="144" y="20"/>
                  </a:lnTo>
                  <a:lnTo>
                    <a:pt x="170" y="18"/>
                  </a:lnTo>
                  <a:lnTo>
                    <a:pt x="190" y="12"/>
                  </a:lnTo>
                  <a:lnTo>
                    <a:pt x="196" y="32"/>
                  </a:lnTo>
                  <a:lnTo>
                    <a:pt x="200" y="38"/>
                  </a:lnTo>
                  <a:lnTo>
                    <a:pt x="202" y="46"/>
                  </a:lnTo>
                  <a:lnTo>
                    <a:pt x="215" y="97"/>
                  </a:lnTo>
                  <a:lnTo>
                    <a:pt x="218" y="116"/>
                  </a:lnTo>
                  <a:lnTo>
                    <a:pt x="221" y="135"/>
                  </a:lnTo>
                  <a:lnTo>
                    <a:pt x="225" y="154"/>
                  </a:lnTo>
                  <a:lnTo>
                    <a:pt x="228" y="174"/>
                  </a:lnTo>
                  <a:lnTo>
                    <a:pt x="231" y="188"/>
                  </a:lnTo>
                  <a:lnTo>
                    <a:pt x="235" y="203"/>
                  </a:lnTo>
                  <a:lnTo>
                    <a:pt x="238" y="217"/>
                  </a:lnTo>
                  <a:lnTo>
                    <a:pt x="242" y="232"/>
                  </a:lnTo>
                  <a:lnTo>
                    <a:pt x="245" y="246"/>
                  </a:lnTo>
                  <a:lnTo>
                    <a:pt x="249" y="261"/>
                  </a:lnTo>
                  <a:lnTo>
                    <a:pt x="252" y="276"/>
                  </a:lnTo>
                  <a:lnTo>
                    <a:pt x="256" y="291"/>
                  </a:lnTo>
                  <a:lnTo>
                    <a:pt x="255" y="311"/>
                  </a:lnTo>
                  <a:lnTo>
                    <a:pt x="252" y="330"/>
                  </a:lnTo>
                  <a:lnTo>
                    <a:pt x="248" y="351"/>
                  </a:lnTo>
                  <a:lnTo>
                    <a:pt x="244" y="371"/>
                  </a:lnTo>
                  <a:lnTo>
                    <a:pt x="239" y="391"/>
                  </a:lnTo>
                  <a:lnTo>
                    <a:pt x="234" y="411"/>
                  </a:lnTo>
                  <a:lnTo>
                    <a:pt x="229" y="431"/>
                  </a:lnTo>
                  <a:lnTo>
                    <a:pt x="226" y="451"/>
                  </a:lnTo>
                  <a:lnTo>
                    <a:pt x="225" y="463"/>
                  </a:lnTo>
                  <a:lnTo>
                    <a:pt x="225" y="472"/>
                  </a:lnTo>
                  <a:lnTo>
                    <a:pt x="224" y="478"/>
                  </a:lnTo>
                  <a:lnTo>
                    <a:pt x="222" y="483"/>
                  </a:lnTo>
                  <a:lnTo>
                    <a:pt x="219" y="487"/>
                  </a:lnTo>
                  <a:lnTo>
                    <a:pt x="214" y="490"/>
                  </a:lnTo>
                  <a:lnTo>
                    <a:pt x="206" y="492"/>
                  </a:lnTo>
                  <a:lnTo>
                    <a:pt x="196" y="495"/>
                  </a:lnTo>
                  <a:lnTo>
                    <a:pt x="191" y="495"/>
                  </a:lnTo>
                  <a:lnTo>
                    <a:pt x="187" y="494"/>
                  </a:lnTo>
                  <a:lnTo>
                    <a:pt x="183" y="494"/>
                  </a:lnTo>
                  <a:lnTo>
                    <a:pt x="179" y="493"/>
                  </a:lnTo>
                  <a:lnTo>
                    <a:pt x="175" y="492"/>
                  </a:lnTo>
                  <a:lnTo>
                    <a:pt x="171" y="491"/>
                  </a:lnTo>
                  <a:lnTo>
                    <a:pt x="168" y="490"/>
                  </a:lnTo>
                  <a:lnTo>
                    <a:pt x="164" y="488"/>
                  </a:lnTo>
                  <a:lnTo>
                    <a:pt x="160" y="485"/>
                  </a:lnTo>
                  <a:lnTo>
                    <a:pt x="158" y="484"/>
                  </a:lnTo>
                  <a:lnTo>
                    <a:pt x="157" y="484"/>
                  </a:lnTo>
                  <a:lnTo>
                    <a:pt x="156" y="483"/>
                  </a:lnTo>
                  <a:lnTo>
                    <a:pt x="156" y="482"/>
                  </a:lnTo>
                  <a:lnTo>
                    <a:pt x="156" y="482"/>
                  </a:lnTo>
                  <a:lnTo>
                    <a:pt x="156" y="482"/>
                  </a:lnTo>
                  <a:lnTo>
                    <a:pt x="156" y="482"/>
                  </a:lnTo>
                  <a:lnTo>
                    <a:pt x="156" y="482"/>
                  </a:lnTo>
                  <a:lnTo>
                    <a:pt x="156" y="482"/>
                  </a:lnTo>
                  <a:lnTo>
                    <a:pt x="156" y="482"/>
                  </a:lnTo>
                  <a:lnTo>
                    <a:pt x="155" y="482"/>
                  </a:lnTo>
                  <a:lnTo>
                    <a:pt x="153" y="480"/>
                  </a:lnTo>
                  <a:lnTo>
                    <a:pt x="152" y="478"/>
                  </a:lnTo>
                  <a:lnTo>
                    <a:pt x="150" y="477"/>
                  </a:lnTo>
                  <a:lnTo>
                    <a:pt x="148" y="476"/>
                  </a:lnTo>
                  <a:lnTo>
                    <a:pt x="148" y="459"/>
                  </a:lnTo>
                  <a:lnTo>
                    <a:pt x="150" y="443"/>
                  </a:lnTo>
                  <a:lnTo>
                    <a:pt x="154" y="427"/>
                  </a:lnTo>
                  <a:lnTo>
                    <a:pt x="157" y="412"/>
                  </a:lnTo>
                  <a:lnTo>
                    <a:pt x="158" y="412"/>
                  </a:lnTo>
                  <a:lnTo>
                    <a:pt x="158" y="412"/>
                  </a:lnTo>
                  <a:lnTo>
                    <a:pt x="159" y="412"/>
                  </a:lnTo>
                  <a:lnTo>
                    <a:pt x="159" y="412"/>
                  </a:lnTo>
                  <a:lnTo>
                    <a:pt x="159" y="397"/>
                  </a:lnTo>
                  <a:lnTo>
                    <a:pt x="161" y="383"/>
                  </a:lnTo>
                  <a:lnTo>
                    <a:pt x="164" y="368"/>
                  </a:lnTo>
                  <a:lnTo>
                    <a:pt x="168" y="354"/>
                  </a:lnTo>
                  <a:lnTo>
                    <a:pt x="172" y="339"/>
                  </a:lnTo>
                  <a:lnTo>
                    <a:pt x="176" y="324"/>
                  </a:lnTo>
                  <a:lnTo>
                    <a:pt x="178" y="310"/>
                  </a:lnTo>
                  <a:lnTo>
                    <a:pt x="179" y="295"/>
                  </a:lnTo>
                  <a:lnTo>
                    <a:pt x="176" y="287"/>
                  </a:lnTo>
                  <a:lnTo>
                    <a:pt x="174" y="278"/>
                  </a:lnTo>
                  <a:lnTo>
                    <a:pt x="170" y="269"/>
                  </a:lnTo>
                  <a:lnTo>
                    <a:pt x="167" y="261"/>
                  </a:lnTo>
                  <a:lnTo>
                    <a:pt x="163" y="253"/>
                  </a:lnTo>
                  <a:lnTo>
                    <a:pt x="159" y="245"/>
                  </a:lnTo>
                  <a:lnTo>
                    <a:pt x="155" y="237"/>
                  </a:lnTo>
                  <a:lnTo>
                    <a:pt x="152" y="229"/>
                  </a:lnTo>
                  <a:lnTo>
                    <a:pt x="148" y="218"/>
                  </a:lnTo>
                  <a:lnTo>
                    <a:pt x="144" y="207"/>
                  </a:lnTo>
                  <a:lnTo>
                    <a:pt x="140" y="195"/>
                  </a:lnTo>
                  <a:lnTo>
                    <a:pt x="137" y="184"/>
                  </a:lnTo>
                  <a:lnTo>
                    <a:pt x="133" y="173"/>
                  </a:lnTo>
                  <a:lnTo>
                    <a:pt x="129" y="162"/>
                  </a:lnTo>
                  <a:lnTo>
                    <a:pt x="125" y="152"/>
                  </a:lnTo>
                  <a:lnTo>
                    <a:pt x="121" y="141"/>
                  </a:lnTo>
                  <a:lnTo>
                    <a:pt x="121" y="141"/>
                  </a:lnTo>
                  <a:lnTo>
                    <a:pt x="121" y="141"/>
                  </a:lnTo>
                  <a:lnTo>
                    <a:pt x="121" y="141"/>
                  </a:lnTo>
                  <a:lnTo>
                    <a:pt x="120" y="141"/>
                  </a:lnTo>
                  <a:lnTo>
                    <a:pt x="118" y="139"/>
                  </a:lnTo>
                  <a:lnTo>
                    <a:pt x="116" y="138"/>
                  </a:lnTo>
                  <a:lnTo>
                    <a:pt x="113" y="136"/>
                  </a:lnTo>
                  <a:lnTo>
                    <a:pt x="111" y="136"/>
                  </a:lnTo>
                  <a:lnTo>
                    <a:pt x="105" y="155"/>
                  </a:lnTo>
                  <a:lnTo>
                    <a:pt x="103" y="177"/>
                  </a:lnTo>
                  <a:lnTo>
                    <a:pt x="102" y="199"/>
                  </a:lnTo>
                  <a:lnTo>
                    <a:pt x="101" y="220"/>
                  </a:lnTo>
                  <a:lnTo>
                    <a:pt x="99" y="242"/>
                  </a:lnTo>
                  <a:lnTo>
                    <a:pt x="97" y="264"/>
                  </a:lnTo>
                  <a:lnTo>
                    <a:pt x="96" y="287"/>
                  </a:lnTo>
                  <a:lnTo>
                    <a:pt x="95" y="310"/>
                  </a:lnTo>
                  <a:lnTo>
                    <a:pt x="101" y="355"/>
                  </a:lnTo>
                  <a:lnTo>
                    <a:pt x="103" y="402"/>
                  </a:lnTo>
                  <a:lnTo>
                    <a:pt x="103" y="449"/>
                  </a:lnTo>
                  <a:lnTo>
                    <a:pt x="102" y="495"/>
                  </a:lnTo>
                  <a:lnTo>
                    <a:pt x="100" y="503"/>
                  </a:lnTo>
                  <a:lnTo>
                    <a:pt x="98" y="508"/>
                  </a:lnTo>
                  <a:lnTo>
                    <a:pt x="95" y="512"/>
                  </a:lnTo>
                  <a:lnTo>
                    <a:pt x="91" y="515"/>
                  </a:lnTo>
                  <a:lnTo>
                    <a:pt x="87" y="518"/>
                  </a:lnTo>
                  <a:lnTo>
                    <a:pt x="82" y="519"/>
                  </a:lnTo>
                  <a:lnTo>
                    <a:pt x="76" y="520"/>
                  </a:lnTo>
                  <a:lnTo>
                    <a:pt x="68" y="522"/>
                  </a:lnTo>
                  <a:lnTo>
                    <a:pt x="65" y="522"/>
                  </a:lnTo>
                  <a:lnTo>
                    <a:pt x="61" y="522"/>
                  </a:lnTo>
                  <a:lnTo>
                    <a:pt x="58" y="522"/>
                  </a:lnTo>
                  <a:lnTo>
                    <a:pt x="54" y="522"/>
                  </a:lnTo>
                  <a:close/>
                </a:path>
              </a:pathLst>
            </a:custGeom>
            <a:solidFill>
              <a:schemeClr val="bg1"/>
            </a:solidFill>
            <a:ln w="9525">
              <a:solidFill>
                <a:schemeClr val="hlink"/>
              </a:solidFill>
              <a:round/>
              <a:headEnd/>
              <a:tailEnd/>
            </a:ln>
          </p:spPr>
          <p:txBody>
            <a:bodyPr/>
            <a:lstStyle/>
            <a:p>
              <a:endParaRPr lang="es-AR"/>
            </a:p>
          </p:txBody>
        </p:sp>
        <p:sp>
          <p:nvSpPr>
            <p:cNvPr id="51387" name="Freeform 187"/>
            <p:cNvSpPr>
              <a:spLocks/>
            </p:cNvSpPr>
            <p:nvPr/>
          </p:nvSpPr>
          <p:spPr bwMode="auto">
            <a:xfrm>
              <a:off x="4016" y="655"/>
              <a:ext cx="68" cy="220"/>
            </a:xfrm>
            <a:custGeom>
              <a:avLst/>
              <a:gdLst/>
              <a:ahLst/>
              <a:cxnLst>
                <a:cxn ang="0">
                  <a:pos x="40" y="220"/>
                </a:cxn>
                <a:cxn ang="0">
                  <a:pos x="38" y="216"/>
                </a:cxn>
                <a:cxn ang="0">
                  <a:pos x="22" y="215"/>
                </a:cxn>
                <a:cxn ang="0">
                  <a:pos x="12" y="213"/>
                </a:cxn>
                <a:cxn ang="0">
                  <a:pos x="4" y="210"/>
                </a:cxn>
                <a:cxn ang="0">
                  <a:pos x="1" y="202"/>
                </a:cxn>
                <a:cxn ang="0">
                  <a:pos x="0" y="194"/>
                </a:cxn>
                <a:cxn ang="0">
                  <a:pos x="2" y="185"/>
                </a:cxn>
                <a:cxn ang="0">
                  <a:pos x="6" y="177"/>
                </a:cxn>
                <a:cxn ang="0">
                  <a:pos x="11" y="169"/>
                </a:cxn>
                <a:cxn ang="0">
                  <a:pos x="16" y="161"/>
                </a:cxn>
                <a:cxn ang="0">
                  <a:pos x="21" y="152"/>
                </a:cxn>
                <a:cxn ang="0">
                  <a:pos x="24" y="144"/>
                </a:cxn>
                <a:cxn ang="0">
                  <a:pos x="22" y="121"/>
                </a:cxn>
                <a:cxn ang="0">
                  <a:pos x="19" y="98"/>
                </a:cxn>
                <a:cxn ang="0">
                  <a:pos x="15" y="74"/>
                </a:cxn>
                <a:cxn ang="0">
                  <a:pos x="11" y="52"/>
                </a:cxn>
                <a:cxn ang="0">
                  <a:pos x="11" y="46"/>
                </a:cxn>
                <a:cxn ang="0">
                  <a:pos x="11" y="40"/>
                </a:cxn>
                <a:cxn ang="0">
                  <a:pos x="11" y="35"/>
                </a:cxn>
                <a:cxn ang="0">
                  <a:pos x="11" y="29"/>
                </a:cxn>
                <a:cxn ang="0">
                  <a:pos x="12" y="23"/>
                </a:cxn>
                <a:cxn ang="0">
                  <a:pos x="14" y="15"/>
                </a:cxn>
                <a:cxn ang="0">
                  <a:pos x="15" y="7"/>
                </a:cxn>
                <a:cxn ang="0">
                  <a:pos x="15" y="1"/>
                </a:cxn>
                <a:cxn ang="0">
                  <a:pos x="22" y="0"/>
                </a:cxn>
                <a:cxn ang="0">
                  <a:pos x="29" y="0"/>
                </a:cxn>
                <a:cxn ang="0">
                  <a:pos x="36" y="0"/>
                </a:cxn>
                <a:cxn ang="0">
                  <a:pos x="41" y="0"/>
                </a:cxn>
                <a:cxn ang="0">
                  <a:pos x="48" y="1"/>
                </a:cxn>
                <a:cxn ang="0">
                  <a:pos x="54" y="4"/>
                </a:cxn>
                <a:cxn ang="0">
                  <a:pos x="60" y="6"/>
                </a:cxn>
                <a:cxn ang="0">
                  <a:pos x="68" y="10"/>
                </a:cxn>
                <a:cxn ang="0">
                  <a:pos x="67" y="19"/>
                </a:cxn>
                <a:cxn ang="0">
                  <a:pos x="67" y="28"/>
                </a:cxn>
                <a:cxn ang="0">
                  <a:pos x="67" y="37"/>
                </a:cxn>
                <a:cxn ang="0">
                  <a:pos x="68" y="46"/>
                </a:cxn>
                <a:cxn ang="0">
                  <a:pos x="61" y="52"/>
                </a:cxn>
                <a:cxn ang="0">
                  <a:pos x="56" y="59"/>
                </a:cxn>
                <a:cxn ang="0">
                  <a:pos x="53" y="68"/>
                </a:cxn>
                <a:cxn ang="0">
                  <a:pos x="52" y="79"/>
                </a:cxn>
                <a:cxn ang="0">
                  <a:pos x="51" y="90"/>
                </a:cxn>
                <a:cxn ang="0">
                  <a:pos x="51" y="101"/>
                </a:cxn>
                <a:cxn ang="0">
                  <a:pos x="52" y="111"/>
                </a:cxn>
                <a:cxn ang="0">
                  <a:pos x="53" y="120"/>
                </a:cxn>
                <a:cxn ang="0">
                  <a:pos x="55" y="121"/>
                </a:cxn>
                <a:cxn ang="0">
                  <a:pos x="56" y="124"/>
                </a:cxn>
                <a:cxn ang="0">
                  <a:pos x="57" y="126"/>
                </a:cxn>
                <a:cxn ang="0">
                  <a:pos x="57" y="130"/>
                </a:cxn>
                <a:cxn ang="0">
                  <a:pos x="57" y="150"/>
                </a:cxn>
                <a:cxn ang="0">
                  <a:pos x="57" y="170"/>
                </a:cxn>
                <a:cxn ang="0">
                  <a:pos x="57" y="190"/>
                </a:cxn>
                <a:cxn ang="0">
                  <a:pos x="57" y="210"/>
                </a:cxn>
                <a:cxn ang="0">
                  <a:pos x="56" y="212"/>
                </a:cxn>
                <a:cxn ang="0">
                  <a:pos x="53" y="213"/>
                </a:cxn>
                <a:cxn ang="0">
                  <a:pos x="52" y="215"/>
                </a:cxn>
                <a:cxn ang="0">
                  <a:pos x="49" y="216"/>
                </a:cxn>
                <a:cxn ang="0">
                  <a:pos x="47" y="217"/>
                </a:cxn>
                <a:cxn ang="0">
                  <a:pos x="45" y="219"/>
                </a:cxn>
                <a:cxn ang="0">
                  <a:pos x="42" y="220"/>
                </a:cxn>
                <a:cxn ang="0">
                  <a:pos x="40" y="220"/>
                </a:cxn>
              </a:cxnLst>
              <a:rect l="0" t="0" r="r" b="b"/>
              <a:pathLst>
                <a:path w="68" h="220">
                  <a:moveTo>
                    <a:pt x="40" y="220"/>
                  </a:moveTo>
                  <a:lnTo>
                    <a:pt x="38" y="216"/>
                  </a:lnTo>
                  <a:lnTo>
                    <a:pt x="22" y="215"/>
                  </a:lnTo>
                  <a:lnTo>
                    <a:pt x="12" y="213"/>
                  </a:lnTo>
                  <a:lnTo>
                    <a:pt x="4" y="210"/>
                  </a:lnTo>
                  <a:lnTo>
                    <a:pt x="1" y="202"/>
                  </a:lnTo>
                  <a:lnTo>
                    <a:pt x="0" y="194"/>
                  </a:lnTo>
                  <a:lnTo>
                    <a:pt x="2" y="185"/>
                  </a:lnTo>
                  <a:lnTo>
                    <a:pt x="6" y="177"/>
                  </a:lnTo>
                  <a:lnTo>
                    <a:pt x="11" y="169"/>
                  </a:lnTo>
                  <a:lnTo>
                    <a:pt x="16" y="161"/>
                  </a:lnTo>
                  <a:lnTo>
                    <a:pt x="21" y="152"/>
                  </a:lnTo>
                  <a:lnTo>
                    <a:pt x="24" y="144"/>
                  </a:lnTo>
                  <a:lnTo>
                    <a:pt x="22" y="121"/>
                  </a:lnTo>
                  <a:lnTo>
                    <a:pt x="19" y="98"/>
                  </a:lnTo>
                  <a:lnTo>
                    <a:pt x="15" y="74"/>
                  </a:lnTo>
                  <a:lnTo>
                    <a:pt x="11" y="52"/>
                  </a:lnTo>
                  <a:lnTo>
                    <a:pt x="11" y="46"/>
                  </a:lnTo>
                  <a:lnTo>
                    <a:pt x="11" y="40"/>
                  </a:lnTo>
                  <a:lnTo>
                    <a:pt x="11" y="35"/>
                  </a:lnTo>
                  <a:lnTo>
                    <a:pt x="11" y="29"/>
                  </a:lnTo>
                  <a:lnTo>
                    <a:pt x="12" y="23"/>
                  </a:lnTo>
                  <a:lnTo>
                    <a:pt x="14" y="15"/>
                  </a:lnTo>
                  <a:lnTo>
                    <a:pt x="15" y="7"/>
                  </a:lnTo>
                  <a:lnTo>
                    <a:pt x="15" y="1"/>
                  </a:lnTo>
                  <a:lnTo>
                    <a:pt x="22" y="0"/>
                  </a:lnTo>
                  <a:lnTo>
                    <a:pt x="29" y="0"/>
                  </a:lnTo>
                  <a:lnTo>
                    <a:pt x="36" y="0"/>
                  </a:lnTo>
                  <a:lnTo>
                    <a:pt x="41" y="0"/>
                  </a:lnTo>
                  <a:lnTo>
                    <a:pt x="48" y="1"/>
                  </a:lnTo>
                  <a:lnTo>
                    <a:pt x="54" y="4"/>
                  </a:lnTo>
                  <a:lnTo>
                    <a:pt x="60" y="6"/>
                  </a:lnTo>
                  <a:lnTo>
                    <a:pt x="68" y="10"/>
                  </a:lnTo>
                  <a:lnTo>
                    <a:pt x="67" y="19"/>
                  </a:lnTo>
                  <a:lnTo>
                    <a:pt x="67" y="28"/>
                  </a:lnTo>
                  <a:lnTo>
                    <a:pt x="67" y="37"/>
                  </a:lnTo>
                  <a:lnTo>
                    <a:pt x="68" y="46"/>
                  </a:lnTo>
                  <a:lnTo>
                    <a:pt x="61" y="52"/>
                  </a:lnTo>
                  <a:lnTo>
                    <a:pt x="56" y="59"/>
                  </a:lnTo>
                  <a:lnTo>
                    <a:pt x="53" y="68"/>
                  </a:lnTo>
                  <a:lnTo>
                    <a:pt x="52" y="79"/>
                  </a:lnTo>
                  <a:lnTo>
                    <a:pt x="51" y="90"/>
                  </a:lnTo>
                  <a:lnTo>
                    <a:pt x="51" y="101"/>
                  </a:lnTo>
                  <a:lnTo>
                    <a:pt x="52" y="111"/>
                  </a:lnTo>
                  <a:lnTo>
                    <a:pt x="53" y="120"/>
                  </a:lnTo>
                  <a:lnTo>
                    <a:pt x="55" y="121"/>
                  </a:lnTo>
                  <a:lnTo>
                    <a:pt x="56" y="124"/>
                  </a:lnTo>
                  <a:lnTo>
                    <a:pt x="57" y="126"/>
                  </a:lnTo>
                  <a:lnTo>
                    <a:pt x="57" y="130"/>
                  </a:lnTo>
                  <a:lnTo>
                    <a:pt x="57" y="150"/>
                  </a:lnTo>
                  <a:lnTo>
                    <a:pt x="57" y="170"/>
                  </a:lnTo>
                  <a:lnTo>
                    <a:pt x="57" y="190"/>
                  </a:lnTo>
                  <a:lnTo>
                    <a:pt x="57" y="210"/>
                  </a:lnTo>
                  <a:lnTo>
                    <a:pt x="56" y="212"/>
                  </a:lnTo>
                  <a:lnTo>
                    <a:pt x="53" y="213"/>
                  </a:lnTo>
                  <a:lnTo>
                    <a:pt x="52" y="215"/>
                  </a:lnTo>
                  <a:lnTo>
                    <a:pt x="49" y="216"/>
                  </a:lnTo>
                  <a:lnTo>
                    <a:pt x="47" y="217"/>
                  </a:lnTo>
                  <a:lnTo>
                    <a:pt x="45" y="219"/>
                  </a:lnTo>
                  <a:lnTo>
                    <a:pt x="42" y="220"/>
                  </a:lnTo>
                  <a:lnTo>
                    <a:pt x="40" y="220"/>
                  </a:lnTo>
                  <a:close/>
                </a:path>
              </a:pathLst>
            </a:custGeom>
            <a:solidFill>
              <a:schemeClr val="bg1"/>
            </a:solidFill>
            <a:ln w="9525">
              <a:solidFill>
                <a:schemeClr val="hlink"/>
              </a:solidFill>
              <a:round/>
              <a:headEnd/>
              <a:tailEnd/>
            </a:ln>
          </p:spPr>
          <p:txBody>
            <a:bodyPr/>
            <a:lstStyle/>
            <a:p>
              <a:endParaRPr lang="es-AR"/>
            </a:p>
          </p:txBody>
        </p:sp>
        <p:sp>
          <p:nvSpPr>
            <p:cNvPr id="51388" name="Freeform 188"/>
            <p:cNvSpPr>
              <a:spLocks/>
            </p:cNvSpPr>
            <p:nvPr/>
          </p:nvSpPr>
          <p:spPr bwMode="auto">
            <a:xfrm>
              <a:off x="4274" y="650"/>
              <a:ext cx="87" cy="192"/>
            </a:xfrm>
            <a:custGeom>
              <a:avLst/>
              <a:gdLst/>
              <a:ahLst/>
              <a:cxnLst>
                <a:cxn ang="0">
                  <a:pos x="38" y="190"/>
                </a:cxn>
                <a:cxn ang="0">
                  <a:pos x="37" y="190"/>
                </a:cxn>
                <a:cxn ang="0">
                  <a:pos x="37" y="190"/>
                </a:cxn>
                <a:cxn ang="0">
                  <a:pos x="36" y="190"/>
                </a:cxn>
                <a:cxn ang="0">
                  <a:pos x="36" y="190"/>
                </a:cxn>
                <a:cxn ang="0">
                  <a:pos x="32" y="175"/>
                </a:cxn>
                <a:cxn ang="0">
                  <a:pos x="33" y="159"/>
                </a:cxn>
                <a:cxn ang="0">
                  <a:pos x="35" y="142"/>
                </a:cxn>
                <a:cxn ang="0">
                  <a:pos x="33" y="126"/>
                </a:cxn>
                <a:cxn ang="0">
                  <a:pos x="29" y="117"/>
                </a:cxn>
                <a:cxn ang="0">
                  <a:pos x="25" y="107"/>
                </a:cxn>
                <a:cxn ang="0">
                  <a:pos x="22" y="97"/>
                </a:cxn>
                <a:cxn ang="0">
                  <a:pos x="18" y="87"/>
                </a:cxn>
                <a:cxn ang="0">
                  <a:pos x="14" y="78"/>
                </a:cxn>
                <a:cxn ang="0">
                  <a:pos x="10" y="69"/>
                </a:cxn>
                <a:cxn ang="0">
                  <a:pos x="6" y="60"/>
                </a:cxn>
                <a:cxn ang="0">
                  <a:pos x="2" y="51"/>
                </a:cxn>
                <a:cxn ang="0">
                  <a:pos x="2" y="43"/>
                </a:cxn>
                <a:cxn ang="0">
                  <a:pos x="2" y="34"/>
                </a:cxn>
                <a:cxn ang="0">
                  <a:pos x="1" y="24"/>
                </a:cxn>
                <a:cxn ang="0">
                  <a:pos x="0" y="11"/>
                </a:cxn>
                <a:cxn ang="0">
                  <a:pos x="6" y="12"/>
                </a:cxn>
                <a:cxn ang="0">
                  <a:pos x="13" y="12"/>
                </a:cxn>
                <a:cxn ang="0">
                  <a:pos x="20" y="11"/>
                </a:cxn>
                <a:cxn ang="0">
                  <a:pos x="27" y="9"/>
                </a:cxn>
                <a:cxn ang="0">
                  <a:pos x="34" y="7"/>
                </a:cxn>
                <a:cxn ang="0">
                  <a:pos x="41" y="4"/>
                </a:cxn>
                <a:cxn ang="0">
                  <a:pos x="48" y="2"/>
                </a:cxn>
                <a:cxn ang="0">
                  <a:pos x="54" y="0"/>
                </a:cxn>
                <a:cxn ang="0">
                  <a:pos x="57" y="34"/>
                </a:cxn>
                <a:cxn ang="0">
                  <a:pos x="59" y="69"/>
                </a:cxn>
                <a:cxn ang="0">
                  <a:pos x="63" y="103"/>
                </a:cxn>
                <a:cxn ang="0">
                  <a:pos x="67" y="137"/>
                </a:cxn>
                <a:cxn ang="0">
                  <a:pos x="71" y="142"/>
                </a:cxn>
                <a:cxn ang="0">
                  <a:pos x="75" y="148"/>
                </a:cxn>
                <a:cxn ang="0">
                  <a:pos x="78" y="153"/>
                </a:cxn>
                <a:cxn ang="0">
                  <a:pos x="82" y="159"/>
                </a:cxn>
                <a:cxn ang="0">
                  <a:pos x="87" y="175"/>
                </a:cxn>
                <a:cxn ang="0">
                  <a:pos x="69" y="187"/>
                </a:cxn>
                <a:cxn ang="0">
                  <a:pos x="60" y="192"/>
                </a:cxn>
                <a:cxn ang="0">
                  <a:pos x="48" y="187"/>
                </a:cxn>
                <a:cxn ang="0">
                  <a:pos x="49" y="174"/>
                </a:cxn>
                <a:cxn ang="0">
                  <a:pos x="47" y="176"/>
                </a:cxn>
                <a:cxn ang="0">
                  <a:pos x="44" y="182"/>
                </a:cxn>
                <a:cxn ang="0">
                  <a:pos x="41" y="187"/>
                </a:cxn>
                <a:cxn ang="0">
                  <a:pos x="38" y="190"/>
                </a:cxn>
              </a:cxnLst>
              <a:rect l="0" t="0" r="r" b="b"/>
              <a:pathLst>
                <a:path w="87" h="192">
                  <a:moveTo>
                    <a:pt x="38" y="190"/>
                  </a:moveTo>
                  <a:lnTo>
                    <a:pt x="37" y="190"/>
                  </a:lnTo>
                  <a:lnTo>
                    <a:pt x="37" y="190"/>
                  </a:lnTo>
                  <a:lnTo>
                    <a:pt x="36" y="190"/>
                  </a:lnTo>
                  <a:lnTo>
                    <a:pt x="36" y="190"/>
                  </a:lnTo>
                  <a:lnTo>
                    <a:pt x="32" y="175"/>
                  </a:lnTo>
                  <a:lnTo>
                    <a:pt x="33" y="159"/>
                  </a:lnTo>
                  <a:lnTo>
                    <a:pt x="35" y="142"/>
                  </a:lnTo>
                  <a:lnTo>
                    <a:pt x="33" y="126"/>
                  </a:lnTo>
                  <a:lnTo>
                    <a:pt x="29" y="117"/>
                  </a:lnTo>
                  <a:lnTo>
                    <a:pt x="25" y="107"/>
                  </a:lnTo>
                  <a:lnTo>
                    <a:pt x="22" y="97"/>
                  </a:lnTo>
                  <a:lnTo>
                    <a:pt x="18" y="87"/>
                  </a:lnTo>
                  <a:lnTo>
                    <a:pt x="14" y="78"/>
                  </a:lnTo>
                  <a:lnTo>
                    <a:pt x="10" y="69"/>
                  </a:lnTo>
                  <a:lnTo>
                    <a:pt x="6" y="60"/>
                  </a:lnTo>
                  <a:lnTo>
                    <a:pt x="2" y="51"/>
                  </a:lnTo>
                  <a:lnTo>
                    <a:pt x="2" y="43"/>
                  </a:lnTo>
                  <a:lnTo>
                    <a:pt x="2" y="34"/>
                  </a:lnTo>
                  <a:lnTo>
                    <a:pt x="1" y="24"/>
                  </a:lnTo>
                  <a:lnTo>
                    <a:pt x="0" y="11"/>
                  </a:lnTo>
                  <a:lnTo>
                    <a:pt x="6" y="12"/>
                  </a:lnTo>
                  <a:lnTo>
                    <a:pt x="13" y="12"/>
                  </a:lnTo>
                  <a:lnTo>
                    <a:pt x="20" y="11"/>
                  </a:lnTo>
                  <a:lnTo>
                    <a:pt x="27" y="9"/>
                  </a:lnTo>
                  <a:lnTo>
                    <a:pt x="34" y="7"/>
                  </a:lnTo>
                  <a:lnTo>
                    <a:pt x="41" y="4"/>
                  </a:lnTo>
                  <a:lnTo>
                    <a:pt x="48" y="2"/>
                  </a:lnTo>
                  <a:lnTo>
                    <a:pt x="54" y="0"/>
                  </a:lnTo>
                  <a:lnTo>
                    <a:pt x="57" y="34"/>
                  </a:lnTo>
                  <a:lnTo>
                    <a:pt x="59" y="69"/>
                  </a:lnTo>
                  <a:lnTo>
                    <a:pt x="63" y="103"/>
                  </a:lnTo>
                  <a:lnTo>
                    <a:pt x="67" y="137"/>
                  </a:lnTo>
                  <a:lnTo>
                    <a:pt x="71" y="142"/>
                  </a:lnTo>
                  <a:lnTo>
                    <a:pt x="75" y="148"/>
                  </a:lnTo>
                  <a:lnTo>
                    <a:pt x="78" y="153"/>
                  </a:lnTo>
                  <a:lnTo>
                    <a:pt x="82" y="159"/>
                  </a:lnTo>
                  <a:lnTo>
                    <a:pt x="87" y="175"/>
                  </a:lnTo>
                  <a:lnTo>
                    <a:pt x="69" y="187"/>
                  </a:lnTo>
                  <a:lnTo>
                    <a:pt x="60" y="192"/>
                  </a:lnTo>
                  <a:lnTo>
                    <a:pt x="48" y="187"/>
                  </a:lnTo>
                  <a:lnTo>
                    <a:pt x="49" y="174"/>
                  </a:lnTo>
                  <a:lnTo>
                    <a:pt x="47" y="176"/>
                  </a:lnTo>
                  <a:lnTo>
                    <a:pt x="44" y="182"/>
                  </a:lnTo>
                  <a:lnTo>
                    <a:pt x="41" y="187"/>
                  </a:lnTo>
                  <a:lnTo>
                    <a:pt x="38" y="190"/>
                  </a:lnTo>
                  <a:close/>
                </a:path>
              </a:pathLst>
            </a:custGeom>
            <a:solidFill>
              <a:schemeClr val="bg1"/>
            </a:solidFill>
            <a:ln w="9525">
              <a:solidFill>
                <a:schemeClr val="hlink"/>
              </a:solidFill>
              <a:round/>
              <a:headEnd/>
              <a:tailEnd/>
            </a:ln>
          </p:spPr>
          <p:txBody>
            <a:bodyPr/>
            <a:lstStyle/>
            <a:p>
              <a:endParaRPr lang="es-AR"/>
            </a:p>
          </p:txBody>
        </p:sp>
        <p:sp>
          <p:nvSpPr>
            <p:cNvPr id="51389" name="Freeform 189"/>
            <p:cNvSpPr>
              <a:spLocks/>
            </p:cNvSpPr>
            <p:nvPr/>
          </p:nvSpPr>
          <p:spPr bwMode="auto">
            <a:xfrm>
              <a:off x="4018" y="466"/>
              <a:ext cx="321" cy="261"/>
            </a:xfrm>
            <a:custGeom>
              <a:avLst/>
              <a:gdLst/>
              <a:ahLst/>
              <a:cxnLst>
                <a:cxn ang="0">
                  <a:pos x="263" y="516"/>
                </a:cxn>
                <a:cxn ang="0">
                  <a:pos x="233" y="507"/>
                </a:cxn>
                <a:cxn ang="0">
                  <a:pos x="188" y="495"/>
                </a:cxn>
                <a:cxn ang="0">
                  <a:pos x="145" y="470"/>
                </a:cxn>
                <a:cxn ang="0">
                  <a:pos x="142" y="400"/>
                </a:cxn>
                <a:cxn ang="0">
                  <a:pos x="136" y="225"/>
                </a:cxn>
                <a:cxn ang="0">
                  <a:pos x="127" y="187"/>
                </a:cxn>
                <a:cxn ang="0">
                  <a:pos x="132" y="282"/>
                </a:cxn>
                <a:cxn ang="0">
                  <a:pos x="131" y="386"/>
                </a:cxn>
                <a:cxn ang="0">
                  <a:pos x="89" y="371"/>
                </a:cxn>
                <a:cxn ang="0">
                  <a:pos x="28" y="371"/>
                </a:cxn>
                <a:cxn ang="0">
                  <a:pos x="0" y="349"/>
                </a:cxn>
                <a:cxn ang="0">
                  <a:pos x="17" y="303"/>
                </a:cxn>
                <a:cxn ang="0">
                  <a:pos x="43" y="203"/>
                </a:cxn>
                <a:cxn ang="0">
                  <a:pos x="90" y="81"/>
                </a:cxn>
                <a:cxn ang="0">
                  <a:pos x="124" y="46"/>
                </a:cxn>
                <a:cxn ang="0">
                  <a:pos x="151" y="35"/>
                </a:cxn>
                <a:cxn ang="0">
                  <a:pos x="190" y="13"/>
                </a:cxn>
                <a:cxn ang="0">
                  <a:pos x="212" y="1"/>
                </a:cxn>
                <a:cxn ang="0">
                  <a:pos x="224" y="28"/>
                </a:cxn>
                <a:cxn ang="0">
                  <a:pos x="250" y="62"/>
                </a:cxn>
                <a:cxn ang="0">
                  <a:pos x="278" y="39"/>
                </a:cxn>
                <a:cxn ang="0">
                  <a:pos x="310" y="79"/>
                </a:cxn>
                <a:cxn ang="0">
                  <a:pos x="340" y="132"/>
                </a:cxn>
                <a:cxn ang="0">
                  <a:pos x="371" y="98"/>
                </a:cxn>
                <a:cxn ang="0">
                  <a:pos x="391" y="41"/>
                </a:cxn>
                <a:cxn ang="0">
                  <a:pos x="399" y="26"/>
                </a:cxn>
                <a:cxn ang="0">
                  <a:pos x="410" y="48"/>
                </a:cxn>
                <a:cxn ang="0">
                  <a:pos x="430" y="45"/>
                </a:cxn>
                <a:cxn ang="0">
                  <a:pos x="445" y="16"/>
                </a:cxn>
                <a:cxn ang="0">
                  <a:pos x="453" y="12"/>
                </a:cxn>
                <a:cxn ang="0">
                  <a:pos x="517" y="39"/>
                </a:cxn>
                <a:cxn ang="0">
                  <a:pos x="572" y="91"/>
                </a:cxn>
                <a:cxn ang="0">
                  <a:pos x="595" y="247"/>
                </a:cxn>
                <a:cxn ang="0">
                  <a:pos x="619" y="301"/>
                </a:cxn>
                <a:cxn ang="0">
                  <a:pos x="637" y="317"/>
                </a:cxn>
                <a:cxn ang="0">
                  <a:pos x="642" y="325"/>
                </a:cxn>
                <a:cxn ang="0">
                  <a:pos x="642" y="338"/>
                </a:cxn>
                <a:cxn ang="0">
                  <a:pos x="640" y="337"/>
                </a:cxn>
                <a:cxn ang="0">
                  <a:pos x="638" y="337"/>
                </a:cxn>
                <a:cxn ang="0">
                  <a:pos x="638" y="340"/>
                </a:cxn>
                <a:cxn ang="0">
                  <a:pos x="598" y="365"/>
                </a:cxn>
                <a:cxn ang="0">
                  <a:pos x="524" y="384"/>
                </a:cxn>
                <a:cxn ang="0">
                  <a:pos x="512" y="338"/>
                </a:cxn>
                <a:cxn ang="0">
                  <a:pos x="532" y="204"/>
                </a:cxn>
                <a:cxn ang="0">
                  <a:pos x="528" y="182"/>
                </a:cxn>
                <a:cxn ang="0">
                  <a:pos x="504" y="286"/>
                </a:cxn>
                <a:cxn ang="0">
                  <a:pos x="505" y="430"/>
                </a:cxn>
                <a:cxn ang="0">
                  <a:pos x="490" y="486"/>
                </a:cxn>
                <a:cxn ang="0">
                  <a:pos x="453" y="500"/>
                </a:cxn>
                <a:cxn ang="0">
                  <a:pos x="419" y="510"/>
                </a:cxn>
                <a:cxn ang="0">
                  <a:pos x="388" y="514"/>
                </a:cxn>
                <a:cxn ang="0">
                  <a:pos x="345" y="520"/>
                </a:cxn>
                <a:cxn ang="0">
                  <a:pos x="298" y="523"/>
                </a:cxn>
              </a:cxnLst>
              <a:rect l="0" t="0" r="r" b="b"/>
              <a:pathLst>
                <a:path w="642" h="523">
                  <a:moveTo>
                    <a:pt x="287" y="523"/>
                  </a:moveTo>
                  <a:lnTo>
                    <a:pt x="279" y="521"/>
                  </a:lnTo>
                  <a:lnTo>
                    <a:pt x="271" y="519"/>
                  </a:lnTo>
                  <a:lnTo>
                    <a:pt x="263" y="516"/>
                  </a:lnTo>
                  <a:lnTo>
                    <a:pt x="255" y="514"/>
                  </a:lnTo>
                  <a:lnTo>
                    <a:pt x="248" y="512"/>
                  </a:lnTo>
                  <a:lnTo>
                    <a:pt x="241" y="509"/>
                  </a:lnTo>
                  <a:lnTo>
                    <a:pt x="233" y="507"/>
                  </a:lnTo>
                  <a:lnTo>
                    <a:pt x="226" y="504"/>
                  </a:lnTo>
                  <a:lnTo>
                    <a:pt x="213" y="501"/>
                  </a:lnTo>
                  <a:lnTo>
                    <a:pt x="200" y="498"/>
                  </a:lnTo>
                  <a:lnTo>
                    <a:pt x="188" y="495"/>
                  </a:lnTo>
                  <a:lnTo>
                    <a:pt x="175" y="491"/>
                  </a:lnTo>
                  <a:lnTo>
                    <a:pt x="164" y="486"/>
                  </a:lnTo>
                  <a:lnTo>
                    <a:pt x="153" y="478"/>
                  </a:lnTo>
                  <a:lnTo>
                    <a:pt x="145" y="470"/>
                  </a:lnTo>
                  <a:lnTo>
                    <a:pt x="139" y="459"/>
                  </a:lnTo>
                  <a:lnTo>
                    <a:pt x="139" y="446"/>
                  </a:lnTo>
                  <a:lnTo>
                    <a:pt x="141" y="430"/>
                  </a:lnTo>
                  <a:lnTo>
                    <a:pt x="142" y="400"/>
                  </a:lnTo>
                  <a:lnTo>
                    <a:pt x="145" y="345"/>
                  </a:lnTo>
                  <a:lnTo>
                    <a:pt x="144" y="305"/>
                  </a:lnTo>
                  <a:lnTo>
                    <a:pt x="141" y="265"/>
                  </a:lnTo>
                  <a:lnTo>
                    <a:pt x="136" y="225"/>
                  </a:lnTo>
                  <a:lnTo>
                    <a:pt x="131" y="187"/>
                  </a:lnTo>
                  <a:lnTo>
                    <a:pt x="130" y="187"/>
                  </a:lnTo>
                  <a:lnTo>
                    <a:pt x="129" y="187"/>
                  </a:lnTo>
                  <a:lnTo>
                    <a:pt x="127" y="187"/>
                  </a:lnTo>
                  <a:lnTo>
                    <a:pt x="126" y="187"/>
                  </a:lnTo>
                  <a:lnTo>
                    <a:pt x="124" y="219"/>
                  </a:lnTo>
                  <a:lnTo>
                    <a:pt x="128" y="250"/>
                  </a:lnTo>
                  <a:lnTo>
                    <a:pt x="132" y="282"/>
                  </a:lnTo>
                  <a:lnTo>
                    <a:pt x="136" y="315"/>
                  </a:lnTo>
                  <a:lnTo>
                    <a:pt x="134" y="356"/>
                  </a:lnTo>
                  <a:lnTo>
                    <a:pt x="131" y="378"/>
                  </a:lnTo>
                  <a:lnTo>
                    <a:pt x="131" y="386"/>
                  </a:lnTo>
                  <a:lnTo>
                    <a:pt x="130" y="388"/>
                  </a:lnTo>
                  <a:lnTo>
                    <a:pt x="117" y="380"/>
                  </a:lnTo>
                  <a:lnTo>
                    <a:pt x="104" y="375"/>
                  </a:lnTo>
                  <a:lnTo>
                    <a:pt x="89" y="371"/>
                  </a:lnTo>
                  <a:lnTo>
                    <a:pt x="74" y="370"/>
                  </a:lnTo>
                  <a:lnTo>
                    <a:pt x="59" y="369"/>
                  </a:lnTo>
                  <a:lnTo>
                    <a:pt x="43" y="370"/>
                  </a:lnTo>
                  <a:lnTo>
                    <a:pt x="28" y="371"/>
                  </a:lnTo>
                  <a:lnTo>
                    <a:pt x="14" y="372"/>
                  </a:lnTo>
                  <a:lnTo>
                    <a:pt x="5" y="368"/>
                  </a:lnTo>
                  <a:lnTo>
                    <a:pt x="0" y="360"/>
                  </a:lnTo>
                  <a:lnTo>
                    <a:pt x="0" y="349"/>
                  </a:lnTo>
                  <a:lnTo>
                    <a:pt x="2" y="338"/>
                  </a:lnTo>
                  <a:lnTo>
                    <a:pt x="6" y="325"/>
                  </a:lnTo>
                  <a:lnTo>
                    <a:pt x="11" y="314"/>
                  </a:lnTo>
                  <a:lnTo>
                    <a:pt x="17" y="303"/>
                  </a:lnTo>
                  <a:lnTo>
                    <a:pt x="22" y="296"/>
                  </a:lnTo>
                  <a:lnTo>
                    <a:pt x="28" y="266"/>
                  </a:lnTo>
                  <a:lnTo>
                    <a:pt x="35" y="235"/>
                  </a:lnTo>
                  <a:lnTo>
                    <a:pt x="43" y="203"/>
                  </a:lnTo>
                  <a:lnTo>
                    <a:pt x="52" y="171"/>
                  </a:lnTo>
                  <a:lnTo>
                    <a:pt x="62" y="138"/>
                  </a:lnTo>
                  <a:lnTo>
                    <a:pt x="75" y="109"/>
                  </a:lnTo>
                  <a:lnTo>
                    <a:pt x="90" y="81"/>
                  </a:lnTo>
                  <a:lnTo>
                    <a:pt x="107" y="57"/>
                  </a:lnTo>
                  <a:lnTo>
                    <a:pt x="112" y="52"/>
                  </a:lnTo>
                  <a:lnTo>
                    <a:pt x="117" y="49"/>
                  </a:lnTo>
                  <a:lnTo>
                    <a:pt x="124" y="46"/>
                  </a:lnTo>
                  <a:lnTo>
                    <a:pt x="130" y="43"/>
                  </a:lnTo>
                  <a:lnTo>
                    <a:pt x="137" y="41"/>
                  </a:lnTo>
                  <a:lnTo>
                    <a:pt x="144" y="37"/>
                  </a:lnTo>
                  <a:lnTo>
                    <a:pt x="151" y="35"/>
                  </a:lnTo>
                  <a:lnTo>
                    <a:pt x="157" y="33"/>
                  </a:lnTo>
                  <a:lnTo>
                    <a:pt x="169" y="26"/>
                  </a:lnTo>
                  <a:lnTo>
                    <a:pt x="181" y="19"/>
                  </a:lnTo>
                  <a:lnTo>
                    <a:pt x="190" y="13"/>
                  </a:lnTo>
                  <a:lnTo>
                    <a:pt x="198" y="10"/>
                  </a:lnTo>
                  <a:lnTo>
                    <a:pt x="204" y="6"/>
                  </a:lnTo>
                  <a:lnTo>
                    <a:pt x="209" y="3"/>
                  </a:lnTo>
                  <a:lnTo>
                    <a:pt x="212" y="1"/>
                  </a:lnTo>
                  <a:lnTo>
                    <a:pt x="214" y="0"/>
                  </a:lnTo>
                  <a:lnTo>
                    <a:pt x="217" y="7"/>
                  </a:lnTo>
                  <a:lnTo>
                    <a:pt x="219" y="18"/>
                  </a:lnTo>
                  <a:lnTo>
                    <a:pt x="224" y="28"/>
                  </a:lnTo>
                  <a:lnTo>
                    <a:pt x="228" y="38"/>
                  </a:lnTo>
                  <a:lnTo>
                    <a:pt x="235" y="49"/>
                  </a:lnTo>
                  <a:lnTo>
                    <a:pt x="242" y="57"/>
                  </a:lnTo>
                  <a:lnTo>
                    <a:pt x="250" y="62"/>
                  </a:lnTo>
                  <a:lnTo>
                    <a:pt x="259" y="65"/>
                  </a:lnTo>
                  <a:lnTo>
                    <a:pt x="265" y="52"/>
                  </a:lnTo>
                  <a:lnTo>
                    <a:pt x="270" y="44"/>
                  </a:lnTo>
                  <a:lnTo>
                    <a:pt x="278" y="39"/>
                  </a:lnTo>
                  <a:lnTo>
                    <a:pt x="290" y="38"/>
                  </a:lnTo>
                  <a:lnTo>
                    <a:pt x="296" y="49"/>
                  </a:lnTo>
                  <a:lnTo>
                    <a:pt x="302" y="64"/>
                  </a:lnTo>
                  <a:lnTo>
                    <a:pt x="310" y="79"/>
                  </a:lnTo>
                  <a:lnTo>
                    <a:pt x="317" y="95"/>
                  </a:lnTo>
                  <a:lnTo>
                    <a:pt x="325" y="111"/>
                  </a:lnTo>
                  <a:lnTo>
                    <a:pt x="332" y="124"/>
                  </a:lnTo>
                  <a:lnTo>
                    <a:pt x="340" y="132"/>
                  </a:lnTo>
                  <a:lnTo>
                    <a:pt x="347" y="135"/>
                  </a:lnTo>
                  <a:lnTo>
                    <a:pt x="356" y="124"/>
                  </a:lnTo>
                  <a:lnTo>
                    <a:pt x="364" y="111"/>
                  </a:lnTo>
                  <a:lnTo>
                    <a:pt x="371" y="98"/>
                  </a:lnTo>
                  <a:lnTo>
                    <a:pt x="377" y="84"/>
                  </a:lnTo>
                  <a:lnTo>
                    <a:pt x="381" y="71"/>
                  </a:lnTo>
                  <a:lnTo>
                    <a:pt x="386" y="56"/>
                  </a:lnTo>
                  <a:lnTo>
                    <a:pt x="391" y="41"/>
                  </a:lnTo>
                  <a:lnTo>
                    <a:pt x="394" y="27"/>
                  </a:lnTo>
                  <a:lnTo>
                    <a:pt x="395" y="27"/>
                  </a:lnTo>
                  <a:lnTo>
                    <a:pt x="398" y="26"/>
                  </a:lnTo>
                  <a:lnTo>
                    <a:pt x="399" y="26"/>
                  </a:lnTo>
                  <a:lnTo>
                    <a:pt x="400" y="26"/>
                  </a:lnTo>
                  <a:lnTo>
                    <a:pt x="404" y="33"/>
                  </a:lnTo>
                  <a:lnTo>
                    <a:pt x="408" y="39"/>
                  </a:lnTo>
                  <a:lnTo>
                    <a:pt x="410" y="48"/>
                  </a:lnTo>
                  <a:lnTo>
                    <a:pt x="412" y="57"/>
                  </a:lnTo>
                  <a:lnTo>
                    <a:pt x="418" y="54"/>
                  </a:lnTo>
                  <a:lnTo>
                    <a:pt x="424" y="51"/>
                  </a:lnTo>
                  <a:lnTo>
                    <a:pt x="430" y="45"/>
                  </a:lnTo>
                  <a:lnTo>
                    <a:pt x="433" y="38"/>
                  </a:lnTo>
                  <a:lnTo>
                    <a:pt x="438" y="30"/>
                  </a:lnTo>
                  <a:lnTo>
                    <a:pt x="441" y="23"/>
                  </a:lnTo>
                  <a:lnTo>
                    <a:pt x="445" y="16"/>
                  </a:lnTo>
                  <a:lnTo>
                    <a:pt x="447" y="11"/>
                  </a:lnTo>
                  <a:lnTo>
                    <a:pt x="449" y="11"/>
                  </a:lnTo>
                  <a:lnTo>
                    <a:pt x="452" y="11"/>
                  </a:lnTo>
                  <a:lnTo>
                    <a:pt x="453" y="12"/>
                  </a:lnTo>
                  <a:lnTo>
                    <a:pt x="454" y="13"/>
                  </a:lnTo>
                  <a:lnTo>
                    <a:pt x="478" y="24"/>
                  </a:lnTo>
                  <a:lnTo>
                    <a:pt x="499" y="33"/>
                  </a:lnTo>
                  <a:lnTo>
                    <a:pt x="517" y="39"/>
                  </a:lnTo>
                  <a:lnTo>
                    <a:pt x="535" y="46"/>
                  </a:lnTo>
                  <a:lnTo>
                    <a:pt x="548" y="57"/>
                  </a:lnTo>
                  <a:lnTo>
                    <a:pt x="561" y="71"/>
                  </a:lnTo>
                  <a:lnTo>
                    <a:pt x="572" y="91"/>
                  </a:lnTo>
                  <a:lnTo>
                    <a:pt x="580" y="119"/>
                  </a:lnTo>
                  <a:lnTo>
                    <a:pt x="584" y="160"/>
                  </a:lnTo>
                  <a:lnTo>
                    <a:pt x="589" y="204"/>
                  </a:lnTo>
                  <a:lnTo>
                    <a:pt x="595" y="247"/>
                  </a:lnTo>
                  <a:lnTo>
                    <a:pt x="604" y="289"/>
                  </a:lnTo>
                  <a:lnTo>
                    <a:pt x="608" y="294"/>
                  </a:lnTo>
                  <a:lnTo>
                    <a:pt x="614" y="299"/>
                  </a:lnTo>
                  <a:lnTo>
                    <a:pt x="619" y="301"/>
                  </a:lnTo>
                  <a:lnTo>
                    <a:pt x="625" y="303"/>
                  </a:lnTo>
                  <a:lnTo>
                    <a:pt x="630" y="307"/>
                  </a:lnTo>
                  <a:lnTo>
                    <a:pt x="634" y="311"/>
                  </a:lnTo>
                  <a:lnTo>
                    <a:pt x="637" y="317"/>
                  </a:lnTo>
                  <a:lnTo>
                    <a:pt x="640" y="325"/>
                  </a:lnTo>
                  <a:lnTo>
                    <a:pt x="641" y="325"/>
                  </a:lnTo>
                  <a:lnTo>
                    <a:pt x="641" y="325"/>
                  </a:lnTo>
                  <a:lnTo>
                    <a:pt x="642" y="325"/>
                  </a:lnTo>
                  <a:lnTo>
                    <a:pt x="642" y="325"/>
                  </a:lnTo>
                  <a:lnTo>
                    <a:pt x="642" y="332"/>
                  </a:lnTo>
                  <a:lnTo>
                    <a:pt x="642" y="335"/>
                  </a:lnTo>
                  <a:lnTo>
                    <a:pt x="642" y="338"/>
                  </a:lnTo>
                  <a:lnTo>
                    <a:pt x="641" y="339"/>
                  </a:lnTo>
                  <a:lnTo>
                    <a:pt x="641" y="338"/>
                  </a:lnTo>
                  <a:lnTo>
                    <a:pt x="641" y="338"/>
                  </a:lnTo>
                  <a:lnTo>
                    <a:pt x="640" y="337"/>
                  </a:lnTo>
                  <a:lnTo>
                    <a:pt x="640" y="337"/>
                  </a:lnTo>
                  <a:lnTo>
                    <a:pt x="640" y="337"/>
                  </a:lnTo>
                  <a:lnTo>
                    <a:pt x="638" y="337"/>
                  </a:lnTo>
                  <a:lnTo>
                    <a:pt x="638" y="337"/>
                  </a:lnTo>
                  <a:lnTo>
                    <a:pt x="637" y="337"/>
                  </a:lnTo>
                  <a:lnTo>
                    <a:pt x="638" y="338"/>
                  </a:lnTo>
                  <a:lnTo>
                    <a:pt x="638" y="339"/>
                  </a:lnTo>
                  <a:lnTo>
                    <a:pt x="638" y="340"/>
                  </a:lnTo>
                  <a:lnTo>
                    <a:pt x="640" y="341"/>
                  </a:lnTo>
                  <a:lnTo>
                    <a:pt x="630" y="349"/>
                  </a:lnTo>
                  <a:lnTo>
                    <a:pt x="615" y="357"/>
                  </a:lnTo>
                  <a:lnTo>
                    <a:pt x="598" y="365"/>
                  </a:lnTo>
                  <a:lnTo>
                    <a:pt x="580" y="372"/>
                  </a:lnTo>
                  <a:lnTo>
                    <a:pt x="559" y="378"/>
                  </a:lnTo>
                  <a:lnTo>
                    <a:pt x="540" y="383"/>
                  </a:lnTo>
                  <a:lnTo>
                    <a:pt x="524" y="384"/>
                  </a:lnTo>
                  <a:lnTo>
                    <a:pt x="512" y="383"/>
                  </a:lnTo>
                  <a:lnTo>
                    <a:pt x="510" y="375"/>
                  </a:lnTo>
                  <a:lnTo>
                    <a:pt x="510" y="363"/>
                  </a:lnTo>
                  <a:lnTo>
                    <a:pt x="512" y="338"/>
                  </a:lnTo>
                  <a:lnTo>
                    <a:pt x="513" y="292"/>
                  </a:lnTo>
                  <a:lnTo>
                    <a:pt x="519" y="266"/>
                  </a:lnTo>
                  <a:lnTo>
                    <a:pt x="527" y="234"/>
                  </a:lnTo>
                  <a:lnTo>
                    <a:pt x="532" y="204"/>
                  </a:lnTo>
                  <a:lnTo>
                    <a:pt x="530" y="181"/>
                  </a:lnTo>
                  <a:lnTo>
                    <a:pt x="529" y="181"/>
                  </a:lnTo>
                  <a:lnTo>
                    <a:pt x="529" y="181"/>
                  </a:lnTo>
                  <a:lnTo>
                    <a:pt x="528" y="182"/>
                  </a:lnTo>
                  <a:lnTo>
                    <a:pt x="527" y="182"/>
                  </a:lnTo>
                  <a:lnTo>
                    <a:pt x="515" y="216"/>
                  </a:lnTo>
                  <a:lnTo>
                    <a:pt x="508" y="250"/>
                  </a:lnTo>
                  <a:lnTo>
                    <a:pt x="504" y="286"/>
                  </a:lnTo>
                  <a:lnTo>
                    <a:pt x="502" y="322"/>
                  </a:lnTo>
                  <a:lnTo>
                    <a:pt x="502" y="358"/>
                  </a:lnTo>
                  <a:lnTo>
                    <a:pt x="502" y="394"/>
                  </a:lnTo>
                  <a:lnTo>
                    <a:pt x="505" y="430"/>
                  </a:lnTo>
                  <a:lnTo>
                    <a:pt x="505" y="466"/>
                  </a:lnTo>
                  <a:lnTo>
                    <a:pt x="501" y="475"/>
                  </a:lnTo>
                  <a:lnTo>
                    <a:pt x="497" y="482"/>
                  </a:lnTo>
                  <a:lnTo>
                    <a:pt x="490" y="486"/>
                  </a:lnTo>
                  <a:lnTo>
                    <a:pt x="482" y="491"/>
                  </a:lnTo>
                  <a:lnTo>
                    <a:pt x="472" y="494"/>
                  </a:lnTo>
                  <a:lnTo>
                    <a:pt x="462" y="497"/>
                  </a:lnTo>
                  <a:lnTo>
                    <a:pt x="453" y="500"/>
                  </a:lnTo>
                  <a:lnTo>
                    <a:pt x="444" y="502"/>
                  </a:lnTo>
                  <a:lnTo>
                    <a:pt x="436" y="506"/>
                  </a:lnTo>
                  <a:lnTo>
                    <a:pt x="427" y="509"/>
                  </a:lnTo>
                  <a:lnTo>
                    <a:pt x="419" y="510"/>
                  </a:lnTo>
                  <a:lnTo>
                    <a:pt x="412" y="512"/>
                  </a:lnTo>
                  <a:lnTo>
                    <a:pt x="404" y="513"/>
                  </a:lnTo>
                  <a:lnTo>
                    <a:pt x="396" y="513"/>
                  </a:lnTo>
                  <a:lnTo>
                    <a:pt x="388" y="514"/>
                  </a:lnTo>
                  <a:lnTo>
                    <a:pt x="380" y="514"/>
                  </a:lnTo>
                  <a:lnTo>
                    <a:pt x="369" y="516"/>
                  </a:lnTo>
                  <a:lnTo>
                    <a:pt x="356" y="519"/>
                  </a:lnTo>
                  <a:lnTo>
                    <a:pt x="345" y="520"/>
                  </a:lnTo>
                  <a:lnTo>
                    <a:pt x="334" y="521"/>
                  </a:lnTo>
                  <a:lnTo>
                    <a:pt x="323" y="522"/>
                  </a:lnTo>
                  <a:lnTo>
                    <a:pt x="311" y="523"/>
                  </a:lnTo>
                  <a:lnTo>
                    <a:pt x="298" y="523"/>
                  </a:lnTo>
                  <a:lnTo>
                    <a:pt x="287" y="523"/>
                  </a:lnTo>
                  <a:close/>
                </a:path>
              </a:pathLst>
            </a:custGeom>
            <a:solidFill>
              <a:schemeClr val="bg1"/>
            </a:solidFill>
            <a:ln w="9525">
              <a:solidFill>
                <a:schemeClr val="hlink"/>
              </a:solidFill>
              <a:round/>
              <a:headEnd/>
              <a:tailEnd/>
            </a:ln>
          </p:spPr>
          <p:txBody>
            <a:bodyPr/>
            <a:lstStyle/>
            <a:p>
              <a:endParaRPr lang="es-AR"/>
            </a:p>
          </p:txBody>
        </p:sp>
        <p:sp>
          <p:nvSpPr>
            <p:cNvPr id="51390" name="Freeform 190"/>
            <p:cNvSpPr>
              <a:spLocks/>
            </p:cNvSpPr>
            <p:nvPr/>
          </p:nvSpPr>
          <p:spPr bwMode="auto">
            <a:xfrm>
              <a:off x="4140" y="439"/>
              <a:ext cx="81" cy="87"/>
            </a:xfrm>
            <a:custGeom>
              <a:avLst/>
              <a:gdLst/>
              <a:ahLst/>
              <a:cxnLst>
                <a:cxn ang="0">
                  <a:pos x="99" y="175"/>
                </a:cxn>
                <a:cxn ang="0">
                  <a:pos x="92" y="161"/>
                </a:cxn>
                <a:cxn ang="0">
                  <a:pos x="87" y="145"/>
                </a:cxn>
                <a:cxn ang="0">
                  <a:pos x="80" y="130"/>
                </a:cxn>
                <a:cxn ang="0">
                  <a:pos x="72" y="115"/>
                </a:cxn>
                <a:cxn ang="0">
                  <a:pos x="64" y="100"/>
                </a:cxn>
                <a:cxn ang="0">
                  <a:pos x="56" y="87"/>
                </a:cxn>
                <a:cxn ang="0">
                  <a:pos x="45" y="74"/>
                </a:cxn>
                <a:cxn ang="0">
                  <a:pos x="35" y="62"/>
                </a:cxn>
                <a:cxn ang="0">
                  <a:pos x="26" y="57"/>
                </a:cxn>
                <a:cxn ang="0">
                  <a:pos x="19" y="51"/>
                </a:cxn>
                <a:cxn ang="0">
                  <a:pos x="13" y="44"/>
                </a:cxn>
                <a:cxn ang="0">
                  <a:pos x="8" y="36"/>
                </a:cxn>
                <a:cxn ang="0">
                  <a:pos x="5" y="28"/>
                </a:cxn>
                <a:cxn ang="0">
                  <a:pos x="3" y="19"/>
                </a:cxn>
                <a:cxn ang="0">
                  <a:pos x="1" y="9"/>
                </a:cxn>
                <a:cxn ang="0">
                  <a:pos x="0" y="0"/>
                </a:cxn>
                <a:cxn ang="0">
                  <a:pos x="3" y="1"/>
                </a:cxn>
                <a:cxn ang="0">
                  <a:pos x="4" y="2"/>
                </a:cxn>
                <a:cxn ang="0">
                  <a:pos x="6" y="5"/>
                </a:cxn>
                <a:cxn ang="0">
                  <a:pos x="7" y="8"/>
                </a:cxn>
                <a:cxn ang="0">
                  <a:pos x="24" y="17"/>
                </a:cxn>
                <a:cxn ang="0">
                  <a:pos x="42" y="28"/>
                </a:cxn>
                <a:cxn ang="0">
                  <a:pos x="61" y="37"/>
                </a:cxn>
                <a:cxn ang="0">
                  <a:pos x="81" y="45"/>
                </a:cxn>
                <a:cxn ang="0">
                  <a:pos x="99" y="50"/>
                </a:cxn>
                <a:cxn ang="0">
                  <a:pos x="119" y="52"/>
                </a:cxn>
                <a:cxn ang="0">
                  <a:pos x="139" y="49"/>
                </a:cxn>
                <a:cxn ang="0">
                  <a:pos x="157" y="39"/>
                </a:cxn>
                <a:cxn ang="0">
                  <a:pos x="158" y="38"/>
                </a:cxn>
                <a:cxn ang="0">
                  <a:pos x="160" y="38"/>
                </a:cxn>
                <a:cxn ang="0">
                  <a:pos x="162" y="38"/>
                </a:cxn>
                <a:cxn ang="0">
                  <a:pos x="163" y="38"/>
                </a:cxn>
                <a:cxn ang="0">
                  <a:pos x="159" y="47"/>
                </a:cxn>
                <a:cxn ang="0">
                  <a:pos x="155" y="54"/>
                </a:cxn>
                <a:cxn ang="0">
                  <a:pos x="149" y="61"/>
                </a:cxn>
                <a:cxn ang="0">
                  <a:pos x="144" y="68"/>
                </a:cxn>
                <a:cxn ang="0">
                  <a:pos x="139" y="83"/>
                </a:cxn>
                <a:cxn ang="0">
                  <a:pos x="134" y="97"/>
                </a:cxn>
                <a:cxn ang="0">
                  <a:pos x="130" y="110"/>
                </a:cxn>
                <a:cxn ang="0">
                  <a:pos x="126" y="123"/>
                </a:cxn>
                <a:cxn ang="0">
                  <a:pos x="121" y="136"/>
                </a:cxn>
                <a:cxn ang="0">
                  <a:pos x="115" y="150"/>
                </a:cxn>
                <a:cxn ang="0">
                  <a:pos x="109" y="163"/>
                </a:cxn>
                <a:cxn ang="0">
                  <a:pos x="99" y="175"/>
                </a:cxn>
              </a:cxnLst>
              <a:rect l="0" t="0" r="r" b="b"/>
              <a:pathLst>
                <a:path w="163" h="175">
                  <a:moveTo>
                    <a:pt x="99" y="175"/>
                  </a:moveTo>
                  <a:lnTo>
                    <a:pt x="92" y="161"/>
                  </a:lnTo>
                  <a:lnTo>
                    <a:pt x="87" y="145"/>
                  </a:lnTo>
                  <a:lnTo>
                    <a:pt x="80" y="130"/>
                  </a:lnTo>
                  <a:lnTo>
                    <a:pt x="72" y="115"/>
                  </a:lnTo>
                  <a:lnTo>
                    <a:pt x="64" y="100"/>
                  </a:lnTo>
                  <a:lnTo>
                    <a:pt x="56" y="87"/>
                  </a:lnTo>
                  <a:lnTo>
                    <a:pt x="45" y="74"/>
                  </a:lnTo>
                  <a:lnTo>
                    <a:pt x="35" y="62"/>
                  </a:lnTo>
                  <a:lnTo>
                    <a:pt x="26" y="57"/>
                  </a:lnTo>
                  <a:lnTo>
                    <a:pt x="19" y="51"/>
                  </a:lnTo>
                  <a:lnTo>
                    <a:pt x="13" y="44"/>
                  </a:lnTo>
                  <a:lnTo>
                    <a:pt x="8" y="36"/>
                  </a:lnTo>
                  <a:lnTo>
                    <a:pt x="5" y="28"/>
                  </a:lnTo>
                  <a:lnTo>
                    <a:pt x="3" y="19"/>
                  </a:lnTo>
                  <a:lnTo>
                    <a:pt x="1" y="9"/>
                  </a:lnTo>
                  <a:lnTo>
                    <a:pt x="0" y="0"/>
                  </a:lnTo>
                  <a:lnTo>
                    <a:pt x="3" y="1"/>
                  </a:lnTo>
                  <a:lnTo>
                    <a:pt x="4" y="2"/>
                  </a:lnTo>
                  <a:lnTo>
                    <a:pt x="6" y="5"/>
                  </a:lnTo>
                  <a:lnTo>
                    <a:pt x="7" y="8"/>
                  </a:lnTo>
                  <a:lnTo>
                    <a:pt x="24" y="17"/>
                  </a:lnTo>
                  <a:lnTo>
                    <a:pt x="42" y="28"/>
                  </a:lnTo>
                  <a:lnTo>
                    <a:pt x="61" y="37"/>
                  </a:lnTo>
                  <a:lnTo>
                    <a:pt x="81" y="45"/>
                  </a:lnTo>
                  <a:lnTo>
                    <a:pt x="99" y="50"/>
                  </a:lnTo>
                  <a:lnTo>
                    <a:pt x="119" y="52"/>
                  </a:lnTo>
                  <a:lnTo>
                    <a:pt x="139" y="49"/>
                  </a:lnTo>
                  <a:lnTo>
                    <a:pt x="157" y="39"/>
                  </a:lnTo>
                  <a:lnTo>
                    <a:pt x="158" y="38"/>
                  </a:lnTo>
                  <a:lnTo>
                    <a:pt x="160" y="38"/>
                  </a:lnTo>
                  <a:lnTo>
                    <a:pt x="162" y="38"/>
                  </a:lnTo>
                  <a:lnTo>
                    <a:pt x="163" y="38"/>
                  </a:lnTo>
                  <a:lnTo>
                    <a:pt x="159" y="47"/>
                  </a:lnTo>
                  <a:lnTo>
                    <a:pt x="155" y="54"/>
                  </a:lnTo>
                  <a:lnTo>
                    <a:pt x="149" y="61"/>
                  </a:lnTo>
                  <a:lnTo>
                    <a:pt x="144" y="68"/>
                  </a:lnTo>
                  <a:lnTo>
                    <a:pt x="139" y="83"/>
                  </a:lnTo>
                  <a:lnTo>
                    <a:pt x="134" y="97"/>
                  </a:lnTo>
                  <a:lnTo>
                    <a:pt x="130" y="110"/>
                  </a:lnTo>
                  <a:lnTo>
                    <a:pt x="126" y="123"/>
                  </a:lnTo>
                  <a:lnTo>
                    <a:pt x="121" y="136"/>
                  </a:lnTo>
                  <a:lnTo>
                    <a:pt x="115" y="150"/>
                  </a:lnTo>
                  <a:lnTo>
                    <a:pt x="109" y="163"/>
                  </a:lnTo>
                  <a:lnTo>
                    <a:pt x="99" y="175"/>
                  </a:lnTo>
                  <a:close/>
                </a:path>
              </a:pathLst>
            </a:custGeom>
            <a:solidFill>
              <a:schemeClr val="bg1"/>
            </a:solidFill>
            <a:ln w="9525">
              <a:solidFill>
                <a:schemeClr val="hlink"/>
              </a:solidFill>
              <a:round/>
              <a:headEnd/>
              <a:tailEnd/>
            </a:ln>
          </p:spPr>
          <p:txBody>
            <a:bodyPr/>
            <a:lstStyle/>
            <a:p>
              <a:endParaRPr lang="es-AR"/>
            </a:p>
          </p:txBody>
        </p:sp>
        <p:sp>
          <p:nvSpPr>
            <p:cNvPr id="51391" name="Freeform 191"/>
            <p:cNvSpPr>
              <a:spLocks/>
            </p:cNvSpPr>
            <p:nvPr/>
          </p:nvSpPr>
          <p:spPr bwMode="auto">
            <a:xfrm>
              <a:off x="4130" y="451"/>
              <a:ext cx="28" cy="40"/>
            </a:xfrm>
            <a:custGeom>
              <a:avLst/>
              <a:gdLst/>
              <a:ahLst/>
              <a:cxnLst>
                <a:cxn ang="0">
                  <a:pos x="27" y="81"/>
                </a:cxn>
                <a:cxn ang="0">
                  <a:pos x="18" y="72"/>
                </a:cxn>
                <a:cxn ang="0">
                  <a:pos x="11" y="63"/>
                </a:cxn>
                <a:cxn ang="0">
                  <a:pos x="5" y="53"/>
                </a:cxn>
                <a:cxn ang="0">
                  <a:pos x="2" y="43"/>
                </a:cxn>
                <a:cxn ang="0">
                  <a:pos x="0" y="33"/>
                </a:cxn>
                <a:cxn ang="0">
                  <a:pos x="1" y="22"/>
                </a:cxn>
                <a:cxn ang="0">
                  <a:pos x="3" y="11"/>
                </a:cxn>
                <a:cxn ang="0">
                  <a:pos x="8" y="0"/>
                </a:cxn>
                <a:cxn ang="0">
                  <a:pos x="9" y="0"/>
                </a:cxn>
                <a:cxn ang="0">
                  <a:pos x="10" y="0"/>
                </a:cxn>
                <a:cxn ang="0">
                  <a:pos x="11" y="0"/>
                </a:cxn>
                <a:cxn ang="0">
                  <a:pos x="12" y="0"/>
                </a:cxn>
                <a:cxn ang="0">
                  <a:pos x="14" y="10"/>
                </a:cxn>
                <a:cxn ang="0">
                  <a:pos x="19" y="18"/>
                </a:cxn>
                <a:cxn ang="0">
                  <a:pos x="25" y="26"/>
                </a:cxn>
                <a:cxn ang="0">
                  <a:pos x="31" y="34"/>
                </a:cxn>
                <a:cxn ang="0">
                  <a:pos x="49" y="45"/>
                </a:cxn>
                <a:cxn ang="0">
                  <a:pos x="56" y="51"/>
                </a:cxn>
                <a:cxn ang="0">
                  <a:pos x="51" y="57"/>
                </a:cxn>
                <a:cxn ang="0">
                  <a:pos x="36" y="68"/>
                </a:cxn>
                <a:cxn ang="0">
                  <a:pos x="33" y="75"/>
                </a:cxn>
                <a:cxn ang="0">
                  <a:pos x="31" y="79"/>
                </a:cxn>
                <a:cxn ang="0">
                  <a:pos x="28" y="80"/>
                </a:cxn>
                <a:cxn ang="0">
                  <a:pos x="27" y="81"/>
                </a:cxn>
              </a:cxnLst>
              <a:rect l="0" t="0" r="r" b="b"/>
              <a:pathLst>
                <a:path w="56" h="81">
                  <a:moveTo>
                    <a:pt x="27" y="81"/>
                  </a:moveTo>
                  <a:lnTo>
                    <a:pt x="18" y="72"/>
                  </a:lnTo>
                  <a:lnTo>
                    <a:pt x="11" y="63"/>
                  </a:lnTo>
                  <a:lnTo>
                    <a:pt x="5" y="53"/>
                  </a:lnTo>
                  <a:lnTo>
                    <a:pt x="2" y="43"/>
                  </a:lnTo>
                  <a:lnTo>
                    <a:pt x="0" y="33"/>
                  </a:lnTo>
                  <a:lnTo>
                    <a:pt x="1" y="22"/>
                  </a:lnTo>
                  <a:lnTo>
                    <a:pt x="3" y="11"/>
                  </a:lnTo>
                  <a:lnTo>
                    <a:pt x="8" y="0"/>
                  </a:lnTo>
                  <a:lnTo>
                    <a:pt x="9" y="0"/>
                  </a:lnTo>
                  <a:lnTo>
                    <a:pt x="10" y="0"/>
                  </a:lnTo>
                  <a:lnTo>
                    <a:pt x="11" y="0"/>
                  </a:lnTo>
                  <a:lnTo>
                    <a:pt x="12" y="0"/>
                  </a:lnTo>
                  <a:lnTo>
                    <a:pt x="14" y="10"/>
                  </a:lnTo>
                  <a:lnTo>
                    <a:pt x="19" y="18"/>
                  </a:lnTo>
                  <a:lnTo>
                    <a:pt x="25" y="26"/>
                  </a:lnTo>
                  <a:lnTo>
                    <a:pt x="31" y="34"/>
                  </a:lnTo>
                  <a:lnTo>
                    <a:pt x="49" y="45"/>
                  </a:lnTo>
                  <a:lnTo>
                    <a:pt x="56" y="51"/>
                  </a:lnTo>
                  <a:lnTo>
                    <a:pt x="51" y="57"/>
                  </a:lnTo>
                  <a:lnTo>
                    <a:pt x="36" y="68"/>
                  </a:lnTo>
                  <a:lnTo>
                    <a:pt x="33" y="75"/>
                  </a:lnTo>
                  <a:lnTo>
                    <a:pt x="31" y="79"/>
                  </a:lnTo>
                  <a:lnTo>
                    <a:pt x="28" y="80"/>
                  </a:lnTo>
                  <a:lnTo>
                    <a:pt x="27" y="81"/>
                  </a:lnTo>
                  <a:close/>
                </a:path>
              </a:pathLst>
            </a:custGeom>
            <a:solidFill>
              <a:schemeClr val="bg1"/>
            </a:solidFill>
            <a:ln w="9525">
              <a:solidFill>
                <a:schemeClr val="hlink"/>
              </a:solidFill>
              <a:round/>
              <a:headEnd/>
              <a:tailEnd/>
            </a:ln>
          </p:spPr>
          <p:txBody>
            <a:bodyPr/>
            <a:lstStyle/>
            <a:p>
              <a:endParaRPr lang="es-AR"/>
            </a:p>
          </p:txBody>
        </p:sp>
        <p:sp>
          <p:nvSpPr>
            <p:cNvPr id="51392" name="Freeform 192"/>
            <p:cNvSpPr>
              <a:spLocks/>
            </p:cNvSpPr>
            <p:nvPr/>
          </p:nvSpPr>
          <p:spPr bwMode="auto">
            <a:xfrm>
              <a:off x="4220" y="454"/>
              <a:ext cx="17" cy="32"/>
            </a:xfrm>
            <a:custGeom>
              <a:avLst/>
              <a:gdLst/>
              <a:ahLst/>
              <a:cxnLst>
                <a:cxn ang="0">
                  <a:pos x="15" y="64"/>
                </a:cxn>
                <a:cxn ang="0">
                  <a:pos x="11" y="56"/>
                </a:cxn>
                <a:cxn ang="0">
                  <a:pos x="6" y="47"/>
                </a:cxn>
                <a:cxn ang="0">
                  <a:pos x="3" y="41"/>
                </a:cxn>
                <a:cxn ang="0">
                  <a:pos x="0" y="35"/>
                </a:cxn>
                <a:cxn ang="0">
                  <a:pos x="7" y="28"/>
                </a:cxn>
                <a:cxn ang="0">
                  <a:pos x="12" y="19"/>
                </a:cxn>
                <a:cxn ang="0">
                  <a:pos x="14" y="9"/>
                </a:cxn>
                <a:cxn ang="0">
                  <a:pos x="15" y="0"/>
                </a:cxn>
                <a:cxn ang="0">
                  <a:pos x="26" y="5"/>
                </a:cxn>
                <a:cxn ang="0">
                  <a:pos x="33" y="12"/>
                </a:cxn>
                <a:cxn ang="0">
                  <a:pos x="35" y="19"/>
                </a:cxn>
                <a:cxn ang="0">
                  <a:pos x="34" y="28"/>
                </a:cxn>
                <a:cxn ang="0">
                  <a:pos x="30" y="37"/>
                </a:cxn>
                <a:cxn ang="0">
                  <a:pos x="26" y="46"/>
                </a:cxn>
                <a:cxn ang="0">
                  <a:pos x="20" y="56"/>
                </a:cxn>
                <a:cxn ang="0">
                  <a:pos x="15" y="64"/>
                </a:cxn>
              </a:cxnLst>
              <a:rect l="0" t="0" r="r" b="b"/>
              <a:pathLst>
                <a:path w="35" h="64">
                  <a:moveTo>
                    <a:pt x="15" y="64"/>
                  </a:moveTo>
                  <a:lnTo>
                    <a:pt x="11" y="56"/>
                  </a:lnTo>
                  <a:lnTo>
                    <a:pt x="6" y="47"/>
                  </a:lnTo>
                  <a:lnTo>
                    <a:pt x="3" y="41"/>
                  </a:lnTo>
                  <a:lnTo>
                    <a:pt x="0" y="35"/>
                  </a:lnTo>
                  <a:lnTo>
                    <a:pt x="7" y="28"/>
                  </a:lnTo>
                  <a:lnTo>
                    <a:pt x="12" y="19"/>
                  </a:lnTo>
                  <a:lnTo>
                    <a:pt x="14" y="9"/>
                  </a:lnTo>
                  <a:lnTo>
                    <a:pt x="15" y="0"/>
                  </a:lnTo>
                  <a:lnTo>
                    <a:pt x="26" y="5"/>
                  </a:lnTo>
                  <a:lnTo>
                    <a:pt x="33" y="12"/>
                  </a:lnTo>
                  <a:lnTo>
                    <a:pt x="35" y="19"/>
                  </a:lnTo>
                  <a:lnTo>
                    <a:pt x="34" y="28"/>
                  </a:lnTo>
                  <a:lnTo>
                    <a:pt x="30" y="37"/>
                  </a:lnTo>
                  <a:lnTo>
                    <a:pt x="26" y="46"/>
                  </a:lnTo>
                  <a:lnTo>
                    <a:pt x="20" y="56"/>
                  </a:lnTo>
                  <a:lnTo>
                    <a:pt x="15" y="64"/>
                  </a:lnTo>
                  <a:close/>
                </a:path>
              </a:pathLst>
            </a:custGeom>
            <a:solidFill>
              <a:schemeClr val="bg1"/>
            </a:solidFill>
            <a:ln w="9525">
              <a:solidFill>
                <a:schemeClr val="hlink"/>
              </a:solidFill>
              <a:round/>
              <a:headEnd/>
              <a:tailEnd/>
            </a:ln>
          </p:spPr>
          <p:txBody>
            <a:bodyPr/>
            <a:lstStyle/>
            <a:p>
              <a:endParaRPr lang="es-AR"/>
            </a:p>
          </p:txBody>
        </p:sp>
        <p:sp>
          <p:nvSpPr>
            <p:cNvPr id="51393" name="Freeform 193"/>
            <p:cNvSpPr>
              <a:spLocks/>
            </p:cNvSpPr>
            <p:nvPr/>
          </p:nvSpPr>
          <p:spPr bwMode="auto">
            <a:xfrm>
              <a:off x="4125" y="346"/>
              <a:ext cx="114" cy="113"/>
            </a:xfrm>
            <a:custGeom>
              <a:avLst/>
              <a:gdLst/>
              <a:ahLst/>
              <a:cxnLst>
                <a:cxn ang="0">
                  <a:pos x="129" y="223"/>
                </a:cxn>
                <a:cxn ang="0">
                  <a:pos x="104" y="215"/>
                </a:cxn>
                <a:cxn ang="0">
                  <a:pos x="81" y="205"/>
                </a:cxn>
                <a:cxn ang="0">
                  <a:pos x="59" y="193"/>
                </a:cxn>
                <a:cxn ang="0">
                  <a:pos x="40" y="178"/>
                </a:cxn>
                <a:cxn ang="0">
                  <a:pos x="30" y="166"/>
                </a:cxn>
                <a:cxn ang="0">
                  <a:pos x="21" y="153"/>
                </a:cxn>
                <a:cxn ang="0">
                  <a:pos x="15" y="139"/>
                </a:cxn>
                <a:cxn ang="0">
                  <a:pos x="6" y="115"/>
                </a:cxn>
                <a:cxn ang="0">
                  <a:pos x="0" y="93"/>
                </a:cxn>
                <a:cxn ang="0">
                  <a:pos x="9" y="82"/>
                </a:cxn>
                <a:cxn ang="0">
                  <a:pos x="15" y="93"/>
                </a:cxn>
                <a:cxn ang="0">
                  <a:pos x="27" y="105"/>
                </a:cxn>
                <a:cxn ang="0">
                  <a:pos x="40" y="95"/>
                </a:cxn>
                <a:cxn ang="0">
                  <a:pos x="49" y="76"/>
                </a:cxn>
                <a:cxn ang="0">
                  <a:pos x="54" y="54"/>
                </a:cxn>
                <a:cxn ang="0">
                  <a:pos x="68" y="29"/>
                </a:cxn>
                <a:cxn ang="0">
                  <a:pos x="91" y="9"/>
                </a:cxn>
                <a:cxn ang="0">
                  <a:pos x="117" y="1"/>
                </a:cxn>
                <a:cxn ang="0">
                  <a:pos x="150" y="0"/>
                </a:cxn>
                <a:cxn ang="0">
                  <a:pos x="176" y="2"/>
                </a:cxn>
                <a:cxn ang="0">
                  <a:pos x="188" y="7"/>
                </a:cxn>
                <a:cxn ang="0">
                  <a:pos x="201" y="14"/>
                </a:cxn>
                <a:cxn ang="0">
                  <a:pos x="212" y="21"/>
                </a:cxn>
                <a:cxn ang="0">
                  <a:pos x="219" y="25"/>
                </a:cxn>
                <a:cxn ang="0">
                  <a:pos x="219" y="26"/>
                </a:cxn>
                <a:cxn ang="0">
                  <a:pos x="220" y="26"/>
                </a:cxn>
                <a:cxn ang="0">
                  <a:pos x="220" y="26"/>
                </a:cxn>
                <a:cxn ang="0">
                  <a:pos x="227" y="48"/>
                </a:cxn>
                <a:cxn ang="0">
                  <a:pos x="228" y="90"/>
                </a:cxn>
                <a:cxn ang="0">
                  <a:pos x="221" y="131"/>
                </a:cxn>
                <a:cxn ang="0">
                  <a:pos x="206" y="173"/>
                </a:cxn>
                <a:cxn ang="0">
                  <a:pos x="193" y="202"/>
                </a:cxn>
                <a:cxn ang="0">
                  <a:pos x="181" y="216"/>
                </a:cxn>
                <a:cxn ang="0">
                  <a:pos x="170" y="223"/>
                </a:cxn>
                <a:cxn ang="0">
                  <a:pos x="152" y="225"/>
                </a:cxn>
              </a:cxnLst>
              <a:rect l="0" t="0" r="r" b="b"/>
              <a:pathLst>
                <a:path w="229" h="227">
                  <a:moveTo>
                    <a:pt x="142" y="227"/>
                  </a:moveTo>
                  <a:lnTo>
                    <a:pt x="129" y="223"/>
                  </a:lnTo>
                  <a:lnTo>
                    <a:pt x="117" y="220"/>
                  </a:lnTo>
                  <a:lnTo>
                    <a:pt x="104" y="215"/>
                  </a:lnTo>
                  <a:lnTo>
                    <a:pt x="92" y="211"/>
                  </a:lnTo>
                  <a:lnTo>
                    <a:pt x="81" y="205"/>
                  </a:lnTo>
                  <a:lnTo>
                    <a:pt x="69" y="199"/>
                  </a:lnTo>
                  <a:lnTo>
                    <a:pt x="59" y="193"/>
                  </a:lnTo>
                  <a:lnTo>
                    <a:pt x="47" y="186"/>
                  </a:lnTo>
                  <a:lnTo>
                    <a:pt x="40" y="178"/>
                  </a:lnTo>
                  <a:lnTo>
                    <a:pt x="35" y="171"/>
                  </a:lnTo>
                  <a:lnTo>
                    <a:pt x="30" y="166"/>
                  </a:lnTo>
                  <a:lnTo>
                    <a:pt x="25" y="160"/>
                  </a:lnTo>
                  <a:lnTo>
                    <a:pt x="21" y="153"/>
                  </a:lnTo>
                  <a:lnTo>
                    <a:pt x="17" y="147"/>
                  </a:lnTo>
                  <a:lnTo>
                    <a:pt x="15" y="139"/>
                  </a:lnTo>
                  <a:lnTo>
                    <a:pt x="13" y="130"/>
                  </a:lnTo>
                  <a:lnTo>
                    <a:pt x="6" y="115"/>
                  </a:lnTo>
                  <a:lnTo>
                    <a:pt x="2" y="105"/>
                  </a:lnTo>
                  <a:lnTo>
                    <a:pt x="0" y="93"/>
                  </a:lnTo>
                  <a:lnTo>
                    <a:pt x="2" y="79"/>
                  </a:lnTo>
                  <a:lnTo>
                    <a:pt x="9" y="82"/>
                  </a:lnTo>
                  <a:lnTo>
                    <a:pt x="13" y="86"/>
                  </a:lnTo>
                  <a:lnTo>
                    <a:pt x="15" y="93"/>
                  </a:lnTo>
                  <a:lnTo>
                    <a:pt x="16" y="101"/>
                  </a:lnTo>
                  <a:lnTo>
                    <a:pt x="27" y="105"/>
                  </a:lnTo>
                  <a:lnTo>
                    <a:pt x="35" y="102"/>
                  </a:lnTo>
                  <a:lnTo>
                    <a:pt x="40" y="95"/>
                  </a:lnTo>
                  <a:lnTo>
                    <a:pt x="45" y="86"/>
                  </a:lnTo>
                  <a:lnTo>
                    <a:pt x="49" y="76"/>
                  </a:lnTo>
                  <a:lnTo>
                    <a:pt x="52" y="64"/>
                  </a:lnTo>
                  <a:lnTo>
                    <a:pt x="54" y="54"/>
                  </a:lnTo>
                  <a:lnTo>
                    <a:pt x="57" y="46"/>
                  </a:lnTo>
                  <a:lnTo>
                    <a:pt x="68" y="29"/>
                  </a:lnTo>
                  <a:lnTo>
                    <a:pt x="78" y="17"/>
                  </a:lnTo>
                  <a:lnTo>
                    <a:pt x="91" y="9"/>
                  </a:lnTo>
                  <a:lnTo>
                    <a:pt x="103" y="3"/>
                  </a:lnTo>
                  <a:lnTo>
                    <a:pt x="117" y="1"/>
                  </a:lnTo>
                  <a:lnTo>
                    <a:pt x="133" y="1"/>
                  </a:lnTo>
                  <a:lnTo>
                    <a:pt x="150" y="0"/>
                  </a:lnTo>
                  <a:lnTo>
                    <a:pt x="170" y="0"/>
                  </a:lnTo>
                  <a:lnTo>
                    <a:pt x="176" y="2"/>
                  </a:lnTo>
                  <a:lnTo>
                    <a:pt x="182" y="4"/>
                  </a:lnTo>
                  <a:lnTo>
                    <a:pt x="188" y="7"/>
                  </a:lnTo>
                  <a:lnTo>
                    <a:pt x="195" y="10"/>
                  </a:lnTo>
                  <a:lnTo>
                    <a:pt x="201" y="14"/>
                  </a:lnTo>
                  <a:lnTo>
                    <a:pt x="206" y="17"/>
                  </a:lnTo>
                  <a:lnTo>
                    <a:pt x="212" y="21"/>
                  </a:lnTo>
                  <a:lnTo>
                    <a:pt x="219" y="24"/>
                  </a:lnTo>
                  <a:lnTo>
                    <a:pt x="219" y="25"/>
                  </a:lnTo>
                  <a:lnTo>
                    <a:pt x="219" y="25"/>
                  </a:lnTo>
                  <a:lnTo>
                    <a:pt x="219" y="26"/>
                  </a:lnTo>
                  <a:lnTo>
                    <a:pt x="219" y="26"/>
                  </a:lnTo>
                  <a:lnTo>
                    <a:pt x="220" y="26"/>
                  </a:lnTo>
                  <a:lnTo>
                    <a:pt x="220" y="26"/>
                  </a:lnTo>
                  <a:lnTo>
                    <a:pt x="220" y="26"/>
                  </a:lnTo>
                  <a:lnTo>
                    <a:pt x="221" y="26"/>
                  </a:lnTo>
                  <a:lnTo>
                    <a:pt x="227" y="48"/>
                  </a:lnTo>
                  <a:lnTo>
                    <a:pt x="229" y="69"/>
                  </a:lnTo>
                  <a:lnTo>
                    <a:pt x="228" y="90"/>
                  </a:lnTo>
                  <a:lnTo>
                    <a:pt x="226" y="110"/>
                  </a:lnTo>
                  <a:lnTo>
                    <a:pt x="221" y="131"/>
                  </a:lnTo>
                  <a:lnTo>
                    <a:pt x="214" y="152"/>
                  </a:lnTo>
                  <a:lnTo>
                    <a:pt x="206" y="173"/>
                  </a:lnTo>
                  <a:lnTo>
                    <a:pt x="198" y="193"/>
                  </a:lnTo>
                  <a:lnTo>
                    <a:pt x="193" y="202"/>
                  </a:lnTo>
                  <a:lnTo>
                    <a:pt x="187" y="211"/>
                  </a:lnTo>
                  <a:lnTo>
                    <a:pt x="181" y="216"/>
                  </a:lnTo>
                  <a:lnTo>
                    <a:pt x="175" y="220"/>
                  </a:lnTo>
                  <a:lnTo>
                    <a:pt x="170" y="223"/>
                  </a:lnTo>
                  <a:lnTo>
                    <a:pt x="161" y="225"/>
                  </a:lnTo>
                  <a:lnTo>
                    <a:pt x="152" y="225"/>
                  </a:lnTo>
                  <a:lnTo>
                    <a:pt x="142" y="227"/>
                  </a:lnTo>
                  <a:close/>
                </a:path>
              </a:pathLst>
            </a:custGeom>
            <a:solidFill>
              <a:schemeClr val="bg1"/>
            </a:solidFill>
            <a:ln w="9525">
              <a:solidFill>
                <a:schemeClr val="hlink"/>
              </a:solidFill>
              <a:round/>
              <a:headEnd/>
              <a:tailEnd/>
            </a:ln>
          </p:spPr>
          <p:txBody>
            <a:bodyPr/>
            <a:lstStyle/>
            <a:p>
              <a:endParaRPr lang="es-AR"/>
            </a:p>
          </p:txBody>
        </p:sp>
        <p:sp>
          <p:nvSpPr>
            <p:cNvPr id="51394" name="Freeform 194"/>
            <p:cNvSpPr>
              <a:spLocks/>
            </p:cNvSpPr>
            <p:nvPr/>
          </p:nvSpPr>
          <p:spPr bwMode="auto">
            <a:xfrm>
              <a:off x="4126" y="322"/>
              <a:ext cx="118" cy="71"/>
            </a:xfrm>
            <a:custGeom>
              <a:avLst/>
              <a:gdLst/>
              <a:ahLst/>
              <a:cxnLst>
                <a:cxn ang="0">
                  <a:pos x="25" y="143"/>
                </a:cxn>
                <a:cxn ang="0">
                  <a:pos x="20" y="133"/>
                </a:cxn>
                <a:cxn ang="0">
                  <a:pos x="15" y="127"/>
                </a:cxn>
                <a:cxn ang="0">
                  <a:pos x="10" y="125"/>
                </a:cxn>
                <a:cxn ang="0">
                  <a:pos x="0" y="125"/>
                </a:cxn>
                <a:cxn ang="0">
                  <a:pos x="0" y="99"/>
                </a:cxn>
                <a:cxn ang="0">
                  <a:pos x="3" y="78"/>
                </a:cxn>
                <a:cxn ang="0">
                  <a:pos x="6" y="58"/>
                </a:cxn>
                <a:cxn ang="0">
                  <a:pos x="13" y="42"/>
                </a:cxn>
                <a:cxn ang="0">
                  <a:pos x="25" y="28"/>
                </a:cxn>
                <a:cxn ang="0">
                  <a:pos x="40" y="17"/>
                </a:cxn>
                <a:cxn ang="0">
                  <a:pos x="59" y="7"/>
                </a:cxn>
                <a:cxn ang="0">
                  <a:pos x="85" y="0"/>
                </a:cxn>
                <a:cxn ang="0">
                  <a:pos x="109" y="0"/>
                </a:cxn>
                <a:cxn ang="0">
                  <a:pos x="135" y="0"/>
                </a:cxn>
                <a:cxn ang="0">
                  <a:pos x="162" y="3"/>
                </a:cxn>
                <a:cxn ang="0">
                  <a:pos x="186" y="7"/>
                </a:cxn>
                <a:cxn ang="0">
                  <a:pos x="208" y="18"/>
                </a:cxn>
                <a:cxn ang="0">
                  <a:pos x="225" y="31"/>
                </a:cxn>
                <a:cxn ang="0">
                  <a:pos x="236" y="53"/>
                </a:cxn>
                <a:cxn ang="0">
                  <a:pos x="238" y="83"/>
                </a:cxn>
                <a:cxn ang="0">
                  <a:pos x="237" y="83"/>
                </a:cxn>
                <a:cxn ang="0">
                  <a:pos x="237" y="83"/>
                </a:cxn>
                <a:cxn ang="0">
                  <a:pos x="236" y="84"/>
                </a:cxn>
                <a:cxn ang="0">
                  <a:pos x="234" y="84"/>
                </a:cxn>
                <a:cxn ang="0">
                  <a:pos x="230" y="75"/>
                </a:cxn>
                <a:cxn ang="0">
                  <a:pos x="223" y="68"/>
                </a:cxn>
                <a:cxn ang="0">
                  <a:pos x="215" y="61"/>
                </a:cxn>
                <a:cxn ang="0">
                  <a:pos x="207" y="56"/>
                </a:cxn>
                <a:cxn ang="0">
                  <a:pos x="197" y="51"/>
                </a:cxn>
                <a:cxn ang="0">
                  <a:pos x="188" y="46"/>
                </a:cxn>
                <a:cxn ang="0">
                  <a:pos x="178" y="43"/>
                </a:cxn>
                <a:cxn ang="0">
                  <a:pos x="170" y="40"/>
                </a:cxn>
                <a:cxn ang="0">
                  <a:pos x="148" y="40"/>
                </a:cxn>
                <a:cxn ang="0">
                  <a:pos x="128" y="40"/>
                </a:cxn>
                <a:cxn ang="0">
                  <a:pos x="110" y="41"/>
                </a:cxn>
                <a:cxn ang="0">
                  <a:pos x="94" y="44"/>
                </a:cxn>
                <a:cxn ang="0">
                  <a:pos x="80" y="51"/>
                </a:cxn>
                <a:cxn ang="0">
                  <a:pos x="66" y="61"/>
                </a:cxn>
                <a:cxn ang="0">
                  <a:pos x="53" y="75"/>
                </a:cxn>
                <a:cxn ang="0">
                  <a:pos x="42" y="95"/>
                </a:cxn>
                <a:cxn ang="0">
                  <a:pos x="41" y="104"/>
                </a:cxn>
                <a:cxn ang="0">
                  <a:pos x="37" y="120"/>
                </a:cxn>
                <a:cxn ang="0">
                  <a:pos x="32" y="135"/>
                </a:cxn>
                <a:cxn ang="0">
                  <a:pos x="25" y="143"/>
                </a:cxn>
              </a:cxnLst>
              <a:rect l="0" t="0" r="r" b="b"/>
              <a:pathLst>
                <a:path w="238" h="143">
                  <a:moveTo>
                    <a:pt x="25" y="143"/>
                  </a:moveTo>
                  <a:lnTo>
                    <a:pt x="20" y="133"/>
                  </a:lnTo>
                  <a:lnTo>
                    <a:pt x="15" y="127"/>
                  </a:lnTo>
                  <a:lnTo>
                    <a:pt x="10" y="125"/>
                  </a:lnTo>
                  <a:lnTo>
                    <a:pt x="0" y="125"/>
                  </a:lnTo>
                  <a:lnTo>
                    <a:pt x="0" y="99"/>
                  </a:lnTo>
                  <a:lnTo>
                    <a:pt x="3" y="78"/>
                  </a:lnTo>
                  <a:lnTo>
                    <a:pt x="6" y="58"/>
                  </a:lnTo>
                  <a:lnTo>
                    <a:pt x="13" y="42"/>
                  </a:lnTo>
                  <a:lnTo>
                    <a:pt x="25" y="28"/>
                  </a:lnTo>
                  <a:lnTo>
                    <a:pt x="40" y="17"/>
                  </a:lnTo>
                  <a:lnTo>
                    <a:pt x="59" y="7"/>
                  </a:lnTo>
                  <a:lnTo>
                    <a:pt x="85" y="0"/>
                  </a:lnTo>
                  <a:lnTo>
                    <a:pt x="109" y="0"/>
                  </a:lnTo>
                  <a:lnTo>
                    <a:pt x="135" y="0"/>
                  </a:lnTo>
                  <a:lnTo>
                    <a:pt x="162" y="3"/>
                  </a:lnTo>
                  <a:lnTo>
                    <a:pt x="186" y="7"/>
                  </a:lnTo>
                  <a:lnTo>
                    <a:pt x="208" y="18"/>
                  </a:lnTo>
                  <a:lnTo>
                    <a:pt x="225" y="31"/>
                  </a:lnTo>
                  <a:lnTo>
                    <a:pt x="236" y="53"/>
                  </a:lnTo>
                  <a:lnTo>
                    <a:pt x="238" y="83"/>
                  </a:lnTo>
                  <a:lnTo>
                    <a:pt x="237" y="83"/>
                  </a:lnTo>
                  <a:lnTo>
                    <a:pt x="237" y="83"/>
                  </a:lnTo>
                  <a:lnTo>
                    <a:pt x="236" y="84"/>
                  </a:lnTo>
                  <a:lnTo>
                    <a:pt x="234" y="84"/>
                  </a:lnTo>
                  <a:lnTo>
                    <a:pt x="230" y="75"/>
                  </a:lnTo>
                  <a:lnTo>
                    <a:pt x="223" y="68"/>
                  </a:lnTo>
                  <a:lnTo>
                    <a:pt x="215" y="61"/>
                  </a:lnTo>
                  <a:lnTo>
                    <a:pt x="207" y="56"/>
                  </a:lnTo>
                  <a:lnTo>
                    <a:pt x="197" y="51"/>
                  </a:lnTo>
                  <a:lnTo>
                    <a:pt x="188" y="46"/>
                  </a:lnTo>
                  <a:lnTo>
                    <a:pt x="178" y="43"/>
                  </a:lnTo>
                  <a:lnTo>
                    <a:pt x="170" y="40"/>
                  </a:lnTo>
                  <a:lnTo>
                    <a:pt x="148" y="40"/>
                  </a:lnTo>
                  <a:lnTo>
                    <a:pt x="128" y="40"/>
                  </a:lnTo>
                  <a:lnTo>
                    <a:pt x="110" y="41"/>
                  </a:lnTo>
                  <a:lnTo>
                    <a:pt x="94" y="44"/>
                  </a:lnTo>
                  <a:lnTo>
                    <a:pt x="80" y="51"/>
                  </a:lnTo>
                  <a:lnTo>
                    <a:pt x="66" y="61"/>
                  </a:lnTo>
                  <a:lnTo>
                    <a:pt x="53" y="75"/>
                  </a:lnTo>
                  <a:lnTo>
                    <a:pt x="42" y="95"/>
                  </a:lnTo>
                  <a:lnTo>
                    <a:pt x="41" y="104"/>
                  </a:lnTo>
                  <a:lnTo>
                    <a:pt x="37" y="120"/>
                  </a:lnTo>
                  <a:lnTo>
                    <a:pt x="32" y="135"/>
                  </a:lnTo>
                  <a:lnTo>
                    <a:pt x="25" y="143"/>
                  </a:lnTo>
                  <a:close/>
                </a:path>
              </a:pathLst>
            </a:custGeom>
            <a:solidFill>
              <a:schemeClr val="tx1"/>
            </a:solidFill>
            <a:ln w="9525">
              <a:solidFill>
                <a:schemeClr val="hlink"/>
              </a:solidFill>
              <a:round/>
              <a:headEnd/>
              <a:tailEnd/>
            </a:ln>
          </p:spPr>
          <p:txBody>
            <a:bodyPr/>
            <a:lstStyle/>
            <a:p>
              <a:endParaRPr lang="es-AR"/>
            </a:p>
          </p:txBody>
        </p:sp>
      </p:grpSp>
      <p:sp>
        <p:nvSpPr>
          <p:cNvPr id="51395" name="Freeform 195"/>
          <p:cNvSpPr>
            <a:spLocks/>
          </p:cNvSpPr>
          <p:nvPr/>
        </p:nvSpPr>
        <p:spPr bwMode="auto">
          <a:xfrm>
            <a:off x="6350000" y="4724400"/>
            <a:ext cx="317500" cy="1146175"/>
          </a:xfrm>
          <a:custGeom>
            <a:avLst/>
            <a:gdLst/>
            <a:ahLst/>
            <a:cxnLst>
              <a:cxn ang="0">
                <a:pos x="182" y="46"/>
              </a:cxn>
              <a:cxn ang="0">
                <a:pos x="91" y="0"/>
              </a:cxn>
              <a:cxn ang="0">
                <a:pos x="91" y="91"/>
              </a:cxn>
              <a:cxn ang="0">
                <a:pos x="91" y="182"/>
              </a:cxn>
              <a:cxn ang="0">
                <a:pos x="0" y="182"/>
              </a:cxn>
              <a:cxn ang="0">
                <a:pos x="91" y="227"/>
              </a:cxn>
              <a:cxn ang="0">
                <a:pos x="0" y="273"/>
              </a:cxn>
              <a:cxn ang="0">
                <a:pos x="91" y="273"/>
              </a:cxn>
              <a:cxn ang="0">
                <a:pos x="46" y="363"/>
              </a:cxn>
              <a:cxn ang="0">
                <a:pos x="46" y="454"/>
              </a:cxn>
              <a:cxn ang="0">
                <a:pos x="0" y="545"/>
              </a:cxn>
              <a:cxn ang="0">
                <a:pos x="91" y="545"/>
              </a:cxn>
              <a:cxn ang="0">
                <a:pos x="46" y="635"/>
              </a:cxn>
              <a:cxn ang="0">
                <a:pos x="136" y="681"/>
              </a:cxn>
              <a:cxn ang="0">
                <a:pos x="46" y="772"/>
              </a:cxn>
              <a:cxn ang="0">
                <a:pos x="91" y="817"/>
              </a:cxn>
              <a:cxn ang="0">
                <a:pos x="0" y="908"/>
              </a:cxn>
              <a:cxn ang="0">
                <a:pos x="91" y="908"/>
              </a:cxn>
              <a:cxn ang="0">
                <a:pos x="46" y="998"/>
              </a:cxn>
              <a:cxn ang="0">
                <a:pos x="91" y="1044"/>
              </a:cxn>
              <a:cxn ang="0">
                <a:pos x="46" y="1089"/>
              </a:cxn>
              <a:cxn ang="0">
                <a:pos x="91" y="1134"/>
              </a:cxn>
              <a:cxn ang="0">
                <a:pos x="46" y="1180"/>
              </a:cxn>
              <a:cxn ang="0">
                <a:pos x="91" y="1225"/>
              </a:cxn>
            </a:cxnLst>
            <a:rect l="0" t="0" r="r" b="b"/>
            <a:pathLst>
              <a:path w="182" h="1225">
                <a:moveTo>
                  <a:pt x="182" y="46"/>
                </a:moveTo>
                <a:lnTo>
                  <a:pt x="91" y="0"/>
                </a:lnTo>
                <a:lnTo>
                  <a:pt x="91" y="91"/>
                </a:lnTo>
                <a:lnTo>
                  <a:pt x="91" y="182"/>
                </a:lnTo>
                <a:lnTo>
                  <a:pt x="0" y="182"/>
                </a:lnTo>
                <a:lnTo>
                  <a:pt x="91" y="227"/>
                </a:lnTo>
                <a:lnTo>
                  <a:pt x="0" y="273"/>
                </a:lnTo>
                <a:lnTo>
                  <a:pt x="91" y="273"/>
                </a:lnTo>
                <a:lnTo>
                  <a:pt x="46" y="363"/>
                </a:lnTo>
                <a:lnTo>
                  <a:pt x="46" y="454"/>
                </a:lnTo>
                <a:lnTo>
                  <a:pt x="0" y="545"/>
                </a:lnTo>
                <a:lnTo>
                  <a:pt x="91" y="545"/>
                </a:lnTo>
                <a:lnTo>
                  <a:pt x="46" y="635"/>
                </a:lnTo>
                <a:lnTo>
                  <a:pt x="136" y="681"/>
                </a:lnTo>
                <a:lnTo>
                  <a:pt x="46" y="772"/>
                </a:lnTo>
                <a:lnTo>
                  <a:pt x="91" y="817"/>
                </a:lnTo>
                <a:lnTo>
                  <a:pt x="0" y="908"/>
                </a:lnTo>
                <a:lnTo>
                  <a:pt x="91" y="908"/>
                </a:lnTo>
                <a:lnTo>
                  <a:pt x="46" y="998"/>
                </a:lnTo>
                <a:lnTo>
                  <a:pt x="91" y="1044"/>
                </a:lnTo>
                <a:lnTo>
                  <a:pt x="46" y="1089"/>
                </a:lnTo>
                <a:lnTo>
                  <a:pt x="91" y="1134"/>
                </a:lnTo>
                <a:lnTo>
                  <a:pt x="46" y="1180"/>
                </a:lnTo>
                <a:lnTo>
                  <a:pt x="91" y="1225"/>
                </a:lnTo>
              </a:path>
            </a:pathLst>
          </a:custGeom>
          <a:noFill/>
          <a:ln w="28575" cmpd="sng">
            <a:solidFill>
              <a:srgbClr val="FF3300"/>
            </a:solidFill>
            <a:round/>
            <a:headEnd/>
            <a:tailEnd/>
          </a:ln>
          <a:effectLst/>
        </p:spPr>
        <p:txBody>
          <a:bodyPr/>
          <a:lstStyle/>
          <a:p>
            <a:endParaRPr lang="es-AR"/>
          </a:p>
        </p:txBody>
      </p:sp>
      <p:sp>
        <p:nvSpPr>
          <p:cNvPr id="51396" name="Freeform 196"/>
          <p:cNvSpPr>
            <a:spLocks/>
          </p:cNvSpPr>
          <p:nvPr/>
        </p:nvSpPr>
        <p:spPr bwMode="auto">
          <a:xfrm>
            <a:off x="6535738" y="4648200"/>
            <a:ext cx="273050" cy="1117600"/>
          </a:xfrm>
          <a:custGeom>
            <a:avLst/>
            <a:gdLst/>
            <a:ahLst/>
            <a:cxnLst>
              <a:cxn ang="0">
                <a:pos x="0" y="46"/>
              </a:cxn>
              <a:cxn ang="0">
                <a:pos x="45" y="0"/>
              </a:cxn>
              <a:cxn ang="0">
                <a:pos x="45" y="91"/>
              </a:cxn>
              <a:cxn ang="0">
                <a:pos x="136" y="137"/>
              </a:cxn>
              <a:cxn ang="0">
                <a:pos x="91" y="182"/>
              </a:cxn>
              <a:cxn ang="0">
                <a:pos x="181" y="227"/>
              </a:cxn>
              <a:cxn ang="0">
                <a:pos x="136" y="273"/>
              </a:cxn>
              <a:cxn ang="0">
                <a:pos x="181" y="318"/>
              </a:cxn>
              <a:cxn ang="0">
                <a:pos x="136" y="363"/>
              </a:cxn>
              <a:cxn ang="0">
                <a:pos x="227" y="409"/>
              </a:cxn>
              <a:cxn ang="0">
                <a:pos x="181" y="454"/>
              </a:cxn>
              <a:cxn ang="0">
                <a:pos x="227" y="499"/>
              </a:cxn>
              <a:cxn ang="0">
                <a:pos x="181" y="590"/>
              </a:cxn>
              <a:cxn ang="0">
                <a:pos x="272" y="635"/>
              </a:cxn>
              <a:cxn ang="0">
                <a:pos x="227" y="681"/>
              </a:cxn>
              <a:cxn ang="0">
                <a:pos x="272" y="726"/>
              </a:cxn>
              <a:cxn ang="0">
                <a:pos x="227" y="772"/>
              </a:cxn>
              <a:cxn ang="0">
                <a:pos x="272" y="817"/>
              </a:cxn>
              <a:cxn ang="0">
                <a:pos x="181" y="862"/>
              </a:cxn>
              <a:cxn ang="0">
                <a:pos x="227" y="908"/>
              </a:cxn>
              <a:cxn ang="0">
                <a:pos x="181" y="953"/>
              </a:cxn>
              <a:cxn ang="0">
                <a:pos x="227" y="1044"/>
              </a:cxn>
              <a:cxn ang="0">
                <a:pos x="181" y="1089"/>
              </a:cxn>
              <a:cxn ang="0">
                <a:pos x="227" y="1134"/>
              </a:cxn>
              <a:cxn ang="0">
                <a:pos x="181" y="1180"/>
              </a:cxn>
            </a:cxnLst>
            <a:rect l="0" t="0" r="r" b="b"/>
            <a:pathLst>
              <a:path w="272" h="1180">
                <a:moveTo>
                  <a:pt x="0" y="46"/>
                </a:moveTo>
                <a:lnTo>
                  <a:pt x="45" y="0"/>
                </a:lnTo>
                <a:lnTo>
                  <a:pt x="45" y="91"/>
                </a:lnTo>
                <a:lnTo>
                  <a:pt x="136" y="137"/>
                </a:lnTo>
                <a:lnTo>
                  <a:pt x="91" y="182"/>
                </a:lnTo>
                <a:lnTo>
                  <a:pt x="181" y="227"/>
                </a:lnTo>
                <a:lnTo>
                  <a:pt x="136" y="273"/>
                </a:lnTo>
                <a:lnTo>
                  <a:pt x="181" y="318"/>
                </a:lnTo>
                <a:lnTo>
                  <a:pt x="136" y="363"/>
                </a:lnTo>
                <a:lnTo>
                  <a:pt x="227" y="409"/>
                </a:lnTo>
                <a:lnTo>
                  <a:pt x="181" y="454"/>
                </a:lnTo>
                <a:lnTo>
                  <a:pt x="227" y="499"/>
                </a:lnTo>
                <a:lnTo>
                  <a:pt x="181" y="590"/>
                </a:lnTo>
                <a:lnTo>
                  <a:pt x="272" y="635"/>
                </a:lnTo>
                <a:lnTo>
                  <a:pt x="227" y="681"/>
                </a:lnTo>
                <a:lnTo>
                  <a:pt x="272" y="726"/>
                </a:lnTo>
                <a:lnTo>
                  <a:pt x="227" y="772"/>
                </a:lnTo>
                <a:lnTo>
                  <a:pt x="272" y="817"/>
                </a:lnTo>
                <a:lnTo>
                  <a:pt x="181" y="862"/>
                </a:lnTo>
                <a:lnTo>
                  <a:pt x="227" y="908"/>
                </a:lnTo>
                <a:lnTo>
                  <a:pt x="181" y="953"/>
                </a:lnTo>
                <a:lnTo>
                  <a:pt x="227" y="1044"/>
                </a:lnTo>
                <a:lnTo>
                  <a:pt x="181" y="1089"/>
                </a:lnTo>
                <a:lnTo>
                  <a:pt x="227" y="1134"/>
                </a:lnTo>
                <a:lnTo>
                  <a:pt x="181" y="1180"/>
                </a:lnTo>
              </a:path>
            </a:pathLst>
          </a:custGeom>
          <a:noFill/>
          <a:ln w="28575" cmpd="sng">
            <a:solidFill>
              <a:srgbClr val="FF3300"/>
            </a:solidFill>
            <a:round/>
            <a:headEnd/>
            <a:tailEnd/>
          </a:ln>
          <a:effectLst/>
        </p:spPr>
        <p:txBody>
          <a:bodyPr/>
          <a:lstStyle/>
          <a:p>
            <a:endParaRPr lang="es-AR"/>
          </a:p>
        </p:txBody>
      </p:sp>
      <p:pic>
        <p:nvPicPr>
          <p:cNvPr id="51397" name="Picture 197"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51398" name="Text Box 198">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pic>
        <p:nvPicPr>
          <p:cNvPr id="51399" name="Picture 199" descr="BD15079_"/>
          <p:cNvPicPr>
            <a:picLocks noChangeAspect="1" noChangeArrowheads="1"/>
          </p:cNvPicPr>
          <p:nvPr/>
        </p:nvPicPr>
        <p:blipFill>
          <a:blip r:embed="rId4" cstate="print"/>
          <a:srcRect/>
          <a:stretch>
            <a:fillRect/>
          </a:stretch>
        </p:blipFill>
        <p:spPr bwMode="auto">
          <a:xfrm>
            <a:off x="0" y="6616700"/>
            <a:ext cx="1143000" cy="228600"/>
          </a:xfrm>
          <a:prstGeom prst="rect">
            <a:avLst/>
          </a:prstGeom>
          <a:noFill/>
        </p:spPr>
      </p:pic>
      <p:sp>
        <p:nvSpPr>
          <p:cNvPr id="51400" name="Text Box 200">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120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211"/>
                                        </p:tgtEl>
                                        <p:attrNameLst>
                                          <p:attrName>style.visibility</p:attrName>
                                        </p:attrNameLst>
                                      </p:cBhvr>
                                      <p:to>
                                        <p:strVal val="visible"/>
                                      </p:to>
                                    </p:set>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51302"/>
                                        </p:tgtEl>
                                        <p:attrNameLst>
                                          <p:attrName>style.visibility</p:attrName>
                                        </p:attrNameLst>
                                      </p:cBhvr>
                                      <p:to>
                                        <p:strVal val="visible"/>
                                      </p:to>
                                    </p:set>
                                    <p:animEffect transition="in" filter="wipe(up)">
                                      <p:cBhvr>
                                        <p:cTn id="13" dur="500"/>
                                        <p:tgtEl>
                                          <p:spTgt spid="51302"/>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51308"/>
                                        </p:tgtEl>
                                        <p:attrNameLst>
                                          <p:attrName>style.visibility</p:attrName>
                                        </p:attrNameLst>
                                      </p:cBhvr>
                                      <p:to>
                                        <p:strVal val="visible"/>
                                      </p:to>
                                    </p:set>
                                    <p:animEffect transition="in" filter="wipe(up)">
                                      <p:cBhvr>
                                        <p:cTn id="17" dur="500"/>
                                        <p:tgtEl>
                                          <p:spTgt spid="51308"/>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51305"/>
                                        </p:tgtEl>
                                        <p:attrNameLst>
                                          <p:attrName>style.visibility</p:attrName>
                                        </p:attrNameLst>
                                      </p:cBhvr>
                                      <p:to>
                                        <p:strVal val="visible"/>
                                      </p:to>
                                    </p:set>
                                    <p:animEffect transition="in" filter="wipe(up)">
                                      <p:cBhvr>
                                        <p:cTn id="21" dur="500"/>
                                        <p:tgtEl>
                                          <p:spTgt spid="51305"/>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51311"/>
                                        </p:tgtEl>
                                        <p:attrNameLst>
                                          <p:attrName>style.visibility</p:attrName>
                                        </p:attrNameLst>
                                      </p:cBhvr>
                                      <p:to>
                                        <p:strVal val="visible"/>
                                      </p:to>
                                    </p:set>
                                    <p:animEffect transition="in" filter="wipe(left)">
                                      <p:cBhvr>
                                        <p:cTn id="25" dur="500"/>
                                        <p:tgtEl>
                                          <p:spTgt spid="51311"/>
                                        </p:tgtEl>
                                      </p:cBhvr>
                                    </p:animEffect>
                                  </p:childTnLst>
                                </p:cTn>
                              </p:par>
                            </p:childTnLst>
                          </p:cTn>
                        </p:par>
                        <p:par>
                          <p:cTn id="26" fill="hold">
                            <p:stCondLst>
                              <p:cond delay="3000"/>
                            </p:stCondLst>
                            <p:childTnLst>
                              <p:par>
                                <p:cTn id="27" presetID="1" presetClass="entr" presetSubtype="0" fill="hold" nodeType="afterEffect">
                                  <p:stCondLst>
                                    <p:cond delay="0"/>
                                  </p:stCondLst>
                                  <p:childTnLst>
                                    <p:set>
                                      <p:cBhvr>
                                        <p:cTn id="28" dur="1" fill="hold">
                                          <p:stCondLst>
                                            <p:cond delay="499"/>
                                          </p:stCondLst>
                                        </p:cTn>
                                        <p:tgtEl>
                                          <p:spTgt spid="51312"/>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nodeType="afterEffect">
                                  <p:stCondLst>
                                    <p:cond delay="0"/>
                                  </p:stCondLst>
                                  <p:childTnLst>
                                    <p:set>
                                      <p:cBhvr>
                                        <p:cTn id="31" dur="1" fill="hold">
                                          <p:stCondLst>
                                            <p:cond delay="499"/>
                                          </p:stCondLst>
                                        </p:cTn>
                                        <p:tgtEl>
                                          <p:spTgt spid="51383"/>
                                        </p:tgtEl>
                                        <p:attrNameLst>
                                          <p:attrName>style.visibility</p:attrName>
                                        </p:attrNameLst>
                                      </p:cBhvr>
                                      <p:to>
                                        <p:strVal val="visible"/>
                                      </p:to>
                                    </p:se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51381"/>
                                        </p:tgtEl>
                                        <p:attrNameLst>
                                          <p:attrName>style.visibility</p:attrName>
                                        </p:attrNameLst>
                                      </p:cBhvr>
                                      <p:to>
                                        <p:strVal val="visible"/>
                                      </p:to>
                                    </p:set>
                                    <p:animEffect transition="in" filter="wipe(up)">
                                      <p:cBhvr>
                                        <p:cTn id="35" dur="500"/>
                                        <p:tgtEl>
                                          <p:spTgt spid="51381"/>
                                        </p:tgtEl>
                                      </p:cBhvr>
                                    </p:animEffect>
                                  </p:childTnLst>
                                </p:cTn>
                              </p:par>
                            </p:childTnLst>
                          </p:cTn>
                        </p:par>
                        <p:par>
                          <p:cTn id="36" fill="hold">
                            <p:stCondLst>
                              <p:cond delay="4500"/>
                            </p:stCondLst>
                            <p:childTnLst>
                              <p:par>
                                <p:cTn id="37" presetID="22" presetClass="entr" presetSubtype="4" fill="hold" grpId="0" nodeType="afterEffect">
                                  <p:stCondLst>
                                    <p:cond delay="0"/>
                                  </p:stCondLst>
                                  <p:childTnLst>
                                    <p:set>
                                      <p:cBhvr>
                                        <p:cTn id="38" dur="1" fill="hold">
                                          <p:stCondLst>
                                            <p:cond delay="0"/>
                                          </p:stCondLst>
                                        </p:cTn>
                                        <p:tgtEl>
                                          <p:spTgt spid="51379"/>
                                        </p:tgtEl>
                                        <p:attrNameLst>
                                          <p:attrName>style.visibility</p:attrName>
                                        </p:attrNameLst>
                                      </p:cBhvr>
                                      <p:to>
                                        <p:strVal val="visible"/>
                                      </p:to>
                                    </p:set>
                                    <p:animEffect transition="in" filter="wipe(down)">
                                      <p:cBhvr>
                                        <p:cTn id="39" dur="500"/>
                                        <p:tgtEl>
                                          <p:spTgt spid="51379"/>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1395"/>
                                        </p:tgtEl>
                                        <p:attrNameLst>
                                          <p:attrName>style.visibility</p:attrName>
                                        </p:attrNameLst>
                                      </p:cBhvr>
                                      <p:to>
                                        <p:strVal val="visible"/>
                                      </p:to>
                                    </p:set>
                                    <p:animEffect transition="in" filter="wipe(down)">
                                      <p:cBhvr>
                                        <p:cTn id="43" dur="500"/>
                                        <p:tgtEl>
                                          <p:spTgt spid="51395"/>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51396"/>
                                        </p:tgtEl>
                                        <p:attrNameLst>
                                          <p:attrName>style.visibility</p:attrName>
                                        </p:attrNameLst>
                                      </p:cBhvr>
                                      <p:to>
                                        <p:strVal val="visible"/>
                                      </p:to>
                                    </p:set>
                                    <p:animEffect transition="in" filter="wipe(up)">
                                      <p:cBhvr>
                                        <p:cTn id="47" dur="500"/>
                                        <p:tgtEl>
                                          <p:spTgt spid="51396"/>
                                        </p:tgtEl>
                                      </p:cBhvr>
                                    </p:animEffect>
                                  </p:childTnLst>
                                </p:cTn>
                              </p:par>
                            </p:childTnLst>
                          </p:cTn>
                        </p:par>
                        <p:par>
                          <p:cTn id="48" fill="hold">
                            <p:stCondLst>
                              <p:cond delay="6000"/>
                            </p:stCondLst>
                            <p:childTnLst>
                              <p:par>
                                <p:cTn id="49" presetID="22" presetClass="entr" presetSubtype="1" fill="hold" grpId="0" nodeType="afterEffect">
                                  <p:stCondLst>
                                    <p:cond delay="0"/>
                                  </p:stCondLst>
                                  <p:childTnLst>
                                    <p:set>
                                      <p:cBhvr>
                                        <p:cTn id="50" dur="1" fill="hold">
                                          <p:stCondLst>
                                            <p:cond delay="0"/>
                                          </p:stCondLst>
                                        </p:cTn>
                                        <p:tgtEl>
                                          <p:spTgt spid="51380"/>
                                        </p:tgtEl>
                                        <p:attrNameLst>
                                          <p:attrName>style.visibility</p:attrName>
                                        </p:attrNameLst>
                                      </p:cBhvr>
                                      <p:to>
                                        <p:strVal val="visible"/>
                                      </p:to>
                                    </p:set>
                                    <p:animEffect transition="in" filter="wipe(up)">
                                      <p:cBhvr>
                                        <p:cTn id="51" dur="500"/>
                                        <p:tgtEl>
                                          <p:spTgt spid="51380"/>
                                        </p:tgtEl>
                                      </p:cBhvr>
                                    </p:animEffect>
                                  </p:childTnLst>
                                </p:cTn>
                              </p:par>
                            </p:childTnLst>
                          </p:cTn>
                        </p:par>
                        <p:par>
                          <p:cTn id="52" fill="hold">
                            <p:stCondLst>
                              <p:cond delay="6500"/>
                            </p:stCondLst>
                            <p:childTnLst>
                              <p:par>
                                <p:cTn id="53" presetID="22" presetClass="entr" presetSubtype="8" fill="hold" grpId="0" nodeType="afterEffect">
                                  <p:stCondLst>
                                    <p:cond delay="0"/>
                                  </p:stCondLst>
                                  <p:childTnLst>
                                    <p:set>
                                      <p:cBhvr>
                                        <p:cTn id="54" dur="1" fill="hold">
                                          <p:stCondLst>
                                            <p:cond delay="0"/>
                                          </p:stCondLst>
                                        </p:cTn>
                                        <p:tgtEl>
                                          <p:spTgt spid="51382"/>
                                        </p:tgtEl>
                                        <p:attrNameLst>
                                          <p:attrName>style.visibility</p:attrName>
                                        </p:attrNameLst>
                                      </p:cBhvr>
                                      <p:to>
                                        <p:strVal val="visible"/>
                                      </p:to>
                                    </p:set>
                                    <p:animEffect transition="in" filter="wipe(left)">
                                      <p:cBhvr>
                                        <p:cTn id="55" dur="500"/>
                                        <p:tgtEl>
                                          <p:spTgt spid="5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1" grpId="0" autoUpdateAnimBg="0"/>
      <p:bldP spid="51379" grpId="0" animBg="1"/>
      <p:bldP spid="51380" grpId="0" animBg="1"/>
      <p:bldP spid="51381" grpId="0" animBg="1"/>
      <p:bldP spid="51382" grpId="0" autoUpdateAnimBg="0"/>
      <p:bldP spid="51395" grpId="0" animBg="1"/>
      <p:bldP spid="5139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Conclusiones</a:t>
            </a:r>
            <a:endParaRPr lang="es-VE"/>
          </a:p>
        </p:txBody>
      </p:sp>
      <p:sp>
        <p:nvSpPr>
          <p:cNvPr id="38917" name="Rectangle 5"/>
          <p:cNvSpPr>
            <a:spLocks noGrp="1" noChangeArrowheads="1"/>
          </p:cNvSpPr>
          <p:nvPr>
            <p:ph type="body" idx="1"/>
          </p:nvPr>
        </p:nvSpPr>
        <p:spPr>
          <a:xfrm>
            <a:off x="163513" y="1905000"/>
            <a:ext cx="8785225" cy="2940050"/>
          </a:xfrm>
        </p:spPr>
        <p:txBody>
          <a:bodyPr/>
          <a:lstStyle/>
          <a:p>
            <a:r>
              <a:rPr lang="es-ES"/>
              <a:t>El contacto con equipos o conductores que se encuentren energizados, aún con tensiones relativamente pequeñas, puede dar como resultado la aparición de un accidente, cuyos efectos fisiológicos pueden ir desde una simple quemadura de primer grado, hasta la muerte de la persona</a:t>
            </a:r>
          </a:p>
          <a:p>
            <a:r>
              <a:rPr lang="es-ES"/>
              <a:t>Una actitud prudente y un manejo profesional de esta poderosa energía, constituyen las herramientas más efectivas en la ardua prevención de los accidentes eléctricos</a:t>
            </a:r>
            <a:endParaRPr lang="es-VE"/>
          </a:p>
        </p:txBody>
      </p:sp>
      <p:pic>
        <p:nvPicPr>
          <p:cNvPr id="38918" name="Picture 6"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38919" name="Text Box 7">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4"/>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Beneficios de la Electricidad</a:t>
            </a:r>
            <a:endParaRPr lang="es-VE"/>
          </a:p>
        </p:txBody>
      </p:sp>
      <p:sp>
        <p:nvSpPr>
          <p:cNvPr id="6149" name="Rectangle 5"/>
          <p:cNvSpPr>
            <a:spLocks noGrp="1" noChangeArrowheads="1"/>
          </p:cNvSpPr>
          <p:nvPr>
            <p:ph type="body" idx="1"/>
          </p:nvPr>
        </p:nvSpPr>
        <p:spPr>
          <a:xfrm>
            <a:off x="163513" y="1905000"/>
            <a:ext cx="8785225" cy="2606675"/>
          </a:xfrm>
        </p:spPr>
        <p:txBody>
          <a:bodyPr/>
          <a:lstStyle/>
          <a:p>
            <a:r>
              <a:rPr lang="es-VE"/>
              <a:t>L</a:t>
            </a:r>
            <a:r>
              <a:rPr lang="es-ES"/>
              <a:t>a más versátil forma de transmitir energía</a:t>
            </a:r>
            <a:endParaRPr lang="es-VE"/>
          </a:p>
          <a:p>
            <a:r>
              <a:rPr lang="es-ES"/>
              <a:t>Puede ser conducida a grandes distancias, desde las fuentes hacia los consumidores (como el agua, gas, etc.)</a:t>
            </a:r>
            <a:endParaRPr lang="es-VE"/>
          </a:p>
          <a:p>
            <a:r>
              <a:rPr lang="es-VE"/>
              <a:t>H</a:t>
            </a:r>
            <a:r>
              <a:rPr lang="es-ES"/>
              <a:t>a permitido grandes avances en la sociedad</a:t>
            </a:r>
            <a:endParaRPr lang="es-VE"/>
          </a:p>
          <a:p>
            <a:r>
              <a:rPr lang="es-VE"/>
              <a:t>H</a:t>
            </a:r>
            <a:r>
              <a:rPr lang="es-ES"/>
              <a:t>a transformado la vida del ser humano y a la energía se la ve como indispensable para la sociedad moderna </a:t>
            </a:r>
            <a:endParaRPr lang="es-VE"/>
          </a:p>
        </p:txBody>
      </p:sp>
      <p:pic>
        <p:nvPicPr>
          <p:cNvPr id="6151" name="Picture 7"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6152" name="Text Box 8">
            <a:hlinkClick r:id="rId3" action="ppaction://hlinksldjump"/>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Rectangle 8"/>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Accidentes Eléctricos</a:t>
            </a:r>
            <a:endParaRPr lang="es-VE"/>
          </a:p>
        </p:txBody>
      </p:sp>
      <p:sp>
        <p:nvSpPr>
          <p:cNvPr id="7177" name="Rectangle 9"/>
          <p:cNvSpPr>
            <a:spLocks noGrp="1" noChangeArrowheads="1"/>
          </p:cNvSpPr>
          <p:nvPr>
            <p:ph type="body" idx="1"/>
          </p:nvPr>
        </p:nvSpPr>
        <p:spPr>
          <a:xfrm>
            <a:off x="163513" y="1905000"/>
            <a:ext cx="8785225" cy="3222625"/>
          </a:xfrm>
        </p:spPr>
        <p:txBody>
          <a:bodyPr/>
          <a:lstStyle/>
          <a:p>
            <a:r>
              <a:rPr lang="es-VE"/>
              <a:t>L</a:t>
            </a:r>
            <a:r>
              <a:rPr lang="es-ES"/>
              <a:t>os riesgos más comunes y sus orígenes:</a:t>
            </a:r>
            <a:endParaRPr lang="es-VE"/>
          </a:p>
          <a:p>
            <a:pPr lvl="1"/>
            <a:r>
              <a:rPr lang="es-ES"/>
              <a:t>Condiciones inseguras tales como:</a:t>
            </a:r>
            <a:endParaRPr lang="es-VE"/>
          </a:p>
          <a:p>
            <a:pPr lvl="2"/>
            <a:r>
              <a:rPr lang="es-ES"/>
              <a:t>Falta de altura reglamentaria en las líneas de alta y baja tensión con respecto a la tierra</a:t>
            </a:r>
            <a:endParaRPr lang="es-VE"/>
          </a:p>
          <a:p>
            <a:pPr lvl="2"/>
            <a:r>
              <a:rPr lang="es-ES"/>
              <a:t>Poca distancia de separación entre las líneas de alta y baja tensión</a:t>
            </a:r>
            <a:endParaRPr lang="es-VE"/>
          </a:p>
          <a:p>
            <a:pPr lvl="2"/>
            <a:r>
              <a:rPr lang="es-ES"/>
              <a:t>Circuitos sobrecargados</a:t>
            </a:r>
            <a:endParaRPr lang="es-VE"/>
          </a:p>
          <a:p>
            <a:pPr lvl="2"/>
            <a:r>
              <a:rPr lang="es-ES"/>
              <a:t>Falta de conexión a tierra de masas de artefactos y equipos</a:t>
            </a:r>
            <a:endParaRPr lang="es-VE"/>
          </a:p>
          <a:p>
            <a:pPr lvl="2"/>
            <a:r>
              <a:rPr lang="es-ES"/>
              <a:t>Material de aislación deteriorado </a:t>
            </a:r>
            <a:endParaRPr lang="es-VE"/>
          </a:p>
        </p:txBody>
      </p:sp>
      <p:pic>
        <p:nvPicPr>
          <p:cNvPr id="7178" name="Picture 10" descr="BD15075_"/>
          <p:cNvPicPr>
            <a:picLocks noChangeAspect="1" noChangeArrowheads="1"/>
          </p:cNvPicPr>
          <p:nvPr/>
        </p:nvPicPr>
        <p:blipFill>
          <a:blip r:embed="rId2" cstate="print"/>
          <a:srcRect/>
          <a:stretch>
            <a:fillRect/>
          </a:stretch>
        </p:blipFill>
        <p:spPr bwMode="auto">
          <a:xfrm>
            <a:off x="8001000" y="6616700"/>
            <a:ext cx="1143000" cy="228600"/>
          </a:xfrm>
          <a:prstGeom prst="rect">
            <a:avLst/>
          </a:prstGeom>
          <a:noFill/>
        </p:spPr>
      </p:pic>
      <p:sp>
        <p:nvSpPr>
          <p:cNvPr id="7180" name="Text Box 12">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6"/>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Accidentes Eléctricos</a:t>
            </a:r>
            <a:endParaRPr lang="es-VE"/>
          </a:p>
        </p:txBody>
      </p:sp>
      <p:sp>
        <p:nvSpPr>
          <p:cNvPr id="63495" name="Rectangle 7"/>
          <p:cNvSpPr>
            <a:spLocks noGrp="1" noChangeArrowheads="1"/>
          </p:cNvSpPr>
          <p:nvPr>
            <p:ph type="body" idx="1"/>
          </p:nvPr>
        </p:nvSpPr>
        <p:spPr>
          <a:xfrm>
            <a:off x="163513" y="1905000"/>
            <a:ext cx="8785225" cy="2947988"/>
          </a:xfrm>
        </p:spPr>
        <p:txBody>
          <a:bodyPr/>
          <a:lstStyle/>
          <a:p>
            <a:r>
              <a:rPr lang="es-VE"/>
              <a:t>L</a:t>
            </a:r>
            <a:r>
              <a:rPr lang="es-ES"/>
              <a:t>os riesgos más comunes y sus orígenes:</a:t>
            </a:r>
            <a:endParaRPr lang="es-VE"/>
          </a:p>
          <a:p>
            <a:pPr lvl="1"/>
            <a:r>
              <a:rPr lang="es-ES"/>
              <a:t>Actos inseguros tales como:</a:t>
            </a:r>
            <a:endParaRPr lang="es-VE"/>
          </a:p>
          <a:p>
            <a:pPr lvl="2"/>
            <a:r>
              <a:rPr lang="es-ES"/>
              <a:t>Falta de adiestramiento</a:t>
            </a:r>
            <a:endParaRPr lang="es-VE"/>
          </a:p>
          <a:p>
            <a:pPr lvl="2"/>
            <a:r>
              <a:rPr lang="es-ES"/>
              <a:t>Uso de herramientas no acordes con el riesgo</a:t>
            </a:r>
            <a:endParaRPr lang="es-VE"/>
          </a:p>
          <a:p>
            <a:pPr lvl="2"/>
            <a:r>
              <a:rPr lang="es-ES"/>
              <a:t>Uso de herramientas y equipos en mal estado</a:t>
            </a:r>
            <a:endParaRPr lang="es-VE"/>
          </a:p>
          <a:p>
            <a:pPr lvl="2"/>
            <a:r>
              <a:rPr lang="es-ES"/>
              <a:t>Improvisación, falta de planificación</a:t>
            </a:r>
            <a:endParaRPr lang="es-VE"/>
          </a:p>
          <a:p>
            <a:pPr lvl="2"/>
            <a:r>
              <a:rPr lang="es-ES"/>
              <a:t>Falta de precaución</a:t>
            </a:r>
          </a:p>
        </p:txBody>
      </p:sp>
      <p:pic>
        <p:nvPicPr>
          <p:cNvPr id="63496" name="Picture 8" descr="BD15079_"/>
          <p:cNvPicPr>
            <a:picLocks noChangeAspect="1" noChangeArrowheads="1"/>
          </p:cNvPicPr>
          <p:nvPr/>
        </p:nvPicPr>
        <p:blipFill>
          <a:blip r:embed="rId2" cstate="print"/>
          <a:srcRect/>
          <a:stretch>
            <a:fillRect/>
          </a:stretch>
        </p:blipFill>
        <p:spPr bwMode="auto">
          <a:xfrm>
            <a:off x="0" y="6616700"/>
            <a:ext cx="1143000" cy="228600"/>
          </a:xfrm>
          <a:prstGeom prst="rect">
            <a:avLst/>
          </a:prstGeom>
          <a:noFill/>
        </p:spPr>
      </p:pic>
      <p:sp>
        <p:nvSpPr>
          <p:cNvPr id="63497" name="Text Box 9">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63500" name="Picture 12" descr="BD15075_"/>
          <p:cNvPicPr>
            <a:picLocks noChangeAspect="1" noChangeArrowheads="1"/>
          </p:cNvPicPr>
          <p:nvPr/>
        </p:nvPicPr>
        <p:blipFill>
          <a:blip r:embed="rId3" cstate="print"/>
          <a:srcRect/>
          <a:stretch>
            <a:fillRect/>
          </a:stretch>
        </p:blipFill>
        <p:spPr bwMode="auto">
          <a:xfrm>
            <a:off x="8001000" y="6616700"/>
            <a:ext cx="1143000" cy="228600"/>
          </a:xfrm>
          <a:prstGeom prst="rect">
            <a:avLst/>
          </a:prstGeom>
          <a:noFill/>
        </p:spPr>
      </p:pic>
      <p:sp>
        <p:nvSpPr>
          <p:cNvPr id="63501" name="Text Box 13">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4" name="Rectangle 8"/>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VE"/>
              <a:t>Accidentes Eléctricos</a:t>
            </a:r>
          </a:p>
        </p:txBody>
      </p:sp>
      <p:sp>
        <p:nvSpPr>
          <p:cNvPr id="9225" name="Rectangle 9"/>
          <p:cNvSpPr>
            <a:spLocks noGrp="1" noChangeArrowheads="1"/>
          </p:cNvSpPr>
          <p:nvPr>
            <p:ph type="body" idx="1"/>
          </p:nvPr>
        </p:nvSpPr>
        <p:spPr>
          <a:xfrm>
            <a:off x="163513" y="1905000"/>
            <a:ext cx="5094287" cy="1433513"/>
          </a:xfrm>
        </p:spPr>
        <p:txBody>
          <a:bodyPr/>
          <a:lstStyle/>
          <a:p>
            <a:r>
              <a:rPr lang="es-ES"/>
              <a:t>Electrocución</a:t>
            </a:r>
            <a:endParaRPr lang="es-VE"/>
          </a:p>
          <a:p>
            <a:r>
              <a:rPr lang="es-ES"/>
              <a:t>Caídas por Contacto Eléctrico</a:t>
            </a:r>
            <a:endParaRPr lang="es-VE"/>
          </a:p>
          <a:p>
            <a:r>
              <a:rPr lang="es-ES"/>
              <a:t>Explosión e Incendio</a:t>
            </a:r>
          </a:p>
        </p:txBody>
      </p:sp>
      <p:pic>
        <p:nvPicPr>
          <p:cNvPr id="9222" name="Picture 6" descr="Foto1"/>
          <p:cNvPicPr>
            <a:picLocks noChangeAspect="1" noChangeArrowheads="1"/>
          </p:cNvPicPr>
          <p:nvPr>
            <p:ph type="clipArt" sz="half" idx="4294967295"/>
          </p:nvPr>
        </p:nvPicPr>
        <p:blipFill>
          <a:blip r:embed="rId2" cstate="print"/>
          <a:srcRect/>
          <a:stretch>
            <a:fillRect/>
          </a:stretch>
        </p:blipFill>
        <p:spPr>
          <a:xfrm>
            <a:off x="6438900" y="2363788"/>
            <a:ext cx="2647950" cy="3971925"/>
          </a:xfrm>
          <a:noFill/>
          <a:ln/>
        </p:spPr>
      </p:pic>
      <p:pic>
        <p:nvPicPr>
          <p:cNvPr id="9226" name="Picture 10" descr="BD15084_"/>
          <p:cNvPicPr>
            <a:picLocks noChangeAspect="1" noChangeArrowheads="1"/>
          </p:cNvPicPr>
          <p:nvPr/>
        </p:nvPicPr>
        <p:blipFill>
          <a:blip r:embed="rId3" cstate="print"/>
          <a:srcRect/>
          <a:stretch>
            <a:fillRect/>
          </a:stretch>
        </p:blipFill>
        <p:spPr bwMode="auto">
          <a:xfrm>
            <a:off x="7962900" y="6591300"/>
            <a:ext cx="1143000" cy="228600"/>
          </a:xfrm>
          <a:prstGeom prst="rect">
            <a:avLst/>
          </a:prstGeom>
          <a:noFill/>
          <a:effectLst/>
        </p:spPr>
      </p:pic>
      <p:sp>
        <p:nvSpPr>
          <p:cNvPr id="9227" name="Text Box 11">
            <a:hlinkClick r:id="rId4" action="ppaction://hlinksldjump"/>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
        <p:nvSpPr>
          <p:cNvPr id="9228" name="Rectangle 12">
            <a:hlinkClick r:id="rId5" action="ppaction://hlinksldjump" highlightClick="1"/>
          </p:cNvPr>
          <p:cNvSpPr>
            <a:spLocks noChangeArrowheads="1"/>
          </p:cNvSpPr>
          <p:nvPr/>
        </p:nvSpPr>
        <p:spPr bwMode="auto">
          <a:xfrm>
            <a:off x="152400" y="1981200"/>
            <a:ext cx="2362200" cy="304800"/>
          </a:xfrm>
          <a:prstGeom prst="rect">
            <a:avLst/>
          </a:prstGeom>
          <a:noFill/>
          <a:ln w="9525">
            <a:noFill/>
            <a:miter lim="800000"/>
            <a:headEnd/>
            <a:tailEnd/>
          </a:ln>
          <a:effectLst/>
        </p:spPr>
        <p:txBody>
          <a:bodyPr wrap="none" anchor="ctr"/>
          <a:lstStyle/>
          <a:p>
            <a:endParaRPr lang="es-AR"/>
          </a:p>
        </p:txBody>
      </p:sp>
      <p:sp>
        <p:nvSpPr>
          <p:cNvPr id="9229" name="Rectangle 13">
            <a:hlinkClick r:id="rId6" action="ppaction://hlinksldjump" highlightClick="1"/>
          </p:cNvPr>
          <p:cNvSpPr>
            <a:spLocks noChangeArrowheads="1"/>
          </p:cNvSpPr>
          <p:nvPr/>
        </p:nvSpPr>
        <p:spPr bwMode="auto">
          <a:xfrm>
            <a:off x="228600" y="2438400"/>
            <a:ext cx="4343400" cy="381000"/>
          </a:xfrm>
          <a:prstGeom prst="rect">
            <a:avLst/>
          </a:prstGeom>
          <a:noFill/>
          <a:ln w="9525">
            <a:noFill/>
            <a:miter lim="800000"/>
            <a:headEnd/>
            <a:tailEnd/>
          </a:ln>
          <a:effectLst/>
        </p:spPr>
        <p:txBody>
          <a:bodyPr wrap="none" anchor="ctr"/>
          <a:lstStyle/>
          <a:p>
            <a:endParaRPr lang="es-AR"/>
          </a:p>
        </p:txBody>
      </p:sp>
      <p:sp>
        <p:nvSpPr>
          <p:cNvPr id="9230" name="Rectangle 14">
            <a:hlinkClick r:id="rId7" action="ppaction://hlinksldjump" highlightClick="1"/>
          </p:cNvPr>
          <p:cNvSpPr>
            <a:spLocks noChangeArrowheads="1"/>
          </p:cNvSpPr>
          <p:nvPr/>
        </p:nvSpPr>
        <p:spPr bwMode="auto">
          <a:xfrm>
            <a:off x="228600" y="2971800"/>
            <a:ext cx="3200400" cy="457200"/>
          </a:xfrm>
          <a:prstGeom prst="rect">
            <a:avLst/>
          </a:prstGeom>
          <a:noFill/>
          <a:ln w="9525">
            <a:noFill/>
            <a:miter lim="800000"/>
            <a:headEnd/>
            <a:tailEnd/>
          </a:ln>
          <a:effectLst/>
        </p:spPr>
        <p:txBody>
          <a:bodyPr wrap="none" anchor="ctr"/>
          <a:lstStyle/>
          <a:p>
            <a:endParaRPr lang="es-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8" name="Rectangle 8"/>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Electrocución</a:t>
            </a:r>
            <a:endParaRPr lang="es-VE"/>
          </a:p>
        </p:txBody>
      </p:sp>
      <p:sp>
        <p:nvSpPr>
          <p:cNvPr id="10249" name="Rectangle 9"/>
          <p:cNvSpPr>
            <a:spLocks noGrp="1" noChangeArrowheads="1"/>
          </p:cNvSpPr>
          <p:nvPr>
            <p:ph type="body" idx="1"/>
          </p:nvPr>
        </p:nvSpPr>
        <p:spPr>
          <a:xfrm>
            <a:off x="163513" y="1905000"/>
            <a:ext cx="8785225" cy="3082925"/>
          </a:xfrm>
        </p:spPr>
        <p:txBody>
          <a:bodyPr/>
          <a:lstStyle/>
          <a:p>
            <a:r>
              <a:rPr lang="es-ES"/>
              <a:t>Surge por dos circunstancias esenciales</a:t>
            </a:r>
            <a:r>
              <a:rPr lang="es-ES" b="0"/>
              <a:t>:</a:t>
            </a:r>
            <a:endParaRPr lang="es-VE" b="0"/>
          </a:p>
          <a:p>
            <a:pPr lvl="2"/>
            <a:r>
              <a:rPr lang="es-ES"/>
              <a:t>Contacto directo</a:t>
            </a:r>
            <a:endParaRPr lang="es-ES" b="0"/>
          </a:p>
          <a:p>
            <a:pPr lvl="3"/>
            <a:r>
              <a:rPr lang="es-ES" b="0"/>
              <a:t>Con un conductor que se encuentra normalmente bajo tensión</a:t>
            </a:r>
            <a:endParaRPr lang="es-VE" b="0"/>
          </a:p>
          <a:p>
            <a:pPr lvl="2"/>
            <a:r>
              <a:rPr lang="es-ES"/>
              <a:t>Contacto indirecto</a:t>
            </a:r>
          </a:p>
          <a:p>
            <a:pPr lvl="3"/>
            <a:r>
              <a:rPr lang="es-ES" b="0"/>
              <a:t>Por medio de una masa u objeto conductor de la electricidad</a:t>
            </a:r>
            <a:endParaRPr lang="es-VE" b="0"/>
          </a:p>
          <a:p>
            <a:pPr lvl="1"/>
            <a:r>
              <a:rPr lang="es-VE" b="0"/>
              <a:t>Consecuencias:</a:t>
            </a:r>
          </a:p>
          <a:p>
            <a:pPr lvl="2"/>
            <a:r>
              <a:rPr lang="es-ES" b="0"/>
              <a:t>Lesiones de extrema gravedad</a:t>
            </a:r>
            <a:r>
              <a:rPr lang="es-VE" b="0"/>
              <a:t>:</a:t>
            </a:r>
            <a:r>
              <a:rPr lang="es-ES" b="0"/>
              <a:t> Quemaduras, Paro Respiratorio, Paro Cardiaco</a:t>
            </a:r>
          </a:p>
        </p:txBody>
      </p:sp>
      <p:pic>
        <p:nvPicPr>
          <p:cNvPr id="10250" name="Picture 10" descr="BD15075_"/>
          <p:cNvPicPr>
            <a:picLocks noChangeAspect="1" noChangeArrowheads="1"/>
          </p:cNvPicPr>
          <p:nvPr/>
        </p:nvPicPr>
        <p:blipFill>
          <a:blip r:embed="rId2" cstate="print"/>
          <a:srcRect/>
          <a:stretch>
            <a:fillRect/>
          </a:stretch>
        </p:blipFill>
        <p:spPr bwMode="auto">
          <a:xfrm>
            <a:off x="8001000" y="6616700"/>
            <a:ext cx="1143000" cy="228600"/>
          </a:xfrm>
          <a:prstGeom prst="rect">
            <a:avLst/>
          </a:prstGeom>
          <a:noFill/>
        </p:spPr>
      </p:pic>
      <p:sp>
        <p:nvSpPr>
          <p:cNvPr id="10251" name="Text Box 11">
            <a:hlinkClick r:id="" action="ppaction://hlinkshowjump?jump=nextslide"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Siguiente</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406" name="Group 62"/>
          <p:cNvGrpSpPr>
            <a:grpSpLocks/>
          </p:cNvGrpSpPr>
          <p:nvPr/>
        </p:nvGrpSpPr>
        <p:grpSpPr bwMode="auto">
          <a:xfrm>
            <a:off x="285750" y="2743200"/>
            <a:ext cx="4057650" cy="3695700"/>
            <a:chOff x="180" y="1728"/>
            <a:chExt cx="2556" cy="2328"/>
          </a:xfrm>
        </p:grpSpPr>
        <p:grpSp>
          <p:nvGrpSpPr>
            <p:cNvPr id="57354" name="Group 10"/>
            <p:cNvGrpSpPr>
              <a:grpSpLocks/>
            </p:cNvGrpSpPr>
            <p:nvPr/>
          </p:nvGrpSpPr>
          <p:grpSpPr bwMode="auto">
            <a:xfrm>
              <a:off x="832" y="1728"/>
              <a:ext cx="1380" cy="2318"/>
              <a:chOff x="544" y="1395"/>
              <a:chExt cx="1489" cy="2505"/>
            </a:xfrm>
          </p:grpSpPr>
          <p:grpSp>
            <p:nvGrpSpPr>
              <p:cNvPr id="57355" name="Group 11"/>
              <p:cNvGrpSpPr>
                <a:grpSpLocks/>
              </p:cNvGrpSpPr>
              <p:nvPr/>
            </p:nvGrpSpPr>
            <p:grpSpPr bwMode="auto">
              <a:xfrm>
                <a:off x="544" y="1830"/>
                <a:ext cx="1489" cy="2070"/>
                <a:chOff x="544" y="1830"/>
                <a:chExt cx="1489" cy="2070"/>
              </a:xfrm>
            </p:grpSpPr>
            <p:sp>
              <p:nvSpPr>
                <p:cNvPr id="57356" name="Freeform 12"/>
                <p:cNvSpPr>
                  <a:spLocks/>
                </p:cNvSpPr>
                <p:nvPr/>
              </p:nvSpPr>
              <p:spPr bwMode="auto">
                <a:xfrm>
                  <a:off x="1039" y="1830"/>
                  <a:ext cx="549" cy="346"/>
                </a:xfrm>
                <a:custGeom>
                  <a:avLst/>
                  <a:gdLst/>
                  <a:ahLst/>
                  <a:cxnLst>
                    <a:cxn ang="0">
                      <a:pos x="541" y="306"/>
                    </a:cxn>
                    <a:cxn ang="0">
                      <a:pos x="549" y="258"/>
                    </a:cxn>
                    <a:cxn ang="0">
                      <a:pos x="547" y="210"/>
                    </a:cxn>
                    <a:cxn ang="0">
                      <a:pos x="537" y="164"/>
                    </a:cxn>
                    <a:cxn ang="0">
                      <a:pos x="519" y="122"/>
                    </a:cxn>
                    <a:cxn ang="0">
                      <a:pos x="491" y="84"/>
                    </a:cxn>
                    <a:cxn ang="0">
                      <a:pos x="459" y="52"/>
                    </a:cxn>
                    <a:cxn ang="0">
                      <a:pos x="419" y="26"/>
                    </a:cxn>
                    <a:cxn ang="0">
                      <a:pos x="373" y="8"/>
                    </a:cxn>
                    <a:cxn ang="0">
                      <a:pos x="325" y="0"/>
                    </a:cxn>
                    <a:cxn ang="0">
                      <a:pos x="277" y="2"/>
                    </a:cxn>
                    <a:cxn ang="0">
                      <a:pos x="232" y="14"/>
                    </a:cxn>
                    <a:cxn ang="0">
                      <a:pos x="188" y="32"/>
                    </a:cxn>
                    <a:cxn ang="0">
                      <a:pos x="150" y="58"/>
                    </a:cxn>
                    <a:cxn ang="0">
                      <a:pos x="118" y="92"/>
                    </a:cxn>
                    <a:cxn ang="0">
                      <a:pos x="94" y="132"/>
                    </a:cxn>
                    <a:cxn ang="0">
                      <a:pos x="76" y="178"/>
                    </a:cxn>
                    <a:cxn ang="0">
                      <a:pos x="0" y="210"/>
                    </a:cxn>
                    <a:cxn ang="0">
                      <a:pos x="8" y="212"/>
                    </a:cxn>
                    <a:cxn ang="0">
                      <a:pos x="28" y="218"/>
                    </a:cxn>
                    <a:cxn ang="0">
                      <a:pos x="58" y="226"/>
                    </a:cxn>
                    <a:cxn ang="0">
                      <a:pos x="98" y="236"/>
                    </a:cxn>
                    <a:cxn ang="0">
                      <a:pos x="142" y="248"/>
                    </a:cxn>
                    <a:cxn ang="0">
                      <a:pos x="190" y="262"/>
                    </a:cxn>
                    <a:cxn ang="0">
                      <a:pos x="238" y="274"/>
                    </a:cxn>
                    <a:cxn ang="0">
                      <a:pos x="287" y="288"/>
                    </a:cxn>
                    <a:cxn ang="0">
                      <a:pos x="333" y="300"/>
                    </a:cxn>
                    <a:cxn ang="0">
                      <a:pos x="377" y="310"/>
                    </a:cxn>
                    <a:cxn ang="0">
                      <a:pos x="419" y="320"/>
                    </a:cxn>
                    <a:cxn ang="0">
                      <a:pos x="457" y="328"/>
                    </a:cxn>
                    <a:cxn ang="0">
                      <a:pos x="489" y="336"/>
                    </a:cxn>
                    <a:cxn ang="0">
                      <a:pos x="513" y="342"/>
                    </a:cxn>
                    <a:cxn ang="0">
                      <a:pos x="529" y="344"/>
                    </a:cxn>
                    <a:cxn ang="0">
                      <a:pos x="535" y="346"/>
                    </a:cxn>
                    <a:cxn ang="0">
                      <a:pos x="541" y="306"/>
                    </a:cxn>
                  </a:cxnLst>
                  <a:rect l="0" t="0" r="r" b="b"/>
                  <a:pathLst>
                    <a:path w="549" h="346">
                      <a:moveTo>
                        <a:pt x="541" y="306"/>
                      </a:moveTo>
                      <a:lnTo>
                        <a:pt x="549" y="258"/>
                      </a:lnTo>
                      <a:lnTo>
                        <a:pt x="547" y="210"/>
                      </a:lnTo>
                      <a:lnTo>
                        <a:pt x="537" y="164"/>
                      </a:lnTo>
                      <a:lnTo>
                        <a:pt x="519" y="122"/>
                      </a:lnTo>
                      <a:lnTo>
                        <a:pt x="491" y="84"/>
                      </a:lnTo>
                      <a:lnTo>
                        <a:pt x="459" y="52"/>
                      </a:lnTo>
                      <a:lnTo>
                        <a:pt x="419" y="26"/>
                      </a:lnTo>
                      <a:lnTo>
                        <a:pt x="373" y="8"/>
                      </a:lnTo>
                      <a:lnTo>
                        <a:pt x="325" y="0"/>
                      </a:lnTo>
                      <a:lnTo>
                        <a:pt x="277" y="2"/>
                      </a:lnTo>
                      <a:lnTo>
                        <a:pt x="232" y="14"/>
                      </a:lnTo>
                      <a:lnTo>
                        <a:pt x="188" y="32"/>
                      </a:lnTo>
                      <a:lnTo>
                        <a:pt x="150" y="58"/>
                      </a:lnTo>
                      <a:lnTo>
                        <a:pt x="118" y="92"/>
                      </a:lnTo>
                      <a:lnTo>
                        <a:pt x="94" y="132"/>
                      </a:lnTo>
                      <a:lnTo>
                        <a:pt x="76" y="178"/>
                      </a:lnTo>
                      <a:lnTo>
                        <a:pt x="0" y="210"/>
                      </a:lnTo>
                      <a:lnTo>
                        <a:pt x="8" y="212"/>
                      </a:lnTo>
                      <a:lnTo>
                        <a:pt x="28" y="218"/>
                      </a:lnTo>
                      <a:lnTo>
                        <a:pt x="58" y="226"/>
                      </a:lnTo>
                      <a:lnTo>
                        <a:pt x="98" y="236"/>
                      </a:lnTo>
                      <a:lnTo>
                        <a:pt x="142" y="248"/>
                      </a:lnTo>
                      <a:lnTo>
                        <a:pt x="190" y="262"/>
                      </a:lnTo>
                      <a:lnTo>
                        <a:pt x="238" y="274"/>
                      </a:lnTo>
                      <a:lnTo>
                        <a:pt x="287" y="288"/>
                      </a:lnTo>
                      <a:lnTo>
                        <a:pt x="333" y="300"/>
                      </a:lnTo>
                      <a:lnTo>
                        <a:pt x="377" y="310"/>
                      </a:lnTo>
                      <a:lnTo>
                        <a:pt x="419" y="320"/>
                      </a:lnTo>
                      <a:lnTo>
                        <a:pt x="457" y="328"/>
                      </a:lnTo>
                      <a:lnTo>
                        <a:pt x="489" y="336"/>
                      </a:lnTo>
                      <a:lnTo>
                        <a:pt x="513" y="342"/>
                      </a:lnTo>
                      <a:lnTo>
                        <a:pt x="529" y="344"/>
                      </a:lnTo>
                      <a:lnTo>
                        <a:pt x="535" y="346"/>
                      </a:lnTo>
                      <a:lnTo>
                        <a:pt x="541" y="306"/>
                      </a:lnTo>
                      <a:close/>
                    </a:path>
                  </a:pathLst>
                </a:custGeom>
                <a:solidFill>
                  <a:schemeClr val="hlink"/>
                </a:solidFill>
                <a:ln w="9525">
                  <a:solidFill>
                    <a:schemeClr val="hlink"/>
                  </a:solidFill>
                  <a:round/>
                  <a:headEnd/>
                  <a:tailEnd/>
                </a:ln>
              </p:spPr>
              <p:txBody>
                <a:bodyPr/>
                <a:lstStyle/>
                <a:p>
                  <a:endParaRPr lang="es-AR"/>
                </a:p>
              </p:txBody>
            </p:sp>
            <p:sp>
              <p:nvSpPr>
                <p:cNvPr id="57357" name="Freeform 13"/>
                <p:cNvSpPr>
                  <a:spLocks/>
                </p:cNvSpPr>
                <p:nvPr/>
              </p:nvSpPr>
              <p:spPr bwMode="auto">
                <a:xfrm>
                  <a:off x="1598" y="3135"/>
                  <a:ext cx="435" cy="371"/>
                </a:xfrm>
                <a:custGeom>
                  <a:avLst/>
                  <a:gdLst/>
                  <a:ahLst/>
                  <a:cxnLst>
                    <a:cxn ang="0">
                      <a:pos x="363" y="98"/>
                    </a:cxn>
                    <a:cxn ang="0">
                      <a:pos x="369" y="62"/>
                    </a:cxn>
                    <a:cxn ang="0">
                      <a:pos x="371" y="30"/>
                    </a:cxn>
                    <a:cxn ang="0">
                      <a:pos x="371" y="8"/>
                    </a:cxn>
                    <a:cxn ang="0">
                      <a:pos x="371" y="0"/>
                    </a:cxn>
                    <a:cxn ang="0">
                      <a:pos x="369" y="0"/>
                    </a:cxn>
                    <a:cxn ang="0">
                      <a:pos x="363" y="2"/>
                    </a:cxn>
                    <a:cxn ang="0">
                      <a:pos x="353" y="4"/>
                    </a:cxn>
                    <a:cxn ang="0">
                      <a:pos x="341" y="6"/>
                    </a:cxn>
                    <a:cxn ang="0">
                      <a:pos x="327" y="8"/>
                    </a:cxn>
                    <a:cxn ang="0">
                      <a:pos x="311" y="10"/>
                    </a:cxn>
                    <a:cxn ang="0">
                      <a:pos x="297" y="12"/>
                    </a:cxn>
                    <a:cxn ang="0">
                      <a:pos x="283" y="12"/>
                    </a:cxn>
                    <a:cxn ang="0">
                      <a:pos x="269" y="12"/>
                    </a:cxn>
                    <a:cxn ang="0">
                      <a:pos x="255" y="12"/>
                    </a:cxn>
                    <a:cxn ang="0">
                      <a:pos x="243" y="10"/>
                    </a:cxn>
                    <a:cxn ang="0">
                      <a:pos x="229" y="8"/>
                    </a:cxn>
                    <a:cxn ang="0">
                      <a:pos x="217" y="8"/>
                    </a:cxn>
                    <a:cxn ang="0">
                      <a:pos x="209" y="6"/>
                    </a:cxn>
                    <a:cxn ang="0">
                      <a:pos x="202" y="6"/>
                    </a:cxn>
                    <a:cxn ang="0">
                      <a:pos x="200" y="6"/>
                    </a:cxn>
                    <a:cxn ang="0">
                      <a:pos x="200" y="14"/>
                    </a:cxn>
                    <a:cxn ang="0">
                      <a:pos x="200" y="34"/>
                    </a:cxn>
                    <a:cxn ang="0">
                      <a:pos x="202" y="64"/>
                    </a:cxn>
                    <a:cxn ang="0">
                      <a:pos x="209" y="98"/>
                    </a:cxn>
                    <a:cxn ang="0">
                      <a:pos x="0" y="98"/>
                    </a:cxn>
                    <a:cxn ang="0">
                      <a:pos x="0" y="371"/>
                    </a:cxn>
                    <a:cxn ang="0">
                      <a:pos x="435" y="371"/>
                    </a:cxn>
                    <a:cxn ang="0">
                      <a:pos x="435" y="98"/>
                    </a:cxn>
                    <a:cxn ang="0">
                      <a:pos x="363" y="98"/>
                    </a:cxn>
                  </a:cxnLst>
                  <a:rect l="0" t="0" r="r" b="b"/>
                  <a:pathLst>
                    <a:path w="435" h="371">
                      <a:moveTo>
                        <a:pt x="363" y="98"/>
                      </a:moveTo>
                      <a:lnTo>
                        <a:pt x="369" y="62"/>
                      </a:lnTo>
                      <a:lnTo>
                        <a:pt x="371" y="30"/>
                      </a:lnTo>
                      <a:lnTo>
                        <a:pt x="371" y="8"/>
                      </a:lnTo>
                      <a:lnTo>
                        <a:pt x="371" y="0"/>
                      </a:lnTo>
                      <a:lnTo>
                        <a:pt x="369" y="0"/>
                      </a:lnTo>
                      <a:lnTo>
                        <a:pt x="363" y="2"/>
                      </a:lnTo>
                      <a:lnTo>
                        <a:pt x="353" y="4"/>
                      </a:lnTo>
                      <a:lnTo>
                        <a:pt x="341" y="6"/>
                      </a:lnTo>
                      <a:lnTo>
                        <a:pt x="327" y="8"/>
                      </a:lnTo>
                      <a:lnTo>
                        <a:pt x="311" y="10"/>
                      </a:lnTo>
                      <a:lnTo>
                        <a:pt x="297" y="12"/>
                      </a:lnTo>
                      <a:lnTo>
                        <a:pt x="283" y="12"/>
                      </a:lnTo>
                      <a:lnTo>
                        <a:pt x="269" y="12"/>
                      </a:lnTo>
                      <a:lnTo>
                        <a:pt x="255" y="12"/>
                      </a:lnTo>
                      <a:lnTo>
                        <a:pt x="243" y="10"/>
                      </a:lnTo>
                      <a:lnTo>
                        <a:pt x="229" y="8"/>
                      </a:lnTo>
                      <a:lnTo>
                        <a:pt x="217" y="8"/>
                      </a:lnTo>
                      <a:lnTo>
                        <a:pt x="209" y="6"/>
                      </a:lnTo>
                      <a:lnTo>
                        <a:pt x="202" y="6"/>
                      </a:lnTo>
                      <a:lnTo>
                        <a:pt x="200" y="6"/>
                      </a:lnTo>
                      <a:lnTo>
                        <a:pt x="200" y="14"/>
                      </a:lnTo>
                      <a:lnTo>
                        <a:pt x="200" y="34"/>
                      </a:lnTo>
                      <a:lnTo>
                        <a:pt x="202" y="64"/>
                      </a:lnTo>
                      <a:lnTo>
                        <a:pt x="209" y="98"/>
                      </a:lnTo>
                      <a:lnTo>
                        <a:pt x="0" y="98"/>
                      </a:lnTo>
                      <a:lnTo>
                        <a:pt x="0" y="371"/>
                      </a:lnTo>
                      <a:lnTo>
                        <a:pt x="435" y="371"/>
                      </a:lnTo>
                      <a:lnTo>
                        <a:pt x="435" y="98"/>
                      </a:lnTo>
                      <a:lnTo>
                        <a:pt x="363" y="98"/>
                      </a:lnTo>
                      <a:close/>
                    </a:path>
                  </a:pathLst>
                </a:custGeom>
                <a:solidFill>
                  <a:schemeClr val="hlink"/>
                </a:solidFill>
                <a:ln w="9525">
                  <a:solidFill>
                    <a:schemeClr val="hlink"/>
                  </a:solidFill>
                  <a:round/>
                  <a:headEnd/>
                  <a:tailEnd/>
                </a:ln>
              </p:spPr>
              <p:txBody>
                <a:bodyPr/>
                <a:lstStyle/>
                <a:p>
                  <a:endParaRPr lang="es-AR"/>
                </a:p>
              </p:txBody>
            </p:sp>
            <p:sp>
              <p:nvSpPr>
                <p:cNvPr id="57358" name="Freeform 14"/>
                <p:cNvSpPr>
                  <a:spLocks/>
                </p:cNvSpPr>
                <p:nvPr/>
              </p:nvSpPr>
              <p:spPr bwMode="auto">
                <a:xfrm>
                  <a:off x="1013" y="2108"/>
                  <a:ext cx="539" cy="349"/>
                </a:xfrm>
                <a:custGeom>
                  <a:avLst/>
                  <a:gdLst/>
                  <a:ahLst/>
                  <a:cxnLst>
                    <a:cxn ang="0">
                      <a:pos x="58" y="0"/>
                    </a:cxn>
                    <a:cxn ang="0">
                      <a:pos x="32" y="26"/>
                    </a:cxn>
                    <a:cxn ang="0">
                      <a:pos x="14" y="54"/>
                    </a:cxn>
                    <a:cxn ang="0">
                      <a:pos x="4" y="76"/>
                    </a:cxn>
                    <a:cxn ang="0">
                      <a:pos x="0" y="86"/>
                    </a:cxn>
                    <a:cxn ang="0">
                      <a:pos x="76" y="120"/>
                    </a:cxn>
                    <a:cxn ang="0">
                      <a:pos x="76" y="132"/>
                    </a:cxn>
                    <a:cxn ang="0">
                      <a:pos x="78" y="144"/>
                    </a:cxn>
                    <a:cxn ang="0">
                      <a:pos x="80" y="158"/>
                    </a:cxn>
                    <a:cxn ang="0">
                      <a:pos x="82" y="170"/>
                    </a:cxn>
                    <a:cxn ang="0">
                      <a:pos x="86" y="168"/>
                    </a:cxn>
                    <a:cxn ang="0">
                      <a:pos x="88" y="168"/>
                    </a:cxn>
                    <a:cxn ang="0">
                      <a:pos x="92" y="168"/>
                    </a:cxn>
                    <a:cxn ang="0">
                      <a:pos x="96" y="168"/>
                    </a:cxn>
                    <a:cxn ang="0">
                      <a:pos x="112" y="170"/>
                    </a:cxn>
                    <a:cxn ang="0">
                      <a:pos x="128" y="174"/>
                    </a:cxn>
                    <a:cxn ang="0">
                      <a:pos x="142" y="182"/>
                    </a:cxn>
                    <a:cxn ang="0">
                      <a:pos x="154" y="192"/>
                    </a:cxn>
                    <a:cxn ang="0">
                      <a:pos x="164" y="204"/>
                    </a:cxn>
                    <a:cxn ang="0">
                      <a:pos x="172" y="218"/>
                    </a:cxn>
                    <a:cxn ang="0">
                      <a:pos x="176" y="235"/>
                    </a:cxn>
                    <a:cxn ang="0">
                      <a:pos x="178" y="251"/>
                    </a:cxn>
                    <a:cxn ang="0">
                      <a:pos x="176" y="265"/>
                    </a:cxn>
                    <a:cxn ang="0">
                      <a:pos x="174" y="277"/>
                    </a:cxn>
                    <a:cxn ang="0">
                      <a:pos x="168" y="289"/>
                    </a:cxn>
                    <a:cxn ang="0">
                      <a:pos x="162" y="299"/>
                    </a:cxn>
                    <a:cxn ang="0">
                      <a:pos x="178" y="309"/>
                    </a:cxn>
                    <a:cxn ang="0">
                      <a:pos x="194" y="319"/>
                    </a:cxn>
                    <a:cxn ang="0">
                      <a:pos x="210" y="329"/>
                    </a:cxn>
                    <a:cxn ang="0">
                      <a:pos x="228" y="335"/>
                    </a:cxn>
                    <a:cxn ang="0">
                      <a:pos x="246" y="341"/>
                    </a:cxn>
                    <a:cxn ang="0">
                      <a:pos x="264" y="345"/>
                    </a:cxn>
                    <a:cxn ang="0">
                      <a:pos x="285" y="349"/>
                    </a:cxn>
                    <a:cxn ang="0">
                      <a:pos x="305" y="349"/>
                    </a:cxn>
                    <a:cxn ang="0">
                      <a:pos x="345" y="345"/>
                    </a:cxn>
                    <a:cxn ang="0">
                      <a:pos x="383" y="335"/>
                    </a:cxn>
                    <a:cxn ang="0">
                      <a:pos x="417" y="319"/>
                    </a:cxn>
                    <a:cxn ang="0">
                      <a:pos x="449" y="297"/>
                    </a:cxn>
                    <a:cxn ang="0">
                      <a:pos x="475" y="271"/>
                    </a:cxn>
                    <a:cxn ang="0">
                      <a:pos x="499" y="239"/>
                    </a:cxn>
                    <a:cxn ang="0">
                      <a:pos x="515" y="204"/>
                    </a:cxn>
                    <a:cxn ang="0">
                      <a:pos x="527" y="166"/>
                    </a:cxn>
                    <a:cxn ang="0">
                      <a:pos x="531" y="160"/>
                    </a:cxn>
                    <a:cxn ang="0">
                      <a:pos x="535" y="156"/>
                    </a:cxn>
                    <a:cxn ang="0">
                      <a:pos x="539" y="146"/>
                    </a:cxn>
                    <a:cxn ang="0">
                      <a:pos x="539" y="116"/>
                    </a:cxn>
                    <a:cxn ang="0">
                      <a:pos x="58" y="0"/>
                    </a:cxn>
                  </a:cxnLst>
                  <a:rect l="0" t="0" r="r" b="b"/>
                  <a:pathLst>
                    <a:path w="539" h="349">
                      <a:moveTo>
                        <a:pt x="58" y="0"/>
                      </a:moveTo>
                      <a:lnTo>
                        <a:pt x="32" y="26"/>
                      </a:lnTo>
                      <a:lnTo>
                        <a:pt x="14" y="54"/>
                      </a:lnTo>
                      <a:lnTo>
                        <a:pt x="4" y="76"/>
                      </a:lnTo>
                      <a:lnTo>
                        <a:pt x="0" y="86"/>
                      </a:lnTo>
                      <a:lnTo>
                        <a:pt x="76" y="120"/>
                      </a:lnTo>
                      <a:lnTo>
                        <a:pt x="76" y="132"/>
                      </a:lnTo>
                      <a:lnTo>
                        <a:pt x="78" y="144"/>
                      </a:lnTo>
                      <a:lnTo>
                        <a:pt x="80" y="158"/>
                      </a:lnTo>
                      <a:lnTo>
                        <a:pt x="82" y="170"/>
                      </a:lnTo>
                      <a:lnTo>
                        <a:pt x="86" y="168"/>
                      </a:lnTo>
                      <a:lnTo>
                        <a:pt x="88" y="168"/>
                      </a:lnTo>
                      <a:lnTo>
                        <a:pt x="92" y="168"/>
                      </a:lnTo>
                      <a:lnTo>
                        <a:pt x="96" y="168"/>
                      </a:lnTo>
                      <a:lnTo>
                        <a:pt x="112" y="170"/>
                      </a:lnTo>
                      <a:lnTo>
                        <a:pt x="128" y="174"/>
                      </a:lnTo>
                      <a:lnTo>
                        <a:pt x="142" y="182"/>
                      </a:lnTo>
                      <a:lnTo>
                        <a:pt x="154" y="192"/>
                      </a:lnTo>
                      <a:lnTo>
                        <a:pt x="164" y="204"/>
                      </a:lnTo>
                      <a:lnTo>
                        <a:pt x="172" y="218"/>
                      </a:lnTo>
                      <a:lnTo>
                        <a:pt x="176" y="235"/>
                      </a:lnTo>
                      <a:lnTo>
                        <a:pt x="178" y="251"/>
                      </a:lnTo>
                      <a:lnTo>
                        <a:pt x="176" y="265"/>
                      </a:lnTo>
                      <a:lnTo>
                        <a:pt x="174" y="277"/>
                      </a:lnTo>
                      <a:lnTo>
                        <a:pt x="168" y="289"/>
                      </a:lnTo>
                      <a:lnTo>
                        <a:pt x="162" y="299"/>
                      </a:lnTo>
                      <a:lnTo>
                        <a:pt x="178" y="309"/>
                      </a:lnTo>
                      <a:lnTo>
                        <a:pt x="194" y="319"/>
                      </a:lnTo>
                      <a:lnTo>
                        <a:pt x="210" y="329"/>
                      </a:lnTo>
                      <a:lnTo>
                        <a:pt x="228" y="335"/>
                      </a:lnTo>
                      <a:lnTo>
                        <a:pt x="246" y="341"/>
                      </a:lnTo>
                      <a:lnTo>
                        <a:pt x="264" y="345"/>
                      </a:lnTo>
                      <a:lnTo>
                        <a:pt x="285" y="349"/>
                      </a:lnTo>
                      <a:lnTo>
                        <a:pt x="305" y="349"/>
                      </a:lnTo>
                      <a:lnTo>
                        <a:pt x="345" y="345"/>
                      </a:lnTo>
                      <a:lnTo>
                        <a:pt x="383" y="335"/>
                      </a:lnTo>
                      <a:lnTo>
                        <a:pt x="417" y="319"/>
                      </a:lnTo>
                      <a:lnTo>
                        <a:pt x="449" y="297"/>
                      </a:lnTo>
                      <a:lnTo>
                        <a:pt x="475" y="271"/>
                      </a:lnTo>
                      <a:lnTo>
                        <a:pt x="499" y="239"/>
                      </a:lnTo>
                      <a:lnTo>
                        <a:pt x="515" y="204"/>
                      </a:lnTo>
                      <a:lnTo>
                        <a:pt x="527" y="166"/>
                      </a:lnTo>
                      <a:lnTo>
                        <a:pt x="531" y="160"/>
                      </a:lnTo>
                      <a:lnTo>
                        <a:pt x="535" y="156"/>
                      </a:lnTo>
                      <a:lnTo>
                        <a:pt x="539" y="146"/>
                      </a:lnTo>
                      <a:lnTo>
                        <a:pt x="539" y="116"/>
                      </a:lnTo>
                      <a:lnTo>
                        <a:pt x="58" y="0"/>
                      </a:lnTo>
                      <a:close/>
                    </a:path>
                  </a:pathLst>
                </a:custGeom>
                <a:solidFill>
                  <a:schemeClr val="hlink"/>
                </a:solidFill>
                <a:ln w="9525">
                  <a:solidFill>
                    <a:schemeClr val="hlink"/>
                  </a:solidFill>
                  <a:round/>
                  <a:headEnd/>
                  <a:tailEnd/>
                </a:ln>
              </p:spPr>
              <p:txBody>
                <a:bodyPr/>
                <a:lstStyle/>
                <a:p>
                  <a:endParaRPr lang="es-AR"/>
                </a:p>
              </p:txBody>
            </p:sp>
            <p:sp>
              <p:nvSpPr>
                <p:cNvPr id="57359" name="Freeform 15"/>
                <p:cNvSpPr>
                  <a:spLocks/>
                </p:cNvSpPr>
                <p:nvPr/>
              </p:nvSpPr>
              <p:spPr bwMode="auto">
                <a:xfrm>
                  <a:off x="544" y="1984"/>
                  <a:ext cx="261" cy="324"/>
                </a:xfrm>
                <a:custGeom>
                  <a:avLst/>
                  <a:gdLst/>
                  <a:ahLst/>
                  <a:cxnLst>
                    <a:cxn ang="0">
                      <a:pos x="48" y="324"/>
                    </a:cxn>
                    <a:cxn ang="0">
                      <a:pos x="46" y="318"/>
                    </a:cxn>
                    <a:cxn ang="0">
                      <a:pos x="38" y="302"/>
                    </a:cxn>
                    <a:cxn ang="0">
                      <a:pos x="28" y="280"/>
                    </a:cxn>
                    <a:cxn ang="0">
                      <a:pos x="18" y="250"/>
                    </a:cxn>
                    <a:cxn ang="0">
                      <a:pos x="8" y="218"/>
                    </a:cxn>
                    <a:cxn ang="0">
                      <a:pos x="2" y="184"/>
                    </a:cxn>
                    <a:cxn ang="0">
                      <a:pos x="0" y="152"/>
                    </a:cxn>
                    <a:cxn ang="0">
                      <a:pos x="4" y="122"/>
                    </a:cxn>
                    <a:cxn ang="0">
                      <a:pos x="16" y="94"/>
                    </a:cxn>
                    <a:cxn ang="0">
                      <a:pos x="32" y="68"/>
                    </a:cxn>
                    <a:cxn ang="0">
                      <a:pos x="54" y="44"/>
                    </a:cxn>
                    <a:cxn ang="0">
                      <a:pos x="76" y="26"/>
                    </a:cxn>
                    <a:cxn ang="0">
                      <a:pos x="98" y="10"/>
                    </a:cxn>
                    <a:cxn ang="0">
                      <a:pos x="120" y="2"/>
                    </a:cxn>
                    <a:cxn ang="0">
                      <a:pos x="136" y="0"/>
                    </a:cxn>
                    <a:cxn ang="0">
                      <a:pos x="146" y="8"/>
                    </a:cxn>
                    <a:cxn ang="0">
                      <a:pos x="154" y="36"/>
                    </a:cxn>
                    <a:cxn ang="0">
                      <a:pos x="156" y="68"/>
                    </a:cxn>
                    <a:cxn ang="0">
                      <a:pos x="154" y="96"/>
                    </a:cxn>
                    <a:cxn ang="0">
                      <a:pos x="154" y="112"/>
                    </a:cxn>
                    <a:cxn ang="0">
                      <a:pos x="156" y="118"/>
                    </a:cxn>
                    <a:cxn ang="0">
                      <a:pos x="158" y="124"/>
                    </a:cxn>
                    <a:cxn ang="0">
                      <a:pos x="160" y="128"/>
                    </a:cxn>
                    <a:cxn ang="0">
                      <a:pos x="160" y="130"/>
                    </a:cxn>
                    <a:cxn ang="0">
                      <a:pos x="239" y="82"/>
                    </a:cxn>
                    <a:cxn ang="0">
                      <a:pos x="261" y="100"/>
                    </a:cxn>
                    <a:cxn ang="0">
                      <a:pos x="210" y="170"/>
                    </a:cxn>
                    <a:cxn ang="0">
                      <a:pos x="198" y="214"/>
                    </a:cxn>
                    <a:cxn ang="0">
                      <a:pos x="196" y="214"/>
                    </a:cxn>
                    <a:cxn ang="0">
                      <a:pos x="194" y="214"/>
                    </a:cxn>
                    <a:cxn ang="0">
                      <a:pos x="188" y="214"/>
                    </a:cxn>
                    <a:cxn ang="0">
                      <a:pos x="182" y="216"/>
                    </a:cxn>
                    <a:cxn ang="0">
                      <a:pos x="172" y="220"/>
                    </a:cxn>
                    <a:cxn ang="0">
                      <a:pos x="160" y="224"/>
                    </a:cxn>
                    <a:cxn ang="0">
                      <a:pos x="144" y="232"/>
                    </a:cxn>
                    <a:cxn ang="0">
                      <a:pos x="128" y="244"/>
                    </a:cxn>
                    <a:cxn ang="0">
                      <a:pos x="110" y="258"/>
                    </a:cxn>
                    <a:cxn ang="0">
                      <a:pos x="94" y="272"/>
                    </a:cxn>
                    <a:cxn ang="0">
                      <a:pos x="80" y="286"/>
                    </a:cxn>
                    <a:cxn ang="0">
                      <a:pos x="70" y="298"/>
                    </a:cxn>
                    <a:cxn ang="0">
                      <a:pos x="60" y="308"/>
                    </a:cxn>
                    <a:cxn ang="0">
                      <a:pos x="54" y="316"/>
                    </a:cxn>
                    <a:cxn ang="0">
                      <a:pos x="50" y="322"/>
                    </a:cxn>
                    <a:cxn ang="0">
                      <a:pos x="48" y="324"/>
                    </a:cxn>
                  </a:cxnLst>
                  <a:rect l="0" t="0" r="r" b="b"/>
                  <a:pathLst>
                    <a:path w="261" h="324">
                      <a:moveTo>
                        <a:pt x="48" y="324"/>
                      </a:moveTo>
                      <a:lnTo>
                        <a:pt x="46" y="318"/>
                      </a:lnTo>
                      <a:lnTo>
                        <a:pt x="38" y="302"/>
                      </a:lnTo>
                      <a:lnTo>
                        <a:pt x="28" y="280"/>
                      </a:lnTo>
                      <a:lnTo>
                        <a:pt x="18" y="250"/>
                      </a:lnTo>
                      <a:lnTo>
                        <a:pt x="8" y="218"/>
                      </a:lnTo>
                      <a:lnTo>
                        <a:pt x="2" y="184"/>
                      </a:lnTo>
                      <a:lnTo>
                        <a:pt x="0" y="152"/>
                      </a:lnTo>
                      <a:lnTo>
                        <a:pt x="4" y="122"/>
                      </a:lnTo>
                      <a:lnTo>
                        <a:pt x="16" y="94"/>
                      </a:lnTo>
                      <a:lnTo>
                        <a:pt x="32" y="68"/>
                      </a:lnTo>
                      <a:lnTo>
                        <a:pt x="54" y="44"/>
                      </a:lnTo>
                      <a:lnTo>
                        <a:pt x="76" y="26"/>
                      </a:lnTo>
                      <a:lnTo>
                        <a:pt x="98" y="10"/>
                      </a:lnTo>
                      <a:lnTo>
                        <a:pt x="120" y="2"/>
                      </a:lnTo>
                      <a:lnTo>
                        <a:pt x="136" y="0"/>
                      </a:lnTo>
                      <a:lnTo>
                        <a:pt x="146" y="8"/>
                      </a:lnTo>
                      <a:lnTo>
                        <a:pt x="154" y="36"/>
                      </a:lnTo>
                      <a:lnTo>
                        <a:pt x="156" y="68"/>
                      </a:lnTo>
                      <a:lnTo>
                        <a:pt x="154" y="96"/>
                      </a:lnTo>
                      <a:lnTo>
                        <a:pt x="154" y="112"/>
                      </a:lnTo>
                      <a:lnTo>
                        <a:pt x="156" y="118"/>
                      </a:lnTo>
                      <a:lnTo>
                        <a:pt x="158" y="124"/>
                      </a:lnTo>
                      <a:lnTo>
                        <a:pt x="160" y="128"/>
                      </a:lnTo>
                      <a:lnTo>
                        <a:pt x="160" y="130"/>
                      </a:lnTo>
                      <a:lnTo>
                        <a:pt x="239" y="82"/>
                      </a:lnTo>
                      <a:lnTo>
                        <a:pt x="261" y="100"/>
                      </a:lnTo>
                      <a:lnTo>
                        <a:pt x="210" y="170"/>
                      </a:lnTo>
                      <a:lnTo>
                        <a:pt x="198" y="214"/>
                      </a:lnTo>
                      <a:lnTo>
                        <a:pt x="196" y="214"/>
                      </a:lnTo>
                      <a:lnTo>
                        <a:pt x="194" y="214"/>
                      </a:lnTo>
                      <a:lnTo>
                        <a:pt x="188" y="214"/>
                      </a:lnTo>
                      <a:lnTo>
                        <a:pt x="182" y="216"/>
                      </a:lnTo>
                      <a:lnTo>
                        <a:pt x="172" y="220"/>
                      </a:lnTo>
                      <a:lnTo>
                        <a:pt x="160" y="224"/>
                      </a:lnTo>
                      <a:lnTo>
                        <a:pt x="144" y="232"/>
                      </a:lnTo>
                      <a:lnTo>
                        <a:pt x="128" y="244"/>
                      </a:lnTo>
                      <a:lnTo>
                        <a:pt x="110" y="258"/>
                      </a:lnTo>
                      <a:lnTo>
                        <a:pt x="94" y="272"/>
                      </a:lnTo>
                      <a:lnTo>
                        <a:pt x="80" y="286"/>
                      </a:lnTo>
                      <a:lnTo>
                        <a:pt x="70" y="298"/>
                      </a:lnTo>
                      <a:lnTo>
                        <a:pt x="60" y="308"/>
                      </a:lnTo>
                      <a:lnTo>
                        <a:pt x="54" y="316"/>
                      </a:lnTo>
                      <a:lnTo>
                        <a:pt x="50" y="322"/>
                      </a:lnTo>
                      <a:lnTo>
                        <a:pt x="48" y="324"/>
                      </a:lnTo>
                      <a:close/>
                    </a:path>
                  </a:pathLst>
                </a:custGeom>
                <a:solidFill>
                  <a:schemeClr val="hlink"/>
                </a:solidFill>
                <a:ln w="9525">
                  <a:solidFill>
                    <a:schemeClr val="hlink"/>
                  </a:solidFill>
                  <a:round/>
                  <a:headEnd/>
                  <a:tailEnd/>
                </a:ln>
              </p:spPr>
              <p:txBody>
                <a:bodyPr/>
                <a:lstStyle/>
                <a:p>
                  <a:endParaRPr lang="es-AR"/>
                </a:p>
              </p:txBody>
            </p:sp>
            <p:sp>
              <p:nvSpPr>
                <p:cNvPr id="57360" name="Freeform 16"/>
                <p:cNvSpPr>
                  <a:spLocks/>
                </p:cNvSpPr>
                <p:nvPr/>
              </p:nvSpPr>
              <p:spPr bwMode="auto">
                <a:xfrm>
                  <a:off x="602" y="2236"/>
                  <a:ext cx="1403" cy="1664"/>
                </a:xfrm>
                <a:custGeom>
                  <a:avLst/>
                  <a:gdLst/>
                  <a:ahLst/>
                  <a:cxnLst>
                    <a:cxn ang="0">
                      <a:pos x="1194" y="207"/>
                    </a:cxn>
                    <a:cxn ang="0">
                      <a:pos x="1022" y="119"/>
                    </a:cxn>
                    <a:cxn ang="0">
                      <a:pos x="956" y="103"/>
                    </a:cxn>
                    <a:cxn ang="0">
                      <a:pos x="832" y="231"/>
                    </a:cxn>
                    <a:cxn ang="0">
                      <a:pos x="607" y="245"/>
                    </a:cxn>
                    <a:cxn ang="0">
                      <a:pos x="501" y="223"/>
                    </a:cxn>
                    <a:cxn ang="0">
                      <a:pos x="257" y="121"/>
                    </a:cxn>
                    <a:cxn ang="0">
                      <a:pos x="176" y="4"/>
                    </a:cxn>
                    <a:cxn ang="0">
                      <a:pos x="132" y="6"/>
                    </a:cxn>
                    <a:cxn ang="0">
                      <a:pos x="26" y="93"/>
                    </a:cxn>
                    <a:cxn ang="0">
                      <a:pos x="2" y="143"/>
                    </a:cxn>
                    <a:cxn ang="0">
                      <a:pos x="120" y="323"/>
                    </a:cxn>
                    <a:cxn ang="0">
                      <a:pos x="223" y="403"/>
                    </a:cxn>
                    <a:cxn ang="0">
                      <a:pos x="227" y="341"/>
                    </a:cxn>
                    <a:cxn ang="0">
                      <a:pos x="92" y="209"/>
                    </a:cxn>
                    <a:cxn ang="0">
                      <a:pos x="66" y="127"/>
                    </a:cxn>
                    <a:cxn ang="0">
                      <a:pos x="146" y="58"/>
                    </a:cxn>
                    <a:cxn ang="0">
                      <a:pos x="265" y="201"/>
                    </a:cxn>
                    <a:cxn ang="0">
                      <a:pos x="519" y="293"/>
                    </a:cxn>
                    <a:cxn ang="0">
                      <a:pos x="547" y="495"/>
                    </a:cxn>
                    <a:cxn ang="0">
                      <a:pos x="529" y="705"/>
                    </a:cxn>
                    <a:cxn ang="0">
                      <a:pos x="475" y="571"/>
                    </a:cxn>
                    <a:cxn ang="0">
                      <a:pos x="443" y="423"/>
                    </a:cxn>
                    <a:cxn ang="0">
                      <a:pos x="255" y="359"/>
                    </a:cxn>
                    <a:cxn ang="0">
                      <a:pos x="375" y="475"/>
                    </a:cxn>
                    <a:cxn ang="0">
                      <a:pos x="417" y="557"/>
                    </a:cxn>
                    <a:cxn ang="0">
                      <a:pos x="521" y="865"/>
                    </a:cxn>
                    <a:cxn ang="0">
                      <a:pos x="431" y="1093"/>
                    </a:cxn>
                    <a:cxn ang="0">
                      <a:pos x="357" y="1516"/>
                    </a:cxn>
                    <a:cxn ang="0">
                      <a:pos x="716" y="1626"/>
                    </a:cxn>
                    <a:cxn ang="0">
                      <a:pos x="788" y="1109"/>
                    </a:cxn>
                    <a:cxn ang="0">
                      <a:pos x="820" y="1372"/>
                    </a:cxn>
                    <a:cxn ang="0">
                      <a:pos x="1211" y="1634"/>
                    </a:cxn>
                    <a:cxn ang="0">
                      <a:pos x="1178" y="1316"/>
                    </a:cxn>
                    <a:cxn ang="0">
                      <a:pos x="1150" y="847"/>
                    </a:cxn>
                    <a:cxn ang="0">
                      <a:pos x="1241" y="869"/>
                    </a:cxn>
                    <a:cxn ang="0">
                      <a:pos x="1341" y="867"/>
                    </a:cxn>
                    <a:cxn ang="0">
                      <a:pos x="1347" y="801"/>
                    </a:cxn>
                    <a:cxn ang="0">
                      <a:pos x="1265" y="809"/>
                    </a:cxn>
                    <a:cxn ang="0">
                      <a:pos x="1172" y="791"/>
                    </a:cxn>
                    <a:cxn ang="0">
                      <a:pos x="1144" y="539"/>
                    </a:cxn>
                    <a:cxn ang="0">
                      <a:pos x="1096" y="669"/>
                    </a:cxn>
                    <a:cxn ang="0">
                      <a:pos x="1024" y="657"/>
                    </a:cxn>
                    <a:cxn ang="0">
                      <a:pos x="988" y="375"/>
                    </a:cxn>
                    <a:cxn ang="0">
                      <a:pos x="649" y="307"/>
                    </a:cxn>
                    <a:cxn ang="0">
                      <a:pos x="798" y="299"/>
                    </a:cxn>
                    <a:cxn ang="0">
                      <a:pos x="940" y="207"/>
                    </a:cxn>
                    <a:cxn ang="0">
                      <a:pos x="990" y="149"/>
                    </a:cxn>
                    <a:cxn ang="0">
                      <a:pos x="1094" y="195"/>
                    </a:cxn>
                    <a:cxn ang="0">
                      <a:pos x="1255" y="313"/>
                    </a:cxn>
                    <a:cxn ang="0">
                      <a:pos x="1363" y="605"/>
                    </a:cxn>
                    <a:cxn ang="0">
                      <a:pos x="1351" y="865"/>
                    </a:cxn>
                    <a:cxn ang="0">
                      <a:pos x="1403" y="599"/>
                    </a:cxn>
                  </a:cxnLst>
                  <a:rect l="0" t="0" r="r" b="b"/>
                  <a:pathLst>
                    <a:path w="1403" h="1664">
                      <a:moveTo>
                        <a:pt x="1335" y="353"/>
                      </a:moveTo>
                      <a:lnTo>
                        <a:pt x="1311" y="317"/>
                      </a:lnTo>
                      <a:lnTo>
                        <a:pt x="1285" y="285"/>
                      </a:lnTo>
                      <a:lnTo>
                        <a:pt x="1255" y="257"/>
                      </a:lnTo>
                      <a:lnTo>
                        <a:pt x="1225" y="229"/>
                      </a:lnTo>
                      <a:lnTo>
                        <a:pt x="1194" y="207"/>
                      </a:lnTo>
                      <a:lnTo>
                        <a:pt x="1162" y="185"/>
                      </a:lnTo>
                      <a:lnTo>
                        <a:pt x="1132" y="167"/>
                      </a:lnTo>
                      <a:lnTo>
                        <a:pt x="1102" y="151"/>
                      </a:lnTo>
                      <a:lnTo>
                        <a:pt x="1072" y="139"/>
                      </a:lnTo>
                      <a:lnTo>
                        <a:pt x="1046" y="127"/>
                      </a:lnTo>
                      <a:lnTo>
                        <a:pt x="1022" y="119"/>
                      </a:lnTo>
                      <a:lnTo>
                        <a:pt x="1000" y="111"/>
                      </a:lnTo>
                      <a:lnTo>
                        <a:pt x="982" y="105"/>
                      </a:lnTo>
                      <a:lnTo>
                        <a:pt x="970" y="101"/>
                      </a:lnTo>
                      <a:lnTo>
                        <a:pt x="960" y="99"/>
                      </a:lnTo>
                      <a:lnTo>
                        <a:pt x="958" y="99"/>
                      </a:lnTo>
                      <a:lnTo>
                        <a:pt x="956" y="103"/>
                      </a:lnTo>
                      <a:lnTo>
                        <a:pt x="952" y="117"/>
                      </a:lnTo>
                      <a:lnTo>
                        <a:pt x="942" y="137"/>
                      </a:lnTo>
                      <a:lnTo>
                        <a:pt x="926" y="159"/>
                      </a:lnTo>
                      <a:lnTo>
                        <a:pt x="904" y="185"/>
                      </a:lnTo>
                      <a:lnTo>
                        <a:pt x="872" y="209"/>
                      </a:lnTo>
                      <a:lnTo>
                        <a:pt x="832" y="231"/>
                      </a:lnTo>
                      <a:lnTo>
                        <a:pt x="780" y="249"/>
                      </a:lnTo>
                      <a:lnTo>
                        <a:pt x="738" y="257"/>
                      </a:lnTo>
                      <a:lnTo>
                        <a:pt x="698" y="259"/>
                      </a:lnTo>
                      <a:lnTo>
                        <a:pt x="663" y="257"/>
                      </a:lnTo>
                      <a:lnTo>
                        <a:pt x="633" y="251"/>
                      </a:lnTo>
                      <a:lnTo>
                        <a:pt x="607" y="245"/>
                      </a:lnTo>
                      <a:lnTo>
                        <a:pt x="589" y="239"/>
                      </a:lnTo>
                      <a:lnTo>
                        <a:pt x="577" y="233"/>
                      </a:lnTo>
                      <a:lnTo>
                        <a:pt x="573" y="231"/>
                      </a:lnTo>
                      <a:lnTo>
                        <a:pt x="563" y="231"/>
                      </a:lnTo>
                      <a:lnTo>
                        <a:pt x="539" y="227"/>
                      </a:lnTo>
                      <a:lnTo>
                        <a:pt x="501" y="223"/>
                      </a:lnTo>
                      <a:lnTo>
                        <a:pt x="455" y="215"/>
                      </a:lnTo>
                      <a:lnTo>
                        <a:pt x="407" y="205"/>
                      </a:lnTo>
                      <a:lnTo>
                        <a:pt x="357" y="189"/>
                      </a:lnTo>
                      <a:lnTo>
                        <a:pt x="315" y="169"/>
                      </a:lnTo>
                      <a:lnTo>
                        <a:pt x="279" y="143"/>
                      </a:lnTo>
                      <a:lnTo>
                        <a:pt x="257" y="121"/>
                      </a:lnTo>
                      <a:lnTo>
                        <a:pt x="239" y="97"/>
                      </a:lnTo>
                      <a:lnTo>
                        <a:pt x="221" y="72"/>
                      </a:lnTo>
                      <a:lnTo>
                        <a:pt x="205" y="50"/>
                      </a:lnTo>
                      <a:lnTo>
                        <a:pt x="193" y="30"/>
                      </a:lnTo>
                      <a:lnTo>
                        <a:pt x="183" y="14"/>
                      </a:lnTo>
                      <a:lnTo>
                        <a:pt x="176" y="4"/>
                      </a:lnTo>
                      <a:lnTo>
                        <a:pt x="174" y="0"/>
                      </a:lnTo>
                      <a:lnTo>
                        <a:pt x="172" y="0"/>
                      </a:lnTo>
                      <a:lnTo>
                        <a:pt x="166" y="0"/>
                      </a:lnTo>
                      <a:lnTo>
                        <a:pt x="158" y="0"/>
                      </a:lnTo>
                      <a:lnTo>
                        <a:pt x="146" y="2"/>
                      </a:lnTo>
                      <a:lnTo>
                        <a:pt x="132" y="6"/>
                      </a:lnTo>
                      <a:lnTo>
                        <a:pt x="116" y="14"/>
                      </a:lnTo>
                      <a:lnTo>
                        <a:pt x="96" y="24"/>
                      </a:lnTo>
                      <a:lnTo>
                        <a:pt x="76" y="40"/>
                      </a:lnTo>
                      <a:lnTo>
                        <a:pt x="56" y="58"/>
                      </a:lnTo>
                      <a:lnTo>
                        <a:pt x="38" y="76"/>
                      </a:lnTo>
                      <a:lnTo>
                        <a:pt x="26" y="93"/>
                      </a:lnTo>
                      <a:lnTo>
                        <a:pt x="16" y="107"/>
                      </a:lnTo>
                      <a:lnTo>
                        <a:pt x="8" y="119"/>
                      </a:lnTo>
                      <a:lnTo>
                        <a:pt x="4" y="129"/>
                      </a:lnTo>
                      <a:lnTo>
                        <a:pt x="0" y="135"/>
                      </a:lnTo>
                      <a:lnTo>
                        <a:pt x="0" y="137"/>
                      </a:lnTo>
                      <a:lnTo>
                        <a:pt x="2" y="143"/>
                      </a:lnTo>
                      <a:lnTo>
                        <a:pt x="6" y="157"/>
                      </a:lnTo>
                      <a:lnTo>
                        <a:pt x="16" y="179"/>
                      </a:lnTo>
                      <a:lnTo>
                        <a:pt x="30" y="209"/>
                      </a:lnTo>
                      <a:lnTo>
                        <a:pt x="52" y="243"/>
                      </a:lnTo>
                      <a:lnTo>
                        <a:pt x="82" y="283"/>
                      </a:lnTo>
                      <a:lnTo>
                        <a:pt x="120" y="323"/>
                      </a:lnTo>
                      <a:lnTo>
                        <a:pt x="168" y="365"/>
                      </a:lnTo>
                      <a:lnTo>
                        <a:pt x="176" y="371"/>
                      </a:lnTo>
                      <a:lnTo>
                        <a:pt x="187" y="379"/>
                      </a:lnTo>
                      <a:lnTo>
                        <a:pt x="199" y="387"/>
                      </a:lnTo>
                      <a:lnTo>
                        <a:pt x="211" y="395"/>
                      </a:lnTo>
                      <a:lnTo>
                        <a:pt x="223" y="403"/>
                      </a:lnTo>
                      <a:lnTo>
                        <a:pt x="235" y="409"/>
                      </a:lnTo>
                      <a:lnTo>
                        <a:pt x="245" y="415"/>
                      </a:lnTo>
                      <a:lnTo>
                        <a:pt x="255" y="421"/>
                      </a:lnTo>
                      <a:lnTo>
                        <a:pt x="255" y="359"/>
                      </a:lnTo>
                      <a:lnTo>
                        <a:pt x="243" y="351"/>
                      </a:lnTo>
                      <a:lnTo>
                        <a:pt x="227" y="341"/>
                      </a:lnTo>
                      <a:lnTo>
                        <a:pt x="211" y="331"/>
                      </a:lnTo>
                      <a:lnTo>
                        <a:pt x="199" y="321"/>
                      </a:lnTo>
                      <a:lnTo>
                        <a:pt x="166" y="295"/>
                      </a:lnTo>
                      <a:lnTo>
                        <a:pt x="138" y="265"/>
                      </a:lnTo>
                      <a:lnTo>
                        <a:pt x="112" y="237"/>
                      </a:lnTo>
                      <a:lnTo>
                        <a:pt x="92" y="209"/>
                      </a:lnTo>
                      <a:lnTo>
                        <a:pt x="76" y="185"/>
                      </a:lnTo>
                      <a:lnTo>
                        <a:pt x="64" y="167"/>
                      </a:lnTo>
                      <a:lnTo>
                        <a:pt x="56" y="153"/>
                      </a:lnTo>
                      <a:lnTo>
                        <a:pt x="54" y="149"/>
                      </a:lnTo>
                      <a:lnTo>
                        <a:pt x="58" y="143"/>
                      </a:lnTo>
                      <a:lnTo>
                        <a:pt x="66" y="127"/>
                      </a:lnTo>
                      <a:lnTo>
                        <a:pt x="82" y="107"/>
                      </a:lnTo>
                      <a:lnTo>
                        <a:pt x="102" y="86"/>
                      </a:lnTo>
                      <a:lnTo>
                        <a:pt x="116" y="76"/>
                      </a:lnTo>
                      <a:lnTo>
                        <a:pt x="130" y="66"/>
                      </a:lnTo>
                      <a:lnTo>
                        <a:pt x="142" y="60"/>
                      </a:lnTo>
                      <a:lnTo>
                        <a:pt x="146" y="58"/>
                      </a:lnTo>
                      <a:lnTo>
                        <a:pt x="150" y="64"/>
                      </a:lnTo>
                      <a:lnTo>
                        <a:pt x="160" y="80"/>
                      </a:lnTo>
                      <a:lnTo>
                        <a:pt x="176" y="107"/>
                      </a:lnTo>
                      <a:lnTo>
                        <a:pt x="199" y="137"/>
                      </a:lnTo>
                      <a:lnTo>
                        <a:pt x="229" y="169"/>
                      </a:lnTo>
                      <a:lnTo>
                        <a:pt x="265" y="201"/>
                      </a:lnTo>
                      <a:lnTo>
                        <a:pt x="309" y="229"/>
                      </a:lnTo>
                      <a:lnTo>
                        <a:pt x="359" y="253"/>
                      </a:lnTo>
                      <a:lnTo>
                        <a:pt x="405" y="269"/>
                      </a:lnTo>
                      <a:lnTo>
                        <a:pt x="447" y="281"/>
                      </a:lnTo>
                      <a:lnTo>
                        <a:pt x="485" y="289"/>
                      </a:lnTo>
                      <a:lnTo>
                        <a:pt x="519" y="293"/>
                      </a:lnTo>
                      <a:lnTo>
                        <a:pt x="545" y="295"/>
                      </a:lnTo>
                      <a:lnTo>
                        <a:pt x="565" y="297"/>
                      </a:lnTo>
                      <a:lnTo>
                        <a:pt x="577" y="297"/>
                      </a:lnTo>
                      <a:lnTo>
                        <a:pt x="581" y="297"/>
                      </a:lnTo>
                      <a:lnTo>
                        <a:pt x="581" y="485"/>
                      </a:lnTo>
                      <a:lnTo>
                        <a:pt x="547" y="495"/>
                      </a:lnTo>
                      <a:lnTo>
                        <a:pt x="547" y="521"/>
                      </a:lnTo>
                      <a:lnTo>
                        <a:pt x="545" y="579"/>
                      </a:lnTo>
                      <a:lnTo>
                        <a:pt x="541" y="641"/>
                      </a:lnTo>
                      <a:lnTo>
                        <a:pt x="537" y="681"/>
                      </a:lnTo>
                      <a:lnTo>
                        <a:pt x="533" y="697"/>
                      </a:lnTo>
                      <a:lnTo>
                        <a:pt x="529" y="705"/>
                      </a:lnTo>
                      <a:lnTo>
                        <a:pt x="525" y="709"/>
                      </a:lnTo>
                      <a:lnTo>
                        <a:pt x="523" y="711"/>
                      </a:lnTo>
                      <a:lnTo>
                        <a:pt x="517" y="699"/>
                      </a:lnTo>
                      <a:lnTo>
                        <a:pt x="505" y="669"/>
                      </a:lnTo>
                      <a:lnTo>
                        <a:pt x="489" y="625"/>
                      </a:lnTo>
                      <a:lnTo>
                        <a:pt x="475" y="571"/>
                      </a:lnTo>
                      <a:lnTo>
                        <a:pt x="467" y="517"/>
                      </a:lnTo>
                      <a:lnTo>
                        <a:pt x="463" y="471"/>
                      </a:lnTo>
                      <a:lnTo>
                        <a:pt x="461" y="439"/>
                      </a:lnTo>
                      <a:lnTo>
                        <a:pt x="461" y="427"/>
                      </a:lnTo>
                      <a:lnTo>
                        <a:pt x="457" y="427"/>
                      </a:lnTo>
                      <a:lnTo>
                        <a:pt x="443" y="423"/>
                      </a:lnTo>
                      <a:lnTo>
                        <a:pt x="423" y="419"/>
                      </a:lnTo>
                      <a:lnTo>
                        <a:pt x="395" y="413"/>
                      </a:lnTo>
                      <a:lnTo>
                        <a:pt x="365" y="405"/>
                      </a:lnTo>
                      <a:lnTo>
                        <a:pt x="329" y="393"/>
                      </a:lnTo>
                      <a:lnTo>
                        <a:pt x="293" y="377"/>
                      </a:lnTo>
                      <a:lnTo>
                        <a:pt x="255" y="359"/>
                      </a:lnTo>
                      <a:lnTo>
                        <a:pt x="255" y="421"/>
                      </a:lnTo>
                      <a:lnTo>
                        <a:pt x="283" y="435"/>
                      </a:lnTo>
                      <a:lnTo>
                        <a:pt x="311" y="449"/>
                      </a:lnTo>
                      <a:lnTo>
                        <a:pt x="335" y="459"/>
                      </a:lnTo>
                      <a:lnTo>
                        <a:pt x="357" y="467"/>
                      </a:lnTo>
                      <a:lnTo>
                        <a:pt x="375" y="475"/>
                      </a:lnTo>
                      <a:lnTo>
                        <a:pt x="389" y="479"/>
                      </a:lnTo>
                      <a:lnTo>
                        <a:pt x="397" y="483"/>
                      </a:lnTo>
                      <a:lnTo>
                        <a:pt x="401" y="483"/>
                      </a:lnTo>
                      <a:lnTo>
                        <a:pt x="403" y="493"/>
                      </a:lnTo>
                      <a:lnTo>
                        <a:pt x="409" y="519"/>
                      </a:lnTo>
                      <a:lnTo>
                        <a:pt x="417" y="557"/>
                      </a:lnTo>
                      <a:lnTo>
                        <a:pt x="431" y="609"/>
                      </a:lnTo>
                      <a:lnTo>
                        <a:pt x="447" y="667"/>
                      </a:lnTo>
                      <a:lnTo>
                        <a:pt x="469" y="731"/>
                      </a:lnTo>
                      <a:lnTo>
                        <a:pt x="493" y="795"/>
                      </a:lnTo>
                      <a:lnTo>
                        <a:pt x="523" y="861"/>
                      </a:lnTo>
                      <a:lnTo>
                        <a:pt x="521" y="865"/>
                      </a:lnTo>
                      <a:lnTo>
                        <a:pt x="513" y="879"/>
                      </a:lnTo>
                      <a:lnTo>
                        <a:pt x="501" y="903"/>
                      </a:lnTo>
                      <a:lnTo>
                        <a:pt x="485" y="935"/>
                      </a:lnTo>
                      <a:lnTo>
                        <a:pt x="469" y="977"/>
                      </a:lnTo>
                      <a:lnTo>
                        <a:pt x="449" y="1029"/>
                      </a:lnTo>
                      <a:lnTo>
                        <a:pt x="431" y="1093"/>
                      </a:lnTo>
                      <a:lnTo>
                        <a:pt x="413" y="1166"/>
                      </a:lnTo>
                      <a:lnTo>
                        <a:pt x="397" y="1242"/>
                      </a:lnTo>
                      <a:lnTo>
                        <a:pt x="385" y="1316"/>
                      </a:lnTo>
                      <a:lnTo>
                        <a:pt x="373" y="1390"/>
                      </a:lnTo>
                      <a:lnTo>
                        <a:pt x="365" y="1458"/>
                      </a:lnTo>
                      <a:lnTo>
                        <a:pt x="357" y="1516"/>
                      </a:lnTo>
                      <a:lnTo>
                        <a:pt x="353" y="1562"/>
                      </a:lnTo>
                      <a:lnTo>
                        <a:pt x="349" y="1592"/>
                      </a:lnTo>
                      <a:lnTo>
                        <a:pt x="349" y="1602"/>
                      </a:lnTo>
                      <a:lnTo>
                        <a:pt x="229" y="1664"/>
                      </a:lnTo>
                      <a:lnTo>
                        <a:pt x="712" y="1664"/>
                      </a:lnTo>
                      <a:lnTo>
                        <a:pt x="716" y="1626"/>
                      </a:lnTo>
                      <a:lnTo>
                        <a:pt x="724" y="1538"/>
                      </a:lnTo>
                      <a:lnTo>
                        <a:pt x="734" y="1432"/>
                      </a:lnTo>
                      <a:lnTo>
                        <a:pt x="742" y="1346"/>
                      </a:lnTo>
                      <a:lnTo>
                        <a:pt x="754" y="1268"/>
                      </a:lnTo>
                      <a:lnTo>
                        <a:pt x="772" y="1180"/>
                      </a:lnTo>
                      <a:lnTo>
                        <a:pt x="788" y="1109"/>
                      </a:lnTo>
                      <a:lnTo>
                        <a:pt x="796" y="1079"/>
                      </a:lnTo>
                      <a:lnTo>
                        <a:pt x="796" y="1093"/>
                      </a:lnTo>
                      <a:lnTo>
                        <a:pt x="800" y="1133"/>
                      </a:lnTo>
                      <a:lnTo>
                        <a:pt x="804" y="1196"/>
                      </a:lnTo>
                      <a:lnTo>
                        <a:pt x="810" y="1272"/>
                      </a:lnTo>
                      <a:lnTo>
                        <a:pt x="820" y="1372"/>
                      </a:lnTo>
                      <a:lnTo>
                        <a:pt x="832" y="1484"/>
                      </a:lnTo>
                      <a:lnTo>
                        <a:pt x="842" y="1574"/>
                      </a:lnTo>
                      <a:lnTo>
                        <a:pt x="846" y="1612"/>
                      </a:lnTo>
                      <a:lnTo>
                        <a:pt x="746" y="1660"/>
                      </a:lnTo>
                      <a:lnTo>
                        <a:pt x="1215" y="1660"/>
                      </a:lnTo>
                      <a:lnTo>
                        <a:pt x="1211" y="1634"/>
                      </a:lnTo>
                      <a:lnTo>
                        <a:pt x="1205" y="1572"/>
                      </a:lnTo>
                      <a:lnTo>
                        <a:pt x="1196" y="1498"/>
                      </a:lnTo>
                      <a:lnTo>
                        <a:pt x="1190" y="1438"/>
                      </a:lnTo>
                      <a:lnTo>
                        <a:pt x="1186" y="1390"/>
                      </a:lnTo>
                      <a:lnTo>
                        <a:pt x="1180" y="1346"/>
                      </a:lnTo>
                      <a:lnTo>
                        <a:pt x="1178" y="1316"/>
                      </a:lnTo>
                      <a:lnTo>
                        <a:pt x="1176" y="1304"/>
                      </a:lnTo>
                      <a:lnTo>
                        <a:pt x="956" y="1304"/>
                      </a:lnTo>
                      <a:lnTo>
                        <a:pt x="956" y="961"/>
                      </a:lnTo>
                      <a:lnTo>
                        <a:pt x="1152" y="957"/>
                      </a:lnTo>
                      <a:lnTo>
                        <a:pt x="1148" y="847"/>
                      </a:lnTo>
                      <a:lnTo>
                        <a:pt x="1150" y="847"/>
                      </a:lnTo>
                      <a:lnTo>
                        <a:pt x="1156" y="851"/>
                      </a:lnTo>
                      <a:lnTo>
                        <a:pt x="1168" y="853"/>
                      </a:lnTo>
                      <a:lnTo>
                        <a:pt x="1182" y="857"/>
                      </a:lnTo>
                      <a:lnTo>
                        <a:pt x="1198" y="863"/>
                      </a:lnTo>
                      <a:lnTo>
                        <a:pt x="1219" y="865"/>
                      </a:lnTo>
                      <a:lnTo>
                        <a:pt x="1241" y="869"/>
                      </a:lnTo>
                      <a:lnTo>
                        <a:pt x="1265" y="869"/>
                      </a:lnTo>
                      <a:lnTo>
                        <a:pt x="1287" y="869"/>
                      </a:lnTo>
                      <a:lnTo>
                        <a:pt x="1307" y="869"/>
                      </a:lnTo>
                      <a:lnTo>
                        <a:pt x="1321" y="867"/>
                      </a:lnTo>
                      <a:lnTo>
                        <a:pt x="1333" y="867"/>
                      </a:lnTo>
                      <a:lnTo>
                        <a:pt x="1341" y="867"/>
                      </a:lnTo>
                      <a:lnTo>
                        <a:pt x="1347" y="865"/>
                      </a:lnTo>
                      <a:lnTo>
                        <a:pt x="1351" y="865"/>
                      </a:lnTo>
                      <a:lnTo>
                        <a:pt x="1351" y="865"/>
                      </a:lnTo>
                      <a:lnTo>
                        <a:pt x="1351" y="799"/>
                      </a:lnTo>
                      <a:lnTo>
                        <a:pt x="1349" y="799"/>
                      </a:lnTo>
                      <a:lnTo>
                        <a:pt x="1347" y="801"/>
                      </a:lnTo>
                      <a:lnTo>
                        <a:pt x="1341" y="803"/>
                      </a:lnTo>
                      <a:lnTo>
                        <a:pt x="1331" y="805"/>
                      </a:lnTo>
                      <a:lnTo>
                        <a:pt x="1319" y="807"/>
                      </a:lnTo>
                      <a:lnTo>
                        <a:pt x="1305" y="809"/>
                      </a:lnTo>
                      <a:lnTo>
                        <a:pt x="1287" y="809"/>
                      </a:lnTo>
                      <a:lnTo>
                        <a:pt x="1265" y="809"/>
                      </a:lnTo>
                      <a:lnTo>
                        <a:pt x="1243" y="807"/>
                      </a:lnTo>
                      <a:lnTo>
                        <a:pt x="1223" y="805"/>
                      </a:lnTo>
                      <a:lnTo>
                        <a:pt x="1207" y="801"/>
                      </a:lnTo>
                      <a:lnTo>
                        <a:pt x="1192" y="799"/>
                      </a:lnTo>
                      <a:lnTo>
                        <a:pt x="1180" y="795"/>
                      </a:lnTo>
                      <a:lnTo>
                        <a:pt x="1172" y="791"/>
                      </a:lnTo>
                      <a:lnTo>
                        <a:pt x="1168" y="789"/>
                      </a:lnTo>
                      <a:lnTo>
                        <a:pt x="1166" y="789"/>
                      </a:lnTo>
                      <a:lnTo>
                        <a:pt x="1168" y="761"/>
                      </a:lnTo>
                      <a:lnTo>
                        <a:pt x="1172" y="691"/>
                      </a:lnTo>
                      <a:lnTo>
                        <a:pt x="1166" y="609"/>
                      </a:lnTo>
                      <a:lnTo>
                        <a:pt x="1144" y="539"/>
                      </a:lnTo>
                      <a:lnTo>
                        <a:pt x="1118" y="497"/>
                      </a:lnTo>
                      <a:lnTo>
                        <a:pt x="1104" y="477"/>
                      </a:lnTo>
                      <a:lnTo>
                        <a:pt x="1100" y="471"/>
                      </a:lnTo>
                      <a:lnTo>
                        <a:pt x="1098" y="471"/>
                      </a:lnTo>
                      <a:lnTo>
                        <a:pt x="1098" y="669"/>
                      </a:lnTo>
                      <a:lnTo>
                        <a:pt x="1096" y="669"/>
                      </a:lnTo>
                      <a:lnTo>
                        <a:pt x="1088" y="671"/>
                      </a:lnTo>
                      <a:lnTo>
                        <a:pt x="1078" y="671"/>
                      </a:lnTo>
                      <a:lnTo>
                        <a:pt x="1064" y="671"/>
                      </a:lnTo>
                      <a:lnTo>
                        <a:pt x="1050" y="671"/>
                      </a:lnTo>
                      <a:lnTo>
                        <a:pt x="1036" y="665"/>
                      </a:lnTo>
                      <a:lnTo>
                        <a:pt x="1024" y="657"/>
                      </a:lnTo>
                      <a:lnTo>
                        <a:pt x="1014" y="645"/>
                      </a:lnTo>
                      <a:lnTo>
                        <a:pt x="998" y="607"/>
                      </a:lnTo>
                      <a:lnTo>
                        <a:pt x="990" y="571"/>
                      </a:lnTo>
                      <a:lnTo>
                        <a:pt x="988" y="543"/>
                      </a:lnTo>
                      <a:lnTo>
                        <a:pt x="988" y="533"/>
                      </a:lnTo>
                      <a:lnTo>
                        <a:pt x="988" y="375"/>
                      </a:lnTo>
                      <a:lnTo>
                        <a:pt x="948" y="375"/>
                      </a:lnTo>
                      <a:lnTo>
                        <a:pt x="948" y="485"/>
                      </a:lnTo>
                      <a:lnTo>
                        <a:pt x="641" y="485"/>
                      </a:lnTo>
                      <a:lnTo>
                        <a:pt x="641" y="303"/>
                      </a:lnTo>
                      <a:lnTo>
                        <a:pt x="643" y="303"/>
                      </a:lnTo>
                      <a:lnTo>
                        <a:pt x="649" y="307"/>
                      </a:lnTo>
                      <a:lnTo>
                        <a:pt x="661" y="309"/>
                      </a:lnTo>
                      <a:lnTo>
                        <a:pt x="677" y="311"/>
                      </a:lnTo>
                      <a:lnTo>
                        <a:pt x="700" y="313"/>
                      </a:lnTo>
                      <a:lnTo>
                        <a:pt x="728" y="311"/>
                      </a:lnTo>
                      <a:lnTo>
                        <a:pt x="760" y="307"/>
                      </a:lnTo>
                      <a:lnTo>
                        <a:pt x="798" y="299"/>
                      </a:lnTo>
                      <a:lnTo>
                        <a:pt x="834" y="285"/>
                      </a:lnTo>
                      <a:lnTo>
                        <a:pt x="866" y="271"/>
                      </a:lnTo>
                      <a:lnTo>
                        <a:pt x="892" y="253"/>
                      </a:lnTo>
                      <a:lnTo>
                        <a:pt x="912" y="235"/>
                      </a:lnTo>
                      <a:lnTo>
                        <a:pt x="928" y="219"/>
                      </a:lnTo>
                      <a:lnTo>
                        <a:pt x="940" y="207"/>
                      </a:lnTo>
                      <a:lnTo>
                        <a:pt x="946" y="199"/>
                      </a:lnTo>
                      <a:lnTo>
                        <a:pt x="948" y="195"/>
                      </a:lnTo>
                      <a:lnTo>
                        <a:pt x="948" y="373"/>
                      </a:lnTo>
                      <a:lnTo>
                        <a:pt x="988" y="373"/>
                      </a:lnTo>
                      <a:lnTo>
                        <a:pt x="988" y="149"/>
                      </a:lnTo>
                      <a:lnTo>
                        <a:pt x="990" y="149"/>
                      </a:lnTo>
                      <a:lnTo>
                        <a:pt x="998" y="153"/>
                      </a:lnTo>
                      <a:lnTo>
                        <a:pt x="1012" y="157"/>
                      </a:lnTo>
                      <a:lnTo>
                        <a:pt x="1028" y="163"/>
                      </a:lnTo>
                      <a:lnTo>
                        <a:pt x="1048" y="171"/>
                      </a:lnTo>
                      <a:lnTo>
                        <a:pt x="1070" y="183"/>
                      </a:lnTo>
                      <a:lnTo>
                        <a:pt x="1094" y="195"/>
                      </a:lnTo>
                      <a:lnTo>
                        <a:pt x="1122" y="209"/>
                      </a:lnTo>
                      <a:lnTo>
                        <a:pt x="1148" y="225"/>
                      </a:lnTo>
                      <a:lnTo>
                        <a:pt x="1176" y="243"/>
                      </a:lnTo>
                      <a:lnTo>
                        <a:pt x="1203" y="265"/>
                      </a:lnTo>
                      <a:lnTo>
                        <a:pt x="1231" y="287"/>
                      </a:lnTo>
                      <a:lnTo>
                        <a:pt x="1255" y="313"/>
                      </a:lnTo>
                      <a:lnTo>
                        <a:pt x="1279" y="339"/>
                      </a:lnTo>
                      <a:lnTo>
                        <a:pt x="1299" y="369"/>
                      </a:lnTo>
                      <a:lnTo>
                        <a:pt x="1315" y="401"/>
                      </a:lnTo>
                      <a:lnTo>
                        <a:pt x="1341" y="469"/>
                      </a:lnTo>
                      <a:lnTo>
                        <a:pt x="1355" y="537"/>
                      </a:lnTo>
                      <a:lnTo>
                        <a:pt x="1363" y="605"/>
                      </a:lnTo>
                      <a:lnTo>
                        <a:pt x="1363" y="665"/>
                      </a:lnTo>
                      <a:lnTo>
                        <a:pt x="1361" y="719"/>
                      </a:lnTo>
                      <a:lnTo>
                        <a:pt x="1357" y="761"/>
                      </a:lnTo>
                      <a:lnTo>
                        <a:pt x="1353" y="789"/>
                      </a:lnTo>
                      <a:lnTo>
                        <a:pt x="1351" y="799"/>
                      </a:lnTo>
                      <a:lnTo>
                        <a:pt x="1351" y="865"/>
                      </a:lnTo>
                      <a:lnTo>
                        <a:pt x="1381" y="857"/>
                      </a:lnTo>
                      <a:lnTo>
                        <a:pt x="1385" y="843"/>
                      </a:lnTo>
                      <a:lnTo>
                        <a:pt x="1391" y="805"/>
                      </a:lnTo>
                      <a:lnTo>
                        <a:pt x="1399" y="749"/>
                      </a:lnTo>
                      <a:lnTo>
                        <a:pt x="1403" y="679"/>
                      </a:lnTo>
                      <a:lnTo>
                        <a:pt x="1403" y="599"/>
                      </a:lnTo>
                      <a:lnTo>
                        <a:pt x="1393" y="515"/>
                      </a:lnTo>
                      <a:lnTo>
                        <a:pt x="1373" y="431"/>
                      </a:lnTo>
                      <a:lnTo>
                        <a:pt x="1335" y="353"/>
                      </a:lnTo>
                      <a:close/>
                    </a:path>
                  </a:pathLst>
                </a:custGeom>
                <a:solidFill>
                  <a:schemeClr val="hlink"/>
                </a:solidFill>
                <a:ln w="9525">
                  <a:solidFill>
                    <a:schemeClr val="hlink"/>
                  </a:solidFill>
                  <a:round/>
                  <a:headEnd/>
                  <a:tailEnd/>
                </a:ln>
              </p:spPr>
              <p:txBody>
                <a:bodyPr/>
                <a:lstStyle/>
                <a:p>
                  <a:endParaRPr lang="es-AR"/>
                </a:p>
              </p:txBody>
            </p:sp>
          </p:grpSp>
          <p:sp>
            <p:nvSpPr>
              <p:cNvPr id="57361" name="Line 17"/>
              <p:cNvSpPr>
                <a:spLocks noChangeShapeType="1"/>
              </p:cNvSpPr>
              <p:nvPr/>
            </p:nvSpPr>
            <p:spPr bwMode="auto">
              <a:xfrm flipV="1">
                <a:off x="684" y="1395"/>
                <a:ext cx="702" cy="702"/>
              </a:xfrm>
              <a:prstGeom prst="line">
                <a:avLst/>
              </a:prstGeom>
              <a:noFill/>
              <a:ln w="152400">
                <a:solidFill>
                  <a:schemeClr val="hlink"/>
                </a:solidFill>
                <a:miter lim="800000"/>
                <a:headEnd/>
                <a:tailEnd/>
              </a:ln>
              <a:effectLst/>
            </p:spPr>
            <p:txBody>
              <a:bodyPr wrap="none"/>
              <a:lstStyle/>
              <a:p>
                <a:endParaRPr lang="es-AR"/>
              </a:p>
            </p:txBody>
          </p:sp>
        </p:grpSp>
        <p:sp>
          <p:nvSpPr>
            <p:cNvPr id="57370" name="Line 26"/>
            <p:cNvSpPr>
              <a:spLocks noChangeShapeType="1"/>
            </p:cNvSpPr>
            <p:nvPr/>
          </p:nvSpPr>
          <p:spPr bwMode="auto">
            <a:xfrm>
              <a:off x="180" y="4056"/>
              <a:ext cx="2556" cy="0"/>
            </a:xfrm>
            <a:prstGeom prst="line">
              <a:avLst/>
            </a:prstGeom>
            <a:noFill/>
            <a:ln w="28575">
              <a:solidFill>
                <a:schemeClr val="hlink"/>
              </a:solidFill>
              <a:miter lim="800000"/>
              <a:headEnd/>
              <a:tailEnd/>
            </a:ln>
            <a:effectLst/>
          </p:spPr>
          <p:txBody>
            <a:bodyPr wrap="none"/>
            <a:lstStyle/>
            <a:p>
              <a:endParaRPr lang="es-AR"/>
            </a:p>
          </p:txBody>
        </p:sp>
      </p:grpSp>
      <p:sp>
        <p:nvSpPr>
          <p:cNvPr id="57362" name="Line 18"/>
          <p:cNvSpPr>
            <a:spLocks noChangeShapeType="1"/>
          </p:cNvSpPr>
          <p:nvPr/>
        </p:nvSpPr>
        <p:spPr bwMode="auto">
          <a:xfrm flipH="1">
            <a:off x="457200" y="2743200"/>
            <a:ext cx="3929063" cy="0"/>
          </a:xfrm>
          <a:prstGeom prst="line">
            <a:avLst/>
          </a:prstGeom>
          <a:noFill/>
          <a:ln w="28575">
            <a:solidFill>
              <a:schemeClr val="tx1"/>
            </a:solidFill>
            <a:miter lim="800000"/>
            <a:headEnd type="triangle" w="med" len="med"/>
            <a:tailEnd/>
          </a:ln>
          <a:effectLst/>
        </p:spPr>
        <p:txBody>
          <a:bodyPr wrap="none"/>
          <a:lstStyle/>
          <a:p>
            <a:endParaRPr lang="es-AR"/>
          </a:p>
        </p:txBody>
      </p:sp>
      <p:grpSp>
        <p:nvGrpSpPr>
          <p:cNvPr id="57364" name="Group 20"/>
          <p:cNvGrpSpPr>
            <a:grpSpLocks/>
          </p:cNvGrpSpPr>
          <p:nvPr/>
        </p:nvGrpSpPr>
        <p:grpSpPr bwMode="auto">
          <a:xfrm>
            <a:off x="2260600" y="2308225"/>
            <a:ext cx="700088" cy="828675"/>
            <a:chOff x="1665" y="1314"/>
            <a:chExt cx="441" cy="522"/>
          </a:xfrm>
        </p:grpSpPr>
        <p:sp>
          <p:nvSpPr>
            <p:cNvPr id="57365" name="Line 21"/>
            <p:cNvSpPr>
              <a:spLocks noChangeShapeType="1"/>
            </p:cNvSpPr>
            <p:nvPr/>
          </p:nvSpPr>
          <p:spPr bwMode="auto">
            <a:xfrm flipV="1">
              <a:off x="1899" y="1314"/>
              <a:ext cx="0" cy="162"/>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7366" name="Line 22"/>
            <p:cNvSpPr>
              <a:spLocks noChangeShapeType="1"/>
            </p:cNvSpPr>
            <p:nvPr/>
          </p:nvSpPr>
          <p:spPr bwMode="auto">
            <a:xfrm>
              <a:off x="1899" y="1656"/>
              <a:ext cx="0" cy="180"/>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7367" name="Line 23"/>
            <p:cNvSpPr>
              <a:spLocks noChangeShapeType="1"/>
            </p:cNvSpPr>
            <p:nvPr/>
          </p:nvSpPr>
          <p:spPr bwMode="auto">
            <a:xfrm flipV="1">
              <a:off x="1944" y="1418"/>
              <a:ext cx="162" cy="94"/>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7368" name="Line 24"/>
            <p:cNvSpPr>
              <a:spLocks noChangeShapeType="1"/>
            </p:cNvSpPr>
            <p:nvPr/>
          </p:nvSpPr>
          <p:spPr bwMode="auto">
            <a:xfrm flipH="1" flipV="1">
              <a:off x="1665" y="1435"/>
              <a:ext cx="117" cy="68"/>
            </a:xfrm>
            <a:prstGeom prst="line">
              <a:avLst/>
            </a:prstGeom>
            <a:noFill/>
            <a:ln w="28575">
              <a:solidFill>
                <a:srgbClr val="FF3300"/>
              </a:solidFill>
              <a:miter lim="800000"/>
              <a:headEnd/>
              <a:tailEnd type="triangle" w="med" len="med"/>
            </a:ln>
            <a:effectLst/>
          </p:spPr>
          <p:txBody>
            <a:bodyPr wrap="none"/>
            <a:lstStyle/>
            <a:p>
              <a:endParaRPr lang="es-AR"/>
            </a:p>
          </p:txBody>
        </p:sp>
        <p:sp>
          <p:nvSpPr>
            <p:cNvPr id="57369" name="Line 25"/>
            <p:cNvSpPr>
              <a:spLocks noChangeShapeType="1"/>
            </p:cNvSpPr>
            <p:nvPr/>
          </p:nvSpPr>
          <p:spPr bwMode="auto">
            <a:xfrm>
              <a:off x="1962" y="1656"/>
              <a:ext cx="144" cy="83"/>
            </a:xfrm>
            <a:prstGeom prst="line">
              <a:avLst/>
            </a:prstGeom>
            <a:noFill/>
            <a:ln w="28575">
              <a:solidFill>
                <a:srgbClr val="FF3300"/>
              </a:solidFill>
              <a:miter lim="800000"/>
              <a:headEnd/>
              <a:tailEnd type="triangle" w="med" len="med"/>
            </a:ln>
            <a:effectLst/>
          </p:spPr>
          <p:txBody>
            <a:bodyPr wrap="none"/>
            <a:lstStyle/>
            <a:p>
              <a:endParaRPr lang="es-AR"/>
            </a:p>
          </p:txBody>
        </p:sp>
      </p:grpSp>
      <p:sp>
        <p:nvSpPr>
          <p:cNvPr id="57372" name="Freeform 28"/>
          <p:cNvSpPr>
            <a:spLocks/>
          </p:cNvSpPr>
          <p:nvPr/>
        </p:nvSpPr>
        <p:spPr bwMode="auto">
          <a:xfrm>
            <a:off x="557213" y="2819400"/>
            <a:ext cx="1814512" cy="3698875"/>
          </a:xfrm>
          <a:custGeom>
            <a:avLst/>
            <a:gdLst/>
            <a:ahLst/>
            <a:cxnLst>
              <a:cxn ang="0">
                <a:pos x="0" y="0"/>
              </a:cxn>
              <a:cxn ang="0">
                <a:pos x="1053" y="0"/>
              </a:cxn>
              <a:cxn ang="0">
                <a:pos x="450" y="603"/>
              </a:cxn>
              <a:cxn ang="0">
                <a:pos x="738" y="1101"/>
              </a:cxn>
              <a:cxn ang="0">
                <a:pos x="873" y="1179"/>
              </a:cxn>
              <a:cxn ang="0">
                <a:pos x="1008" y="1179"/>
              </a:cxn>
              <a:cxn ang="0">
                <a:pos x="1143" y="1683"/>
              </a:cxn>
              <a:cxn ang="0">
                <a:pos x="954" y="2010"/>
              </a:cxn>
              <a:cxn ang="0">
                <a:pos x="954" y="2520"/>
              </a:cxn>
              <a:cxn ang="0">
                <a:pos x="27" y="2520"/>
              </a:cxn>
            </a:cxnLst>
            <a:rect l="0" t="0" r="r" b="b"/>
            <a:pathLst>
              <a:path w="1143" h="2520">
                <a:moveTo>
                  <a:pt x="0" y="0"/>
                </a:moveTo>
                <a:lnTo>
                  <a:pt x="1053" y="0"/>
                </a:lnTo>
                <a:lnTo>
                  <a:pt x="450" y="603"/>
                </a:lnTo>
                <a:lnTo>
                  <a:pt x="738" y="1101"/>
                </a:lnTo>
                <a:lnTo>
                  <a:pt x="873" y="1179"/>
                </a:lnTo>
                <a:lnTo>
                  <a:pt x="1008" y="1179"/>
                </a:lnTo>
                <a:lnTo>
                  <a:pt x="1143" y="1683"/>
                </a:lnTo>
                <a:lnTo>
                  <a:pt x="954" y="2010"/>
                </a:lnTo>
                <a:lnTo>
                  <a:pt x="954" y="2520"/>
                </a:lnTo>
                <a:lnTo>
                  <a:pt x="27" y="2520"/>
                </a:ln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grpSp>
        <p:nvGrpSpPr>
          <p:cNvPr id="57410" name="Group 66"/>
          <p:cNvGrpSpPr>
            <a:grpSpLocks/>
          </p:cNvGrpSpPr>
          <p:nvPr/>
        </p:nvGrpSpPr>
        <p:grpSpPr bwMode="auto">
          <a:xfrm>
            <a:off x="4852988" y="3081338"/>
            <a:ext cx="2770187" cy="3319462"/>
            <a:chOff x="3057" y="1941"/>
            <a:chExt cx="1745" cy="2091"/>
          </a:xfrm>
        </p:grpSpPr>
        <p:sp>
          <p:nvSpPr>
            <p:cNvPr id="57376" name="Freeform 32"/>
            <p:cNvSpPr>
              <a:spLocks/>
            </p:cNvSpPr>
            <p:nvPr/>
          </p:nvSpPr>
          <p:spPr bwMode="auto">
            <a:xfrm>
              <a:off x="3234" y="1941"/>
              <a:ext cx="516" cy="324"/>
            </a:xfrm>
            <a:custGeom>
              <a:avLst/>
              <a:gdLst/>
              <a:ahLst/>
              <a:cxnLst>
                <a:cxn ang="0">
                  <a:pos x="8" y="285"/>
                </a:cxn>
                <a:cxn ang="0">
                  <a:pos x="0" y="240"/>
                </a:cxn>
                <a:cxn ang="0">
                  <a:pos x="1" y="195"/>
                </a:cxn>
                <a:cxn ang="0">
                  <a:pos x="11" y="154"/>
                </a:cxn>
                <a:cxn ang="0">
                  <a:pos x="30" y="114"/>
                </a:cxn>
                <a:cxn ang="0">
                  <a:pos x="55" y="78"/>
                </a:cxn>
                <a:cxn ang="0">
                  <a:pos x="87" y="48"/>
                </a:cxn>
                <a:cxn ang="0">
                  <a:pos x="123" y="25"/>
                </a:cxn>
                <a:cxn ang="0">
                  <a:pos x="167" y="8"/>
                </a:cxn>
                <a:cxn ang="0">
                  <a:pos x="190" y="3"/>
                </a:cxn>
                <a:cxn ang="0">
                  <a:pos x="212" y="0"/>
                </a:cxn>
                <a:cxn ang="0">
                  <a:pos x="235" y="0"/>
                </a:cxn>
                <a:cxn ang="0">
                  <a:pos x="257" y="2"/>
                </a:cxn>
                <a:cxn ang="0">
                  <a:pos x="279" y="7"/>
                </a:cxn>
                <a:cxn ang="0">
                  <a:pos x="300" y="12"/>
                </a:cxn>
                <a:cxn ang="0">
                  <a:pos x="320" y="20"/>
                </a:cxn>
                <a:cxn ang="0">
                  <a:pos x="339" y="30"/>
                </a:cxn>
                <a:cxn ang="0">
                  <a:pos x="357" y="42"/>
                </a:cxn>
                <a:cxn ang="0">
                  <a:pos x="375" y="55"/>
                </a:cxn>
                <a:cxn ang="0">
                  <a:pos x="390" y="70"/>
                </a:cxn>
                <a:cxn ang="0">
                  <a:pos x="405" y="87"/>
                </a:cxn>
                <a:cxn ang="0">
                  <a:pos x="417" y="105"/>
                </a:cxn>
                <a:cxn ang="0">
                  <a:pos x="429" y="124"/>
                </a:cxn>
                <a:cxn ang="0">
                  <a:pos x="439" y="145"/>
                </a:cxn>
                <a:cxn ang="0">
                  <a:pos x="446" y="167"/>
                </a:cxn>
                <a:cxn ang="0">
                  <a:pos x="516" y="197"/>
                </a:cxn>
                <a:cxn ang="0">
                  <a:pos x="514" y="197"/>
                </a:cxn>
                <a:cxn ang="0">
                  <a:pos x="509" y="199"/>
                </a:cxn>
                <a:cxn ang="0">
                  <a:pos x="501" y="200"/>
                </a:cxn>
                <a:cxn ang="0">
                  <a:pos x="491" y="204"/>
                </a:cxn>
                <a:cxn ang="0">
                  <a:pos x="477" y="207"/>
                </a:cxn>
                <a:cxn ang="0">
                  <a:pos x="461" y="212"/>
                </a:cxn>
                <a:cxn ang="0">
                  <a:pos x="444" y="217"/>
                </a:cxn>
                <a:cxn ang="0">
                  <a:pos x="426" y="222"/>
                </a:cxn>
                <a:cxn ang="0">
                  <a:pos x="404" y="227"/>
                </a:cxn>
                <a:cxn ang="0">
                  <a:pos x="384" y="232"/>
                </a:cxn>
                <a:cxn ang="0">
                  <a:pos x="360" y="239"/>
                </a:cxn>
                <a:cxn ang="0">
                  <a:pos x="339" y="245"/>
                </a:cxn>
                <a:cxn ang="0">
                  <a:pos x="315" y="250"/>
                </a:cxn>
                <a:cxn ang="0">
                  <a:pos x="292" y="257"/>
                </a:cxn>
                <a:cxn ang="0">
                  <a:pos x="270" y="264"/>
                </a:cxn>
                <a:cxn ang="0">
                  <a:pos x="249" y="269"/>
                </a:cxn>
                <a:cxn ang="0">
                  <a:pos x="205" y="280"/>
                </a:cxn>
                <a:cxn ang="0">
                  <a:pos x="163" y="290"/>
                </a:cxn>
                <a:cxn ang="0">
                  <a:pos x="125" y="300"/>
                </a:cxn>
                <a:cxn ang="0">
                  <a:pos x="88" y="309"/>
                </a:cxn>
                <a:cxn ang="0">
                  <a:pos x="58" y="315"/>
                </a:cxn>
                <a:cxn ang="0">
                  <a:pos x="33" y="320"/>
                </a:cxn>
                <a:cxn ang="0">
                  <a:pos x="18" y="322"/>
                </a:cxn>
                <a:cxn ang="0">
                  <a:pos x="13" y="324"/>
                </a:cxn>
                <a:cxn ang="0">
                  <a:pos x="8" y="285"/>
                </a:cxn>
              </a:cxnLst>
              <a:rect l="0" t="0" r="r" b="b"/>
              <a:pathLst>
                <a:path w="516" h="324">
                  <a:moveTo>
                    <a:pt x="8" y="285"/>
                  </a:moveTo>
                  <a:lnTo>
                    <a:pt x="0" y="240"/>
                  </a:lnTo>
                  <a:lnTo>
                    <a:pt x="1" y="195"/>
                  </a:lnTo>
                  <a:lnTo>
                    <a:pt x="11" y="154"/>
                  </a:lnTo>
                  <a:lnTo>
                    <a:pt x="30" y="114"/>
                  </a:lnTo>
                  <a:lnTo>
                    <a:pt x="55" y="78"/>
                  </a:lnTo>
                  <a:lnTo>
                    <a:pt x="87" y="48"/>
                  </a:lnTo>
                  <a:lnTo>
                    <a:pt x="123" y="25"/>
                  </a:lnTo>
                  <a:lnTo>
                    <a:pt x="167" y="8"/>
                  </a:lnTo>
                  <a:lnTo>
                    <a:pt x="190" y="3"/>
                  </a:lnTo>
                  <a:lnTo>
                    <a:pt x="212" y="0"/>
                  </a:lnTo>
                  <a:lnTo>
                    <a:pt x="235" y="0"/>
                  </a:lnTo>
                  <a:lnTo>
                    <a:pt x="257" y="2"/>
                  </a:lnTo>
                  <a:lnTo>
                    <a:pt x="279" y="7"/>
                  </a:lnTo>
                  <a:lnTo>
                    <a:pt x="300" y="12"/>
                  </a:lnTo>
                  <a:lnTo>
                    <a:pt x="320" y="20"/>
                  </a:lnTo>
                  <a:lnTo>
                    <a:pt x="339" y="30"/>
                  </a:lnTo>
                  <a:lnTo>
                    <a:pt x="357" y="42"/>
                  </a:lnTo>
                  <a:lnTo>
                    <a:pt x="375" y="55"/>
                  </a:lnTo>
                  <a:lnTo>
                    <a:pt x="390" y="70"/>
                  </a:lnTo>
                  <a:lnTo>
                    <a:pt x="405" y="87"/>
                  </a:lnTo>
                  <a:lnTo>
                    <a:pt x="417" y="105"/>
                  </a:lnTo>
                  <a:lnTo>
                    <a:pt x="429" y="124"/>
                  </a:lnTo>
                  <a:lnTo>
                    <a:pt x="439" y="145"/>
                  </a:lnTo>
                  <a:lnTo>
                    <a:pt x="446" y="167"/>
                  </a:lnTo>
                  <a:lnTo>
                    <a:pt x="516" y="197"/>
                  </a:lnTo>
                  <a:lnTo>
                    <a:pt x="514" y="197"/>
                  </a:lnTo>
                  <a:lnTo>
                    <a:pt x="509" y="199"/>
                  </a:lnTo>
                  <a:lnTo>
                    <a:pt x="501" y="200"/>
                  </a:lnTo>
                  <a:lnTo>
                    <a:pt x="491" y="204"/>
                  </a:lnTo>
                  <a:lnTo>
                    <a:pt x="477" y="207"/>
                  </a:lnTo>
                  <a:lnTo>
                    <a:pt x="461" y="212"/>
                  </a:lnTo>
                  <a:lnTo>
                    <a:pt x="444" y="217"/>
                  </a:lnTo>
                  <a:lnTo>
                    <a:pt x="426" y="222"/>
                  </a:lnTo>
                  <a:lnTo>
                    <a:pt x="404" y="227"/>
                  </a:lnTo>
                  <a:lnTo>
                    <a:pt x="384" y="232"/>
                  </a:lnTo>
                  <a:lnTo>
                    <a:pt x="360" y="239"/>
                  </a:lnTo>
                  <a:lnTo>
                    <a:pt x="339" y="245"/>
                  </a:lnTo>
                  <a:lnTo>
                    <a:pt x="315" y="250"/>
                  </a:lnTo>
                  <a:lnTo>
                    <a:pt x="292" y="257"/>
                  </a:lnTo>
                  <a:lnTo>
                    <a:pt x="270" y="264"/>
                  </a:lnTo>
                  <a:lnTo>
                    <a:pt x="249" y="269"/>
                  </a:lnTo>
                  <a:lnTo>
                    <a:pt x="205" y="280"/>
                  </a:lnTo>
                  <a:lnTo>
                    <a:pt x="163" y="290"/>
                  </a:lnTo>
                  <a:lnTo>
                    <a:pt x="125" y="300"/>
                  </a:lnTo>
                  <a:lnTo>
                    <a:pt x="88" y="309"/>
                  </a:lnTo>
                  <a:lnTo>
                    <a:pt x="58" y="315"/>
                  </a:lnTo>
                  <a:lnTo>
                    <a:pt x="33" y="320"/>
                  </a:lnTo>
                  <a:lnTo>
                    <a:pt x="18" y="322"/>
                  </a:lnTo>
                  <a:lnTo>
                    <a:pt x="13" y="324"/>
                  </a:lnTo>
                  <a:lnTo>
                    <a:pt x="8" y="285"/>
                  </a:lnTo>
                  <a:close/>
                </a:path>
              </a:pathLst>
            </a:custGeom>
            <a:solidFill>
              <a:schemeClr val="hlink"/>
            </a:solidFill>
            <a:ln w="9525">
              <a:noFill/>
              <a:round/>
              <a:headEnd/>
              <a:tailEnd/>
            </a:ln>
          </p:spPr>
          <p:txBody>
            <a:bodyPr/>
            <a:lstStyle/>
            <a:p>
              <a:endParaRPr lang="es-AR"/>
            </a:p>
          </p:txBody>
        </p:sp>
        <p:sp>
          <p:nvSpPr>
            <p:cNvPr id="57377" name="Freeform 33"/>
            <p:cNvSpPr>
              <a:spLocks/>
            </p:cNvSpPr>
            <p:nvPr/>
          </p:nvSpPr>
          <p:spPr bwMode="auto">
            <a:xfrm>
              <a:off x="3285" y="2211"/>
              <a:ext cx="473" cy="306"/>
            </a:xfrm>
            <a:custGeom>
              <a:avLst/>
              <a:gdLst/>
              <a:ahLst/>
              <a:cxnLst>
                <a:cxn ang="0">
                  <a:pos x="408" y="112"/>
                </a:cxn>
                <a:cxn ang="0">
                  <a:pos x="405" y="144"/>
                </a:cxn>
                <a:cxn ang="0">
                  <a:pos x="396" y="174"/>
                </a:cxn>
                <a:cxn ang="0">
                  <a:pos x="383" y="202"/>
                </a:cxn>
                <a:cxn ang="0">
                  <a:pos x="365" y="227"/>
                </a:cxn>
                <a:cxn ang="0">
                  <a:pos x="343" y="251"/>
                </a:cxn>
                <a:cxn ang="0">
                  <a:pos x="318" y="271"/>
                </a:cxn>
                <a:cxn ang="0">
                  <a:pos x="289" y="287"/>
                </a:cxn>
                <a:cxn ang="0">
                  <a:pos x="258" y="299"/>
                </a:cxn>
                <a:cxn ang="0">
                  <a:pos x="218" y="306"/>
                </a:cxn>
                <a:cxn ang="0">
                  <a:pos x="177" y="304"/>
                </a:cxn>
                <a:cxn ang="0">
                  <a:pos x="139" y="294"/>
                </a:cxn>
                <a:cxn ang="0">
                  <a:pos x="102" y="279"/>
                </a:cxn>
                <a:cxn ang="0">
                  <a:pos x="71" y="256"/>
                </a:cxn>
                <a:cxn ang="0">
                  <a:pos x="44" y="227"/>
                </a:cxn>
                <a:cxn ang="0">
                  <a:pos x="22" y="194"/>
                </a:cxn>
                <a:cxn ang="0">
                  <a:pos x="7" y="156"/>
                </a:cxn>
                <a:cxn ang="0">
                  <a:pos x="4" y="141"/>
                </a:cxn>
                <a:cxn ang="0">
                  <a:pos x="2" y="126"/>
                </a:cxn>
                <a:cxn ang="0">
                  <a:pos x="0" y="112"/>
                </a:cxn>
                <a:cxn ang="0">
                  <a:pos x="0" y="97"/>
                </a:cxn>
                <a:cxn ang="0">
                  <a:pos x="20" y="94"/>
                </a:cxn>
                <a:cxn ang="0">
                  <a:pos x="42" y="89"/>
                </a:cxn>
                <a:cxn ang="0">
                  <a:pos x="64" y="84"/>
                </a:cxn>
                <a:cxn ang="0">
                  <a:pos x="89" y="77"/>
                </a:cxn>
                <a:cxn ang="0">
                  <a:pos x="114" y="72"/>
                </a:cxn>
                <a:cxn ang="0">
                  <a:pos x="139" y="65"/>
                </a:cxn>
                <a:cxn ang="0">
                  <a:pos x="166" y="59"/>
                </a:cxn>
                <a:cxn ang="0">
                  <a:pos x="191" y="52"/>
                </a:cxn>
                <a:cxn ang="0">
                  <a:pos x="214" y="45"/>
                </a:cxn>
                <a:cxn ang="0">
                  <a:pos x="239" y="39"/>
                </a:cxn>
                <a:cxn ang="0">
                  <a:pos x="263" y="32"/>
                </a:cxn>
                <a:cxn ang="0">
                  <a:pos x="288" y="25"/>
                </a:cxn>
                <a:cxn ang="0">
                  <a:pos x="313" y="19"/>
                </a:cxn>
                <a:cxn ang="0">
                  <a:pos x="336" y="12"/>
                </a:cxn>
                <a:cxn ang="0">
                  <a:pos x="360" y="7"/>
                </a:cxn>
                <a:cxn ang="0">
                  <a:pos x="381" y="0"/>
                </a:cxn>
                <a:cxn ang="0">
                  <a:pos x="473" y="85"/>
                </a:cxn>
                <a:cxn ang="0">
                  <a:pos x="408" y="112"/>
                </a:cxn>
              </a:cxnLst>
              <a:rect l="0" t="0" r="r" b="b"/>
              <a:pathLst>
                <a:path w="473" h="306">
                  <a:moveTo>
                    <a:pt x="408" y="112"/>
                  </a:moveTo>
                  <a:lnTo>
                    <a:pt x="405" y="144"/>
                  </a:lnTo>
                  <a:lnTo>
                    <a:pt x="396" y="174"/>
                  </a:lnTo>
                  <a:lnTo>
                    <a:pt x="383" y="202"/>
                  </a:lnTo>
                  <a:lnTo>
                    <a:pt x="365" y="227"/>
                  </a:lnTo>
                  <a:lnTo>
                    <a:pt x="343" y="251"/>
                  </a:lnTo>
                  <a:lnTo>
                    <a:pt x="318" y="271"/>
                  </a:lnTo>
                  <a:lnTo>
                    <a:pt x="289" y="287"/>
                  </a:lnTo>
                  <a:lnTo>
                    <a:pt x="258" y="299"/>
                  </a:lnTo>
                  <a:lnTo>
                    <a:pt x="218" y="306"/>
                  </a:lnTo>
                  <a:lnTo>
                    <a:pt x="177" y="304"/>
                  </a:lnTo>
                  <a:lnTo>
                    <a:pt x="139" y="294"/>
                  </a:lnTo>
                  <a:lnTo>
                    <a:pt x="102" y="279"/>
                  </a:lnTo>
                  <a:lnTo>
                    <a:pt x="71" y="256"/>
                  </a:lnTo>
                  <a:lnTo>
                    <a:pt x="44" y="227"/>
                  </a:lnTo>
                  <a:lnTo>
                    <a:pt x="22" y="194"/>
                  </a:lnTo>
                  <a:lnTo>
                    <a:pt x="7" y="156"/>
                  </a:lnTo>
                  <a:lnTo>
                    <a:pt x="4" y="141"/>
                  </a:lnTo>
                  <a:lnTo>
                    <a:pt x="2" y="126"/>
                  </a:lnTo>
                  <a:lnTo>
                    <a:pt x="0" y="112"/>
                  </a:lnTo>
                  <a:lnTo>
                    <a:pt x="0" y="97"/>
                  </a:lnTo>
                  <a:lnTo>
                    <a:pt x="20" y="94"/>
                  </a:lnTo>
                  <a:lnTo>
                    <a:pt x="42" y="89"/>
                  </a:lnTo>
                  <a:lnTo>
                    <a:pt x="64" y="84"/>
                  </a:lnTo>
                  <a:lnTo>
                    <a:pt x="89" y="77"/>
                  </a:lnTo>
                  <a:lnTo>
                    <a:pt x="114" y="72"/>
                  </a:lnTo>
                  <a:lnTo>
                    <a:pt x="139" y="65"/>
                  </a:lnTo>
                  <a:lnTo>
                    <a:pt x="166" y="59"/>
                  </a:lnTo>
                  <a:lnTo>
                    <a:pt x="191" y="52"/>
                  </a:lnTo>
                  <a:lnTo>
                    <a:pt x="214" y="45"/>
                  </a:lnTo>
                  <a:lnTo>
                    <a:pt x="239" y="39"/>
                  </a:lnTo>
                  <a:lnTo>
                    <a:pt x="263" y="32"/>
                  </a:lnTo>
                  <a:lnTo>
                    <a:pt x="288" y="25"/>
                  </a:lnTo>
                  <a:lnTo>
                    <a:pt x="313" y="19"/>
                  </a:lnTo>
                  <a:lnTo>
                    <a:pt x="336" y="12"/>
                  </a:lnTo>
                  <a:lnTo>
                    <a:pt x="360" y="7"/>
                  </a:lnTo>
                  <a:lnTo>
                    <a:pt x="381" y="0"/>
                  </a:lnTo>
                  <a:lnTo>
                    <a:pt x="473" y="85"/>
                  </a:lnTo>
                  <a:lnTo>
                    <a:pt x="408" y="112"/>
                  </a:lnTo>
                  <a:close/>
                </a:path>
              </a:pathLst>
            </a:custGeom>
            <a:solidFill>
              <a:schemeClr val="hlink"/>
            </a:solidFill>
            <a:ln w="9525">
              <a:noFill/>
              <a:round/>
              <a:headEnd/>
              <a:tailEnd/>
            </a:ln>
          </p:spPr>
          <p:txBody>
            <a:bodyPr/>
            <a:lstStyle/>
            <a:p>
              <a:endParaRPr lang="es-AR"/>
            </a:p>
          </p:txBody>
        </p:sp>
        <p:sp>
          <p:nvSpPr>
            <p:cNvPr id="57380" name="Freeform 36"/>
            <p:cNvSpPr>
              <a:spLocks/>
            </p:cNvSpPr>
            <p:nvPr/>
          </p:nvSpPr>
          <p:spPr bwMode="auto">
            <a:xfrm>
              <a:off x="4241" y="2824"/>
              <a:ext cx="561" cy="255"/>
            </a:xfrm>
            <a:custGeom>
              <a:avLst/>
              <a:gdLst/>
              <a:ahLst/>
              <a:cxnLst>
                <a:cxn ang="0">
                  <a:pos x="118" y="0"/>
                </a:cxn>
                <a:cxn ang="0">
                  <a:pos x="137" y="25"/>
                </a:cxn>
                <a:cxn ang="0">
                  <a:pos x="133" y="32"/>
                </a:cxn>
                <a:cxn ang="0">
                  <a:pos x="127" y="45"/>
                </a:cxn>
                <a:cxn ang="0">
                  <a:pos x="123" y="62"/>
                </a:cxn>
                <a:cxn ang="0">
                  <a:pos x="128" y="72"/>
                </a:cxn>
                <a:cxn ang="0">
                  <a:pos x="292" y="72"/>
                </a:cxn>
                <a:cxn ang="0">
                  <a:pos x="292" y="95"/>
                </a:cxn>
                <a:cxn ang="0">
                  <a:pos x="561" y="95"/>
                </a:cxn>
                <a:cxn ang="0">
                  <a:pos x="561" y="123"/>
                </a:cxn>
                <a:cxn ang="0">
                  <a:pos x="292" y="123"/>
                </a:cxn>
                <a:cxn ang="0">
                  <a:pos x="292" y="147"/>
                </a:cxn>
                <a:cxn ang="0">
                  <a:pos x="237" y="147"/>
                </a:cxn>
                <a:cxn ang="0">
                  <a:pos x="240" y="165"/>
                </a:cxn>
                <a:cxn ang="0">
                  <a:pos x="235" y="183"/>
                </a:cxn>
                <a:cxn ang="0">
                  <a:pos x="225" y="200"/>
                </a:cxn>
                <a:cxn ang="0">
                  <a:pos x="212" y="217"/>
                </a:cxn>
                <a:cxn ang="0">
                  <a:pos x="195" y="230"/>
                </a:cxn>
                <a:cxn ang="0">
                  <a:pos x="178" y="243"/>
                </a:cxn>
                <a:cxn ang="0">
                  <a:pos x="163" y="250"/>
                </a:cxn>
                <a:cxn ang="0">
                  <a:pos x="152" y="255"/>
                </a:cxn>
                <a:cxn ang="0">
                  <a:pos x="137" y="255"/>
                </a:cxn>
                <a:cxn ang="0">
                  <a:pos x="117" y="253"/>
                </a:cxn>
                <a:cxn ang="0">
                  <a:pos x="92" y="248"/>
                </a:cxn>
                <a:cxn ang="0">
                  <a:pos x="65" y="243"/>
                </a:cxn>
                <a:cxn ang="0">
                  <a:pos x="40" y="237"/>
                </a:cxn>
                <a:cxn ang="0">
                  <a:pos x="20" y="232"/>
                </a:cxn>
                <a:cxn ang="0">
                  <a:pos x="5" y="228"/>
                </a:cxn>
                <a:cxn ang="0">
                  <a:pos x="0" y="227"/>
                </a:cxn>
                <a:cxn ang="0">
                  <a:pos x="0" y="38"/>
                </a:cxn>
                <a:cxn ang="0">
                  <a:pos x="118" y="0"/>
                </a:cxn>
              </a:cxnLst>
              <a:rect l="0" t="0" r="r" b="b"/>
              <a:pathLst>
                <a:path w="561" h="255">
                  <a:moveTo>
                    <a:pt x="118" y="0"/>
                  </a:moveTo>
                  <a:lnTo>
                    <a:pt x="137" y="25"/>
                  </a:lnTo>
                  <a:lnTo>
                    <a:pt x="133" y="32"/>
                  </a:lnTo>
                  <a:lnTo>
                    <a:pt x="127" y="45"/>
                  </a:lnTo>
                  <a:lnTo>
                    <a:pt x="123" y="62"/>
                  </a:lnTo>
                  <a:lnTo>
                    <a:pt x="128" y="72"/>
                  </a:lnTo>
                  <a:lnTo>
                    <a:pt x="292" y="72"/>
                  </a:lnTo>
                  <a:lnTo>
                    <a:pt x="292" y="95"/>
                  </a:lnTo>
                  <a:lnTo>
                    <a:pt x="561" y="95"/>
                  </a:lnTo>
                  <a:lnTo>
                    <a:pt x="561" y="123"/>
                  </a:lnTo>
                  <a:lnTo>
                    <a:pt x="292" y="123"/>
                  </a:lnTo>
                  <a:lnTo>
                    <a:pt x="292" y="147"/>
                  </a:lnTo>
                  <a:lnTo>
                    <a:pt x="237" y="147"/>
                  </a:lnTo>
                  <a:lnTo>
                    <a:pt x="240" y="165"/>
                  </a:lnTo>
                  <a:lnTo>
                    <a:pt x="235" y="183"/>
                  </a:lnTo>
                  <a:lnTo>
                    <a:pt x="225" y="200"/>
                  </a:lnTo>
                  <a:lnTo>
                    <a:pt x="212" y="217"/>
                  </a:lnTo>
                  <a:lnTo>
                    <a:pt x="195" y="230"/>
                  </a:lnTo>
                  <a:lnTo>
                    <a:pt x="178" y="243"/>
                  </a:lnTo>
                  <a:lnTo>
                    <a:pt x="163" y="250"/>
                  </a:lnTo>
                  <a:lnTo>
                    <a:pt x="152" y="255"/>
                  </a:lnTo>
                  <a:lnTo>
                    <a:pt x="137" y="255"/>
                  </a:lnTo>
                  <a:lnTo>
                    <a:pt x="117" y="253"/>
                  </a:lnTo>
                  <a:lnTo>
                    <a:pt x="92" y="248"/>
                  </a:lnTo>
                  <a:lnTo>
                    <a:pt x="65" y="243"/>
                  </a:lnTo>
                  <a:lnTo>
                    <a:pt x="40" y="237"/>
                  </a:lnTo>
                  <a:lnTo>
                    <a:pt x="20" y="232"/>
                  </a:lnTo>
                  <a:lnTo>
                    <a:pt x="5" y="228"/>
                  </a:lnTo>
                  <a:lnTo>
                    <a:pt x="0" y="227"/>
                  </a:lnTo>
                  <a:lnTo>
                    <a:pt x="0" y="38"/>
                  </a:lnTo>
                  <a:lnTo>
                    <a:pt x="118" y="0"/>
                  </a:lnTo>
                  <a:close/>
                </a:path>
              </a:pathLst>
            </a:custGeom>
            <a:solidFill>
              <a:schemeClr val="hlink"/>
            </a:solidFill>
            <a:ln w="9525">
              <a:noFill/>
              <a:round/>
              <a:headEnd/>
              <a:tailEnd/>
            </a:ln>
          </p:spPr>
          <p:txBody>
            <a:bodyPr/>
            <a:lstStyle/>
            <a:p>
              <a:endParaRPr lang="es-AR"/>
            </a:p>
          </p:txBody>
        </p:sp>
        <p:sp>
          <p:nvSpPr>
            <p:cNvPr id="57381" name="Freeform 37"/>
            <p:cNvSpPr>
              <a:spLocks/>
            </p:cNvSpPr>
            <p:nvPr/>
          </p:nvSpPr>
          <p:spPr bwMode="auto">
            <a:xfrm>
              <a:off x="3568" y="3233"/>
              <a:ext cx="190" cy="470"/>
            </a:xfrm>
            <a:custGeom>
              <a:avLst/>
              <a:gdLst/>
              <a:ahLst/>
              <a:cxnLst>
                <a:cxn ang="0">
                  <a:pos x="10" y="470"/>
                </a:cxn>
                <a:cxn ang="0">
                  <a:pos x="8" y="449"/>
                </a:cxn>
                <a:cxn ang="0">
                  <a:pos x="6" y="429"/>
                </a:cxn>
                <a:cxn ang="0">
                  <a:pos x="3" y="409"/>
                </a:cxn>
                <a:cxn ang="0">
                  <a:pos x="0" y="390"/>
                </a:cxn>
                <a:cxn ang="0">
                  <a:pos x="11" y="385"/>
                </a:cxn>
                <a:cxn ang="0">
                  <a:pos x="21" y="378"/>
                </a:cxn>
                <a:cxn ang="0">
                  <a:pos x="31" y="372"/>
                </a:cxn>
                <a:cxn ang="0">
                  <a:pos x="41" y="365"/>
                </a:cxn>
                <a:cxn ang="0">
                  <a:pos x="50" y="357"/>
                </a:cxn>
                <a:cxn ang="0">
                  <a:pos x="60" y="348"/>
                </a:cxn>
                <a:cxn ang="0">
                  <a:pos x="68" y="340"/>
                </a:cxn>
                <a:cxn ang="0">
                  <a:pos x="77" y="330"/>
                </a:cxn>
                <a:cxn ang="0">
                  <a:pos x="102" y="292"/>
                </a:cxn>
                <a:cxn ang="0">
                  <a:pos x="118" y="250"/>
                </a:cxn>
                <a:cxn ang="0">
                  <a:pos x="127" y="207"/>
                </a:cxn>
                <a:cxn ang="0">
                  <a:pos x="127" y="162"/>
                </a:cxn>
                <a:cxn ang="0">
                  <a:pos x="118" y="120"/>
                </a:cxn>
                <a:cxn ang="0">
                  <a:pos x="102" y="78"/>
                </a:cxn>
                <a:cxn ang="0">
                  <a:pos x="77" y="41"/>
                </a:cxn>
                <a:cxn ang="0">
                  <a:pos x="43" y="8"/>
                </a:cxn>
                <a:cxn ang="0">
                  <a:pos x="41" y="6"/>
                </a:cxn>
                <a:cxn ang="0">
                  <a:pos x="38" y="3"/>
                </a:cxn>
                <a:cxn ang="0">
                  <a:pos x="36" y="1"/>
                </a:cxn>
                <a:cxn ang="0">
                  <a:pos x="33" y="0"/>
                </a:cxn>
                <a:cxn ang="0">
                  <a:pos x="46" y="3"/>
                </a:cxn>
                <a:cxn ang="0">
                  <a:pos x="60" y="8"/>
                </a:cxn>
                <a:cxn ang="0">
                  <a:pos x="71" y="13"/>
                </a:cxn>
                <a:cxn ang="0">
                  <a:pos x="85" y="20"/>
                </a:cxn>
                <a:cxn ang="0">
                  <a:pos x="97" y="26"/>
                </a:cxn>
                <a:cxn ang="0">
                  <a:pos x="108" y="33"/>
                </a:cxn>
                <a:cxn ang="0">
                  <a:pos x="118" y="40"/>
                </a:cxn>
                <a:cxn ang="0">
                  <a:pos x="130" y="48"/>
                </a:cxn>
                <a:cxn ang="0">
                  <a:pos x="143" y="66"/>
                </a:cxn>
                <a:cxn ang="0">
                  <a:pos x="155" y="85"/>
                </a:cxn>
                <a:cxn ang="0">
                  <a:pos x="165" y="105"/>
                </a:cxn>
                <a:cxn ang="0">
                  <a:pos x="173" y="125"/>
                </a:cxn>
                <a:cxn ang="0">
                  <a:pos x="180" y="147"/>
                </a:cxn>
                <a:cxn ang="0">
                  <a:pos x="185" y="170"/>
                </a:cxn>
                <a:cxn ang="0">
                  <a:pos x="188" y="193"/>
                </a:cxn>
                <a:cxn ang="0">
                  <a:pos x="190" y="217"/>
                </a:cxn>
                <a:cxn ang="0">
                  <a:pos x="187" y="260"/>
                </a:cxn>
                <a:cxn ang="0">
                  <a:pos x="177" y="300"/>
                </a:cxn>
                <a:cxn ang="0">
                  <a:pos x="160" y="338"/>
                </a:cxn>
                <a:cxn ang="0">
                  <a:pos x="140" y="373"/>
                </a:cxn>
                <a:cxn ang="0">
                  <a:pos x="113" y="404"/>
                </a:cxn>
                <a:cxn ang="0">
                  <a:pos x="82" y="430"/>
                </a:cxn>
                <a:cxn ang="0">
                  <a:pos x="48" y="454"/>
                </a:cxn>
                <a:cxn ang="0">
                  <a:pos x="10" y="470"/>
                </a:cxn>
              </a:cxnLst>
              <a:rect l="0" t="0" r="r" b="b"/>
              <a:pathLst>
                <a:path w="190" h="470">
                  <a:moveTo>
                    <a:pt x="10" y="470"/>
                  </a:moveTo>
                  <a:lnTo>
                    <a:pt x="8" y="449"/>
                  </a:lnTo>
                  <a:lnTo>
                    <a:pt x="6" y="429"/>
                  </a:lnTo>
                  <a:lnTo>
                    <a:pt x="3" y="409"/>
                  </a:lnTo>
                  <a:lnTo>
                    <a:pt x="0" y="390"/>
                  </a:lnTo>
                  <a:lnTo>
                    <a:pt x="11" y="385"/>
                  </a:lnTo>
                  <a:lnTo>
                    <a:pt x="21" y="378"/>
                  </a:lnTo>
                  <a:lnTo>
                    <a:pt x="31" y="372"/>
                  </a:lnTo>
                  <a:lnTo>
                    <a:pt x="41" y="365"/>
                  </a:lnTo>
                  <a:lnTo>
                    <a:pt x="50" y="357"/>
                  </a:lnTo>
                  <a:lnTo>
                    <a:pt x="60" y="348"/>
                  </a:lnTo>
                  <a:lnTo>
                    <a:pt x="68" y="340"/>
                  </a:lnTo>
                  <a:lnTo>
                    <a:pt x="77" y="330"/>
                  </a:lnTo>
                  <a:lnTo>
                    <a:pt x="102" y="292"/>
                  </a:lnTo>
                  <a:lnTo>
                    <a:pt x="118" y="250"/>
                  </a:lnTo>
                  <a:lnTo>
                    <a:pt x="127" y="207"/>
                  </a:lnTo>
                  <a:lnTo>
                    <a:pt x="127" y="162"/>
                  </a:lnTo>
                  <a:lnTo>
                    <a:pt x="118" y="120"/>
                  </a:lnTo>
                  <a:lnTo>
                    <a:pt x="102" y="78"/>
                  </a:lnTo>
                  <a:lnTo>
                    <a:pt x="77" y="41"/>
                  </a:lnTo>
                  <a:lnTo>
                    <a:pt x="43" y="8"/>
                  </a:lnTo>
                  <a:lnTo>
                    <a:pt x="41" y="6"/>
                  </a:lnTo>
                  <a:lnTo>
                    <a:pt x="38" y="3"/>
                  </a:lnTo>
                  <a:lnTo>
                    <a:pt x="36" y="1"/>
                  </a:lnTo>
                  <a:lnTo>
                    <a:pt x="33" y="0"/>
                  </a:lnTo>
                  <a:lnTo>
                    <a:pt x="46" y="3"/>
                  </a:lnTo>
                  <a:lnTo>
                    <a:pt x="60" y="8"/>
                  </a:lnTo>
                  <a:lnTo>
                    <a:pt x="71" y="13"/>
                  </a:lnTo>
                  <a:lnTo>
                    <a:pt x="85" y="20"/>
                  </a:lnTo>
                  <a:lnTo>
                    <a:pt x="97" y="26"/>
                  </a:lnTo>
                  <a:lnTo>
                    <a:pt x="108" y="33"/>
                  </a:lnTo>
                  <a:lnTo>
                    <a:pt x="118" y="40"/>
                  </a:lnTo>
                  <a:lnTo>
                    <a:pt x="130" y="48"/>
                  </a:lnTo>
                  <a:lnTo>
                    <a:pt x="143" y="66"/>
                  </a:lnTo>
                  <a:lnTo>
                    <a:pt x="155" y="85"/>
                  </a:lnTo>
                  <a:lnTo>
                    <a:pt x="165" y="105"/>
                  </a:lnTo>
                  <a:lnTo>
                    <a:pt x="173" y="125"/>
                  </a:lnTo>
                  <a:lnTo>
                    <a:pt x="180" y="147"/>
                  </a:lnTo>
                  <a:lnTo>
                    <a:pt x="185" y="170"/>
                  </a:lnTo>
                  <a:lnTo>
                    <a:pt x="188" y="193"/>
                  </a:lnTo>
                  <a:lnTo>
                    <a:pt x="190" y="217"/>
                  </a:lnTo>
                  <a:lnTo>
                    <a:pt x="187" y="260"/>
                  </a:lnTo>
                  <a:lnTo>
                    <a:pt x="177" y="300"/>
                  </a:lnTo>
                  <a:lnTo>
                    <a:pt x="160" y="338"/>
                  </a:lnTo>
                  <a:lnTo>
                    <a:pt x="140" y="373"/>
                  </a:lnTo>
                  <a:lnTo>
                    <a:pt x="113" y="404"/>
                  </a:lnTo>
                  <a:lnTo>
                    <a:pt x="82" y="430"/>
                  </a:lnTo>
                  <a:lnTo>
                    <a:pt x="48" y="454"/>
                  </a:lnTo>
                  <a:lnTo>
                    <a:pt x="10" y="470"/>
                  </a:lnTo>
                  <a:close/>
                </a:path>
              </a:pathLst>
            </a:custGeom>
            <a:solidFill>
              <a:schemeClr val="hlink"/>
            </a:solidFill>
            <a:ln w="9525">
              <a:noFill/>
              <a:round/>
              <a:headEnd/>
              <a:tailEnd/>
            </a:ln>
          </p:spPr>
          <p:txBody>
            <a:bodyPr/>
            <a:lstStyle/>
            <a:p>
              <a:endParaRPr lang="es-AR"/>
            </a:p>
          </p:txBody>
        </p:sp>
        <p:sp>
          <p:nvSpPr>
            <p:cNvPr id="57382" name="Freeform 38"/>
            <p:cNvSpPr>
              <a:spLocks/>
            </p:cNvSpPr>
            <p:nvPr/>
          </p:nvSpPr>
          <p:spPr bwMode="auto">
            <a:xfrm>
              <a:off x="3579" y="3361"/>
              <a:ext cx="224" cy="397"/>
            </a:xfrm>
            <a:custGeom>
              <a:avLst/>
              <a:gdLst/>
              <a:ahLst/>
              <a:cxnLst>
                <a:cxn ang="0">
                  <a:pos x="224" y="132"/>
                </a:cxn>
                <a:cxn ang="0">
                  <a:pos x="219" y="180"/>
                </a:cxn>
                <a:cxn ang="0">
                  <a:pos x="207" y="225"/>
                </a:cxn>
                <a:cxn ang="0">
                  <a:pos x="187" y="267"/>
                </a:cxn>
                <a:cxn ang="0">
                  <a:pos x="161" y="306"/>
                </a:cxn>
                <a:cxn ang="0">
                  <a:pos x="127" y="337"/>
                </a:cxn>
                <a:cxn ang="0">
                  <a:pos x="91" y="364"/>
                </a:cxn>
                <a:cxn ang="0">
                  <a:pos x="49" y="384"/>
                </a:cxn>
                <a:cxn ang="0">
                  <a:pos x="2" y="397"/>
                </a:cxn>
                <a:cxn ang="0">
                  <a:pos x="2" y="386"/>
                </a:cxn>
                <a:cxn ang="0">
                  <a:pos x="2" y="376"/>
                </a:cxn>
                <a:cxn ang="0">
                  <a:pos x="2" y="364"/>
                </a:cxn>
                <a:cxn ang="0">
                  <a:pos x="0" y="354"/>
                </a:cxn>
                <a:cxn ang="0">
                  <a:pos x="42" y="339"/>
                </a:cxn>
                <a:cxn ang="0">
                  <a:pos x="82" y="317"/>
                </a:cxn>
                <a:cxn ang="0">
                  <a:pos x="116" y="289"/>
                </a:cxn>
                <a:cxn ang="0">
                  <a:pos x="146" y="257"/>
                </a:cxn>
                <a:cxn ang="0">
                  <a:pos x="171" y="220"/>
                </a:cxn>
                <a:cxn ang="0">
                  <a:pos x="189" y="179"/>
                </a:cxn>
                <a:cxn ang="0">
                  <a:pos x="201" y="135"/>
                </a:cxn>
                <a:cxn ang="0">
                  <a:pos x="204" y="89"/>
                </a:cxn>
                <a:cxn ang="0">
                  <a:pos x="202" y="65"/>
                </a:cxn>
                <a:cxn ang="0">
                  <a:pos x="199" y="42"/>
                </a:cxn>
                <a:cxn ang="0">
                  <a:pos x="196" y="20"/>
                </a:cxn>
                <a:cxn ang="0">
                  <a:pos x="189" y="0"/>
                </a:cxn>
                <a:cxn ang="0">
                  <a:pos x="204" y="30"/>
                </a:cxn>
                <a:cxn ang="0">
                  <a:pos x="214" y="62"/>
                </a:cxn>
                <a:cxn ang="0">
                  <a:pos x="222" y="97"/>
                </a:cxn>
                <a:cxn ang="0">
                  <a:pos x="224" y="132"/>
                </a:cxn>
              </a:cxnLst>
              <a:rect l="0" t="0" r="r" b="b"/>
              <a:pathLst>
                <a:path w="224" h="397">
                  <a:moveTo>
                    <a:pt x="224" y="132"/>
                  </a:moveTo>
                  <a:lnTo>
                    <a:pt x="219" y="180"/>
                  </a:lnTo>
                  <a:lnTo>
                    <a:pt x="207" y="225"/>
                  </a:lnTo>
                  <a:lnTo>
                    <a:pt x="187" y="267"/>
                  </a:lnTo>
                  <a:lnTo>
                    <a:pt x="161" y="306"/>
                  </a:lnTo>
                  <a:lnTo>
                    <a:pt x="127" y="337"/>
                  </a:lnTo>
                  <a:lnTo>
                    <a:pt x="91" y="364"/>
                  </a:lnTo>
                  <a:lnTo>
                    <a:pt x="49" y="384"/>
                  </a:lnTo>
                  <a:lnTo>
                    <a:pt x="2" y="397"/>
                  </a:lnTo>
                  <a:lnTo>
                    <a:pt x="2" y="386"/>
                  </a:lnTo>
                  <a:lnTo>
                    <a:pt x="2" y="376"/>
                  </a:lnTo>
                  <a:lnTo>
                    <a:pt x="2" y="364"/>
                  </a:lnTo>
                  <a:lnTo>
                    <a:pt x="0" y="354"/>
                  </a:lnTo>
                  <a:lnTo>
                    <a:pt x="42" y="339"/>
                  </a:lnTo>
                  <a:lnTo>
                    <a:pt x="82" y="317"/>
                  </a:lnTo>
                  <a:lnTo>
                    <a:pt x="116" y="289"/>
                  </a:lnTo>
                  <a:lnTo>
                    <a:pt x="146" y="257"/>
                  </a:lnTo>
                  <a:lnTo>
                    <a:pt x="171" y="220"/>
                  </a:lnTo>
                  <a:lnTo>
                    <a:pt x="189" y="179"/>
                  </a:lnTo>
                  <a:lnTo>
                    <a:pt x="201" y="135"/>
                  </a:lnTo>
                  <a:lnTo>
                    <a:pt x="204" y="89"/>
                  </a:lnTo>
                  <a:lnTo>
                    <a:pt x="202" y="65"/>
                  </a:lnTo>
                  <a:lnTo>
                    <a:pt x="199" y="42"/>
                  </a:lnTo>
                  <a:lnTo>
                    <a:pt x="196" y="20"/>
                  </a:lnTo>
                  <a:lnTo>
                    <a:pt x="189" y="0"/>
                  </a:lnTo>
                  <a:lnTo>
                    <a:pt x="204" y="30"/>
                  </a:lnTo>
                  <a:lnTo>
                    <a:pt x="214" y="62"/>
                  </a:lnTo>
                  <a:lnTo>
                    <a:pt x="222" y="97"/>
                  </a:lnTo>
                  <a:lnTo>
                    <a:pt x="224" y="132"/>
                  </a:lnTo>
                  <a:close/>
                </a:path>
              </a:pathLst>
            </a:custGeom>
            <a:solidFill>
              <a:schemeClr val="hlink"/>
            </a:solidFill>
            <a:ln w="9525">
              <a:noFill/>
              <a:round/>
              <a:headEnd/>
              <a:tailEnd/>
            </a:ln>
          </p:spPr>
          <p:txBody>
            <a:bodyPr/>
            <a:lstStyle/>
            <a:p>
              <a:endParaRPr lang="es-AR"/>
            </a:p>
          </p:txBody>
        </p:sp>
        <p:sp>
          <p:nvSpPr>
            <p:cNvPr id="57383" name="Freeform 39"/>
            <p:cNvSpPr>
              <a:spLocks/>
            </p:cNvSpPr>
            <p:nvPr/>
          </p:nvSpPr>
          <p:spPr bwMode="auto">
            <a:xfrm>
              <a:off x="3057" y="2463"/>
              <a:ext cx="1137" cy="1569"/>
            </a:xfrm>
            <a:custGeom>
              <a:avLst/>
              <a:gdLst/>
              <a:ahLst/>
              <a:cxnLst>
                <a:cxn ang="0">
                  <a:pos x="51" y="161"/>
                </a:cxn>
                <a:cxn ang="0">
                  <a:pos x="195" y="15"/>
                </a:cxn>
                <a:cxn ang="0">
                  <a:pos x="259" y="126"/>
                </a:cxn>
                <a:cxn ang="0">
                  <a:pos x="315" y="197"/>
                </a:cxn>
                <a:cxn ang="0">
                  <a:pos x="604" y="201"/>
                </a:cxn>
                <a:cxn ang="0">
                  <a:pos x="603" y="12"/>
                </a:cxn>
                <a:cxn ang="0">
                  <a:pos x="641" y="85"/>
                </a:cxn>
                <a:cxn ang="0">
                  <a:pos x="758" y="234"/>
                </a:cxn>
                <a:cxn ang="0">
                  <a:pos x="998" y="341"/>
                </a:cxn>
                <a:cxn ang="0">
                  <a:pos x="1135" y="371"/>
                </a:cxn>
                <a:cxn ang="0">
                  <a:pos x="1083" y="599"/>
                </a:cxn>
                <a:cxn ang="0">
                  <a:pos x="868" y="583"/>
                </a:cxn>
                <a:cxn ang="0">
                  <a:pos x="806" y="583"/>
                </a:cxn>
                <a:cxn ang="0">
                  <a:pos x="831" y="1150"/>
                </a:cxn>
                <a:cxn ang="0">
                  <a:pos x="534" y="1569"/>
                </a:cxn>
                <a:cxn ang="0">
                  <a:pos x="623" y="1275"/>
                </a:cxn>
                <a:cxn ang="0">
                  <a:pos x="771" y="1030"/>
                </a:cxn>
                <a:cxn ang="0">
                  <a:pos x="708" y="856"/>
                </a:cxn>
                <a:cxn ang="0">
                  <a:pos x="571" y="743"/>
                </a:cxn>
                <a:cxn ang="0">
                  <a:pos x="421" y="721"/>
                </a:cxn>
                <a:cxn ang="0">
                  <a:pos x="522" y="738"/>
                </a:cxn>
                <a:cxn ang="0">
                  <a:pos x="581" y="770"/>
                </a:cxn>
                <a:cxn ang="0">
                  <a:pos x="524" y="756"/>
                </a:cxn>
                <a:cxn ang="0">
                  <a:pos x="504" y="748"/>
                </a:cxn>
                <a:cxn ang="0">
                  <a:pos x="496" y="755"/>
                </a:cxn>
                <a:cxn ang="0">
                  <a:pos x="491" y="761"/>
                </a:cxn>
                <a:cxn ang="0">
                  <a:pos x="534" y="768"/>
                </a:cxn>
                <a:cxn ang="0">
                  <a:pos x="596" y="840"/>
                </a:cxn>
                <a:cxn ang="0">
                  <a:pos x="572" y="1087"/>
                </a:cxn>
                <a:cxn ang="0">
                  <a:pos x="526" y="1128"/>
                </a:cxn>
                <a:cxn ang="0">
                  <a:pos x="482" y="1032"/>
                </a:cxn>
                <a:cxn ang="0">
                  <a:pos x="415" y="1168"/>
                </a:cxn>
                <a:cxn ang="0">
                  <a:pos x="257" y="1118"/>
                </a:cxn>
                <a:cxn ang="0">
                  <a:pos x="225" y="1090"/>
                </a:cxn>
                <a:cxn ang="0">
                  <a:pos x="267" y="1133"/>
                </a:cxn>
                <a:cxn ang="0">
                  <a:pos x="414" y="1184"/>
                </a:cxn>
                <a:cxn ang="0">
                  <a:pos x="464" y="1192"/>
                </a:cxn>
                <a:cxn ang="0">
                  <a:pos x="442" y="1255"/>
                </a:cxn>
                <a:cxn ang="0">
                  <a:pos x="394" y="1252"/>
                </a:cxn>
                <a:cxn ang="0">
                  <a:pos x="379" y="1252"/>
                </a:cxn>
                <a:cxn ang="0">
                  <a:pos x="451" y="1262"/>
                </a:cxn>
                <a:cxn ang="0">
                  <a:pos x="451" y="1279"/>
                </a:cxn>
                <a:cxn ang="0">
                  <a:pos x="402" y="1289"/>
                </a:cxn>
                <a:cxn ang="0">
                  <a:pos x="424" y="1449"/>
                </a:cxn>
                <a:cxn ang="0">
                  <a:pos x="122" y="1454"/>
                </a:cxn>
                <a:cxn ang="0">
                  <a:pos x="177" y="985"/>
                </a:cxn>
                <a:cxn ang="0">
                  <a:pos x="299" y="773"/>
                </a:cxn>
                <a:cxn ang="0">
                  <a:pos x="390" y="821"/>
                </a:cxn>
                <a:cxn ang="0">
                  <a:pos x="462" y="768"/>
                </a:cxn>
                <a:cxn ang="0">
                  <a:pos x="394" y="629"/>
                </a:cxn>
                <a:cxn ang="0">
                  <a:pos x="188" y="735"/>
                </a:cxn>
                <a:cxn ang="0">
                  <a:pos x="97" y="666"/>
                </a:cxn>
                <a:cxn ang="0">
                  <a:pos x="31" y="558"/>
                </a:cxn>
                <a:cxn ang="0">
                  <a:pos x="0" y="349"/>
                </a:cxn>
              </a:cxnLst>
              <a:rect l="0" t="0" r="r" b="b"/>
              <a:pathLst>
                <a:path w="1137" h="1569">
                  <a:moveTo>
                    <a:pt x="1" y="327"/>
                  </a:moveTo>
                  <a:lnTo>
                    <a:pt x="5" y="294"/>
                  </a:lnTo>
                  <a:lnTo>
                    <a:pt x="13" y="261"/>
                  </a:lnTo>
                  <a:lnTo>
                    <a:pt x="23" y="227"/>
                  </a:lnTo>
                  <a:lnTo>
                    <a:pt x="35" y="194"/>
                  </a:lnTo>
                  <a:lnTo>
                    <a:pt x="51" y="161"/>
                  </a:lnTo>
                  <a:lnTo>
                    <a:pt x="71" y="129"/>
                  </a:lnTo>
                  <a:lnTo>
                    <a:pt x="95" y="100"/>
                  </a:lnTo>
                  <a:lnTo>
                    <a:pt x="118" y="75"/>
                  </a:lnTo>
                  <a:lnTo>
                    <a:pt x="143" y="54"/>
                  </a:lnTo>
                  <a:lnTo>
                    <a:pt x="170" y="34"/>
                  </a:lnTo>
                  <a:lnTo>
                    <a:pt x="195" y="15"/>
                  </a:lnTo>
                  <a:lnTo>
                    <a:pt x="218" y="0"/>
                  </a:lnTo>
                  <a:lnTo>
                    <a:pt x="220" y="9"/>
                  </a:lnTo>
                  <a:lnTo>
                    <a:pt x="223" y="30"/>
                  </a:lnTo>
                  <a:lnTo>
                    <a:pt x="232" y="64"/>
                  </a:lnTo>
                  <a:lnTo>
                    <a:pt x="248" y="105"/>
                  </a:lnTo>
                  <a:lnTo>
                    <a:pt x="259" y="126"/>
                  </a:lnTo>
                  <a:lnTo>
                    <a:pt x="270" y="144"/>
                  </a:lnTo>
                  <a:lnTo>
                    <a:pt x="282" y="161"/>
                  </a:lnTo>
                  <a:lnTo>
                    <a:pt x="294" y="174"/>
                  </a:lnTo>
                  <a:lnTo>
                    <a:pt x="302" y="184"/>
                  </a:lnTo>
                  <a:lnTo>
                    <a:pt x="310" y="192"/>
                  </a:lnTo>
                  <a:lnTo>
                    <a:pt x="315" y="197"/>
                  </a:lnTo>
                  <a:lnTo>
                    <a:pt x="317" y="199"/>
                  </a:lnTo>
                  <a:lnTo>
                    <a:pt x="382" y="166"/>
                  </a:lnTo>
                  <a:lnTo>
                    <a:pt x="489" y="393"/>
                  </a:lnTo>
                  <a:lnTo>
                    <a:pt x="519" y="159"/>
                  </a:lnTo>
                  <a:lnTo>
                    <a:pt x="603" y="207"/>
                  </a:lnTo>
                  <a:lnTo>
                    <a:pt x="604" y="201"/>
                  </a:lnTo>
                  <a:lnTo>
                    <a:pt x="608" y="179"/>
                  </a:lnTo>
                  <a:lnTo>
                    <a:pt x="611" y="149"/>
                  </a:lnTo>
                  <a:lnTo>
                    <a:pt x="613" y="112"/>
                  </a:lnTo>
                  <a:lnTo>
                    <a:pt x="611" y="72"/>
                  </a:lnTo>
                  <a:lnTo>
                    <a:pt x="608" y="37"/>
                  </a:lnTo>
                  <a:lnTo>
                    <a:pt x="603" y="12"/>
                  </a:lnTo>
                  <a:lnTo>
                    <a:pt x="601" y="2"/>
                  </a:lnTo>
                  <a:lnTo>
                    <a:pt x="606" y="12"/>
                  </a:lnTo>
                  <a:lnTo>
                    <a:pt x="613" y="27"/>
                  </a:lnTo>
                  <a:lnTo>
                    <a:pt x="621" y="44"/>
                  </a:lnTo>
                  <a:lnTo>
                    <a:pt x="631" y="64"/>
                  </a:lnTo>
                  <a:lnTo>
                    <a:pt x="641" y="85"/>
                  </a:lnTo>
                  <a:lnTo>
                    <a:pt x="654" y="109"/>
                  </a:lnTo>
                  <a:lnTo>
                    <a:pt x="669" y="132"/>
                  </a:lnTo>
                  <a:lnTo>
                    <a:pt x="688" y="157"/>
                  </a:lnTo>
                  <a:lnTo>
                    <a:pt x="708" y="184"/>
                  </a:lnTo>
                  <a:lnTo>
                    <a:pt x="731" y="209"/>
                  </a:lnTo>
                  <a:lnTo>
                    <a:pt x="758" y="234"/>
                  </a:lnTo>
                  <a:lnTo>
                    <a:pt x="788" y="257"/>
                  </a:lnTo>
                  <a:lnTo>
                    <a:pt x="821" y="279"/>
                  </a:lnTo>
                  <a:lnTo>
                    <a:pt x="860" y="297"/>
                  </a:lnTo>
                  <a:lnTo>
                    <a:pt x="901" y="316"/>
                  </a:lnTo>
                  <a:lnTo>
                    <a:pt x="948" y="329"/>
                  </a:lnTo>
                  <a:lnTo>
                    <a:pt x="998" y="341"/>
                  </a:lnTo>
                  <a:lnTo>
                    <a:pt x="1040" y="351"/>
                  </a:lnTo>
                  <a:lnTo>
                    <a:pt x="1073" y="357"/>
                  </a:lnTo>
                  <a:lnTo>
                    <a:pt x="1099" y="362"/>
                  </a:lnTo>
                  <a:lnTo>
                    <a:pt x="1117" y="367"/>
                  </a:lnTo>
                  <a:lnTo>
                    <a:pt x="1129" y="369"/>
                  </a:lnTo>
                  <a:lnTo>
                    <a:pt x="1135" y="371"/>
                  </a:lnTo>
                  <a:lnTo>
                    <a:pt x="1137" y="371"/>
                  </a:lnTo>
                  <a:lnTo>
                    <a:pt x="1137" y="598"/>
                  </a:lnTo>
                  <a:lnTo>
                    <a:pt x="1134" y="598"/>
                  </a:lnTo>
                  <a:lnTo>
                    <a:pt x="1124" y="598"/>
                  </a:lnTo>
                  <a:lnTo>
                    <a:pt x="1107" y="599"/>
                  </a:lnTo>
                  <a:lnTo>
                    <a:pt x="1083" y="599"/>
                  </a:lnTo>
                  <a:lnTo>
                    <a:pt x="1055" y="599"/>
                  </a:lnTo>
                  <a:lnTo>
                    <a:pt x="1022" y="598"/>
                  </a:lnTo>
                  <a:lnTo>
                    <a:pt x="983" y="594"/>
                  </a:lnTo>
                  <a:lnTo>
                    <a:pt x="940" y="589"/>
                  </a:lnTo>
                  <a:lnTo>
                    <a:pt x="900" y="586"/>
                  </a:lnTo>
                  <a:lnTo>
                    <a:pt x="868" y="583"/>
                  </a:lnTo>
                  <a:lnTo>
                    <a:pt x="845" y="581"/>
                  </a:lnTo>
                  <a:lnTo>
                    <a:pt x="828" y="581"/>
                  </a:lnTo>
                  <a:lnTo>
                    <a:pt x="816" y="581"/>
                  </a:lnTo>
                  <a:lnTo>
                    <a:pt x="810" y="581"/>
                  </a:lnTo>
                  <a:lnTo>
                    <a:pt x="806" y="583"/>
                  </a:lnTo>
                  <a:lnTo>
                    <a:pt x="806" y="583"/>
                  </a:lnTo>
                  <a:lnTo>
                    <a:pt x="823" y="905"/>
                  </a:lnTo>
                  <a:lnTo>
                    <a:pt x="785" y="918"/>
                  </a:lnTo>
                  <a:lnTo>
                    <a:pt x="788" y="933"/>
                  </a:lnTo>
                  <a:lnTo>
                    <a:pt x="800" y="977"/>
                  </a:lnTo>
                  <a:lnTo>
                    <a:pt x="815" y="1050"/>
                  </a:lnTo>
                  <a:lnTo>
                    <a:pt x="831" y="1150"/>
                  </a:lnTo>
                  <a:lnTo>
                    <a:pt x="843" y="1267"/>
                  </a:lnTo>
                  <a:lnTo>
                    <a:pt x="846" y="1380"/>
                  </a:lnTo>
                  <a:lnTo>
                    <a:pt x="845" y="1464"/>
                  </a:lnTo>
                  <a:lnTo>
                    <a:pt x="843" y="1497"/>
                  </a:lnTo>
                  <a:lnTo>
                    <a:pt x="950" y="1569"/>
                  </a:lnTo>
                  <a:lnTo>
                    <a:pt x="534" y="1569"/>
                  </a:lnTo>
                  <a:lnTo>
                    <a:pt x="534" y="1547"/>
                  </a:lnTo>
                  <a:lnTo>
                    <a:pt x="531" y="1491"/>
                  </a:lnTo>
                  <a:lnTo>
                    <a:pt x="529" y="1405"/>
                  </a:lnTo>
                  <a:lnTo>
                    <a:pt x="526" y="1304"/>
                  </a:lnTo>
                  <a:lnTo>
                    <a:pt x="576" y="1294"/>
                  </a:lnTo>
                  <a:lnTo>
                    <a:pt x="623" y="1275"/>
                  </a:lnTo>
                  <a:lnTo>
                    <a:pt x="664" y="1249"/>
                  </a:lnTo>
                  <a:lnTo>
                    <a:pt x="699" y="1214"/>
                  </a:lnTo>
                  <a:lnTo>
                    <a:pt x="729" y="1175"/>
                  </a:lnTo>
                  <a:lnTo>
                    <a:pt x="753" y="1130"/>
                  </a:lnTo>
                  <a:lnTo>
                    <a:pt x="766" y="1082"/>
                  </a:lnTo>
                  <a:lnTo>
                    <a:pt x="771" y="1030"/>
                  </a:lnTo>
                  <a:lnTo>
                    <a:pt x="770" y="997"/>
                  </a:lnTo>
                  <a:lnTo>
                    <a:pt x="763" y="967"/>
                  </a:lnTo>
                  <a:lnTo>
                    <a:pt x="755" y="937"/>
                  </a:lnTo>
                  <a:lnTo>
                    <a:pt x="743" y="908"/>
                  </a:lnTo>
                  <a:lnTo>
                    <a:pt x="726" y="881"/>
                  </a:lnTo>
                  <a:lnTo>
                    <a:pt x="708" y="856"/>
                  </a:lnTo>
                  <a:lnTo>
                    <a:pt x="688" y="833"/>
                  </a:lnTo>
                  <a:lnTo>
                    <a:pt x="664" y="813"/>
                  </a:lnTo>
                  <a:lnTo>
                    <a:pt x="644" y="791"/>
                  </a:lnTo>
                  <a:lnTo>
                    <a:pt x="623" y="771"/>
                  </a:lnTo>
                  <a:lnTo>
                    <a:pt x="598" y="756"/>
                  </a:lnTo>
                  <a:lnTo>
                    <a:pt x="571" y="743"/>
                  </a:lnTo>
                  <a:lnTo>
                    <a:pt x="542" y="731"/>
                  </a:lnTo>
                  <a:lnTo>
                    <a:pt x="514" y="725"/>
                  </a:lnTo>
                  <a:lnTo>
                    <a:pt x="482" y="720"/>
                  </a:lnTo>
                  <a:lnTo>
                    <a:pt x="451" y="718"/>
                  </a:lnTo>
                  <a:lnTo>
                    <a:pt x="431" y="720"/>
                  </a:lnTo>
                  <a:lnTo>
                    <a:pt x="421" y="721"/>
                  </a:lnTo>
                  <a:lnTo>
                    <a:pt x="422" y="723"/>
                  </a:lnTo>
                  <a:lnTo>
                    <a:pt x="434" y="725"/>
                  </a:lnTo>
                  <a:lnTo>
                    <a:pt x="457" y="725"/>
                  </a:lnTo>
                  <a:lnTo>
                    <a:pt x="481" y="728"/>
                  </a:lnTo>
                  <a:lnTo>
                    <a:pt x="502" y="731"/>
                  </a:lnTo>
                  <a:lnTo>
                    <a:pt x="522" y="738"/>
                  </a:lnTo>
                  <a:lnTo>
                    <a:pt x="542" y="745"/>
                  </a:lnTo>
                  <a:lnTo>
                    <a:pt x="562" y="753"/>
                  </a:lnTo>
                  <a:lnTo>
                    <a:pt x="581" y="765"/>
                  </a:lnTo>
                  <a:lnTo>
                    <a:pt x="599" y="776"/>
                  </a:lnTo>
                  <a:lnTo>
                    <a:pt x="591" y="773"/>
                  </a:lnTo>
                  <a:lnTo>
                    <a:pt x="581" y="770"/>
                  </a:lnTo>
                  <a:lnTo>
                    <a:pt x="572" y="766"/>
                  </a:lnTo>
                  <a:lnTo>
                    <a:pt x="562" y="763"/>
                  </a:lnTo>
                  <a:lnTo>
                    <a:pt x="554" y="761"/>
                  </a:lnTo>
                  <a:lnTo>
                    <a:pt x="544" y="760"/>
                  </a:lnTo>
                  <a:lnTo>
                    <a:pt x="534" y="758"/>
                  </a:lnTo>
                  <a:lnTo>
                    <a:pt x="524" y="756"/>
                  </a:lnTo>
                  <a:lnTo>
                    <a:pt x="516" y="751"/>
                  </a:lnTo>
                  <a:lnTo>
                    <a:pt x="506" y="748"/>
                  </a:lnTo>
                  <a:lnTo>
                    <a:pt x="497" y="745"/>
                  </a:lnTo>
                  <a:lnTo>
                    <a:pt x="487" y="743"/>
                  </a:lnTo>
                  <a:lnTo>
                    <a:pt x="496" y="745"/>
                  </a:lnTo>
                  <a:lnTo>
                    <a:pt x="504" y="748"/>
                  </a:lnTo>
                  <a:lnTo>
                    <a:pt x="511" y="753"/>
                  </a:lnTo>
                  <a:lnTo>
                    <a:pt x="517" y="756"/>
                  </a:lnTo>
                  <a:lnTo>
                    <a:pt x="512" y="756"/>
                  </a:lnTo>
                  <a:lnTo>
                    <a:pt x="507" y="755"/>
                  </a:lnTo>
                  <a:lnTo>
                    <a:pt x="501" y="755"/>
                  </a:lnTo>
                  <a:lnTo>
                    <a:pt x="496" y="755"/>
                  </a:lnTo>
                  <a:lnTo>
                    <a:pt x="476" y="756"/>
                  </a:lnTo>
                  <a:lnTo>
                    <a:pt x="466" y="758"/>
                  </a:lnTo>
                  <a:lnTo>
                    <a:pt x="464" y="760"/>
                  </a:lnTo>
                  <a:lnTo>
                    <a:pt x="476" y="761"/>
                  </a:lnTo>
                  <a:lnTo>
                    <a:pt x="482" y="761"/>
                  </a:lnTo>
                  <a:lnTo>
                    <a:pt x="491" y="761"/>
                  </a:lnTo>
                  <a:lnTo>
                    <a:pt x="497" y="761"/>
                  </a:lnTo>
                  <a:lnTo>
                    <a:pt x="506" y="763"/>
                  </a:lnTo>
                  <a:lnTo>
                    <a:pt x="512" y="763"/>
                  </a:lnTo>
                  <a:lnTo>
                    <a:pt x="521" y="765"/>
                  </a:lnTo>
                  <a:lnTo>
                    <a:pt x="527" y="766"/>
                  </a:lnTo>
                  <a:lnTo>
                    <a:pt x="534" y="768"/>
                  </a:lnTo>
                  <a:lnTo>
                    <a:pt x="536" y="770"/>
                  </a:lnTo>
                  <a:lnTo>
                    <a:pt x="537" y="770"/>
                  </a:lnTo>
                  <a:lnTo>
                    <a:pt x="537" y="770"/>
                  </a:lnTo>
                  <a:lnTo>
                    <a:pt x="539" y="771"/>
                  </a:lnTo>
                  <a:lnTo>
                    <a:pt x="571" y="803"/>
                  </a:lnTo>
                  <a:lnTo>
                    <a:pt x="596" y="840"/>
                  </a:lnTo>
                  <a:lnTo>
                    <a:pt x="613" y="880"/>
                  </a:lnTo>
                  <a:lnTo>
                    <a:pt x="621" y="922"/>
                  </a:lnTo>
                  <a:lnTo>
                    <a:pt x="623" y="965"/>
                  </a:lnTo>
                  <a:lnTo>
                    <a:pt x="614" y="1008"/>
                  </a:lnTo>
                  <a:lnTo>
                    <a:pt x="598" y="1048"/>
                  </a:lnTo>
                  <a:lnTo>
                    <a:pt x="572" y="1087"/>
                  </a:lnTo>
                  <a:lnTo>
                    <a:pt x="566" y="1095"/>
                  </a:lnTo>
                  <a:lnTo>
                    <a:pt x="557" y="1102"/>
                  </a:lnTo>
                  <a:lnTo>
                    <a:pt x="551" y="1110"/>
                  </a:lnTo>
                  <a:lnTo>
                    <a:pt x="542" y="1117"/>
                  </a:lnTo>
                  <a:lnTo>
                    <a:pt x="534" y="1123"/>
                  </a:lnTo>
                  <a:lnTo>
                    <a:pt x="526" y="1128"/>
                  </a:lnTo>
                  <a:lnTo>
                    <a:pt x="517" y="1135"/>
                  </a:lnTo>
                  <a:lnTo>
                    <a:pt x="507" y="1140"/>
                  </a:lnTo>
                  <a:lnTo>
                    <a:pt x="499" y="1095"/>
                  </a:lnTo>
                  <a:lnTo>
                    <a:pt x="491" y="1062"/>
                  </a:lnTo>
                  <a:lnTo>
                    <a:pt x="484" y="1040"/>
                  </a:lnTo>
                  <a:lnTo>
                    <a:pt x="482" y="1032"/>
                  </a:lnTo>
                  <a:lnTo>
                    <a:pt x="482" y="1037"/>
                  </a:lnTo>
                  <a:lnTo>
                    <a:pt x="481" y="1057"/>
                  </a:lnTo>
                  <a:lnTo>
                    <a:pt x="477" y="1095"/>
                  </a:lnTo>
                  <a:lnTo>
                    <a:pt x="469" y="1157"/>
                  </a:lnTo>
                  <a:lnTo>
                    <a:pt x="442" y="1163"/>
                  </a:lnTo>
                  <a:lnTo>
                    <a:pt x="415" y="1168"/>
                  </a:lnTo>
                  <a:lnTo>
                    <a:pt x="387" y="1168"/>
                  </a:lnTo>
                  <a:lnTo>
                    <a:pt x="360" y="1165"/>
                  </a:lnTo>
                  <a:lnTo>
                    <a:pt x="332" y="1158"/>
                  </a:lnTo>
                  <a:lnTo>
                    <a:pt x="307" y="1148"/>
                  </a:lnTo>
                  <a:lnTo>
                    <a:pt x="280" y="1135"/>
                  </a:lnTo>
                  <a:lnTo>
                    <a:pt x="257" y="1118"/>
                  </a:lnTo>
                  <a:lnTo>
                    <a:pt x="245" y="1108"/>
                  </a:lnTo>
                  <a:lnTo>
                    <a:pt x="233" y="1097"/>
                  </a:lnTo>
                  <a:lnTo>
                    <a:pt x="223" y="1085"/>
                  </a:lnTo>
                  <a:lnTo>
                    <a:pt x="215" y="1073"/>
                  </a:lnTo>
                  <a:lnTo>
                    <a:pt x="220" y="1082"/>
                  </a:lnTo>
                  <a:lnTo>
                    <a:pt x="225" y="1090"/>
                  </a:lnTo>
                  <a:lnTo>
                    <a:pt x="232" y="1097"/>
                  </a:lnTo>
                  <a:lnTo>
                    <a:pt x="238" y="1105"/>
                  </a:lnTo>
                  <a:lnTo>
                    <a:pt x="245" y="1112"/>
                  </a:lnTo>
                  <a:lnTo>
                    <a:pt x="252" y="1120"/>
                  </a:lnTo>
                  <a:lnTo>
                    <a:pt x="259" y="1127"/>
                  </a:lnTo>
                  <a:lnTo>
                    <a:pt x="267" y="1133"/>
                  </a:lnTo>
                  <a:lnTo>
                    <a:pt x="290" y="1150"/>
                  </a:lnTo>
                  <a:lnTo>
                    <a:pt x="314" y="1162"/>
                  </a:lnTo>
                  <a:lnTo>
                    <a:pt x="337" y="1172"/>
                  </a:lnTo>
                  <a:lnTo>
                    <a:pt x="364" y="1179"/>
                  </a:lnTo>
                  <a:lnTo>
                    <a:pt x="389" y="1184"/>
                  </a:lnTo>
                  <a:lnTo>
                    <a:pt x="414" y="1184"/>
                  </a:lnTo>
                  <a:lnTo>
                    <a:pt x="441" y="1182"/>
                  </a:lnTo>
                  <a:lnTo>
                    <a:pt x="466" y="1177"/>
                  </a:lnTo>
                  <a:lnTo>
                    <a:pt x="466" y="1180"/>
                  </a:lnTo>
                  <a:lnTo>
                    <a:pt x="466" y="1184"/>
                  </a:lnTo>
                  <a:lnTo>
                    <a:pt x="464" y="1189"/>
                  </a:lnTo>
                  <a:lnTo>
                    <a:pt x="464" y="1192"/>
                  </a:lnTo>
                  <a:lnTo>
                    <a:pt x="462" y="1207"/>
                  </a:lnTo>
                  <a:lnTo>
                    <a:pt x="459" y="1222"/>
                  </a:lnTo>
                  <a:lnTo>
                    <a:pt x="457" y="1237"/>
                  </a:lnTo>
                  <a:lnTo>
                    <a:pt x="454" y="1254"/>
                  </a:lnTo>
                  <a:lnTo>
                    <a:pt x="449" y="1255"/>
                  </a:lnTo>
                  <a:lnTo>
                    <a:pt x="442" y="1255"/>
                  </a:lnTo>
                  <a:lnTo>
                    <a:pt x="437" y="1255"/>
                  </a:lnTo>
                  <a:lnTo>
                    <a:pt x="431" y="1255"/>
                  </a:lnTo>
                  <a:lnTo>
                    <a:pt x="421" y="1255"/>
                  </a:lnTo>
                  <a:lnTo>
                    <a:pt x="412" y="1255"/>
                  </a:lnTo>
                  <a:lnTo>
                    <a:pt x="402" y="1254"/>
                  </a:lnTo>
                  <a:lnTo>
                    <a:pt x="394" y="1252"/>
                  </a:lnTo>
                  <a:lnTo>
                    <a:pt x="384" y="1252"/>
                  </a:lnTo>
                  <a:lnTo>
                    <a:pt x="375" y="1250"/>
                  </a:lnTo>
                  <a:lnTo>
                    <a:pt x="365" y="1247"/>
                  </a:lnTo>
                  <a:lnTo>
                    <a:pt x="357" y="1245"/>
                  </a:lnTo>
                  <a:lnTo>
                    <a:pt x="367" y="1249"/>
                  </a:lnTo>
                  <a:lnTo>
                    <a:pt x="379" y="1252"/>
                  </a:lnTo>
                  <a:lnTo>
                    <a:pt x="390" y="1255"/>
                  </a:lnTo>
                  <a:lnTo>
                    <a:pt x="402" y="1257"/>
                  </a:lnTo>
                  <a:lnTo>
                    <a:pt x="414" y="1259"/>
                  </a:lnTo>
                  <a:lnTo>
                    <a:pt x="426" y="1260"/>
                  </a:lnTo>
                  <a:lnTo>
                    <a:pt x="439" y="1262"/>
                  </a:lnTo>
                  <a:lnTo>
                    <a:pt x="451" y="1262"/>
                  </a:lnTo>
                  <a:lnTo>
                    <a:pt x="451" y="1262"/>
                  </a:lnTo>
                  <a:lnTo>
                    <a:pt x="452" y="1262"/>
                  </a:lnTo>
                  <a:lnTo>
                    <a:pt x="452" y="1262"/>
                  </a:lnTo>
                  <a:lnTo>
                    <a:pt x="454" y="1262"/>
                  </a:lnTo>
                  <a:lnTo>
                    <a:pt x="452" y="1270"/>
                  </a:lnTo>
                  <a:lnTo>
                    <a:pt x="451" y="1279"/>
                  </a:lnTo>
                  <a:lnTo>
                    <a:pt x="449" y="1289"/>
                  </a:lnTo>
                  <a:lnTo>
                    <a:pt x="447" y="1297"/>
                  </a:lnTo>
                  <a:lnTo>
                    <a:pt x="436" y="1295"/>
                  </a:lnTo>
                  <a:lnTo>
                    <a:pt x="424" y="1294"/>
                  </a:lnTo>
                  <a:lnTo>
                    <a:pt x="412" y="1292"/>
                  </a:lnTo>
                  <a:lnTo>
                    <a:pt x="402" y="1289"/>
                  </a:lnTo>
                  <a:lnTo>
                    <a:pt x="412" y="1292"/>
                  </a:lnTo>
                  <a:lnTo>
                    <a:pt x="424" y="1295"/>
                  </a:lnTo>
                  <a:lnTo>
                    <a:pt x="436" y="1299"/>
                  </a:lnTo>
                  <a:lnTo>
                    <a:pt x="447" y="1300"/>
                  </a:lnTo>
                  <a:lnTo>
                    <a:pt x="436" y="1380"/>
                  </a:lnTo>
                  <a:lnTo>
                    <a:pt x="424" y="1449"/>
                  </a:lnTo>
                  <a:lnTo>
                    <a:pt x="415" y="1499"/>
                  </a:lnTo>
                  <a:lnTo>
                    <a:pt x="412" y="1517"/>
                  </a:lnTo>
                  <a:lnTo>
                    <a:pt x="492" y="1569"/>
                  </a:lnTo>
                  <a:lnTo>
                    <a:pt x="105" y="1569"/>
                  </a:lnTo>
                  <a:lnTo>
                    <a:pt x="110" y="1536"/>
                  </a:lnTo>
                  <a:lnTo>
                    <a:pt x="122" y="1454"/>
                  </a:lnTo>
                  <a:lnTo>
                    <a:pt x="137" y="1345"/>
                  </a:lnTo>
                  <a:lnTo>
                    <a:pt x="152" y="1239"/>
                  </a:lnTo>
                  <a:lnTo>
                    <a:pt x="163" y="1143"/>
                  </a:lnTo>
                  <a:lnTo>
                    <a:pt x="172" y="1062"/>
                  </a:lnTo>
                  <a:lnTo>
                    <a:pt x="175" y="1007"/>
                  </a:lnTo>
                  <a:lnTo>
                    <a:pt x="177" y="985"/>
                  </a:lnTo>
                  <a:lnTo>
                    <a:pt x="143" y="962"/>
                  </a:lnTo>
                  <a:lnTo>
                    <a:pt x="185" y="751"/>
                  </a:lnTo>
                  <a:lnTo>
                    <a:pt x="272" y="751"/>
                  </a:lnTo>
                  <a:lnTo>
                    <a:pt x="279" y="756"/>
                  </a:lnTo>
                  <a:lnTo>
                    <a:pt x="287" y="765"/>
                  </a:lnTo>
                  <a:lnTo>
                    <a:pt x="299" y="773"/>
                  </a:lnTo>
                  <a:lnTo>
                    <a:pt x="310" y="781"/>
                  </a:lnTo>
                  <a:lnTo>
                    <a:pt x="324" y="791"/>
                  </a:lnTo>
                  <a:lnTo>
                    <a:pt x="339" y="801"/>
                  </a:lnTo>
                  <a:lnTo>
                    <a:pt x="355" y="810"/>
                  </a:lnTo>
                  <a:lnTo>
                    <a:pt x="372" y="818"/>
                  </a:lnTo>
                  <a:lnTo>
                    <a:pt x="390" y="821"/>
                  </a:lnTo>
                  <a:lnTo>
                    <a:pt x="407" y="818"/>
                  </a:lnTo>
                  <a:lnTo>
                    <a:pt x="424" y="810"/>
                  </a:lnTo>
                  <a:lnTo>
                    <a:pt x="437" y="798"/>
                  </a:lnTo>
                  <a:lnTo>
                    <a:pt x="449" y="786"/>
                  </a:lnTo>
                  <a:lnTo>
                    <a:pt x="457" y="776"/>
                  </a:lnTo>
                  <a:lnTo>
                    <a:pt x="462" y="768"/>
                  </a:lnTo>
                  <a:lnTo>
                    <a:pt x="464" y="765"/>
                  </a:lnTo>
                  <a:lnTo>
                    <a:pt x="426" y="748"/>
                  </a:lnTo>
                  <a:lnTo>
                    <a:pt x="412" y="713"/>
                  </a:lnTo>
                  <a:lnTo>
                    <a:pt x="469" y="713"/>
                  </a:lnTo>
                  <a:lnTo>
                    <a:pt x="509" y="691"/>
                  </a:lnTo>
                  <a:lnTo>
                    <a:pt x="394" y="629"/>
                  </a:lnTo>
                  <a:lnTo>
                    <a:pt x="272" y="633"/>
                  </a:lnTo>
                  <a:lnTo>
                    <a:pt x="272" y="751"/>
                  </a:lnTo>
                  <a:lnTo>
                    <a:pt x="185" y="751"/>
                  </a:lnTo>
                  <a:lnTo>
                    <a:pt x="190" y="731"/>
                  </a:lnTo>
                  <a:lnTo>
                    <a:pt x="190" y="733"/>
                  </a:lnTo>
                  <a:lnTo>
                    <a:pt x="188" y="735"/>
                  </a:lnTo>
                  <a:lnTo>
                    <a:pt x="183" y="735"/>
                  </a:lnTo>
                  <a:lnTo>
                    <a:pt x="177" y="733"/>
                  </a:lnTo>
                  <a:lnTo>
                    <a:pt x="165" y="728"/>
                  </a:lnTo>
                  <a:lnTo>
                    <a:pt x="148" y="715"/>
                  </a:lnTo>
                  <a:lnTo>
                    <a:pt x="127" y="695"/>
                  </a:lnTo>
                  <a:lnTo>
                    <a:pt x="97" y="666"/>
                  </a:lnTo>
                  <a:lnTo>
                    <a:pt x="83" y="651"/>
                  </a:lnTo>
                  <a:lnTo>
                    <a:pt x="71" y="636"/>
                  </a:lnTo>
                  <a:lnTo>
                    <a:pt x="60" y="618"/>
                  </a:lnTo>
                  <a:lnTo>
                    <a:pt x="50" y="599"/>
                  </a:lnTo>
                  <a:lnTo>
                    <a:pt x="40" y="579"/>
                  </a:lnTo>
                  <a:lnTo>
                    <a:pt x="31" y="558"/>
                  </a:lnTo>
                  <a:lnTo>
                    <a:pt x="23" y="536"/>
                  </a:lnTo>
                  <a:lnTo>
                    <a:pt x="16" y="513"/>
                  </a:lnTo>
                  <a:lnTo>
                    <a:pt x="0" y="414"/>
                  </a:lnTo>
                  <a:lnTo>
                    <a:pt x="0" y="393"/>
                  </a:lnTo>
                  <a:lnTo>
                    <a:pt x="0" y="371"/>
                  </a:lnTo>
                  <a:lnTo>
                    <a:pt x="0" y="349"/>
                  </a:lnTo>
                  <a:lnTo>
                    <a:pt x="1" y="327"/>
                  </a:lnTo>
                  <a:close/>
                </a:path>
              </a:pathLst>
            </a:custGeom>
            <a:solidFill>
              <a:schemeClr val="hlink"/>
            </a:solidFill>
            <a:ln w="9525">
              <a:noFill/>
              <a:round/>
              <a:headEnd/>
              <a:tailEnd/>
            </a:ln>
          </p:spPr>
          <p:txBody>
            <a:bodyPr/>
            <a:lstStyle/>
            <a:p>
              <a:endParaRPr lang="es-AR"/>
            </a:p>
          </p:txBody>
        </p:sp>
      </p:grpSp>
      <p:grpSp>
        <p:nvGrpSpPr>
          <p:cNvPr id="57409" name="Group 65"/>
          <p:cNvGrpSpPr>
            <a:grpSpLocks/>
          </p:cNvGrpSpPr>
          <p:nvPr/>
        </p:nvGrpSpPr>
        <p:grpSpPr bwMode="auto">
          <a:xfrm>
            <a:off x="6235700" y="2390775"/>
            <a:ext cx="2543175" cy="3997325"/>
            <a:chOff x="3928" y="1506"/>
            <a:chExt cx="1602" cy="2518"/>
          </a:xfrm>
        </p:grpSpPr>
        <p:sp>
          <p:nvSpPr>
            <p:cNvPr id="57378" name="Freeform 34"/>
            <p:cNvSpPr>
              <a:spLocks/>
            </p:cNvSpPr>
            <p:nvPr/>
          </p:nvSpPr>
          <p:spPr bwMode="auto">
            <a:xfrm>
              <a:off x="4586" y="2871"/>
              <a:ext cx="478" cy="640"/>
            </a:xfrm>
            <a:custGeom>
              <a:avLst/>
              <a:gdLst/>
              <a:ahLst/>
              <a:cxnLst>
                <a:cxn ang="0">
                  <a:pos x="159" y="111"/>
                </a:cxn>
                <a:cxn ang="0">
                  <a:pos x="187" y="141"/>
                </a:cxn>
                <a:cxn ang="0">
                  <a:pos x="187" y="185"/>
                </a:cxn>
                <a:cxn ang="0">
                  <a:pos x="159" y="213"/>
                </a:cxn>
                <a:cxn ang="0">
                  <a:pos x="149" y="288"/>
                </a:cxn>
                <a:cxn ang="0">
                  <a:pos x="182" y="310"/>
                </a:cxn>
                <a:cxn ang="0">
                  <a:pos x="191" y="352"/>
                </a:cxn>
                <a:cxn ang="0">
                  <a:pos x="167" y="385"/>
                </a:cxn>
                <a:cxn ang="0">
                  <a:pos x="137" y="462"/>
                </a:cxn>
                <a:cxn ang="0">
                  <a:pos x="176" y="478"/>
                </a:cxn>
                <a:cxn ang="0">
                  <a:pos x="192" y="517"/>
                </a:cxn>
                <a:cxn ang="0">
                  <a:pos x="176" y="557"/>
                </a:cxn>
                <a:cxn ang="0">
                  <a:pos x="137" y="572"/>
                </a:cxn>
                <a:cxn ang="0">
                  <a:pos x="99" y="557"/>
                </a:cxn>
                <a:cxn ang="0">
                  <a:pos x="82" y="517"/>
                </a:cxn>
                <a:cxn ang="0">
                  <a:pos x="99" y="478"/>
                </a:cxn>
                <a:cxn ang="0">
                  <a:pos x="137" y="462"/>
                </a:cxn>
                <a:cxn ang="0">
                  <a:pos x="107" y="385"/>
                </a:cxn>
                <a:cxn ang="0">
                  <a:pos x="84" y="352"/>
                </a:cxn>
                <a:cxn ang="0">
                  <a:pos x="92" y="310"/>
                </a:cxn>
                <a:cxn ang="0">
                  <a:pos x="126" y="288"/>
                </a:cxn>
                <a:cxn ang="0">
                  <a:pos x="116" y="213"/>
                </a:cxn>
                <a:cxn ang="0">
                  <a:pos x="87" y="185"/>
                </a:cxn>
                <a:cxn ang="0">
                  <a:pos x="87" y="141"/>
                </a:cxn>
                <a:cxn ang="0">
                  <a:pos x="116" y="111"/>
                </a:cxn>
                <a:cxn ang="0">
                  <a:pos x="0" y="0"/>
                </a:cxn>
                <a:cxn ang="0">
                  <a:pos x="324" y="0"/>
                </a:cxn>
                <a:cxn ang="0">
                  <a:pos x="354" y="116"/>
                </a:cxn>
                <a:cxn ang="0">
                  <a:pos x="378" y="151"/>
                </a:cxn>
                <a:cxn ang="0">
                  <a:pos x="369" y="193"/>
                </a:cxn>
                <a:cxn ang="0">
                  <a:pos x="336" y="216"/>
                </a:cxn>
                <a:cxn ang="0">
                  <a:pos x="346" y="290"/>
                </a:cxn>
                <a:cxn ang="0">
                  <a:pos x="374" y="318"/>
                </a:cxn>
                <a:cxn ang="0">
                  <a:pos x="374" y="362"/>
                </a:cxn>
                <a:cxn ang="0">
                  <a:pos x="346" y="390"/>
                </a:cxn>
                <a:cxn ang="0">
                  <a:pos x="336" y="463"/>
                </a:cxn>
                <a:cxn ang="0">
                  <a:pos x="369" y="487"/>
                </a:cxn>
                <a:cxn ang="0">
                  <a:pos x="378" y="529"/>
                </a:cxn>
                <a:cxn ang="0">
                  <a:pos x="354" y="564"/>
                </a:cxn>
                <a:cxn ang="0">
                  <a:pos x="313" y="570"/>
                </a:cxn>
                <a:cxn ang="0">
                  <a:pos x="279" y="549"/>
                </a:cxn>
                <a:cxn ang="0">
                  <a:pos x="271" y="505"/>
                </a:cxn>
                <a:cxn ang="0">
                  <a:pos x="294" y="472"/>
                </a:cxn>
                <a:cxn ang="0">
                  <a:pos x="324" y="393"/>
                </a:cxn>
                <a:cxn ang="0">
                  <a:pos x="286" y="378"/>
                </a:cxn>
                <a:cxn ang="0">
                  <a:pos x="269" y="340"/>
                </a:cxn>
                <a:cxn ang="0">
                  <a:pos x="286" y="302"/>
                </a:cxn>
                <a:cxn ang="0">
                  <a:pos x="324" y="287"/>
                </a:cxn>
                <a:cxn ang="0">
                  <a:pos x="294" y="208"/>
                </a:cxn>
                <a:cxn ang="0">
                  <a:pos x="271" y="175"/>
                </a:cxn>
                <a:cxn ang="0">
                  <a:pos x="279" y="131"/>
                </a:cxn>
                <a:cxn ang="0">
                  <a:pos x="313" y="110"/>
                </a:cxn>
              </a:cxnLst>
              <a:rect l="0" t="0" r="r" b="b"/>
              <a:pathLst>
                <a:path w="478" h="640">
                  <a:moveTo>
                    <a:pt x="137" y="0"/>
                  </a:moveTo>
                  <a:lnTo>
                    <a:pt x="137" y="108"/>
                  </a:lnTo>
                  <a:lnTo>
                    <a:pt x="149" y="110"/>
                  </a:lnTo>
                  <a:lnTo>
                    <a:pt x="159" y="111"/>
                  </a:lnTo>
                  <a:lnTo>
                    <a:pt x="167" y="116"/>
                  </a:lnTo>
                  <a:lnTo>
                    <a:pt x="176" y="123"/>
                  </a:lnTo>
                  <a:lnTo>
                    <a:pt x="182" y="131"/>
                  </a:lnTo>
                  <a:lnTo>
                    <a:pt x="187" y="141"/>
                  </a:lnTo>
                  <a:lnTo>
                    <a:pt x="191" y="151"/>
                  </a:lnTo>
                  <a:lnTo>
                    <a:pt x="192" y="163"/>
                  </a:lnTo>
                  <a:lnTo>
                    <a:pt x="191" y="175"/>
                  </a:lnTo>
                  <a:lnTo>
                    <a:pt x="187" y="185"/>
                  </a:lnTo>
                  <a:lnTo>
                    <a:pt x="182" y="193"/>
                  </a:lnTo>
                  <a:lnTo>
                    <a:pt x="176" y="201"/>
                  </a:lnTo>
                  <a:lnTo>
                    <a:pt x="167" y="208"/>
                  </a:lnTo>
                  <a:lnTo>
                    <a:pt x="159" y="213"/>
                  </a:lnTo>
                  <a:lnTo>
                    <a:pt x="149" y="216"/>
                  </a:lnTo>
                  <a:lnTo>
                    <a:pt x="137" y="218"/>
                  </a:lnTo>
                  <a:lnTo>
                    <a:pt x="137" y="287"/>
                  </a:lnTo>
                  <a:lnTo>
                    <a:pt x="149" y="288"/>
                  </a:lnTo>
                  <a:lnTo>
                    <a:pt x="159" y="290"/>
                  </a:lnTo>
                  <a:lnTo>
                    <a:pt x="167" y="295"/>
                  </a:lnTo>
                  <a:lnTo>
                    <a:pt x="176" y="302"/>
                  </a:lnTo>
                  <a:lnTo>
                    <a:pt x="182" y="310"/>
                  </a:lnTo>
                  <a:lnTo>
                    <a:pt x="187" y="318"/>
                  </a:lnTo>
                  <a:lnTo>
                    <a:pt x="191" y="328"/>
                  </a:lnTo>
                  <a:lnTo>
                    <a:pt x="192" y="340"/>
                  </a:lnTo>
                  <a:lnTo>
                    <a:pt x="191" y="352"/>
                  </a:lnTo>
                  <a:lnTo>
                    <a:pt x="187" y="362"/>
                  </a:lnTo>
                  <a:lnTo>
                    <a:pt x="182" y="370"/>
                  </a:lnTo>
                  <a:lnTo>
                    <a:pt x="176" y="378"/>
                  </a:lnTo>
                  <a:lnTo>
                    <a:pt x="167" y="385"/>
                  </a:lnTo>
                  <a:lnTo>
                    <a:pt x="159" y="390"/>
                  </a:lnTo>
                  <a:lnTo>
                    <a:pt x="149" y="392"/>
                  </a:lnTo>
                  <a:lnTo>
                    <a:pt x="137" y="393"/>
                  </a:lnTo>
                  <a:lnTo>
                    <a:pt x="137" y="462"/>
                  </a:lnTo>
                  <a:lnTo>
                    <a:pt x="149" y="463"/>
                  </a:lnTo>
                  <a:lnTo>
                    <a:pt x="159" y="467"/>
                  </a:lnTo>
                  <a:lnTo>
                    <a:pt x="167" y="472"/>
                  </a:lnTo>
                  <a:lnTo>
                    <a:pt x="176" y="478"/>
                  </a:lnTo>
                  <a:lnTo>
                    <a:pt x="182" y="487"/>
                  </a:lnTo>
                  <a:lnTo>
                    <a:pt x="187" y="495"/>
                  </a:lnTo>
                  <a:lnTo>
                    <a:pt x="191" y="505"/>
                  </a:lnTo>
                  <a:lnTo>
                    <a:pt x="192" y="517"/>
                  </a:lnTo>
                  <a:lnTo>
                    <a:pt x="191" y="529"/>
                  </a:lnTo>
                  <a:lnTo>
                    <a:pt x="187" y="539"/>
                  </a:lnTo>
                  <a:lnTo>
                    <a:pt x="182" y="549"/>
                  </a:lnTo>
                  <a:lnTo>
                    <a:pt x="176" y="557"/>
                  </a:lnTo>
                  <a:lnTo>
                    <a:pt x="167" y="564"/>
                  </a:lnTo>
                  <a:lnTo>
                    <a:pt x="159" y="569"/>
                  </a:lnTo>
                  <a:lnTo>
                    <a:pt x="149" y="570"/>
                  </a:lnTo>
                  <a:lnTo>
                    <a:pt x="137" y="572"/>
                  </a:lnTo>
                  <a:lnTo>
                    <a:pt x="126" y="570"/>
                  </a:lnTo>
                  <a:lnTo>
                    <a:pt x="116" y="569"/>
                  </a:lnTo>
                  <a:lnTo>
                    <a:pt x="107" y="564"/>
                  </a:lnTo>
                  <a:lnTo>
                    <a:pt x="99" y="557"/>
                  </a:lnTo>
                  <a:lnTo>
                    <a:pt x="92" y="549"/>
                  </a:lnTo>
                  <a:lnTo>
                    <a:pt x="87" y="539"/>
                  </a:lnTo>
                  <a:lnTo>
                    <a:pt x="84" y="529"/>
                  </a:lnTo>
                  <a:lnTo>
                    <a:pt x="82" y="517"/>
                  </a:lnTo>
                  <a:lnTo>
                    <a:pt x="84" y="505"/>
                  </a:lnTo>
                  <a:lnTo>
                    <a:pt x="87" y="495"/>
                  </a:lnTo>
                  <a:lnTo>
                    <a:pt x="92" y="487"/>
                  </a:lnTo>
                  <a:lnTo>
                    <a:pt x="99" y="478"/>
                  </a:lnTo>
                  <a:lnTo>
                    <a:pt x="107" y="472"/>
                  </a:lnTo>
                  <a:lnTo>
                    <a:pt x="116" y="467"/>
                  </a:lnTo>
                  <a:lnTo>
                    <a:pt x="126" y="463"/>
                  </a:lnTo>
                  <a:lnTo>
                    <a:pt x="137" y="462"/>
                  </a:lnTo>
                  <a:lnTo>
                    <a:pt x="137" y="393"/>
                  </a:lnTo>
                  <a:lnTo>
                    <a:pt x="126" y="392"/>
                  </a:lnTo>
                  <a:lnTo>
                    <a:pt x="116" y="390"/>
                  </a:lnTo>
                  <a:lnTo>
                    <a:pt x="107" y="385"/>
                  </a:lnTo>
                  <a:lnTo>
                    <a:pt x="99" y="378"/>
                  </a:lnTo>
                  <a:lnTo>
                    <a:pt x="92" y="370"/>
                  </a:lnTo>
                  <a:lnTo>
                    <a:pt x="87" y="362"/>
                  </a:lnTo>
                  <a:lnTo>
                    <a:pt x="84" y="352"/>
                  </a:lnTo>
                  <a:lnTo>
                    <a:pt x="82" y="340"/>
                  </a:lnTo>
                  <a:lnTo>
                    <a:pt x="84" y="328"/>
                  </a:lnTo>
                  <a:lnTo>
                    <a:pt x="87" y="318"/>
                  </a:lnTo>
                  <a:lnTo>
                    <a:pt x="92" y="310"/>
                  </a:lnTo>
                  <a:lnTo>
                    <a:pt x="99" y="302"/>
                  </a:lnTo>
                  <a:lnTo>
                    <a:pt x="107" y="295"/>
                  </a:lnTo>
                  <a:lnTo>
                    <a:pt x="116" y="290"/>
                  </a:lnTo>
                  <a:lnTo>
                    <a:pt x="126" y="288"/>
                  </a:lnTo>
                  <a:lnTo>
                    <a:pt x="137" y="287"/>
                  </a:lnTo>
                  <a:lnTo>
                    <a:pt x="137" y="218"/>
                  </a:lnTo>
                  <a:lnTo>
                    <a:pt x="126" y="216"/>
                  </a:lnTo>
                  <a:lnTo>
                    <a:pt x="116" y="213"/>
                  </a:lnTo>
                  <a:lnTo>
                    <a:pt x="107" y="208"/>
                  </a:lnTo>
                  <a:lnTo>
                    <a:pt x="99" y="201"/>
                  </a:lnTo>
                  <a:lnTo>
                    <a:pt x="92" y="193"/>
                  </a:lnTo>
                  <a:lnTo>
                    <a:pt x="87" y="185"/>
                  </a:lnTo>
                  <a:lnTo>
                    <a:pt x="84" y="175"/>
                  </a:lnTo>
                  <a:lnTo>
                    <a:pt x="82" y="163"/>
                  </a:lnTo>
                  <a:lnTo>
                    <a:pt x="84" y="151"/>
                  </a:lnTo>
                  <a:lnTo>
                    <a:pt x="87" y="141"/>
                  </a:lnTo>
                  <a:lnTo>
                    <a:pt x="92" y="131"/>
                  </a:lnTo>
                  <a:lnTo>
                    <a:pt x="99" y="123"/>
                  </a:lnTo>
                  <a:lnTo>
                    <a:pt x="107" y="116"/>
                  </a:lnTo>
                  <a:lnTo>
                    <a:pt x="116" y="111"/>
                  </a:lnTo>
                  <a:lnTo>
                    <a:pt x="126" y="110"/>
                  </a:lnTo>
                  <a:lnTo>
                    <a:pt x="137" y="108"/>
                  </a:lnTo>
                  <a:lnTo>
                    <a:pt x="137" y="0"/>
                  </a:lnTo>
                  <a:lnTo>
                    <a:pt x="0" y="0"/>
                  </a:lnTo>
                  <a:lnTo>
                    <a:pt x="0" y="640"/>
                  </a:lnTo>
                  <a:lnTo>
                    <a:pt x="478" y="640"/>
                  </a:lnTo>
                  <a:lnTo>
                    <a:pt x="478" y="0"/>
                  </a:lnTo>
                  <a:lnTo>
                    <a:pt x="324" y="0"/>
                  </a:lnTo>
                  <a:lnTo>
                    <a:pt x="324" y="108"/>
                  </a:lnTo>
                  <a:lnTo>
                    <a:pt x="336" y="110"/>
                  </a:lnTo>
                  <a:lnTo>
                    <a:pt x="346" y="111"/>
                  </a:lnTo>
                  <a:lnTo>
                    <a:pt x="354" y="116"/>
                  </a:lnTo>
                  <a:lnTo>
                    <a:pt x="363" y="123"/>
                  </a:lnTo>
                  <a:lnTo>
                    <a:pt x="369" y="131"/>
                  </a:lnTo>
                  <a:lnTo>
                    <a:pt x="374" y="141"/>
                  </a:lnTo>
                  <a:lnTo>
                    <a:pt x="378" y="151"/>
                  </a:lnTo>
                  <a:lnTo>
                    <a:pt x="379" y="163"/>
                  </a:lnTo>
                  <a:lnTo>
                    <a:pt x="378" y="175"/>
                  </a:lnTo>
                  <a:lnTo>
                    <a:pt x="374" y="185"/>
                  </a:lnTo>
                  <a:lnTo>
                    <a:pt x="369" y="193"/>
                  </a:lnTo>
                  <a:lnTo>
                    <a:pt x="363" y="201"/>
                  </a:lnTo>
                  <a:lnTo>
                    <a:pt x="354" y="208"/>
                  </a:lnTo>
                  <a:lnTo>
                    <a:pt x="346" y="213"/>
                  </a:lnTo>
                  <a:lnTo>
                    <a:pt x="336" y="216"/>
                  </a:lnTo>
                  <a:lnTo>
                    <a:pt x="324" y="218"/>
                  </a:lnTo>
                  <a:lnTo>
                    <a:pt x="324" y="287"/>
                  </a:lnTo>
                  <a:lnTo>
                    <a:pt x="336" y="288"/>
                  </a:lnTo>
                  <a:lnTo>
                    <a:pt x="346" y="290"/>
                  </a:lnTo>
                  <a:lnTo>
                    <a:pt x="354" y="295"/>
                  </a:lnTo>
                  <a:lnTo>
                    <a:pt x="363" y="302"/>
                  </a:lnTo>
                  <a:lnTo>
                    <a:pt x="369" y="310"/>
                  </a:lnTo>
                  <a:lnTo>
                    <a:pt x="374" y="318"/>
                  </a:lnTo>
                  <a:lnTo>
                    <a:pt x="378" y="328"/>
                  </a:lnTo>
                  <a:lnTo>
                    <a:pt x="379" y="340"/>
                  </a:lnTo>
                  <a:lnTo>
                    <a:pt x="378" y="352"/>
                  </a:lnTo>
                  <a:lnTo>
                    <a:pt x="374" y="362"/>
                  </a:lnTo>
                  <a:lnTo>
                    <a:pt x="369" y="370"/>
                  </a:lnTo>
                  <a:lnTo>
                    <a:pt x="363" y="378"/>
                  </a:lnTo>
                  <a:lnTo>
                    <a:pt x="354" y="385"/>
                  </a:lnTo>
                  <a:lnTo>
                    <a:pt x="346" y="390"/>
                  </a:lnTo>
                  <a:lnTo>
                    <a:pt x="336" y="392"/>
                  </a:lnTo>
                  <a:lnTo>
                    <a:pt x="324" y="393"/>
                  </a:lnTo>
                  <a:lnTo>
                    <a:pt x="324" y="462"/>
                  </a:lnTo>
                  <a:lnTo>
                    <a:pt x="336" y="463"/>
                  </a:lnTo>
                  <a:lnTo>
                    <a:pt x="346" y="467"/>
                  </a:lnTo>
                  <a:lnTo>
                    <a:pt x="354" y="472"/>
                  </a:lnTo>
                  <a:lnTo>
                    <a:pt x="363" y="478"/>
                  </a:lnTo>
                  <a:lnTo>
                    <a:pt x="369" y="487"/>
                  </a:lnTo>
                  <a:lnTo>
                    <a:pt x="374" y="495"/>
                  </a:lnTo>
                  <a:lnTo>
                    <a:pt x="378" y="505"/>
                  </a:lnTo>
                  <a:lnTo>
                    <a:pt x="379" y="517"/>
                  </a:lnTo>
                  <a:lnTo>
                    <a:pt x="378" y="529"/>
                  </a:lnTo>
                  <a:lnTo>
                    <a:pt x="374" y="539"/>
                  </a:lnTo>
                  <a:lnTo>
                    <a:pt x="369" y="549"/>
                  </a:lnTo>
                  <a:lnTo>
                    <a:pt x="363" y="557"/>
                  </a:lnTo>
                  <a:lnTo>
                    <a:pt x="354" y="564"/>
                  </a:lnTo>
                  <a:lnTo>
                    <a:pt x="346" y="569"/>
                  </a:lnTo>
                  <a:lnTo>
                    <a:pt x="336" y="570"/>
                  </a:lnTo>
                  <a:lnTo>
                    <a:pt x="324" y="572"/>
                  </a:lnTo>
                  <a:lnTo>
                    <a:pt x="313" y="570"/>
                  </a:lnTo>
                  <a:lnTo>
                    <a:pt x="303" y="569"/>
                  </a:lnTo>
                  <a:lnTo>
                    <a:pt x="294" y="564"/>
                  </a:lnTo>
                  <a:lnTo>
                    <a:pt x="286" y="557"/>
                  </a:lnTo>
                  <a:lnTo>
                    <a:pt x="279" y="549"/>
                  </a:lnTo>
                  <a:lnTo>
                    <a:pt x="274" y="539"/>
                  </a:lnTo>
                  <a:lnTo>
                    <a:pt x="271" y="529"/>
                  </a:lnTo>
                  <a:lnTo>
                    <a:pt x="269" y="517"/>
                  </a:lnTo>
                  <a:lnTo>
                    <a:pt x="271" y="505"/>
                  </a:lnTo>
                  <a:lnTo>
                    <a:pt x="274" y="495"/>
                  </a:lnTo>
                  <a:lnTo>
                    <a:pt x="279" y="487"/>
                  </a:lnTo>
                  <a:lnTo>
                    <a:pt x="286" y="478"/>
                  </a:lnTo>
                  <a:lnTo>
                    <a:pt x="294" y="472"/>
                  </a:lnTo>
                  <a:lnTo>
                    <a:pt x="303" y="467"/>
                  </a:lnTo>
                  <a:lnTo>
                    <a:pt x="313" y="463"/>
                  </a:lnTo>
                  <a:lnTo>
                    <a:pt x="324" y="462"/>
                  </a:lnTo>
                  <a:lnTo>
                    <a:pt x="324" y="393"/>
                  </a:lnTo>
                  <a:lnTo>
                    <a:pt x="313" y="392"/>
                  </a:lnTo>
                  <a:lnTo>
                    <a:pt x="303" y="390"/>
                  </a:lnTo>
                  <a:lnTo>
                    <a:pt x="294" y="385"/>
                  </a:lnTo>
                  <a:lnTo>
                    <a:pt x="286" y="378"/>
                  </a:lnTo>
                  <a:lnTo>
                    <a:pt x="279" y="370"/>
                  </a:lnTo>
                  <a:lnTo>
                    <a:pt x="274" y="362"/>
                  </a:lnTo>
                  <a:lnTo>
                    <a:pt x="271" y="352"/>
                  </a:lnTo>
                  <a:lnTo>
                    <a:pt x="269" y="340"/>
                  </a:lnTo>
                  <a:lnTo>
                    <a:pt x="271" y="328"/>
                  </a:lnTo>
                  <a:lnTo>
                    <a:pt x="274" y="318"/>
                  </a:lnTo>
                  <a:lnTo>
                    <a:pt x="279" y="310"/>
                  </a:lnTo>
                  <a:lnTo>
                    <a:pt x="286" y="302"/>
                  </a:lnTo>
                  <a:lnTo>
                    <a:pt x="294" y="295"/>
                  </a:lnTo>
                  <a:lnTo>
                    <a:pt x="303" y="290"/>
                  </a:lnTo>
                  <a:lnTo>
                    <a:pt x="313" y="288"/>
                  </a:lnTo>
                  <a:lnTo>
                    <a:pt x="324" y="287"/>
                  </a:lnTo>
                  <a:lnTo>
                    <a:pt x="324" y="218"/>
                  </a:lnTo>
                  <a:lnTo>
                    <a:pt x="313" y="216"/>
                  </a:lnTo>
                  <a:lnTo>
                    <a:pt x="303" y="213"/>
                  </a:lnTo>
                  <a:lnTo>
                    <a:pt x="294" y="208"/>
                  </a:lnTo>
                  <a:lnTo>
                    <a:pt x="286" y="201"/>
                  </a:lnTo>
                  <a:lnTo>
                    <a:pt x="279" y="193"/>
                  </a:lnTo>
                  <a:lnTo>
                    <a:pt x="274" y="185"/>
                  </a:lnTo>
                  <a:lnTo>
                    <a:pt x="271" y="175"/>
                  </a:lnTo>
                  <a:lnTo>
                    <a:pt x="269" y="163"/>
                  </a:lnTo>
                  <a:lnTo>
                    <a:pt x="271" y="151"/>
                  </a:lnTo>
                  <a:lnTo>
                    <a:pt x="274" y="141"/>
                  </a:lnTo>
                  <a:lnTo>
                    <a:pt x="279" y="131"/>
                  </a:lnTo>
                  <a:lnTo>
                    <a:pt x="286" y="123"/>
                  </a:lnTo>
                  <a:lnTo>
                    <a:pt x="294" y="116"/>
                  </a:lnTo>
                  <a:lnTo>
                    <a:pt x="303" y="111"/>
                  </a:lnTo>
                  <a:lnTo>
                    <a:pt x="313" y="110"/>
                  </a:lnTo>
                  <a:lnTo>
                    <a:pt x="324" y="108"/>
                  </a:lnTo>
                  <a:lnTo>
                    <a:pt x="324" y="0"/>
                  </a:lnTo>
                  <a:lnTo>
                    <a:pt x="137" y="0"/>
                  </a:lnTo>
                  <a:close/>
                </a:path>
              </a:pathLst>
            </a:custGeom>
            <a:solidFill>
              <a:schemeClr val="hlink"/>
            </a:solidFill>
            <a:ln w="9525">
              <a:noFill/>
              <a:round/>
              <a:headEnd/>
              <a:tailEnd/>
            </a:ln>
          </p:spPr>
          <p:txBody>
            <a:bodyPr/>
            <a:lstStyle/>
            <a:p>
              <a:endParaRPr lang="es-AR"/>
            </a:p>
          </p:txBody>
        </p:sp>
        <p:sp>
          <p:nvSpPr>
            <p:cNvPr id="57379" name="Freeform 35"/>
            <p:cNvSpPr>
              <a:spLocks/>
            </p:cNvSpPr>
            <p:nvPr/>
          </p:nvSpPr>
          <p:spPr bwMode="auto">
            <a:xfrm>
              <a:off x="4369" y="3548"/>
              <a:ext cx="685" cy="476"/>
            </a:xfrm>
            <a:custGeom>
              <a:avLst/>
              <a:gdLst/>
              <a:ahLst/>
              <a:cxnLst>
                <a:cxn ang="0">
                  <a:pos x="441" y="85"/>
                </a:cxn>
                <a:cxn ang="0">
                  <a:pos x="424" y="122"/>
                </a:cxn>
                <a:cxn ang="0">
                  <a:pos x="399" y="144"/>
                </a:cxn>
                <a:cxn ang="0">
                  <a:pos x="373" y="159"/>
                </a:cxn>
                <a:cxn ang="0">
                  <a:pos x="313" y="214"/>
                </a:cxn>
                <a:cxn ang="0">
                  <a:pos x="316" y="237"/>
                </a:cxn>
                <a:cxn ang="0">
                  <a:pos x="288" y="269"/>
                </a:cxn>
                <a:cxn ang="0">
                  <a:pos x="261" y="287"/>
                </a:cxn>
                <a:cxn ang="0">
                  <a:pos x="239" y="294"/>
                </a:cxn>
                <a:cxn ang="0">
                  <a:pos x="201" y="356"/>
                </a:cxn>
                <a:cxn ang="0">
                  <a:pos x="176" y="392"/>
                </a:cxn>
                <a:cxn ang="0">
                  <a:pos x="149" y="414"/>
                </a:cxn>
                <a:cxn ang="0">
                  <a:pos x="124" y="424"/>
                </a:cxn>
                <a:cxn ang="0">
                  <a:pos x="109" y="414"/>
                </a:cxn>
                <a:cxn ang="0">
                  <a:pos x="134" y="377"/>
                </a:cxn>
                <a:cxn ang="0">
                  <a:pos x="161" y="356"/>
                </a:cxn>
                <a:cxn ang="0">
                  <a:pos x="186" y="344"/>
                </a:cxn>
                <a:cxn ang="0">
                  <a:pos x="231" y="290"/>
                </a:cxn>
                <a:cxn ang="0">
                  <a:pos x="247" y="254"/>
                </a:cxn>
                <a:cxn ang="0">
                  <a:pos x="272" y="232"/>
                </a:cxn>
                <a:cxn ang="0">
                  <a:pos x="299" y="217"/>
                </a:cxn>
                <a:cxn ang="0">
                  <a:pos x="359" y="162"/>
                </a:cxn>
                <a:cxn ang="0">
                  <a:pos x="356" y="139"/>
                </a:cxn>
                <a:cxn ang="0">
                  <a:pos x="384" y="107"/>
                </a:cxn>
                <a:cxn ang="0">
                  <a:pos x="411" y="89"/>
                </a:cxn>
                <a:cxn ang="0">
                  <a:pos x="433" y="82"/>
                </a:cxn>
                <a:cxn ang="0">
                  <a:pos x="0" y="476"/>
                </a:cxn>
                <a:cxn ang="0">
                  <a:pos x="605" y="2"/>
                </a:cxn>
                <a:cxn ang="0">
                  <a:pos x="540" y="92"/>
                </a:cxn>
                <a:cxn ang="0">
                  <a:pos x="515" y="129"/>
                </a:cxn>
                <a:cxn ang="0">
                  <a:pos x="488" y="150"/>
                </a:cxn>
                <a:cxn ang="0">
                  <a:pos x="463" y="160"/>
                </a:cxn>
                <a:cxn ang="0">
                  <a:pos x="419" y="215"/>
                </a:cxn>
                <a:cxn ang="0">
                  <a:pos x="403" y="252"/>
                </a:cxn>
                <a:cxn ang="0">
                  <a:pos x="376" y="274"/>
                </a:cxn>
                <a:cxn ang="0">
                  <a:pos x="351" y="289"/>
                </a:cxn>
                <a:cxn ang="0">
                  <a:pos x="289" y="344"/>
                </a:cxn>
                <a:cxn ang="0">
                  <a:pos x="294" y="367"/>
                </a:cxn>
                <a:cxn ang="0">
                  <a:pos x="264" y="399"/>
                </a:cxn>
                <a:cxn ang="0">
                  <a:pos x="237" y="417"/>
                </a:cxn>
                <a:cxn ang="0">
                  <a:pos x="216" y="424"/>
                </a:cxn>
                <a:cxn ang="0">
                  <a:pos x="212" y="399"/>
                </a:cxn>
                <a:cxn ang="0">
                  <a:pos x="241" y="369"/>
                </a:cxn>
                <a:cxn ang="0">
                  <a:pos x="267" y="350"/>
                </a:cxn>
                <a:cxn ang="0">
                  <a:pos x="289" y="344"/>
                </a:cxn>
                <a:cxn ang="0">
                  <a:pos x="328" y="280"/>
                </a:cxn>
                <a:cxn ang="0">
                  <a:pos x="353" y="244"/>
                </a:cxn>
                <a:cxn ang="0">
                  <a:pos x="379" y="224"/>
                </a:cxn>
                <a:cxn ang="0">
                  <a:pos x="404" y="212"/>
                </a:cxn>
                <a:cxn ang="0">
                  <a:pos x="448" y="159"/>
                </a:cxn>
                <a:cxn ang="0">
                  <a:pos x="466" y="122"/>
                </a:cxn>
                <a:cxn ang="0">
                  <a:pos x="491" y="99"/>
                </a:cxn>
                <a:cxn ang="0">
                  <a:pos x="518" y="83"/>
                </a:cxn>
                <a:cxn ang="0">
                  <a:pos x="605" y="2"/>
                </a:cxn>
              </a:cxnLst>
              <a:rect l="0" t="0" r="r" b="b"/>
              <a:pathLst>
                <a:path w="685" h="476">
                  <a:moveTo>
                    <a:pt x="506" y="2"/>
                  </a:moveTo>
                  <a:lnTo>
                    <a:pt x="433" y="82"/>
                  </a:lnTo>
                  <a:lnTo>
                    <a:pt x="441" y="85"/>
                  </a:lnTo>
                  <a:lnTo>
                    <a:pt x="443" y="94"/>
                  </a:lnTo>
                  <a:lnTo>
                    <a:pt x="438" y="105"/>
                  </a:lnTo>
                  <a:lnTo>
                    <a:pt x="424" y="122"/>
                  </a:lnTo>
                  <a:lnTo>
                    <a:pt x="416" y="130"/>
                  </a:lnTo>
                  <a:lnTo>
                    <a:pt x="408" y="137"/>
                  </a:lnTo>
                  <a:lnTo>
                    <a:pt x="399" y="144"/>
                  </a:lnTo>
                  <a:lnTo>
                    <a:pt x="389" y="150"/>
                  </a:lnTo>
                  <a:lnTo>
                    <a:pt x="381" y="155"/>
                  </a:lnTo>
                  <a:lnTo>
                    <a:pt x="373" y="159"/>
                  </a:lnTo>
                  <a:lnTo>
                    <a:pt x="366" y="162"/>
                  </a:lnTo>
                  <a:lnTo>
                    <a:pt x="359" y="162"/>
                  </a:lnTo>
                  <a:lnTo>
                    <a:pt x="313" y="214"/>
                  </a:lnTo>
                  <a:lnTo>
                    <a:pt x="321" y="215"/>
                  </a:lnTo>
                  <a:lnTo>
                    <a:pt x="323" y="224"/>
                  </a:lnTo>
                  <a:lnTo>
                    <a:pt x="316" y="237"/>
                  </a:lnTo>
                  <a:lnTo>
                    <a:pt x="304" y="254"/>
                  </a:lnTo>
                  <a:lnTo>
                    <a:pt x="296" y="262"/>
                  </a:lnTo>
                  <a:lnTo>
                    <a:pt x="288" y="269"/>
                  </a:lnTo>
                  <a:lnTo>
                    <a:pt x="279" y="275"/>
                  </a:lnTo>
                  <a:lnTo>
                    <a:pt x="269" y="282"/>
                  </a:lnTo>
                  <a:lnTo>
                    <a:pt x="261" y="287"/>
                  </a:lnTo>
                  <a:lnTo>
                    <a:pt x="252" y="290"/>
                  </a:lnTo>
                  <a:lnTo>
                    <a:pt x="246" y="294"/>
                  </a:lnTo>
                  <a:lnTo>
                    <a:pt x="239" y="294"/>
                  </a:lnTo>
                  <a:lnTo>
                    <a:pt x="192" y="344"/>
                  </a:lnTo>
                  <a:lnTo>
                    <a:pt x="201" y="347"/>
                  </a:lnTo>
                  <a:lnTo>
                    <a:pt x="201" y="356"/>
                  </a:lnTo>
                  <a:lnTo>
                    <a:pt x="196" y="369"/>
                  </a:lnTo>
                  <a:lnTo>
                    <a:pt x="184" y="384"/>
                  </a:lnTo>
                  <a:lnTo>
                    <a:pt x="176" y="392"/>
                  </a:lnTo>
                  <a:lnTo>
                    <a:pt x="167" y="401"/>
                  </a:lnTo>
                  <a:lnTo>
                    <a:pt x="157" y="407"/>
                  </a:lnTo>
                  <a:lnTo>
                    <a:pt x="149" y="414"/>
                  </a:lnTo>
                  <a:lnTo>
                    <a:pt x="141" y="419"/>
                  </a:lnTo>
                  <a:lnTo>
                    <a:pt x="132" y="422"/>
                  </a:lnTo>
                  <a:lnTo>
                    <a:pt x="124" y="424"/>
                  </a:lnTo>
                  <a:lnTo>
                    <a:pt x="117" y="426"/>
                  </a:lnTo>
                  <a:lnTo>
                    <a:pt x="109" y="422"/>
                  </a:lnTo>
                  <a:lnTo>
                    <a:pt x="109" y="414"/>
                  </a:lnTo>
                  <a:lnTo>
                    <a:pt x="114" y="401"/>
                  </a:lnTo>
                  <a:lnTo>
                    <a:pt x="126" y="386"/>
                  </a:lnTo>
                  <a:lnTo>
                    <a:pt x="134" y="377"/>
                  </a:lnTo>
                  <a:lnTo>
                    <a:pt x="142" y="369"/>
                  </a:lnTo>
                  <a:lnTo>
                    <a:pt x="152" y="362"/>
                  </a:lnTo>
                  <a:lnTo>
                    <a:pt x="161" y="356"/>
                  </a:lnTo>
                  <a:lnTo>
                    <a:pt x="169" y="350"/>
                  </a:lnTo>
                  <a:lnTo>
                    <a:pt x="177" y="347"/>
                  </a:lnTo>
                  <a:lnTo>
                    <a:pt x="186" y="344"/>
                  </a:lnTo>
                  <a:lnTo>
                    <a:pt x="192" y="344"/>
                  </a:lnTo>
                  <a:lnTo>
                    <a:pt x="239" y="294"/>
                  </a:lnTo>
                  <a:lnTo>
                    <a:pt x="231" y="290"/>
                  </a:lnTo>
                  <a:lnTo>
                    <a:pt x="229" y="282"/>
                  </a:lnTo>
                  <a:lnTo>
                    <a:pt x="234" y="269"/>
                  </a:lnTo>
                  <a:lnTo>
                    <a:pt x="247" y="254"/>
                  </a:lnTo>
                  <a:lnTo>
                    <a:pt x="256" y="245"/>
                  </a:lnTo>
                  <a:lnTo>
                    <a:pt x="264" y="239"/>
                  </a:lnTo>
                  <a:lnTo>
                    <a:pt x="272" y="232"/>
                  </a:lnTo>
                  <a:lnTo>
                    <a:pt x="283" y="225"/>
                  </a:lnTo>
                  <a:lnTo>
                    <a:pt x="291" y="220"/>
                  </a:lnTo>
                  <a:lnTo>
                    <a:pt x="299" y="217"/>
                  </a:lnTo>
                  <a:lnTo>
                    <a:pt x="306" y="214"/>
                  </a:lnTo>
                  <a:lnTo>
                    <a:pt x="313" y="214"/>
                  </a:lnTo>
                  <a:lnTo>
                    <a:pt x="359" y="162"/>
                  </a:lnTo>
                  <a:lnTo>
                    <a:pt x="351" y="160"/>
                  </a:lnTo>
                  <a:lnTo>
                    <a:pt x="349" y="152"/>
                  </a:lnTo>
                  <a:lnTo>
                    <a:pt x="356" y="139"/>
                  </a:lnTo>
                  <a:lnTo>
                    <a:pt x="368" y="122"/>
                  </a:lnTo>
                  <a:lnTo>
                    <a:pt x="376" y="114"/>
                  </a:lnTo>
                  <a:lnTo>
                    <a:pt x="384" y="107"/>
                  </a:lnTo>
                  <a:lnTo>
                    <a:pt x="393" y="100"/>
                  </a:lnTo>
                  <a:lnTo>
                    <a:pt x="403" y="94"/>
                  </a:lnTo>
                  <a:lnTo>
                    <a:pt x="411" y="89"/>
                  </a:lnTo>
                  <a:lnTo>
                    <a:pt x="419" y="85"/>
                  </a:lnTo>
                  <a:lnTo>
                    <a:pt x="426" y="82"/>
                  </a:lnTo>
                  <a:lnTo>
                    <a:pt x="433" y="82"/>
                  </a:lnTo>
                  <a:lnTo>
                    <a:pt x="506" y="2"/>
                  </a:lnTo>
                  <a:lnTo>
                    <a:pt x="436" y="3"/>
                  </a:lnTo>
                  <a:lnTo>
                    <a:pt x="0" y="476"/>
                  </a:lnTo>
                  <a:lnTo>
                    <a:pt x="249" y="472"/>
                  </a:lnTo>
                  <a:lnTo>
                    <a:pt x="685" y="0"/>
                  </a:lnTo>
                  <a:lnTo>
                    <a:pt x="605" y="2"/>
                  </a:lnTo>
                  <a:lnTo>
                    <a:pt x="531" y="80"/>
                  </a:lnTo>
                  <a:lnTo>
                    <a:pt x="540" y="83"/>
                  </a:lnTo>
                  <a:lnTo>
                    <a:pt x="540" y="92"/>
                  </a:lnTo>
                  <a:lnTo>
                    <a:pt x="535" y="105"/>
                  </a:lnTo>
                  <a:lnTo>
                    <a:pt x="523" y="120"/>
                  </a:lnTo>
                  <a:lnTo>
                    <a:pt x="515" y="129"/>
                  </a:lnTo>
                  <a:lnTo>
                    <a:pt x="506" y="137"/>
                  </a:lnTo>
                  <a:lnTo>
                    <a:pt x="498" y="144"/>
                  </a:lnTo>
                  <a:lnTo>
                    <a:pt x="488" y="150"/>
                  </a:lnTo>
                  <a:lnTo>
                    <a:pt x="480" y="155"/>
                  </a:lnTo>
                  <a:lnTo>
                    <a:pt x="471" y="159"/>
                  </a:lnTo>
                  <a:lnTo>
                    <a:pt x="463" y="160"/>
                  </a:lnTo>
                  <a:lnTo>
                    <a:pt x="456" y="162"/>
                  </a:lnTo>
                  <a:lnTo>
                    <a:pt x="411" y="212"/>
                  </a:lnTo>
                  <a:lnTo>
                    <a:pt x="419" y="215"/>
                  </a:lnTo>
                  <a:lnTo>
                    <a:pt x="419" y="224"/>
                  </a:lnTo>
                  <a:lnTo>
                    <a:pt x="414" y="235"/>
                  </a:lnTo>
                  <a:lnTo>
                    <a:pt x="403" y="252"/>
                  </a:lnTo>
                  <a:lnTo>
                    <a:pt x="394" y="260"/>
                  </a:lnTo>
                  <a:lnTo>
                    <a:pt x="386" y="267"/>
                  </a:lnTo>
                  <a:lnTo>
                    <a:pt x="376" y="274"/>
                  </a:lnTo>
                  <a:lnTo>
                    <a:pt x="368" y="280"/>
                  </a:lnTo>
                  <a:lnTo>
                    <a:pt x="359" y="285"/>
                  </a:lnTo>
                  <a:lnTo>
                    <a:pt x="351" y="289"/>
                  </a:lnTo>
                  <a:lnTo>
                    <a:pt x="343" y="292"/>
                  </a:lnTo>
                  <a:lnTo>
                    <a:pt x="336" y="292"/>
                  </a:lnTo>
                  <a:lnTo>
                    <a:pt x="289" y="344"/>
                  </a:lnTo>
                  <a:lnTo>
                    <a:pt x="298" y="345"/>
                  </a:lnTo>
                  <a:lnTo>
                    <a:pt x="299" y="354"/>
                  </a:lnTo>
                  <a:lnTo>
                    <a:pt x="294" y="367"/>
                  </a:lnTo>
                  <a:lnTo>
                    <a:pt x="281" y="384"/>
                  </a:lnTo>
                  <a:lnTo>
                    <a:pt x="272" y="392"/>
                  </a:lnTo>
                  <a:lnTo>
                    <a:pt x="264" y="399"/>
                  </a:lnTo>
                  <a:lnTo>
                    <a:pt x="256" y="406"/>
                  </a:lnTo>
                  <a:lnTo>
                    <a:pt x="246" y="412"/>
                  </a:lnTo>
                  <a:lnTo>
                    <a:pt x="237" y="417"/>
                  </a:lnTo>
                  <a:lnTo>
                    <a:pt x="229" y="421"/>
                  </a:lnTo>
                  <a:lnTo>
                    <a:pt x="222" y="424"/>
                  </a:lnTo>
                  <a:lnTo>
                    <a:pt x="216" y="424"/>
                  </a:lnTo>
                  <a:lnTo>
                    <a:pt x="207" y="421"/>
                  </a:lnTo>
                  <a:lnTo>
                    <a:pt x="206" y="412"/>
                  </a:lnTo>
                  <a:lnTo>
                    <a:pt x="212" y="399"/>
                  </a:lnTo>
                  <a:lnTo>
                    <a:pt x="224" y="384"/>
                  </a:lnTo>
                  <a:lnTo>
                    <a:pt x="232" y="376"/>
                  </a:lnTo>
                  <a:lnTo>
                    <a:pt x="241" y="369"/>
                  </a:lnTo>
                  <a:lnTo>
                    <a:pt x="249" y="362"/>
                  </a:lnTo>
                  <a:lnTo>
                    <a:pt x="259" y="356"/>
                  </a:lnTo>
                  <a:lnTo>
                    <a:pt x="267" y="350"/>
                  </a:lnTo>
                  <a:lnTo>
                    <a:pt x="276" y="347"/>
                  </a:lnTo>
                  <a:lnTo>
                    <a:pt x="283" y="344"/>
                  </a:lnTo>
                  <a:lnTo>
                    <a:pt x="289" y="344"/>
                  </a:lnTo>
                  <a:lnTo>
                    <a:pt x="336" y="292"/>
                  </a:lnTo>
                  <a:lnTo>
                    <a:pt x="328" y="289"/>
                  </a:lnTo>
                  <a:lnTo>
                    <a:pt x="328" y="280"/>
                  </a:lnTo>
                  <a:lnTo>
                    <a:pt x="333" y="269"/>
                  </a:lnTo>
                  <a:lnTo>
                    <a:pt x="344" y="252"/>
                  </a:lnTo>
                  <a:lnTo>
                    <a:pt x="353" y="244"/>
                  </a:lnTo>
                  <a:lnTo>
                    <a:pt x="361" y="237"/>
                  </a:lnTo>
                  <a:lnTo>
                    <a:pt x="371" y="230"/>
                  </a:lnTo>
                  <a:lnTo>
                    <a:pt x="379" y="224"/>
                  </a:lnTo>
                  <a:lnTo>
                    <a:pt x="388" y="219"/>
                  </a:lnTo>
                  <a:lnTo>
                    <a:pt x="396" y="215"/>
                  </a:lnTo>
                  <a:lnTo>
                    <a:pt x="404" y="212"/>
                  </a:lnTo>
                  <a:lnTo>
                    <a:pt x="411" y="212"/>
                  </a:lnTo>
                  <a:lnTo>
                    <a:pt x="456" y="162"/>
                  </a:lnTo>
                  <a:lnTo>
                    <a:pt x="448" y="159"/>
                  </a:lnTo>
                  <a:lnTo>
                    <a:pt x="448" y="150"/>
                  </a:lnTo>
                  <a:lnTo>
                    <a:pt x="453" y="137"/>
                  </a:lnTo>
                  <a:lnTo>
                    <a:pt x="466" y="122"/>
                  </a:lnTo>
                  <a:lnTo>
                    <a:pt x="475" y="114"/>
                  </a:lnTo>
                  <a:lnTo>
                    <a:pt x="483" y="105"/>
                  </a:lnTo>
                  <a:lnTo>
                    <a:pt x="491" y="99"/>
                  </a:lnTo>
                  <a:lnTo>
                    <a:pt x="501" y="92"/>
                  </a:lnTo>
                  <a:lnTo>
                    <a:pt x="510" y="87"/>
                  </a:lnTo>
                  <a:lnTo>
                    <a:pt x="518" y="83"/>
                  </a:lnTo>
                  <a:lnTo>
                    <a:pt x="525" y="80"/>
                  </a:lnTo>
                  <a:lnTo>
                    <a:pt x="531" y="80"/>
                  </a:lnTo>
                  <a:lnTo>
                    <a:pt x="605" y="2"/>
                  </a:lnTo>
                  <a:lnTo>
                    <a:pt x="506" y="2"/>
                  </a:lnTo>
                  <a:close/>
                </a:path>
              </a:pathLst>
            </a:custGeom>
            <a:solidFill>
              <a:schemeClr val="hlink"/>
            </a:solidFill>
            <a:ln w="9525">
              <a:noFill/>
              <a:round/>
              <a:headEnd/>
              <a:tailEnd/>
            </a:ln>
          </p:spPr>
          <p:txBody>
            <a:bodyPr/>
            <a:lstStyle/>
            <a:p>
              <a:endParaRPr lang="es-AR"/>
            </a:p>
          </p:txBody>
        </p:sp>
        <p:sp>
          <p:nvSpPr>
            <p:cNvPr id="57384" name="Line 40"/>
            <p:cNvSpPr>
              <a:spLocks noChangeShapeType="1"/>
            </p:cNvSpPr>
            <p:nvPr/>
          </p:nvSpPr>
          <p:spPr bwMode="auto">
            <a:xfrm>
              <a:off x="4720" y="1531"/>
              <a:ext cx="0" cy="1344"/>
            </a:xfrm>
            <a:prstGeom prst="line">
              <a:avLst/>
            </a:prstGeom>
            <a:noFill/>
            <a:ln w="28575">
              <a:solidFill>
                <a:schemeClr val="hlink"/>
              </a:solidFill>
              <a:miter lim="800000"/>
              <a:headEnd/>
              <a:tailEnd/>
            </a:ln>
            <a:effectLst/>
          </p:spPr>
          <p:txBody>
            <a:bodyPr wrap="none"/>
            <a:lstStyle/>
            <a:p>
              <a:endParaRPr lang="es-AR"/>
            </a:p>
          </p:txBody>
        </p:sp>
        <p:sp>
          <p:nvSpPr>
            <p:cNvPr id="57385" name="Line 41"/>
            <p:cNvSpPr>
              <a:spLocks noChangeShapeType="1"/>
            </p:cNvSpPr>
            <p:nvPr/>
          </p:nvSpPr>
          <p:spPr bwMode="auto">
            <a:xfrm>
              <a:off x="4936" y="1747"/>
              <a:ext cx="0" cy="1128"/>
            </a:xfrm>
            <a:prstGeom prst="line">
              <a:avLst/>
            </a:prstGeom>
            <a:noFill/>
            <a:ln w="28575">
              <a:solidFill>
                <a:schemeClr val="hlink"/>
              </a:solidFill>
              <a:miter lim="800000"/>
              <a:headEnd/>
              <a:tailEnd/>
            </a:ln>
            <a:effectLst/>
          </p:spPr>
          <p:txBody>
            <a:bodyPr wrap="none"/>
            <a:lstStyle/>
            <a:p>
              <a:endParaRPr lang="es-AR"/>
            </a:p>
          </p:txBody>
        </p:sp>
        <p:sp>
          <p:nvSpPr>
            <p:cNvPr id="57386" name="Line 42"/>
            <p:cNvSpPr>
              <a:spLocks noChangeShapeType="1"/>
            </p:cNvSpPr>
            <p:nvPr/>
          </p:nvSpPr>
          <p:spPr bwMode="auto">
            <a:xfrm>
              <a:off x="4342" y="1749"/>
              <a:ext cx="1188" cy="0"/>
            </a:xfrm>
            <a:prstGeom prst="line">
              <a:avLst/>
            </a:prstGeom>
            <a:noFill/>
            <a:ln w="28575">
              <a:solidFill>
                <a:schemeClr val="hlink"/>
              </a:solidFill>
              <a:miter lim="800000"/>
              <a:headEnd/>
              <a:tailEnd/>
            </a:ln>
            <a:effectLst/>
          </p:spPr>
          <p:txBody>
            <a:bodyPr wrap="none"/>
            <a:lstStyle/>
            <a:p>
              <a:endParaRPr lang="es-AR"/>
            </a:p>
          </p:txBody>
        </p:sp>
        <p:sp>
          <p:nvSpPr>
            <p:cNvPr id="57387" name="Line 43"/>
            <p:cNvSpPr>
              <a:spLocks noChangeShapeType="1"/>
            </p:cNvSpPr>
            <p:nvPr/>
          </p:nvSpPr>
          <p:spPr bwMode="auto">
            <a:xfrm>
              <a:off x="3928" y="1533"/>
              <a:ext cx="1584" cy="0"/>
            </a:xfrm>
            <a:prstGeom prst="line">
              <a:avLst/>
            </a:prstGeom>
            <a:noFill/>
            <a:ln w="28575">
              <a:solidFill>
                <a:schemeClr val="hlink"/>
              </a:solidFill>
              <a:miter lim="800000"/>
              <a:headEnd/>
              <a:tailEnd/>
            </a:ln>
            <a:effectLst/>
          </p:spPr>
          <p:txBody>
            <a:bodyPr wrap="none"/>
            <a:lstStyle/>
            <a:p>
              <a:endParaRPr lang="es-AR"/>
            </a:p>
          </p:txBody>
        </p:sp>
        <p:sp>
          <p:nvSpPr>
            <p:cNvPr id="57388" name="Oval 44"/>
            <p:cNvSpPr>
              <a:spLocks noChangeArrowheads="1"/>
            </p:cNvSpPr>
            <p:nvPr/>
          </p:nvSpPr>
          <p:spPr bwMode="auto">
            <a:xfrm>
              <a:off x="4684" y="1506"/>
              <a:ext cx="56" cy="56"/>
            </a:xfrm>
            <a:prstGeom prst="ellipse">
              <a:avLst/>
            </a:prstGeom>
            <a:solidFill>
              <a:schemeClr val="hlink"/>
            </a:solidFill>
            <a:ln w="9525">
              <a:solidFill>
                <a:schemeClr val="tx1"/>
              </a:solidFill>
              <a:miter lim="800000"/>
              <a:headEnd/>
              <a:tailEnd/>
            </a:ln>
            <a:effectLst/>
          </p:spPr>
          <p:txBody>
            <a:bodyPr wrap="none" anchor="ctr"/>
            <a:lstStyle/>
            <a:p>
              <a:endParaRPr lang="es-AR"/>
            </a:p>
          </p:txBody>
        </p:sp>
        <p:sp>
          <p:nvSpPr>
            <p:cNvPr id="57389" name="Oval 45"/>
            <p:cNvSpPr>
              <a:spLocks noChangeArrowheads="1"/>
            </p:cNvSpPr>
            <p:nvPr/>
          </p:nvSpPr>
          <p:spPr bwMode="auto">
            <a:xfrm>
              <a:off x="4909" y="1722"/>
              <a:ext cx="56" cy="56"/>
            </a:xfrm>
            <a:prstGeom prst="ellipse">
              <a:avLst/>
            </a:prstGeom>
            <a:solidFill>
              <a:schemeClr val="hlink"/>
            </a:solidFill>
            <a:ln w="9525">
              <a:solidFill>
                <a:schemeClr val="tx1"/>
              </a:solidFill>
              <a:miter lim="800000"/>
              <a:headEnd/>
              <a:tailEnd/>
            </a:ln>
            <a:effectLst/>
          </p:spPr>
          <p:txBody>
            <a:bodyPr wrap="none" anchor="ctr"/>
            <a:lstStyle/>
            <a:p>
              <a:endParaRPr lang="es-AR"/>
            </a:p>
          </p:txBody>
        </p:sp>
      </p:grpSp>
      <p:sp>
        <p:nvSpPr>
          <p:cNvPr id="57390" name="Line 46"/>
          <p:cNvSpPr>
            <a:spLocks noChangeShapeType="1"/>
          </p:cNvSpPr>
          <p:nvPr/>
        </p:nvSpPr>
        <p:spPr bwMode="auto">
          <a:xfrm>
            <a:off x="4664075" y="6391275"/>
            <a:ext cx="4157663" cy="0"/>
          </a:xfrm>
          <a:prstGeom prst="line">
            <a:avLst/>
          </a:prstGeom>
          <a:noFill/>
          <a:ln w="28575">
            <a:solidFill>
              <a:schemeClr val="hlink"/>
            </a:solidFill>
            <a:miter lim="800000"/>
            <a:headEnd/>
            <a:tailEnd/>
          </a:ln>
          <a:effectLst/>
        </p:spPr>
        <p:txBody>
          <a:bodyPr wrap="none"/>
          <a:lstStyle/>
          <a:p>
            <a:endParaRPr lang="es-AR"/>
          </a:p>
        </p:txBody>
      </p:sp>
      <p:sp>
        <p:nvSpPr>
          <p:cNvPr id="57394" name="Freeform 50"/>
          <p:cNvSpPr>
            <a:spLocks/>
          </p:cNvSpPr>
          <p:nvPr/>
        </p:nvSpPr>
        <p:spPr bwMode="auto">
          <a:xfrm>
            <a:off x="7594600" y="2476500"/>
            <a:ext cx="857250" cy="2128838"/>
          </a:xfrm>
          <a:custGeom>
            <a:avLst/>
            <a:gdLst/>
            <a:ahLst/>
            <a:cxnLst>
              <a:cxn ang="0">
                <a:pos x="540" y="0"/>
              </a:cxn>
              <a:cxn ang="0">
                <a:pos x="0" y="0"/>
              </a:cxn>
              <a:cxn ang="0">
                <a:pos x="0" y="1341"/>
              </a:cxn>
            </a:cxnLst>
            <a:rect l="0" t="0" r="r" b="b"/>
            <a:pathLst>
              <a:path w="540" h="1341">
                <a:moveTo>
                  <a:pt x="540" y="0"/>
                </a:moveTo>
                <a:lnTo>
                  <a:pt x="0" y="0"/>
                </a:lnTo>
                <a:lnTo>
                  <a:pt x="0" y="1341"/>
                </a:ln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sp>
        <p:nvSpPr>
          <p:cNvPr id="57395" name="Freeform 51"/>
          <p:cNvSpPr>
            <a:spLocks/>
          </p:cNvSpPr>
          <p:nvPr/>
        </p:nvSpPr>
        <p:spPr bwMode="auto">
          <a:xfrm>
            <a:off x="7315200" y="4648200"/>
            <a:ext cx="385763" cy="749300"/>
          </a:xfrm>
          <a:custGeom>
            <a:avLst/>
            <a:gdLst/>
            <a:ahLst/>
            <a:cxnLst>
              <a:cxn ang="0">
                <a:pos x="180" y="0"/>
              </a:cxn>
              <a:cxn ang="0">
                <a:pos x="243" y="135"/>
              </a:cxn>
              <a:cxn ang="0">
                <a:pos x="180" y="216"/>
              </a:cxn>
              <a:cxn ang="0">
                <a:pos x="225" y="342"/>
              </a:cxn>
              <a:cxn ang="0">
                <a:pos x="0" y="472"/>
              </a:cxn>
            </a:cxnLst>
            <a:rect l="0" t="0" r="r" b="b"/>
            <a:pathLst>
              <a:path w="243" h="472">
                <a:moveTo>
                  <a:pt x="180" y="0"/>
                </a:moveTo>
                <a:lnTo>
                  <a:pt x="243" y="135"/>
                </a:lnTo>
                <a:lnTo>
                  <a:pt x="180" y="216"/>
                </a:lnTo>
                <a:lnTo>
                  <a:pt x="225" y="342"/>
                </a:lnTo>
                <a:lnTo>
                  <a:pt x="0" y="472"/>
                </a:lnTo>
              </a:path>
            </a:pathLst>
          </a:custGeom>
          <a:noFill/>
          <a:ln w="28575" cap="flat" cmpd="sng">
            <a:solidFill>
              <a:srgbClr val="FF3300"/>
            </a:solidFill>
            <a:prstDash val="solid"/>
            <a:miter lim="800000"/>
            <a:headEnd type="none" w="med" len="med"/>
            <a:tailEnd type="triangle" w="med" len="med"/>
          </a:ln>
          <a:effectLst/>
        </p:spPr>
        <p:txBody>
          <a:bodyPr wrap="none"/>
          <a:lstStyle/>
          <a:p>
            <a:endParaRPr lang="es-AR"/>
          </a:p>
        </p:txBody>
      </p:sp>
      <p:sp>
        <p:nvSpPr>
          <p:cNvPr id="57396" name="Freeform 52"/>
          <p:cNvSpPr>
            <a:spLocks/>
          </p:cNvSpPr>
          <p:nvPr/>
        </p:nvSpPr>
        <p:spPr bwMode="auto">
          <a:xfrm>
            <a:off x="5943600" y="4343400"/>
            <a:ext cx="2419350" cy="2085975"/>
          </a:xfrm>
          <a:custGeom>
            <a:avLst/>
            <a:gdLst/>
            <a:ahLst/>
            <a:cxnLst>
              <a:cxn ang="0">
                <a:pos x="804" y="585"/>
              </a:cxn>
              <a:cxn ang="0">
                <a:pos x="764" y="207"/>
              </a:cxn>
              <a:cxn ang="0">
                <a:pos x="120" y="207"/>
              </a:cxn>
              <a:cxn ang="0">
                <a:pos x="0" y="0"/>
              </a:cxn>
              <a:cxn ang="0">
                <a:pos x="0" y="711"/>
              </a:cxn>
              <a:cxn ang="0">
                <a:pos x="78" y="846"/>
              </a:cxn>
              <a:cxn ang="0">
                <a:pos x="78" y="1251"/>
              </a:cxn>
              <a:cxn ang="0">
                <a:pos x="1524" y="1251"/>
              </a:cxn>
            </a:cxnLst>
            <a:rect l="0" t="0" r="r" b="b"/>
            <a:pathLst>
              <a:path w="1524" h="1251">
                <a:moveTo>
                  <a:pt x="804" y="585"/>
                </a:moveTo>
                <a:lnTo>
                  <a:pt x="764" y="207"/>
                </a:lnTo>
                <a:lnTo>
                  <a:pt x="120" y="207"/>
                </a:lnTo>
                <a:lnTo>
                  <a:pt x="0" y="0"/>
                </a:lnTo>
                <a:lnTo>
                  <a:pt x="0" y="711"/>
                </a:lnTo>
                <a:lnTo>
                  <a:pt x="78" y="846"/>
                </a:lnTo>
                <a:lnTo>
                  <a:pt x="78" y="1251"/>
                </a:lnTo>
                <a:lnTo>
                  <a:pt x="1524" y="1251"/>
                </a:lnTo>
              </a:path>
            </a:pathLst>
          </a:custGeom>
          <a:noFill/>
          <a:ln w="28575" cap="flat" cmpd="sng">
            <a:solidFill>
              <a:srgbClr val="FF3300"/>
            </a:solidFill>
            <a:prstDash val="dash"/>
            <a:miter lim="800000"/>
            <a:headEnd type="none" w="med" len="med"/>
            <a:tailEnd type="triangle" w="med" len="med"/>
          </a:ln>
          <a:effectLst/>
        </p:spPr>
        <p:txBody>
          <a:bodyPr wrap="none"/>
          <a:lstStyle/>
          <a:p>
            <a:endParaRPr lang="es-AR"/>
          </a:p>
        </p:txBody>
      </p:sp>
      <p:sp>
        <p:nvSpPr>
          <p:cNvPr id="57403" name="Rectangle 59"/>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Electrocución o Electrización? </a:t>
            </a:r>
            <a:endParaRPr lang="es-VE"/>
          </a:p>
        </p:txBody>
      </p:sp>
      <p:sp>
        <p:nvSpPr>
          <p:cNvPr id="57404" name="Rectangle 60"/>
          <p:cNvSpPr>
            <a:spLocks noGrp="1" noChangeArrowheads="1"/>
          </p:cNvSpPr>
          <p:nvPr>
            <p:ph type="body" sz="half" idx="1"/>
          </p:nvPr>
        </p:nvSpPr>
        <p:spPr/>
        <p:txBody>
          <a:bodyPr/>
          <a:lstStyle/>
          <a:p>
            <a:r>
              <a:rPr lang="es-VE" sz="2000"/>
              <a:t>Contacto Directo</a:t>
            </a:r>
          </a:p>
        </p:txBody>
      </p:sp>
      <p:sp>
        <p:nvSpPr>
          <p:cNvPr id="57405" name="Rectangle 61"/>
          <p:cNvSpPr>
            <a:spLocks noGrp="1" noChangeArrowheads="1"/>
          </p:cNvSpPr>
          <p:nvPr>
            <p:ph type="body" sz="half" idx="2"/>
          </p:nvPr>
        </p:nvSpPr>
        <p:spPr>
          <a:xfrm>
            <a:off x="4632325" y="1905000"/>
            <a:ext cx="4316413" cy="396875"/>
          </a:xfrm>
        </p:spPr>
        <p:txBody>
          <a:bodyPr/>
          <a:lstStyle/>
          <a:p>
            <a:r>
              <a:rPr lang="es-VE" sz="2000"/>
              <a:t>Contacto Indirecto</a:t>
            </a:r>
          </a:p>
        </p:txBody>
      </p:sp>
      <p:sp>
        <p:nvSpPr>
          <p:cNvPr id="57363" name="Oval 19"/>
          <p:cNvSpPr>
            <a:spLocks noChangeArrowheads="1"/>
          </p:cNvSpPr>
          <p:nvPr/>
        </p:nvSpPr>
        <p:spPr bwMode="auto">
          <a:xfrm>
            <a:off x="2438400" y="2590800"/>
            <a:ext cx="228600" cy="228600"/>
          </a:xfrm>
          <a:prstGeom prst="ellipse">
            <a:avLst/>
          </a:prstGeom>
          <a:solidFill>
            <a:srgbClr val="FF3300"/>
          </a:solidFill>
          <a:ln w="9525">
            <a:solidFill>
              <a:schemeClr val="tx1"/>
            </a:solidFill>
            <a:miter lim="800000"/>
            <a:headEnd/>
            <a:tailEnd/>
          </a:ln>
          <a:effectLst/>
        </p:spPr>
        <p:txBody>
          <a:bodyPr wrap="none" anchor="ctr"/>
          <a:lstStyle/>
          <a:p>
            <a:endParaRPr lang="es-AR"/>
          </a:p>
        </p:txBody>
      </p:sp>
      <p:pic>
        <p:nvPicPr>
          <p:cNvPr id="57412" name="Picture 68" descr="BD15079_"/>
          <p:cNvPicPr>
            <a:picLocks noChangeAspect="1" noChangeArrowheads="1"/>
          </p:cNvPicPr>
          <p:nvPr/>
        </p:nvPicPr>
        <p:blipFill>
          <a:blip r:embed="rId2" cstate="print"/>
          <a:srcRect/>
          <a:stretch>
            <a:fillRect/>
          </a:stretch>
        </p:blipFill>
        <p:spPr bwMode="auto">
          <a:xfrm>
            <a:off x="0" y="6616700"/>
            <a:ext cx="1143000" cy="228600"/>
          </a:xfrm>
          <a:prstGeom prst="rect">
            <a:avLst/>
          </a:prstGeom>
          <a:noFill/>
        </p:spPr>
      </p:pic>
      <p:sp>
        <p:nvSpPr>
          <p:cNvPr id="57413" name="Text Box 69">
            <a:hlinkClick r:id="" action="ppaction://hlinkshowjump?jump=previousslide" highlightClick="1"/>
          </p:cNvPr>
          <p:cNvSpPr txBox="1">
            <a:spLocks noChangeArrowheads="1"/>
          </p:cNvSpPr>
          <p:nvPr/>
        </p:nvSpPr>
        <p:spPr bwMode="auto">
          <a:xfrm>
            <a:off x="0" y="6583363"/>
            <a:ext cx="1143000" cy="274637"/>
          </a:xfrm>
          <a:prstGeom prst="rect">
            <a:avLst/>
          </a:prstGeom>
          <a:noFill/>
          <a:ln w="9525">
            <a:noFill/>
            <a:miter lim="800000"/>
            <a:headEnd/>
            <a:tailEnd/>
          </a:ln>
          <a:effectLst/>
        </p:spPr>
        <p:txBody>
          <a:bodyPr>
            <a:spAutoFit/>
          </a:bodyPr>
          <a:lstStyle/>
          <a:p>
            <a:pPr algn="ctr"/>
            <a:r>
              <a:rPr lang="es-VE" sz="1200" b="1">
                <a:latin typeface="Arial" charset="0"/>
              </a:rPr>
              <a:t>Átras</a:t>
            </a:r>
          </a:p>
        </p:txBody>
      </p:sp>
      <p:pic>
        <p:nvPicPr>
          <p:cNvPr id="57416" name="Picture 72" descr="BD15084_"/>
          <p:cNvPicPr>
            <a:picLocks noChangeAspect="1" noChangeArrowheads="1"/>
          </p:cNvPicPr>
          <p:nvPr/>
        </p:nvPicPr>
        <p:blipFill>
          <a:blip r:embed="rId3" cstate="print"/>
          <a:srcRect/>
          <a:stretch>
            <a:fillRect/>
          </a:stretch>
        </p:blipFill>
        <p:spPr bwMode="auto">
          <a:xfrm>
            <a:off x="7962900" y="6591300"/>
            <a:ext cx="1143000" cy="228600"/>
          </a:xfrm>
          <a:prstGeom prst="rect">
            <a:avLst/>
          </a:prstGeom>
          <a:noFill/>
          <a:effectLst/>
        </p:spPr>
      </p:pic>
      <p:sp>
        <p:nvSpPr>
          <p:cNvPr id="57417" name="Text Box 73">
            <a:hlinkClick r:id="rId4"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
        <p:nvSpPr>
          <p:cNvPr id="57418" name="Text Box 74"/>
          <p:cNvSpPr txBox="1">
            <a:spLocks noChangeArrowheads="1"/>
          </p:cNvSpPr>
          <p:nvPr/>
        </p:nvSpPr>
        <p:spPr bwMode="auto">
          <a:xfrm>
            <a:off x="3255963" y="2225675"/>
            <a:ext cx="819150" cy="457200"/>
          </a:xfrm>
          <a:prstGeom prst="rect">
            <a:avLst/>
          </a:prstGeom>
          <a:noFill/>
          <a:ln w="9525">
            <a:noFill/>
            <a:miter lim="800000"/>
            <a:headEnd/>
            <a:tailEnd/>
          </a:ln>
          <a:effectLst/>
        </p:spPr>
        <p:txBody>
          <a:bodyPr wrap="none">
            <a:spAutoFit/>
          </a:bodyPr>
          <a:lstStyle/>
          <a:p>
            <a:r>
              <a:rPr lang="es-ES_tradnl"/>
              <a:t>Fase </a:t>
            </a:r>
          </a:p>
        </p:txBody>
      </p:sp>
      <p:sp>
        <p:nvSpPr>
          <p:cNvPr id="57419" name="Text Box 75"/>
          <p:cNvSpPr txBox="1">
            <a:spLocks noChangeArrowheads="1"/>
          </p:cNvSpPr>
          <p:nvPr/>
        </p:nvSpPr>
        <p:spPr bwMode="auto">
          <a:xfrm>
            <a:off x="7380288" y="1844675"/>
            <a:ext cx="819150" cy="457200"/>
          </a:xfrm>
          <a:prstGeom prst="rect">
            <a:avLst/>
          </a:prstGeom>
          <a:noFill/>
          <a:ln w="9525">
            <a:noFill/>
            <a:miter lim="800000"/>
            <a:headEnd/>
            <a:tailEnd/>
          </a:ln>
          <a:effectLst/>
        </p:spPr>
        <p:txBody>
          <a:bodyPr>
            <a:spAutoFit/>
          </a:bodyPr>
          <a:lstStyle/>
          <a:p>
            <a:r>
              <a:rPr lang="es-ES_tradnl"/>
              <a:t>Fase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62"/>
                                        </p:tgtEl>
                                        <p:attrNameLst>
                                          <p:attrName>style.visibility</p:attrName>
                                        </p:attrNameLst>
                                      </p:cBhvr>
                                      <p:to>
                                        <p:strVal val="visible"/>
                                      </p:to>
                                    </p:set>
                                    <p:animEffect transition="in" filter="wipe(left)">
                                      <p:cBhvr>
                                        <p:cTn id="7" dur="500"/>
                                        <p:tgtEl>
                                          <p:spTgt spid="573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7406"/>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5736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499"/>
                                          </p:stCondLst>
                                        </p:cTn>
                                        <p:tgtEl>
                                          <p:spTgt spid="57364"/>
                                        </p:tgtEl>
                                        <p:attrNameLst>
                                          <p:attrName>style.visibility</p:attrName>
                                        </p:attrNameLst>
                                      </p:cBhvr>
                                      <p:to>
                                        <p:strVal val="visible"/>
                                      </p:to>
                                    </p:se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57372"/>
                                        </p:tgtEl>
                                        <p:attrNameLst>
                                          <p:attrName>style.visibility</p:attrName>
                                        </p:attrNameLst>
                                      </p:cBhvr>
                                      <p:to>
                                        <p:strVal val="visible"/>
                                      </p:to>
                                    </p:set>
                                    <p:animEffect transition="in" filter="wipe(up)">
                                      <p:cBhvr>
                                        <p:cTn id="20" dur="500"/>
                                        <p:tgtEl>
                                          <p:spTgt spid="57372"/>
                                        </p:tgtEl>
                                      </p:cBhvr>
                                    </p:animEffect>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499"/>
                                          </p:stCondLst>
                                        </p:cTn>
                                        <p:tgtEl>
                                          <p:spTgt spid="57409"/>
                                        </p:tgtEl>
                                        <p:attrNameLst>
                                          <p:attrName>style.visibility</p:attrName>
                                        </p:attrNameLst>
                                      </p:cBhvr>
                                      <p:to>
                                        <p:strVal val="visible"/>
                                      </p:to>
                                    </p:se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57410"/>
                                        </p:tgtEl>
                                        <p:attrNameLst>
                                          <p:attrName>style.visibility</p:attrName>
                                        </p:attrNameLst>
                                      </p:cBhvr>
                                      <p:to>
                                        <p:strVal val="visible"/>
                                      </p:to>
                                    </p:set>
                                    <p:animEffect transition="in" filter="wipe(left)">
                                      <p:cBhvr>
                                        <p:cTn id="27" dur="500"/>
                                        <p:tgtEl>
                                          <p:spTgt spid="57410"/>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57394"/>
                                        </p:tgtEl>
                                        <p:attrNameLst>
                                          <p:attrName>style.visibility</p:attrName>
                                        </p:attrNameLst>
                                      </p:cBhvr>
                                      <p:to>
                                        <p:strVal val="visible"/>
                                      </p:to>
                                    </p:set>
                                    <p:animEffect transition="in" filter="wipe(up)">
                                      <p:cBhvr>
                                        <p:cTn id="31" dur="500"/>
                                        <p:tgtEl>
                                          <p:spTgt spid="57394"/>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57395"/>
                                        </p:tgtEl>
                                        <p:attrNameLst>
                                          <p:attrName>style.visibility</p:attrName>
                                        </p:attrNameLst>
                                      </p:cBhvr>
                                      <p:to>
                                        <p:strVal val="visible"/>
                                      </p:to>
                                    </p:set>
                                    <p:animEffect transition="in" filter="wipe(up)">
                                      <p:cBhvr>
                                        <p:cTn id="35" dur="500"/>
                                        <p:tgtEl>
                                          <p:spTgt spid="57395"/>
                                        </p:tgtEl>
                                      </p:cBhvr>
                                    </p:animEffec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499"/>
                                          </p:stCondLst>
                                        </p:cTn>
                                        <p:tgtEl>
                                          <p:spTgt spid="57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2" grpId="0" animBg="1"/>
      <p:bldP spid="57372" grpId="0" animBg="1"/>
      <p:bldP spid="57394" grpId="0" animBg="1"/>
      <p:bldP spid="57395" grpId="0" animBg="1"/>
      <p:bldP spid="57396" grpId="0" animBg="1"/>
      <p:bldP spid="5736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6"/>
          <p:cNvSpPr>
            <a:spLocks noChangeArrowheads="1"/>
          </p:cNvSpPr>
          <p:nvPr>
            <p:ph type="title"/>
          </p:nvPr>
        </p:nvSpPr>
        <p:spPr bwMode="auto">
          <a:xfrm>
            <a:off x="0" y="871538"/>
            <a:ext cx="9144000" cy="72072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s-ES"/>
              <a:t>Caídas por Contacto Eléctrico</a:t>
            </a:r>
            <a:endParaRPr lang="es-VE"/>
          </a:p>
        </p:txBody>
      </p:sp>
      <p:sp>
        <p:nvSpPr>
          <p:cNvPr id="12295" name="Rectangle 7"/>
          <p:cNvSpPr>
            <a:spLocks noGrp="1" noChangeArrowheads="1"/>
          </p:cNvSpPr>
          <p:nvPr>
            <p:ph type="body" idx="1"/>
          </p:nvPr>
        </p:nvSpPr>
        <p:spPr>
          <a:xfrm>
            <a:off x="163513" y="1905000"/>
            <a:ext cx="8785225" cy="3282950"/>
          </a:xfrm>
        </p:spPr>
        <p:txBody>
          <a:bodyPr/>
          <a:lstStyle/>
          <a:p>
            <a:r>
              <a:rPr lang="es-ES" b="0"/>
              <a:t>Contactos eléctricos que sorprenden a los trabajadores sin su cinturón de seguridad anclado</a:t>
            </a:r>
            <a:endParaRPr lang="es-VE" b="0"/>
          </a:p>
          <a:p>
            <a:pPr lvl="2"/>
            <a:r>
              <a:rPr lang="es-ES" b="0"/>
              <a:t>Cambios de Posición</a:t>
            </a:r>
            <a:endParaRPr lang="es-VE" b="0"/>
          </a:p>
          <a:p>
            <a:pPr lvl="2"/>
            <a:r>
              <a:rPr lang="es-ES" b="0"/>
              <a:t>Intentar </a:t>
            </a:r>
            <a:r>
              <a:rPr lang="es-VE" b="0"/>
              <a:t>e</a:t>
            </a:r>
            <a:r>
              <a:rPr lang="es-ES" b="0"/>
              <a:t>l Descenso</a:t>
            </a:r>
            <a:endParaRPr lang="es-VE" b="0"/>
          </a:p>
          <a:p>
            <a:pPr lvl="2"/>
            <a:r>
              <a:rPr lang="es-ES" b="0"/>
              <a:t>Ascenso del Poste Correspondiente</a:t>
            </a:r>
            <a:endParaRPr lang="es-VE" b="0"/>
          </a:p>
          <a:p>
            <a:pPr lvl="1"/>
            <a:r>
              <a:rPr lang="es-ES" b="0"/>
              <a:t>Consecuencias</a:t>
            </a:r>
            <a:endParaRPr lang="es-VE" b="0"/>
          </a:p>
          <a:p>
            <a:pPr lvl="2"/>
            <a:r>
              <a:rPr lang="es-ES" b="0"/>
              <a:t>Fracturas y Contusiones Generalizadas</a:t>
            </a:r>
            <a:endParaRPr lang="es-VE" b="0"/>
          </a:p>
          <a:p>
            <a:pPr lvl="2"/>
            <a:r>
              <a:rPr lang="es-ES" b="0"/>
              <a:t>Casos Mortales</a:t>
            </a:r>
            <a:r>
              <a:rPr lang="es-VE" b="0"/>
              <a:t>: </a:t>
            </a:r>
            <a:r>
              <a:rPr lang="es-ES" b="0"/>
              <a:t>Fracturas </a:t>
            </a:r>
            <a:r>
              <a:rPr lang="es-VE" b="0"/>
              <a:t>d</a:t>
            </a:r>
            <a:r>
              <a:rPr lang="es-ES" b="0"/>
              <a:t>e Cráneo </a:t>
            </a:r>
            <a:r>
              <a:rPr lang="es-VE" b="0"/>
              <a:t>o</a:t>
            </a:r>
            <a:r>
              <a:rPr lang="es-ES" b="0"/>
              <a:t> Lesiones Internas</a:t>
            </a:r>
          </a:p>
        </p:txBody>
      </p:sp>
      <p:grpSp>
        <p:nvGrpSpPr>
          <p:cNvPr id="12368" name="Group 80"/>
          <p:cNvGrpSpPr>
            <a:grpSpLocks/>
          </p:cNvGrpSpPr>
          <p:nvPr/>
        </p:nvGrpSpPr>
        <p:grpSpPr bwMode="auto">
          <a:xfrm>
            <a:off x="6948488" y="2565400"/>
            <a:ext cx="1922462" cy="3024188"/>
            <a:chOff x="4787" y="1298"/>
            <a:chExt cx="665" cy="1145"/>
          </a:xfrm>
        </p:grpSpPr>
        <p:sp>
          <p:nvSpPr>
            <p:cNvPr id="12300" name="Freeform 12"/>
            <p:cNvSpPr>
              <a:spLocks/>
            </p:cNvSpPr>
            <p:nvPr/>
          </p:nvSpPr>
          <p:spPr bwMode="auto">
            <a:xfrm>
              <a:off x="5140" y="2275"/>
              <a:ext cx="127" cy="163"/>
            </a:xfrm>
            <a:custGeom>
              <a:avLst/>
              <a:gdLst/>
              <a:ahLst/>
              <a:cxnLst>
                <a:cxn ang="0">
                  <a:pos x="0" y="95"/>
                </a:cxn>
                <a:cxn ang="0">
                  <a:pos x="24" y="321"/>
                </a:cxn>
                <a:cxn ang="0">
                  <a:pos x="30" y="322"/>
                </a:cxn>
                <a:cxn ang="0">
                  <a:pos x="47" y="323"/>
                </a:cxn>
                <a:cxn ang="0">
                  <a:pos x="70" y="324"/>
                </a:cxn>
                <a:cxn ang="0">
                  <a:pos x="99" y="324"/>
                </a:cxn>
                <a:cxn ang="0">
                  <a:pos x="130" y="323"/>
                </a:cxn>
                <a:cxn ang="0">
                  <a:pos x="160" y="319"/>
                </a:cxn>
                <a:cxn ang="0">
                  <a:pos x="185" y="311"/>
                </a:cxn>
                <a:cxn ang="0">
                  <a:pos x="205" y="299"/>
                </a:cxn>
                <a:cxn ang="0">
                  <a:pos x="219" y="285"/>
                </a:cxn>
                <a:cxn ang="0">
                  <a:pos x="229" y="275"/>
                </a:cxn>
                <a:cxn ang="0">
                  <a:pos x="238" y="264"/>
                </a:cxn>
                <a:cxn ang="0">
                  <a:pos x="245" y="258"/>
                </a:cxn>
                <a:cxn ang="0">
                  <a:pos x="250" y="251"/>
                </a:cxn>
                <a:cxn ang="0">
                  <a:pos x="252" y="247"/>
                </a:cxn>
                <a:cxn ang="0">
                  <a:pos x="255" y="245"/>
                </a:cxn>
                <a:cxn ang="0">
                  <a:pos x="255" y="244"/>
                </a:cxn>
                <a:cxn ang="0">
                  <a:pos x="238" y="0"/>
                </a:cxn>
                <a:cxn ang="0">
                  <a:pos x="0" y="95"/>
                </a:cxn>
              </a:cxnLst>
              <a:rect l="0" t="0" r="r" b="b"/>
              <a:pathLst>
                <a:path w="255" h="324">
                  <a:moveTo>
                    <a:pt x="0" y="95"/>
                  </a:moveTo>
                  <a:lnTo>
                    <a:pt x="24" y="321"/>
                  </a:lnTo>
                  <a:lnTo>
                    <a:pt x="30" y="322"/>
                  </a:lnTo>
                  <a:lnTo>
                    <a:pt x="47" y="323"/>
                  </a:lnTo>
                  <a:lnTo>
                    <a:pt x="70" y="324"/>
                  </a:lnTo>
                  <a:lnTo>
                    <a:pt x="99" y="324"/>
                  </a:lnTo>
                  <a:lnTo>
                    <a:pt x="130" y="323"/>
                  </a:lnTo>
                  <a:lnTo>
                    <a:pt x="160" y="319"/>
                  </a:lnTo>
                  <a:lnTo>
                    <a:pt x="185" y="311"/>
                  </a:lnTo>
                  <a:lnTo>
                    <a:pt x="205" y="299"/>
                  </a:lnTo>
                  <a:lnTo>
                    <a:pt x="219" y="285"/>
                  </a:lnTo>
                  <a:lnTo>
                    <a:pt x="229" y="275"/>
                  </a:lnTo>
                  <a:lnTo>
                    <a:pt x="238" y="264"/>
                  </a:lnTo>
                  <a:lnTo>
                    <a:pt x="245" y="258"/>
                  </a:lnTo>
                  <a:lnTo>
                    <a:pt x="250" y="251"/>
                  </a:lnTo>
                  <a:lnTo>
                    <a:pt x="252" y="247"/>
                  </a:lnTo>
                  <a:lnTo>
                    <a:pt x="255" y="245"/>
                  </a:lnTo>
                  <a:lnTo>
                    <a:pt x="255" y="244"/>
                  </a:lnTo>
                  <a:lnTo>
                    <a:pt x="238" y="0"/>
                  </a:lnTo>
                  <a:lnTo>
                    <a:pt x="0" y="9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1" name="Freeform 13"/>
            <p:cNvSpPr>
              <a:spLocks/>
            </p:cNvSpPr>
            <p:nvPr/>
          </p:nvSpPr>
          <p:spPr bwMode="auto">
            <a:xfrm>
              <a:off x="4811" y="1352"/>
              <a:ext cx="100" cy="49"/>
            </a:xfrm>
            <a:custGeom>
              <a:avLst/>
              <a:gdLst/>
              <a:ahLst/>
              <a:cxnLst>
                <a:cxn ang="0">
                  <a:pos x="200" y="37"/>
                </a:cxn>
                <a:cxn ang="0">
                  <a:pos x="28" y="0"/>
                </a:cxn>
                <a:cxn ang="0">
                  <a:pos x="23" y="5"/>
                </a:cxn>
                <a:cxn ang="0">
                  <a:pos x="13" y="15"/>
                </a:cxn>
                <a:cxn ang="0">
                  <a:pos x="3" y="26"/>
                </a:cxn>
                <a:cxn ang="0">
                  <a:pos x="0" y="33"/>
                </a:cxn>
                <a:cxn ang="0">
                  <a:pos x="2" y="36"/>
                </a:cxn>
                <a:cxn ang="0">
                  <a:pos x="8" y="41"/>
                </a:cxn>
                <a:cxn ang="0">
                  <a:pos x="14" y="46"/>
                </a:cxn>
                <a:cxn ang="0">
                  <a:pos x="21" y="53"/>
                </a:cxn>
                <a:cxn ang="0">
                  <a:pos x="28" y="60"/>
                </a:cxn>
                <a:cxn ang="0">
                  <a:pos x="33" y="65"/>
                </a:cxn>
                <a:cxn ang="0">
                  <a:pos x="38" y="69"/>
                </a:cxn>
                <a:cxn ang="0">
                  <a:pos x="39" y="71"/>
                </a:cxn>
                <a:cxn ang="0">
                  <a:pos x="156" y="98"/>
                </a:cxn>
                <a:cxn ang="0">
                  <a:pos x="200" y="37"/>
                </a:cxn>
              </a:cxnLst>
              <a:rect l="0" t="0" r="r" b="b"/>
              <a:pathLst>
                <a:path w="200" h="98">
                  <a:moveTo>
                    <a:pt x="200" y="37"/>
                  </a:moveTo>
                  <a:lnTo>
                    <a:pt x="28" y="0"/>
                  </a:lnTo>
                  <a:lnTo>
                    <a:pt x="23" y="5"/>
                  </a:lnTo>
                  <a:lnTo>
                    <a:pt x="13" y="15"/>
                  </a:lnTo>
                  <a:lnTo>
                    <a:pt x="3" y="26"/>
                  </a:lnTo>
                  <a:lnTo>
                    <a:pt x="0" y="33"/>
                  </a:lnTo>
                  <a:lnTo>
                    <a:pt x="2" y="36"/>
                  </a:lnTo>
                  <a:lnTo>
                    <a:pt x="8" y="41"/>
                  </a:lnTo>
                  <a:lnTo>
                    <a:pt x="14" y="46"/>
                  </a:lnTo>
                  <a:lnTo>
                    <a:pt x="21" y="53"/>
                  </a:lnTo>
                  <a:lnTo>
                    <a:pt x="28" y="60"/>
                  </a:lnTo>
                  <a:lnTo>
                    <a:pt x="33" y="65"/>
                  </a:lnTo>
                  <a:lnTo>
                    <a:pt x="38" y="69"/>
                  </a:lnTo>
                  <a:lnTo>
                    <a:pt x="39" y="71"/>
                  </a:lnTo>
                  <a:lnTo>
                    <a:pt x="156" y="98"/>
                  </a:lnTo>
                  <a:lnTo>
                    <a:pt x="200" y="3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2" name="Freeform 14"/>
            <p:cNvSpPr>
              <a:spLocks/>
            </p:cNvSpPr>
            <p:nvPr/>
          </p:nvSpPr>
          <p:spPr bwMode="auto">
            <a:xfrm>
              <a:off x="4880" y="1301"/>
              <a:ext cx="195" cy="29"/>
            </a:xfrm>
            <a:custGeom>
              <a:avLst/>
              <a:gdLst/>
              <a:ahLst/>
              <a:cxnLst>
                <a:cxn ang="0">
                  <a:pos x="243" y="57"/>
                </a:cxn>
                <a:cxn ang="0">
                  <a:pos x="0" y="16"/>
                </a:cxn>
                <a:cxn ang="0">
                  <a:pos x="89" y="0"/>
                </a:cxn>
                <a:cxn ang="0">
                  <a:pos x="315" y="9"/>
                </a:cxn>
                <a:cxn ang="0">
                  <a:pos x="390" y="32"/>
                </a:cxn>
                <a:cxn ang="0">
                  <a:pos x="243" y="57"/>
                </a:cxn>
              </a:cxnLst>
              <a:rect l="0" t="0" r="r" b="b"/>
              <a:pathLst>
                <a:path w="390" h="57">
                  <a:moveTo>
                    <a:pt x="243" y="57"/>
                  </a:moveTo>
                  <a:lnTo>
                    <a:pt x="0" y="16"/>
                  </a:lnTo>
                  <a:lnTo>
                    <a:pt x="89" y="0"/>
                  </a:lnTo>
                  <a:lnTo>
                    <a:pt x="315" y="9"/>
                  </a:lnTo>
                  <a:lnTo>
                    <a:pt x="390" y="32"/>
                  </a:lnTo>
                  <a:lnTo>
                    <a:pt x="243" y="5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4" name="Freeform 16"/>
            <p:cNvSpPr>
              <a:spLocks/>
            </p:cNvSpPr>
            <p:nvPr/>
          </p:nvSpPr>
          <p:spPr bwMode="auto">
            <a:xfrm>
              <a:off x="4787" y="1298"/>
              <a:ext cx="665" cy="1145"/>
            </a:xfrm>
            <a:custGeom>
              <a:avLst/>
              <a:gdLst/>
              <a:ahLst/>
              <a:cxnLst>
                <a:cxn ang="0">
                  <a:pos x="569" y="26"/>
                </a:cxn>
                <a:cxn ang="0">
                  <a:pos x="696" y="106"/>
                </a:cxn>
                <a:cxn ang="0">
                  <a:pos x="625" y="217"/>
                </a:cxn>
                <a:cxn ang="0">
                  <a:pos x="661" y="1002"/>
                </a:cxn>
                <a:cxn ang="0">
                  <a:pos x="857" y="972"/>
                </a:cxn>
                <a:cxn ang="0">
                  <a:pos x="866" y="105"/>
                </a:cxn>
                <a:cxn ang="0">
                  <a:pos x="1013" y="106"/>
                </a:cxn>
                <a:cxn ang="0">
                  <a:pos x="1000" y="136"/>
                </a:cxn>
                <a:cxn ang="0">
                  <a:pos x="1206" y="164"/>
                </a:cxn>
                <a:cxn ang="0">
                  <a:pos x="1190" y="185"/>
                </a:cxn>
                <a:cxn ang="0">
                  <a:pos x="1157" y="243"/>
                </a:cxn>
                <a:cxn ang="0">
                  <a:pos x="900" y="182"/>
                </a:cxn>
                <a:cxn ang="0">
                  <a:pos x="901" y="278"/>
                </a:cxn>
                <a:cxn ang="0">
                  <a:pos x="998" y="286"/>
                </a:cxn>
                <a:cxn ang="0">
                  <a:pos x="1116" y="242"/>
                </a:cxn>
                <a:cxn ang="0">
                  <a:pos x="1044" y="313"/>
                </a:cxn>
                <a:cxn ang="0">
                  <a:pos x="1172" y="332"/>
                </a:cxn>
                <a:cxn ang="0">
                  <a:pos x="1293" y="293"/>
                </a:cxn>
                <a:cxn ang="0">
                  <a:pos x="1116" y="395"/>
                </a:cxn>
                <a:cxn ang="0">
                  <a:pos x="979" y="385"/>
                </a:cxn>
                <a:cxn ang="0">
                  <a:pos x="923" y="976"/>
                </a:cxn>
                <a:cxn ang="0">
                  <a:pos x="976" y="1346"/>
                </a:cxn>
                <a:cxn ang="0">
                  <a:pos x="998" y="1635"/>
                </a:cxn>
                <a:cxn ang="0">
                  <a:pos x="1047" y="1898"/>
                </a:cxn>
                <a:cxn ang="0">
                  <a:pos x="915" y="1513"/>
                </a:cxn>
                <a:cxn ang="0">
                  <a:pos x="783" y="1073"/>
                </a:cxn>
                <a:cxn ang="0">
                  <a:pos x="706" y="1624"/>
                </a:cxn>
                <a:cxn ang="0">
                  <a:pos x="749" y="1881"/>
                </a:cxn>
                <a:cxn ang="0">
                  <a:pos x="767" y="1980"/>
                </a:cxn>
                <a:cxn ang="0">
                  <a:pos x="718" y="2021"/>
                </a:cxn>
                <a:cxn ang="0">
                  <a:pos x="701" y="2089"/>
                </a:cxn>
                <a:cxn ang="0">
                  <a:pos x="636" y="2032"/>
                </a:cxn>
                <a:cxn ang="0">
                  <a:pos x="575" y="1864"/>
                </a:cxn>
                <a:cxn ang="0">
                  <a:pos x="476" y="1550"/>
                </a:cxn>
                <a:cxn ang="0">
                  <a:pos x="517" y="1826"/>
                </a:cxn>
                <a:cxn ang="0">
                  <a:pos x="404" y="1759"/>
                </a:cxn>
                <a:cxn ang="0">
                  <a:pos x="375" y="1602"/>
                </a:cxn>
                <a:cxn ang="0">
                  <a:pos x="383" y="1373"/>
                </a:cxn>
                <a:cxn ang="0">
                  <a:pos x="243" y="1281"/>
                </a:cxn>
                <a:cxn ang="0">
                  <a:pos x="174" y="1103"/>
                </a:cxn>
                <a:cxn ang="0">
                  <a:pos x="189" y="677"/>
                </a:cxn>
                <a:cxn ang="0">
                  <a:pos x="261" y="508"/>
                </a:cxn>
                <a:cxn ang="0">
                  <a:pos x="90" y="460"/>
                </a:cxn>
                <a:cxn ang="0">
                  <a:pos x="223" y="370"/>
                </a:cxn>
                <a:cxn ang="0">
                  <a:pos x="423" y="264"/>
                </a:cxn>
                <a:cxn ang="0">
                  <a:pos x="158" y="220"/>
                </a:cxn>
                <a:cxn ang="0">
                  <a:pos x="133" y="214"/>
                </a:cxn>
                <a:cxn ang="0">
                  <a:pos x="247" y="210"/>
                </a:cxn>
                <a:cxn ang="0">
                  <a:pos x="412" y="212"/>
                </a:cxn>
                <a:cxn ang="0">
                  <a:pos x="153" y="153"/>
                </a:cxn>
                <a:cxn ang="0">
                  <a:pos x="525" y="207"/>
                </a:cxn>
                <a:cxn ang="0">
                  <a:pos x="212" y="143"/>
                </a:cxn>
                <a:cxn ang="0">
                  <a:pos x="72" y="106"/>
                </a:cxn>
                <a:cxn ang="0">
                  <a:pos x="231" y="114"/>
                </a:cxn>
                <a:cxn ang="0">
                  <a:pos x="408" y="174"/>
                </a:cxn>
                <a:cxn ang="0">
                  <a:pos x="594" y="154"/>
                </a:cxn>
                <a:cxn ang="0">
                  <a:pos x="236" y="33"/>
                </a:cxn>
                <a:cxn ang="0">
                  <a:pos x="507" y="69"/>
                </a:cxn>
                <a:cxn ang="0">
                  <a:pos x="398" y="36"/>
                </a:cxn>
                <a:cxn ang="0">
                  <a:pos x="441" y="29"/>
                </a:cxn>
              </a:cxnLst>
              <a:rect l="0" t="0" r="r" b="b"/>
              <a:pathLst>
                <a:path w="1330" h="2290">
                  <a:moveTo>
                    <a:pt x="617" y="62"/>
                  </a:moveTo>
                  <a:lnTo>
                    <a:pt x="619" y="61"/>
                  </a:lnTo>
                  <a:lnTo>
                    <a:pt x="620" y="59"/>
                  </a:lnTo>
                  <a:lnTo>
                    <a:pt x="619" y="54"/>
                  </a:lnTo>
                  <a:lnTo>
                    <a:pt x="619" y="51"/>
                  </a:lnTo>
                  <a:lnTo>
                    <a:pt x="601" y="46"/>
                  </a:lnTo>
                  <a:lnTo>
                    <a:pt x="582" y="41"/>
                  </a:lnTo>
                  <a:lnTo>
                    <a:pt x="562" y="38"/>
                  </a:lnTo>
                  <a:lnTo>
                    <a:pt x="542" y="33"/>
                  </a:lnTo>
                  <a:lnTo>
                    <a:pt x="524" y="30"/>
                  </a:lnTo>
                  <a:lnTo>
                    <a:pt x="507" y="24"/>
                  </a:lnTo>
                  <a:lnTo>
                    <a:pt x="492" y="18"/>
                  </a:lnTo>
                  <a:lnTo>
                    <a:pt x="479" y="12"/>
                  </a:lnTo>
                  <a:lnTo>
                    <a:pt x="496" y="14"/>
                  </a:lnTo>
                  <a:lnTo>
                    <a:pt x="515" y="16"/>
                  </a:lnTo>
                  <a:lnTo>
                    <a:pt x="533" y="20"/>
                  </a:lnTo>
                  <a:lnTo>
                    <a:pt x="552" y="23"/>
                  </a:lnTo>
                  <a:lnTo>
                    <a:pt x="569" y="26"/>
                  </a:lnTo>
                  <a:lnTo>
                    <a:pt x="587" y="30"/>
                  </a:lnTo>
                  <a:lnTo>
                    <a:pt x="606" y="35"/>
                  </a:lnTo>
                  <a:lnTo>
                    <a:pt x="623" y="38"/>
                  </a:lnTo>
                  <a:lnTo>
                    <a:pt x="623" y="40"/>
                  </a:lnTo>
                  <a:lnTo>
                    <a:pt x="631" y="54"/>
                  </a:lnTo>
                  <a:lnTo>
                    <a:pt x="633" y="70"/>
                  </a:lnTo>
                  <a:lnTo>
                    <a:pt x="630" y="86"/>
                  </a:lnTo>
                  <a:lnTo>
                    <a:pt x="619" y="99"/>
                  </a:lnTo>
                  <a:lnTo>
                    <a:pt x="606" y="98"/>
                  </a:lnTo>
                  <a:lnTo>
                    <a:pt x="605" y="112"/>
                  </a:lnTo>
                  <a:lnTo>
                    <a:pt x="605" y="124"/>
                  </a:lnTo>
                  <a:lnTo>
                    <a:pt x="605" y="136"/>
                  </a:lnTo>
                  <a:lnTo>
                    <a:pt x="607" y="149"/>
                  </a:lnTo>
                  <a:lnTo>
                    <a:pt x="624" y="141"/>
                  </a:lnTo>
                  <a:lnTo>
                    <a:pt x="642" y="131"/>
                  </a:lnTo>
                  <a:lnTo>
                    <a:pt x="660" y="123"/>
                  </a:lnTo>
                  <a:lnTo>
                    <a:pt x="677" y="115"/>
                  </a:lnTo>
                  <a:lnTo>
                    <a:pt x="696" y="106"/>
                  </a:lnTo>
                  <a:lnTo>
                    <a:pt x="713" y="98"/>
                  </a:lnTo>
                  <a:lnTo>
                    <a:pt x="731" y="90"/>
                  </a:lnTo>
                  <a:lnTo>
                    <a:pt x="749" y="82"/>
                  </a:lnTo>
                  <a:lnTo>
                    <a:pt x="749" y="90"/>
                  </a:lnTo>
                  <a:lnTo>
                    <a:pt x="740" y="98"/>
                  </a:lnTo>
                  <a:lnTo>
                    <a:pt x="723" y="107"/>
                  </a:lnTo>
                  <a:lnTo>
                    <a:pt x="701" y="116"/>
                  </a:lnTo>
                  <a:lnTo>
                    <a:pt x="676" y="127"/>
                  </a:lnTo>
                  <a:lnTo>
                    <a:pt x="651" y="137"/>
                  </a:lnTo>
                  <a:lnTo>
                    <a:pt x="628" y="149"/>
                  </a:lnTo>
                  <a:lnTo>
                    <a:pt x="608" y="161"/>
                  </a:lnTo>
                  <a:lnTo>
                    <a:pt x="608" y="174"/>
                  </a:lnTo>
                  <a:lnTo>
                    <a:pt x="608" y="187"/>
                  </a:lnTo>
                  <a:lnTo>
                    <a:pt x="609" y="199"/>
                  </a:lnTo>
                  <a:lnTo>
                    <a:pt x="610" y="212"/>
                  </a:lnTo>
                  <a:lnTo>
                    <a:pt x="615" y="213"/>
                  </a:lnTo>
                  <a:lnTo>
                    <a:pt x="621" y="215"/>
                  </a:lnTo>
                  <a:lnTo>
                    <a:pt x="625" y="217"/>
                  </a:lnTo>
                  <a:lnTo>
                    <a:pt x="630" y="213"/>
                  </a:lnTo>
                  <a:lnTo>
                    <a:pt x="633" y="222"/>
                  </a:lnTo>
                  <a:lnTo>
                    <a:pt x="638" y="234"/>
                  </a:lnTo>
                  <a:lnTo>
                    <a:pt x="639" y="246"/>
                  </a:lnTo>
                  <a:lnTo>
                    <a:pt x="636" y="259"/>
                  </a:lnTo>
                  <a:lnTo>
                    <a:pt x="629" y="267"/>
                  </a:lnTo>
                  <a:lnTo>
                    <a:pt x="621" y="274"/>
                  </a:lnTo>
                  <a:lnTo>
                    <a:pt x="614" y="281"/>
                  </a:lnTo>
                  <a:lnTo>
                    <a:pt x="609" y="289"/>
                  </a:lnTo>
                  <a:lnTo>
                    <a:pt x="615" y="379"/>
                  </a:lnTo>
                  <a:lnTo>
                    <a:pt x="620" y="468"/>
                  </a:lnTo>
                  <a:lnTo>
                    <a:pt x="623" y="557"/>
                  </a:lnTo>
                  <a:lnTo>
                    <a:pt x="625" y="646"/>
                  </a:lnTo>
                  <a:lnTo>
                    <a:pt x="629" y="736"/>
                  </a:lnTo>
                  <a:lnTo>
                    <a:pt x="633" y="826"/>
                  </a:lnTo>
                  <a:lnTo>
                    <a:pt x="639" y="914"/>
                  </a:lnTo>
                  <a:lnTo>
                    <a:pt x="647" y="1004"/>
                  </a:lnTo>
                  <a:lnTo>
                    <a:pt x="661" y="1002"/>
                  </a:lnTo>
                  <a:lnTo>
                    <a:pt x="674" y="999"/>
                  </a:lnTo>
                  <a:lnTo>
                    <a:pt x="688" y="996"/>
                  </a:lnTo>
                  <a:lnTo>
                    <a:pt x="701" y="993"/>
                  </a:lnTo>
                  <a:lnTo>
                    <a:pt x="715" y="991"/>
                  </a:lnTo>
                  <a:lnTo>
                    <a:pt x="729" y="987"/>
                  </a:lnTo>
                  <a:lnTo>
                    <a:pt x="743" y="985"/>
                  </a:lnTo>
                  <a:lnTo>
                    <a:pt x="757" y="981"/>
                  </a:lnTo>
                  <a:lnTo>
                    <a:pt x="766" y="978"/>
                  </a:lnTo>
                  <a:lnTo>
                    <a:pt x="775" y="974"/>
                  </a:lnTo>
                  <a:lnTo>
                    <a:pt x="786" y="972"/>
                  </a:lnTo>
                  <a:lnTo>
                    <a:pt x="796" y="970"/>
                  </a:lnTo>
                  <a:lnTo>
                    <a:pt x="806" y="970"/>
                  </a:lnTo>
                  <a:lnTo>
                    <a:pt x="817" y="971"/>
                  </a:lnTo>
                  <a:lnTo>
                    <a:pt x="827" y="972"/>
                  </a:lnTo>
                  <a:lnTo>
                    <a:pt x="837" y="976"/>
                  </a:lnTo>
                  <a:lnTo>
                    <a:pt x="843" y="974"/>
                  </a:lnTo>
                  <a:lnTo>
                    <a:pt x="850" y="973"/>
                  </a:lnTo>
                  <a:lnTo>
                    <a:pt x="857" y="972"/>
                  </a:lnTo>
                  <a:lnTo>
                    <a:pt x="864" y="972"/>
                  </a:lnTo>
                  <a:lnTo>
                    <a:pt x="871" y="971"/>
                  </a:lnTo>
                  <a:lnTo>
                    <a:pt x="877" y="971"/>
                  </a:lnTo>
                  <a:lnTo>
                    <a:pt x="884" y="971"/>
                  </a:lnTo>
                  <a:lnTo>
                    <a:pt x="890" y="971"/>
                  </a:lnTo>
                  <a:lnTo>
                    <a:pt x="887" y="856"/>
                  </a:lnTo>
                  <a:lnTo>
                    <a:pt x="881" y="741"/>
                  </a:lnTo>
                  <a:lnTo>
                    <a:pt x="874" y="624"/>
                  </a:lnTo>
                  <a:lnTo>
                    <a:pt x="866" y="509"/>
                  </a:lnTo>
                  <a:lnTo>
                    <a:pt x="859" y="394"/>
                  </a:lnTo>
                  <a:lnTo>
                    <a:pt x="852" y="278"/>
                  </a:lnTo>
                  <a:lnTo>
                    <a:pt x="846" y="162"/>
                  </a:lnTo>
                  <a:lnTo>
                    <a:pt x="841" y="47"/>
                  </a:lnTo>
                  <a:lnTo>
                    <a:pt x="851" y="58"/>
                  </a:lnTo>
                  <a:lnTo>
                    <a:pt x="855" y="73"/>
                  </a:lnTo>
                  <a:lnTo>
                    <a:pt x="857" y="88"/>
                  </a:lnTo>
                  <a:lnTo>
                    <a:pt x="859" y="103"/>
                  </a:lnTo>
                  <a:lnTo>
                    <a:pt x="866" y="105"/>
                  </a:lnTo>
                  <a:lnTo>
                    <a:pt x="873" y="106"/>
                  </a:lnTo>
                  <a:lnTo>
                    <a:pt x="880" y="108"/>
                  </a:lnTo>
                  <a:lnTo>
                    <a:pt x="888" y="109"/>
                  </a:lnTo>
                  <a:lnTo>
                    <a:pt x="895" y="112"/>
                  </a:lnTo>
                  <a:lnTo>
                    <a:pt x="902" y="113"/>
                  </a:lnTo>
                  <a:lnTo>
                    <a:pt x="909" y="115"/>
                  </a:lnTo>
                  <a:lnTo>
                    <a:pt x="916" y="116"/>
                  </a:lnTo>
                  <a:lnTo>
                    <a:pt x="919" y="103"/>
                  </a:lnTo>
                  <a:lnTo>
                    <a:pt x="926" y="93"/>
                  </a:lnTo>
                  <a:lnTo>
                    <a:pt x="935" y="91"/>
                  </a:lnTo>
                  <a:lnTo>
                    <a:pt x="945" y="92"/>
                  </a:lnTo>
                  <a:lnTo>
                    <a:pt x="953" y="97"/>
                  </a:lnTo>
                  <a:lnTo>
                    <a:pt x="960" y="105"/>
                  </a:lnTo>
                  <a:lnTo>
                    <a:pt x="963" y="115"/>
                  </a:lnTo>
                  <a:lnTo>
                    <a:pt x="963" y="127"/>
                  </a:lnTo>
                  <a:lnTo>
                    <a:pt x="980" y="120"/>
                  </a:lnTo>
                  <a:lnTo>
                    <a:pt x="996" y="113"/>
                  </a:lnTo>
                  <a:lnTo>
                    <a:pt x="1013" y="106"/>
                  </a:lnTo>
                  <a:lnTo>
                    <a:pt x="1029" y="98"/>
                  </a:lnTo>
                  <a:lnTo>
                    <a:pt x="1045" y="91"/>
                  </a:lnTo>
                  <a:lnTo>
                    <a:pt x="1061" y="84"/>
                  </a:lnTo>
                  <a:lnTo>
                    <a:pt x="1078" y="77"/>
                  </a:lnTo>
                  <a:lnTo>
                    <a:pt x="1096" y="73"/>
                  </a:lnTo>
                  <a:lnTo>
                    <a:pt x="1099" y="74"/>
                  </a:lnTo>
                  <a:lnTo>
                    <a:pt x="1102" y="76"/>
                  </a:lnTo>
                  <a:lnTo>
                    <a:pt x="1104" y="79"/>
                  </a:lnTo>
                  <a:lnTo>
                    <a:pt x="1102" y="82"/>
                  </a:lnTo>
                  <a:lnTo>
                    <a:pt x="1088" y="88"/>
                  </a:lnTo>
                  <a:lnTo>
                    <a:pt x="1073" y="93"/>
                  </a:lnTo>
                  <a:lnTo>
                    <a:pt x="1058" y="99"/>
                  </a:lnTo>
                  <a:lnTo>
                    <a:pt x="1043" y="105"/>
                  </a:lnTo>
                  <a:lnTo>
                    <a:pt x="1028" y="111"/>
                  </a:lnTo>
                  <a:lnTo>
                    <a:pt x="1013" y="117"/>
                  </a:lnTo>
                  <a:lnTo>
                    <a:pt x="999" y="124"/>
                  </a:lnTo>
                  <a:lnTo>
                    <a:pt x="984" y="131"/>
                  </a:lnTo>
                  <a:lnTo>
                    <a:pt x="1000" y="136"/>
                  </a:lnTo>
                  <a:lnTo>
                    <a:pt x="1016" y="141"/>
                  </a:lnTo>
                  <a:lnTo>
                    <a:pt x="1032" y="145"/>
                  </a:lnTo>
                  <a:lnTo>
                    <a:pt x="1048" y="149"/>
                  </a:lnTo>
                  <a:lnTo>
                    <a:pt x="1066" y="152"/>
                  </a:lnTo>
                  <a:lnTo>
                    <a:pt x="1082" y="155"/>
                  </a:lnTo>
                  <a:lnTo>
                    <a:pt x="1099" y="159"/>
                  </a:lnTo>
                  <a:lnTo>
                    <a:pt x="1115" y="162"/>
                  </a:lnTo>
                  <a:lnTo>
                    <a:pt x="1120" y="153"/>
                  </a:lnTo>
                  <a:lnTo>
                    <a:pt x="1126" y="145"/>
                  </a:lnTo>
                  <a:lnTo>
                    <a:pt x="1134" y="138"/>
                  </a:lnTo>
                  <a:lnTo>
                    <a:pt x="1144" y="136"/>
                  </a:lnTo>
                  <a:lnTo>
                    <a:pt x="1153" y="143"/>
                  </a:lnTo>
                  <a:lnTo>
                    <a:pt x="1159" y="152"/>
                  </a:lnTo>
                  <a:lnTo>
                    <a:pt x="1161" y="164"/>
                  </a:lnTo>
                  <a:lnTo>
                    <a:pt x="1164" y="175"/>
                  </a:lnTo>
                  <a:lnTo>
                    <a:pt x="1177" y="173"/>
                  </a:lnTo>
                  <a:lnTo>
                    <a:pt x="1192" y="168"/>
                  </a:lnTo>
                  <a:lnTo>
                    <a:pt x="1206" y="164"/>
                  </a:lnTo>
                  <a:lnTo>
                    <a:pt x="1221" y="158"/>
                  </a:lnTo>
                  <a:lnTo>
                    <a:pt x="1235" y="152"/>
                  </a:lnTo>
                  <a:lnTo>
                    <a:pt x="1250" y="146"/>
                  </a:lnTo>
                  <a:lnTo>
                    <a:pt x="1264" y="142"/>
                  </a:lnTo>
                  <a:lnTo>
                    <a:pt x="1279" y="137"/>
                  </a:lnTo>
                  <a:lnTo>
                    <a:pt x="1281" y="138"/>
                  </a:lnTo>
                  <a:lnTo>
                    <a:pt x="1279" y="141"/>
                  </a:lnTo>
                  <a:lnTo>
                    <a:pt x="1277" y="142"/>
                  </a:lnTo>
                  <a:lnTo>
                    <a:pt x="1281" y="143"/>
                  </a:lnTo>
                  <a:lnTo>
                    <a:pt x="1271" y="150"/>
                  </a:lnTo>
                  <a:lnTo>
                    <a:pt x="1260" y="155"/>
                  </a:lnTo>
                  <a:lnTo>
                    <a:pt x="1248" y="160"/>
                  </a:lnTo>
                  <a:lnTo>
                    <a:pt x="1235" y="165"/>
                  </a:lnTo>
                  <a:lnTo>
                    <a:pt x="1222" y="169"/>
                  </a:lnTo>
                  <a:lnTo>
                    <a:pt x="1210" y="174"/>
                  </a:lnTo>
                  <a:lnTo>
                    <a:pt x="1197" y="179"/>
                  </a:lnTo>
                  <a:lnTo>
                    <a:pt x="1185" y="183"/>
                  </a:lnTo>
                  <a:lnTo>
                    <a:pt x="1190" y="185"/>
                  </a:lnTo>
                  <a:lnTo>
                    <a:pt x="1195" y="188"/>
                  </a:lnTo>
                  <a:lnTo>
                    <a:pt x="1199" y="190"/>
                  </a:lnTo>
                  <a:lnTo>
                    <a:pt x="1205" y="191"/>
                  </a:lnTo>
                  <a:lnTo>
                    <a:pt x="1210" y="192"/>
                  </a:lnTo>
                  <a:lnTo>
                    <a:pt x="1214" y="192"/>
                  </a:lnTo>
                  <a:lnTo>
                    <a:pt x="1220" y="193"/>
                  </a:lnTo>
                  <a:lnTo>
                    <a:pt x="1225" y="193"/>
                  </a:lnTo>
                  <a:lnTo>
                    <a:pt x="1225" y="203"/>
                  </a:lnTo>
                  <a:lnTo>
                    <a:pt x="1222" y="213"/>
                  </a:lnTo>
                  <a:lnTo>
                    <a:pt x="1221" y="223"/>
                  </a:lnTo>
                  <a:lnTo>
                    <a:pt x="1226" y="233"/>
                  </a:lnTo>
                  <a:lnTo>
                    <a:pt x="1218" y="238"/>
                  </a:lnTo>
                  <a:lnTo>
                    <a:pt x="1209" y="243"/>
                  </a:lnTo>
                  <a:lnTo>
                    <a:pt x="1198" y="245"/>
                  </a:lnTo>
                  <a:lnTo>
                    <a:pt x="1188" y="246"/>
                  </a:lnTo>
                  <a:lnTo>
                    <a:pt x="1177" y="246"/>
                  </a:lnTo>
                  <a:lnTo>
                    <a:pt x="1167" y="245"/>
                  </a:lnTo>
                  <a:lnTo>
                    <a:pt x="1157" y="243"/>
                  </a:lnTo>
                  <a:lnTo>
                    <a:pt x="1147" y="241"/>
                  </a:lnTo>
                  <a:lnTo>
                    <a:pt x="1132" y="237"/>
                  </a:lnTo>
                  <a:lnTo>
                    <a:pt x="1117" y="234"/>
                  </a:lnTo>
                  <a:lnTo>
                    <a:pt x="1102" y="229"/>
                  </a:lnTo>
                  <a:lnTo>
                    <a:pt x="1088" y="226"/>
                  </a:lnTo>
                  <a:lnTo>
                    <a:pt x="1073" y="222"/>
                  </a:lnTo>
                  <a:lnTo>
                    <a:pt x="1058" y="218"/>
                  </a:lnTo>
                  <a:lnTo>
                    <a:pt x="1043" y="214"/>
                  </a:lnTo>
                  <a:lnTo>
                    <a:pt x="1028" y="210"/>
                  </a:lnTo>
                  <a:lnTo>
                    <a:pt x="1013" y="206"/>
                  </a:lnTo>
                  <a:lnTo>
                    <a:pt x="998" y="203"/>
                  </a:lnTo>
                  <a:lnTo>
                    <a:pt x="983" y="198"/>
                  </a:lnTo>
                  <a:lnTo>
                    <a:pt x="968" y="195"/>
                  </a:lnTo>
                  <a:lnTo>
                    <a:pt x="953" y="191"/>
                  </a:lnTo>
                  <a:lnTo>
                    <a:pt x="938" y="187"/>
                  </a:lnTo>
                  <a:lnTo>
                    <a:pt x="923" y="183"/>
                  </a:lnTo>
                  <a:lnTo>
                    <a:pt x="908" y="180"/>
                  </a:lnTo>
                  <a:lnTo>
                    <a:pt x="900" y="182"/>
                  </a:lnTo>
                  <a:lnTo>
                    <a:pt x="893" y="185"/>
                  </a:lnTo>
                  <a:lnTo>
                    <a:pt x="886" y="189"/>
                  </a:lnTo>
                  <a:lnTo>
                    <a:pt x="880" y="188"/>
                  </a:lnTo>
                  <a:lnTo>
                    <a:pt x="881" y="184"/>
                  </a:lnTo>
                  <a:lnTo>
                    <a:pt x="882" y="181"/>
                  </a:lnTo>
                  <a:lnTo>
                    <a:pt x="885" y="177"/>
                  </a:lnTo>
                  <a:lnTo>
                    <a:pt x="889" y="175"/>
                  </a:lnTo>
                  <a:lnTo>
                    <a:pt x="884" y="174"/>
                  </a:lnTo>
                  <a:lnTo>
                    <a:pt x="878" y="172"/>
                  </a:lnTo>
                  <a:lnTo>
                    <a:pt x="871" y="170"/>
                  </a:lnTo>
                  <a:lnTo>
                    <a:pt x="865" y="169"/>
                  </a:lnTo>
                  <a:lnTo>
                    <a:pt x="865" y="195"/>
                  </a:lnTo>
                  <a:lnTo>
                    <a:pt x="866" y="220"/>
                  </a:lnTo>
                  <a:lnTo>
                    <a:pt x="867" y="245"/>
                  </a:lnTo>
                  <a:lnTo>
                    <a:pt x="870" y="271"/>
                  </a:lnTo>
                  <a:lnTo>
                    <a:pt x="880" y="273"/>
                  </a:lnTo>
                  <a:lnTo>
                    <a:pt x="890" y="275"/>
                  </a:lnTo>
                  <a:lnTo>
                    <a:pt x="901" y="278"/>
                  </a:lnTo>
                  <a:lnTo>
                    <a:pt x="911" y="280"/>
                  </a:lnTo>
                  <a:lnTo>
                    <a:pt x="920" y="282"/>
                  </a:lnTo>
                  <a:lnTo>
                    <a:pt x="931" y="284"/>
                  </a:lnTo>
                  <a:lnTo>
                    <a:pt x="941" y="287"/>
                  </a:lnTo>
                  <a:lnTo>
                    <a:pt x="952" y="288"/>
                  </a:lnTo>
                  <a:lnTo>
                    <a:pt x="949" y="282"/>
                  </a:lnTo>
                  <a:lnTo>
                    <a:pt x="952" y="276"/>
                  </a:lnTo>
                  <a:lnTo>
                    <a:pt x="954" y="271"/>
                  </a:lnTo>
                  <a:lnTo>
                    <a:pt x="957" y="266"/>
                  </a:lnTo>
                  <a:lnTo>
                    <a:pt x="961" y="264"/>
                  </a:lnTo>
                  <a:lnTo>
                    <a:pt x="965" y="260"/>
                  </a:lnTo>
                  <a:lnTo>
                    <a:pt x="969" y="259"/>
                  </a:lnTo>
                  <a:lnTo>
                    <a:pt x="973" y="260"/>
                  </a:lnTo>
                  <a:lnTo>
                    <a:pt x="980" y="266"/>
                  </a:lnTo>
                  <a:lnTo>
                    <a:pt x="984" y="274"/>
                  </a:lnTo>
                  <a:lnTo>
                    <a:pt x="985" y="283"/>
                  </a:lnTo>
                  <a:lnTo>
                    <a:pt x="988" y="291"/>
                  </a:lnTo>
                  <a:lnTo>
                    <a:pt x="998" y="286"/>
                  </a:lnTo>
                  <a:lnTo>
                    <a:pt x="1008" y="281"/>
                  </a:lnTo>
                  <a:lnTo>
                    <a:pt x="1018" y="276"/>
                  </a:lnTo>
                  <a:lnTo>
                    <a:pt x="1029" y="272"/>
                  </a:lnTo>
                  <a:lnTo>
                    <a:pt x="1039" y="267"/>
                  </a:lnTo>
                  <a:lnTo>
                    <a:pt x="1049" y="263"/>
                  </a:lnTo>
                  <a:lnTo>
                    <a:pt x="1060" y="257"/>
                  </a:lnTo>
                  <a:lnTo>
                    <a:pt x="1070" y="251"/>
                  </a:lnTo>
                  <a:lnTo>
                    <a:pt x="1076" y="250"/>
                  </a:lnTo>
                  <a:lnTo>
                    <a:pt x="1083" y="248"/>
                  </a:lnTo>
                  <a:lnTo>
                    <a:pt x="1089" y="246"/>
                  </a:lnTo>
                  <a:lnTo>
                    <a:pt x="1094" y="244"/>
                  </a:lnTo>
                  <a:lnTo>
                    <a:pt x="1100" y="242"/>
                  </a:lnTo>
                  <a:lnTo>
                    <a:pt x="1106" y="240"/>
                  </a:lnTo>
                  <a:lnTo>
                    <a:pt x="1112" y="238"/>
                  </a:lnTo>
                  <a:lnTo>
                    <a:pt x="1119" y="237"/>
                  </a:lnTo>
                  <a:lnTo>
                    <a:pt x="1113" y="242"/>
                  </a:lnTo>
                  <a:lnTo>
                    <a:pt x="1115" y="242"/>
                  </a:lnTo>
                  <a:lnTo>
                    <a:pt x="1116" y="242"/>
                  </a:lnTo>
                  <a:lnTo>
                    <a:pt x="1119" y="242"/>
                  </a:lnTo>
                  <a:lnTo>
                    <a:pt x="1120" y="242"/>
                  </a:lnTo>
                  <a:lnTo>
                    <a:pt x="1119" y="242"/>
                  </a:lnTo>
                  <a:lnTo>
                    <a:pt x="1117" y="243"/>
                  </a:lnTo>
                  <a:lnTo>
                    <a:pt x="1116" y="243"/>
                  </a:lnTo>
                  <a:lnTo>
                    <a:pt x="1115" y="244"/>
                  </a:lnTo>
                  <a:lnTo>
                    <a:pt x="1116" y="245"/>
                  </a:lnTo>
                  <a:lnTo>
                    <a:pt x="1101" y="251"/>
                  </a:lnTo>
                  <a:lnTo>
                    <a:pt x="1086" y="257"/>
                  </a:lnTo>
                  <a:lnTo>
                    <a:pt x="1071" y="264"/>
                  </a:lnTo>
                  <a:lnTo>
                    <a:pt x="1056" y="271"/>
                  </a:lnTo>
                  <a:lnTo>
                    <a:pt x="1041" y="278"/>
                  </a:lnTo>
                  <a:lnTo>
                    <a:pt x="1026" y="286"/>
                  </a:lnTo>
                  <a:lnTo>
                    <a:pt x="1013" y="294"/>
                  </a:lnTo>
                  <a:lnTo>
                    <a:pt x="998" y="301"/>
                  </a:lnTo>
                  <a:lnTo>
                    <a:pt x="1013" y="305"/>
                  </a:lnTo>
                  <a:lnTo>
                    <a:pt x="1029" y="310"/>
                  </a:lnTo>
                  <a:lnTo>
                    <a:pt x="1044" y="313"/>
                  </a:lnTo>
                  <a:lnTo>
                    <a:pt x="1060" y="316"/>
                  </a:lnTo>
                  <a:lnTo>
                    <a:pt x="1076" y="319"/>
                  </a:lnTo>
                  <a:lnTo>
                    <a:pt x="1092" y="321"/>
                  </a:lnTo>
                  <a:lnTo>
                    <a:pt x="1107" y="324"/>
                  </a:lnTo>
                  <a:lnTo>
                    <a:pt x="1123" y="327"/>
                  </a:lnTo>
                  <a:lnTo>
                    <a:pt x="1124" y="321"/>
                  </a:lnTo>
                  <a:lnTo>
                    <a:pt x="1128" y="316"/>
                  </a:lnTo>
                  <a:lnTo>
                    <a:pt x="1130" y="310"/>
                  </a:lnTo>
                  <a:lnTo>
                    <a:pt x="1134" y="304"/>
                  </a:lnTo>
                  <a:lnTo>
                    <a:pt x="1139" y="301"/>
                  </a:lnTo>
                  <a:lnTo>
                    <a:pt x="1145" y="298"/>
                  </a:lnTo>
                  <a:lnTo>
                    <a:pt x="1152" y="298"/>
                  </a:lnTo>
                  <a:lnTo>
                    <a:pt x="1158" y="302"/>
                  </a:lnTo>
                  <a:lnTo>
                    <a:pt x="1162" y="309"/>
                  </a:lnTo>
                  <a:lnTo>
                    <a:pt x="1166" y="316"/>
                  </a:lnTo>
                  <a:lnTo>
                    <a:pt x="1168" y="324"/>
                  </a:lnTo>
                  <a:lnTo>
                    <a:pt x="1173" y="331"/>
                  </a:lnTo>
                  <a:lnTo>
                    <a:pt x="1172" y="332"/>
                  </a:lnTo>
                  <a:lnTo>
                    <a:pt x="1191" y="325"/>
                  </a:lnTo>
                  <a:lnTo>
                    <a:pt x="1211" y="316"/>
                  </a:lnTo>
                  <a:lnTo>
                    <a:pt x="1230" y="308"/>
                  </a:lnTo>
                  <a:lnTo>
                    <a:pt x="1250" y="298"/>
                  </a:lnTo>
                  <a:lnTo>
                    <a:pt x="1270" y="290"/>
                  </a:lnTo>
                  <a:lnTo>
                    <a:pt x="1289" y="283"/>
                  </a:lnTo>
                  <a:lnTo>
                    <a:pt x="1309" y="276"/>
                  </a:lnTo>
                  <a:lnTo>
                    <a:pt x="1330" y="272"/>
                  </a:lnTo>
                  <a:lnTo>
                    <a:pt x="1326" y="273"/>
                  </a:lnTo>
                  <a:lnTo>
                    <a:pt x="1324" y="274"/>
                  </a:lnTo>
                  <a:lnTo>
                    <a:pt x="1325" y="276"/>
                  </a:lnTo>
                  <a:lnTo>
                    <a:pt x="1328" y="276"/>
                  </a:lnTo>
                  <a:lnTo>
                    <a:pt x="1327" y="276"/>
                  </a:lnTo>
                  <a:lnTo>
                    <a:pt x="1326" y="278"/>
                  </a:lnTo>
                  <a:lnTo>
                    <a:pt x="1325" y="278"/>
                  </a:lnTo>
                  <a:lnTo>
                    <a:pt x="1327" y="279"/>
                  </a:lnTo>
                  <a:lnTo>
                    <a:pt x="1310" y="286"/>
                  </a:lnTo>
                  <a:lnTo>
                    <a:pt x="1293" y="293"/>
                  </a:lnTo>
                  <a:lnTo>
                    <a:pt x="1275" y="299"/>
                  </a:lnTo>
                  <a:lnTo>
                    <a:pt x="1258" y="308"/>
                  </a:lnTo>
                  <a:lnTo>
                    <a:pt x="1241" y="314"/>
                  </a:lnTo>
                  <a:lnTo>
                    <a:pt x="1223" y="322"/>
                  </a:lnTo>
                  <a:lnTo>
                    <a:pt x="1206" y="331"/>
                  </a:lnTo>
                  <a:lnTo>
                    <a:pt x="1189" y="339"/>
                  </a:lnTo>
                  <a:lnTo>
                    <a:pt x="1194" y="341"/>
                  </a:lnTo>
                  <a:lnTo>
                    <a:pt x="1198" y="343"/>
                  </a:lnTo>
                  <a:lnTo>
                    <a:pt x="1204" y="344"/>
                  </a:lnTo>
                  <a:lnTo>
                    <a:pt x="1209" y="343"/>
                  </a:lnTo>
                  <a:lnTo>
                    <a:pt x="1209" y="351"/>
                  </a:lnTo>
                  <a:lnTo>
                    <a:pt x="1207" y="363"/>
                  </a:lnTo>
                  <a:lnTo>
                    <a:pt x="1205" y="375"/>
                  </a:lnTo>
                  <a:lnTo>
                    <a:pt x="1200" y="387"/>
                  </a:lnTo>
                  <a:lnTo>
                    <a:pt x="1180" y="394"/>
                  </a:lnTo>
                  <a:lnTo>
                    <a:pt x="1159" y="397"/>
                  </a:lnTo>
                  <a:lnTo>
                    <a:pt x="1138" y="397"/>
                  </a:lnTo>
                  <a:lnTo>
                    <a:pt x="1116" y="395"/>
                  </a:lnTo>
                  <a:lnTo>
                    <a:pt x="1096" y="390"/>
                  </a:lnTo>
                  <a:lnTo>
                    <a:pt x="1075" y="386"/>
                  </a:lnTo>
                  <a:lnTo>
                    <a:pt x="1053" y="382"/>
                  </a:lnTo>
                  <a:lnTo>
                    <a:pt x="1032" y="379"/>
                  </a:lnTo>
                  <a:lnTo>
                    <a:pt x="1016" y="385"/>
                  </a:lnTo>
                  <a:lnTo>
                    <a:pt x="1000" y="389"/>
                  </a:lnTo>
                  <a:lnTo>
                    <a:pt x="985" y="395"/>
                  </a:lnTo>
                  <a:lnTo>
                    <a:pt x="970" y="401"/>
                  </a:lnTo>
                  <a:lnTo>
                    <a:pt x="955" y="407"/>
                  </a:lnTo>
                  <a:lnTo>
                    <a:pt x="940" y="412"/>
                  </a:lnTo>
                  <a:lnTo>
                    <a:pt x="924" y="417"/>
                  </a:lnTo>
                  <a:lnTo>
                    <a:pt x="908" y="422"/>
                  </a:lnTo>
                  <a:lnTo>
                    <a:pt x="917" y="412"/>
                  </a:lnTo>
                  <a:lnTo>
                    <a:pt x="928" y="405"/>
                  </a:lnTo>
                  <a:lnTo>
                    <a:pt x="940" y="399"/>
                  </a:lnTo>
                  <a:lnTo>
                    <a:pt x="953" y="393"/>
                  </a:lnTo>
                  <a:lnTo>
                    <a:pt x="967" y="388"/>
                  </a:lnTo>
                  <a:lnTo>
                    <a:pt x="979" y="385"/>
                  </a:lnTo>
                  <a:lnTo>
                    <a:pt x="992" y="380"/>
                  </a:lnTo>
                  <a:lnTo>
                    <a:pt x="1005" y="375"/>
                  </a:lnTo>
                  <a:lnTo>
                    <a:pt x="990" y="372"/>
                  </a:lnTo>
                  <a:lnTo>
                    <a:pt x="973" y="369"/>
                  </a:lnTo>
                  <a:lnTo>
                    <a:pt x="957" y="365"/>
                  </a:lnTo>
                  <a:lnTo>
                    <a:pt x="941" y="362"/>
                  </a:lnTo>
                  <a:lnTo>
                    <a:pt x="925" y="359"/>
                  </a:lnTo>
                  <a:lnTo>
                    <a:pt x="908" y="356"/>
                  </a:lnTo>
                  <a:lnTo>
                    <a:pt x="892" y="351"/>
                  </a:lnTo>
                  <a:lnTo>
                    <a:pt x="877" y="347"/>
                  </a:lnTo>
                  <a:lnTo>
                    <a:pt x="885" y="502"/>
                  </a:lnTo>
                  <a:lnTo>
                    <a:pt x="894" y="659"/>
                  </a:lnTo>
                  <a:lnTo>
                    <a:pt x="901" y="815"/>
                  </a:lnTo>
                  <a:lnTo>
                    <a:pt x="905" y="971"/>
                  </a:lnTo>
                  <a:lnTo>
                    <a:pt x="911" y="972"/>
                  </a:lnTo>
                  <a:lnTo>
                    <a:pt x="916" y="971"/>
                  </a:lnTo>
                  <a:lnTo>
                    <a:pt x="919" y="970"/>
                  </a:lnTo>
                  <a:lnTo>
                    <a:pt x="923" y="976"/>
                  </a:lnTo>
                  <a:lnTo>
                    <a:pt x="925" y="996"/>
                  </a:lnTo>
                  <a:lnTo>
                    <a:pt x="924" y="1018"/>
                  </a:lnTo>
                  <a:lnTo>
                    <a:pt x="923" y="1041"/>
                  </a:lnTo>
                  <a:lnTo>
                    <a:pt x="922" y="1062"/>
                  </a:lnTo>
                  <a:lnTo>
                    <a:pt x="918" y="1064"/>
                  </a:lnTo>
                  <a:lnTo>
                    <a:pt x="915" y="1067"/>
                  </a:lnTo>
                  <a:lnTo>
                    <a:pt x="912" y="1067"/>
                  </a:lnTo>
                  <a:lnTo>
                    <a:pt x="910" y="1062"/>
                  </a:lnTo>
                  <a:lnTo>
                    <a:pt x="911" y="1115"/>
                  </a:lnTo>
                  <a:lnTo>
                    <a:pt x="914" y="1168"/>
                  </a:lnTo>
                  <a:lnTo>
                    <a:pt x="917" y="1221"/>
                  </a:lnTo>
                  <a:lnTo>
                    <a:pt x="919" y="1274"/>
                  </a:lnTo>
                  <a:lnTo>
                    <a:pt x="930" y="1287"/>
                  </a:lnTo>
                  <a:lnTo>
                    <a:pt x="939" y="1298"/>
                  </a:lnTo>
                  <a:lnTo>
                    <a:pt x="949" y="1310"/>
                  </a:lnTo>
                  <a:lnTo>
                    <a:pt x="958" y="1322"/>
                  </a:lnTo>
                  <a:lnTo>
                    <a:pt x="967" y="1334"/>
                  </a:lnTo>
                  <a:lnTo>
                    <a:pt x="976" y="1346"/>
                  </a:lnTo>
                  <a:lnTo>
                    <a:pt x="984" y="1359"/>
                  </a:lnTo>
                  <a:lnTo>
                    <a:pt x="991" y="1372"/>
                  </a:lnTo>
                  <a:lnTo>
                    <a:pt x="1001" y="1381"/>
                  </a:lnTo>
                  <a:lnTo>
                    <a:pt x="1005" y="1392"/>
                  </a:lnTo>
                  <a:lnTo>
                    <a:pt x="1006" y="1406"/>
                  </a:lnTo>
                  <a:lnTo>
                    <a:pt x="1008" y="1418"/>
                  </a:lnTo>
                  <a:lnTo>
                    <a:pt x="1007" y="1426"/>
                  </a:lnTo>
                  <a:lnTo>
                    <a:pt x="1008" y="1434"/>
                  </a:lnTo>
                  <a:lnTo>
                    <a:pt x="1009" y="1443"/>
                  </a:lnTo>
                  <a:lnTo>
                    <a:pt x="1009" y="1452"/>
                  </a:lnTo>
                  <a:lnTo>
                    <a:pt x="1014" y="1459"/>
                  </a:lnTo>
                  <a:lnTo>
                    <a:pt x="1015" y="1467"/>
                  </a:lnTo>
                  <a:lnTo>
                    <a:pt x="1015" y="1477"/>
                  </a:lnTo>
                  <a:lnTo>
                    <a:pt x="1016" y="1485"/>
                  </a:lnTo>
                  <a:lnTo>
                    <a:pt x="1015" y="1523"/>
                  </a:lnTo>
                  <a:lnTo>
                    <a:pt x="1011" y="1559"/>
                  </a:lnTo>
                  <a:lnTo>
                    <a:pt x="1005" y="1597"/>
                  </a:lnTo>
                  <a:lnTo>
                    <a:pt x="998" y="1635"/>
                  </a:lnTo>
                  <a:lnTo>
                    <a:pt x="991" y="1674"/>
                  </a:lnTo>
                  <a:lnTo>
                    <a:pt x="984" y="1712"/>
                  </a:lnTo>
                  <a:lnTo>
                    <a:pt x="980" y="1748"/>
                  </a:lnTo>
                  <a:lnTo>
                    <a:pt x="978" y="1786"/>
                  </a:lnTo>
                  <a:lnTo>
                    <a:pt x="985" y="1794"/>
                  </a:lnTo>
                  <a:lnTo>
                    <a:pt x="987" y="1803"/>
                  </a:lnTo>
                  <a:lnTo>
                    <a:pt x="988" y="1812"/>
                  </a:lnTo>
                  <a:lnTo>
                    <a:pt x="990" y="1821"/>
                  </a:lnTo>
                  <a:lnTo>
                    <a:pt x="1002" y="1821"/>
                  </a:lnTo>
                  <a:lnTo>
                    <a:pt x="1014" y="1823"/>
                  </a:lnTo>
                  <a:lnTo>
                    <a:pt x="1025" y="1828"/>
                  </a:lnTo>
                  <a:lnTo>
                    <a:pt x="1037" y="1834"/>
                  </a:lnTo>
                  <a:lnTo>
                    <a:pt x="1047" y="1842"/>
                  </a:lnTo>
                  <a:lnTo>
                    <a:pt x="1058" y="1851"/>
                  </a:lnTo>
                  <a:lnTo>
                    <a:pt x="1066" y="1859"/>
                  </a:lnTo>
                  <a:lnTo>
                    <a:pt x="1074" y="1868"/>
                  </a:lnTo>
                  <a:lnTo>
                    <a:pt x="1061" y="1884"/>
                  </a:lnTo>
                  <a:lnTo>
                    <a:pt x="1047" y="1898"/>
                  </a:lnTo>
                  <a:lnTo>
                    <a:pt x="1033" y="1912"/>
                  </a:lnTo>
                  <a:lnTo>
                    <a:pt x="1018" y="1925"/>
                  </a:lnTo>
                  <a:lnTo>
                    <a:pt x="1003" y="1936"/>
                  </a:lnTo>
                  <a:lnTo>
                    <a:pt x="987" y="1946"/>
                  </a:lnTo>
                  <a:lnTo>
                    <a:pt x="971" y="1956"/>
                  </a:lnTo>
                  <a:lnTo>
                    <a:pt x="954" y="1965"/>
                  </a:lnTo>
                  <a:lnTo>
                    <a:pt x="956" y="2033"/>
                  </a:lnTo>
                  <a:lnTo>
                    <a:pt x="960" y="2099"/>
                  </a:lnTo>
                  <a:lnTo>
                    <a:pt x="962" y="2164"/>
                  </a:lnTo>
                  <a:lnTo>
                    <a:pt x="960" y="2230"/>
                  </a:lnTo>
                  <a:lnTo>
                    <a:pt x="953" y="2214"/>
                  </a:lnTo>
                  <a:lnTo>
                    <a:pt x="948" y="2134"/>
                  </a:lnTo>
                  <a:lnTo>
                    <a:pt x="943" y="2031"/>
                  </a:lnTo>
                  <a:lnTo>
                    <a:pt x="940" y="1940"/>
                  </a:lnTo>
                  <a:lnTo>
                    <a:pt x="934" y="1834"/>
                  </a:lnTo>
                  <a:lnTo>
                    <a:pt x="926" y="1728"/>
                  </a:lnTo>
                  <a:lnTo>
                    <a:pt x="919" y="1621"/>
                  </a:lnTo>
                  <a:lnTo>
                    <a:pt x="915" y="1513"/>
                  </a:lnTo>
                  <a:lnTo>
                    <a:pt x="909" y="1401"/>
                  </a:lnTo>
                  <a:lnTo>
                    <a:pt x="903" y="1288"/>
                  </a:lnTo>
                  <a:lnTo>
                    <a:pt x="899" y="1175"/>
                  </a:lnTo>
                  <a:lnTo>
                    <a:pt x="896" y="1061"/>
                  </a:lnTo>
                  <a:lnTo>
                    <a:pt x="888" y="1061"/>
                  </a:lnTo>
                  <a:lnTo>
                    <a:pt x="879" y="1061"/>
                  </a:lnTo>
                  <a:lnTo>
                    <a:pt x="871" y="1061"/>
                  </a:lnTo>
                  <a:lnTo>
                    <a:pt x="862" y="1062"/>
                  </a:lnTo>
                  <a:lnTo>
                    <a:pt x="854" y="1062"/>
                  </a:lnTo>
                  <a:lnTo>
                    <a:pt x="844" y="1063"/>
                  </a:lnTo>
                  <a:lnTo>
                    <a:pt x="836" y="1064"/>
                  </a:lnTo>
                  <a:lnTo>
                    <a:pt x="827" y="1064"/>
                  </a:lnTo>
                  <a:lnTo>
                    <a:pt x="820" y="1065"/>
                  </a:lnTo>
                  <a:lnTo>
                    <a:pt x="812" y="1068"/>
                  </a:lnTo>
                  <a:lnTo>
                    <a:pt x="805" y="1070"/>
                  </a:lnTo>
                  <a:lnTo>
                    <a:pt x="798" y="1071"/>
                  </a:lnTo>
                  <a:lnTo>
                    <a:pt x="790" y="1072"/>
                  </a:lnTo>
                  <a:lnTo>
                    <a:pt x="783" y="1073"/>
                  </a:lnTo>
                  <a:lnTo>
                    <a:pt x="775" y="1072"/>
                  </a:lnTo>
                  <a:lnTo>
                    <a:pt x="768" y="1071"/>
                  </a:lnTo>
                  <a:lnTo>
                    <a:pt x="754" y="1075"/>
                  </a:lnTo>
                  <a:lnTo>
                    <a:pt x="741" y="1079"/>
                  </a:lnTo>
                  <a:lnTo>
                    <a:pt x="728" y="1082"/>
                  </a:lnTo>
                  <a:lnTo>
                    <a:pt x="714" y="1085"/>
                  </a:lnTo>
                  <a:lnTo>
                    <a:pt x="700" y="1087"/>
                  </a:lnTo>
                  <a:lnTo>
                    <a:pt x="686" y="1091"/>
                  </a:lnTo>
                  <a:lnTo>
                    <a:pt x="673" y="1094"/>
                  </a:lnTo>
                  <a:lnTo>
                    <a:pt x="659" y="1098"/>
                  </a:lnTo>
                  <a:lnTo>
                    <a:pt x="665" y="1179"/>
                  </a:lnTo>
                  <a:lnTo>
                    <a:pt x="669" y="1261"/>
                  </a:lnTo>
                  <a:lnTo>
                    <a:pt x="673" y="1343"/>
                  </a:lnTo>
                  <a:lnTo>
                    <a:pt x="676" y="1425"/>
                  </a:lnTo>
                  <a:lnTo>
                    <a:pt x="693" y="1474"/>
                  </a:lnTo>
                  <a:lnTo>
                    <a:pt x="704" y="1524"/>
                  </a:lnTo>
                  <a:lnTo>
                    <a:pt x="707" y="1573"/>
                  </a:lnTo>
                  <a:lnTo>
                    <a:pt x="706" y="1624"/>
                  </a:lnTo>
                  <a:lnTo>
                    <a:pt x="704" y="1675"/>
                  </a:lnTo>
                  <a:lnTo>
                    <a:pt x="703" y="1725"/>
                  </a:lnTo>
                  <a:lnTo>
                    <a:pt x="703" y="1776"/>
                  </a:lnTo>
                  <a:lnTo>
                    <a:pt x="707" y="1827"/>
                  </a:lnTo>
                  <a:lnTo>
                    <a:pt x="707" y="1839"/>
                  </a:lnTo>
                  <a:lnTo>
                    <a:pt x="701" y="1851"/>
                  </a:lnTo>
                  <a:lnTo>
                    <a:pt x="699" y="1862"/>
                  </a:lnTo>
                  <a:lnTo>
                    <a:pt x="703" y="1875"/>
                  </a:lnTo>
                  <a:lnTo>
                    <a:pt x="704" y="1879"/>
                  </a:lnTo>
                  <a:lnTo>
                    <a:pt x="706" y="1881"/>
                  </a:lnTo>
                  <a:lnTo>
                    <a:pt x="711" y="1882"/>
                  </a:lnTo>
                  <a:lnTo>
                    <a:pt x="715" y="1881"/>
                  </a:lnTo>
                  <a:lnTo>
                    <a:pt x="721" y="1881"/>
                  </a:lnTo>
                  <a:lnTo>
                    <a:pt x="727" y="1880"/>
                  </a:lnTo>
                  <a:lnTo>
                    <a:pt x="733" y="1880"/>
                  </a:lnTo>
                  <a:lnTo>
                    <a:pt x="737" y="1880"/>
                  </a:lnTo>
                  <a:lnTo>
                    <a:pt x="743" y="1881"/>
                  </a:lnTo>
                  <a:lnTo>
                    <a:pt x="749" y="1881"/>
                  </a:lnTo>
                  <a:lnTo>
                    <a:pt x="754" y="1882"/>
                  </a:lnTo>
                  <a:lnTo>
                    <a:pt x="760" y="1883"/>
                  </a:lnTo>
                  <a:lnTo>
                    <a:pt x="765" y="1885"/>
                  </a:lnTo>
                  <a:lnTo>
                    <a:pt x="771" y="1887"/>
                  </a:lnTo>
                  <a:lnTo>
                    <a:pt x="775" y="1889"/>
                  </a:lnTo>
                  <a:lnTo>
                    <a:pt x="780" y="1892"/>
                  </a:lnTo>
                  <a:lnTo>
                    <a:pt x="789" y="1902"/>
                  </a:lnTo>
                  <a:lnTo>
                    <a:pt x="797" y="1913"/>
                  </a:lnTo>
                  <a:lnTo>
                    <a:pt x="803" y="1925"/>
                  </a:lnTo>
                  <a:lnTo>
                    <a:pt x="807" y="1934"/>
                  </a:lnTo>
                  <a:lnTo>
                    <a:pt x="804" y="1941"/>
                  </a:lnTo>
                  <a:lnTo>
                    <a:pt x="801" y="1946"/>
                  </a:lnTo>
                  <a:lnTo>
                    <a:pt x="796" y="1953"/>
                  </a:lnTo>
                  <a:lnTo>
                    <a:pt x="790" y="1959"/>
                  </a:lnTo>
                  <a:lnTo>
                    <a:pt x="784" y="1965"/>
                  </a:lnTo>
                  <a:lnTo>
                    <a:pt x="779" y="1970"/>
                  </a:lnTo>
                  <a:lnTo>
                    <a:pt x="773" y="1975"/>
                  </a:lnTo>
                  <a:lnTo>
                    <a:pt x="767" y="1980"/>
                  </a:lnTo>
                  <a:lnTo>
                    <a:pt x="767" y="1994"/>
                  </a:lnTo>
                  <a:lnTo>
                    <a:pt x="769" y="2008"/>
                  </a:lnTo>
                  <a:lnTo>
                    <a:pt x="771" y="2021"/>
                  </a:lnTo>
                  <a:lnTo>
                    <a:pt x="771" y="2035"/>
                  </a:lnTo>
                  <a:lnTo>
                    <a:pt x="769" y="2037"/>
                  </a:lnTo>
                  <a:lnTo>
                    <a:pt x="766" y="2040"/>
                  </a:lnTo>
                  <a:lnTo>
                    <a:pt x="763" y="2041"/>
                  </a:lnTo>
                  <a:lnTo>
                    <a:pt x="759" y="2039"/>
                  </a:lnTo>
                  <a:lnTo>
                    <a:pt x="757" y="2031"/>
                  </a:lnTo>
                  <a:lnTo>
                    <a:pt x="754" y="2021"/>
                  </a:lnTo>
                  <a:lnTo>
                    <a:pt x="752" y="2012"/>
                  </a:lnTo>
                  <a:lnTo>
                    <a:pt x="750" y="2003"/>
                  </a:lnTo>
                  <a:lnTo>
                    <a:pt x="748" y="1993"/>
                  </a:lnTo>
                  <a:lnTo>
                    <a:pt x="742" y="1997"/>
                  </a:lnTo>
                  <a:lnTo>
                    <a:pt x="735" y="2002"/>
                  </a:lnTo>
                  <a:lnTo>
                    <a:pt x="728" y="2005"/>
                  </a:lnTo>
                  <a:lnTo>
                    <a:pt x="721" y="2009"/>
                  </a:lnTo>
                  <a:lnTo>
                    <a:pt x="718" y="2021"/>
                  </a:lnTo>
                  <a:lnTo>
                    <a:pt x="718" y="2033"/>
                  </a:lnTo>
                  <a:lnTo>
                    <a:pt x="719" y="2046"/>
                  </a:lnTo>
                  <a:lnTo>
                    <a:pt x="720" y="2058"/>
                  </a:lnTo>
                  <a:lnTo>
                    <a:pt x="718" y="2060"/>
                  </a:lnTo>
                  <a:lnTo>
                    <a:pt x="715" y="2060"/>
                  </a:lnTo>
                  <a:lnTo>
                    <a:pt x="714" y="2060"/>
                  </a:lnTo>
                  <a:lnTo>
                    <a:pt x="711" y="2059"/>
                  </a:lnTo>
                  <a:lnTo>
                    <a:pt x="715" y="2115"/>
                  </a:lnTo>
                  <a:lnTo>
                    <a:pt x="720" y="2172"/>
                  </a:lnTo>
                  <a:lnTo>
                    <a:pt x="726" y="2230"/>
                  </a:lnTo>
                  <a:lnTo>
                    <a:pt x="733" y="2285"/>
                  </a:lnTo>
                  <a:lnTo>
                    <a:pt x="730" y="2289"/>
                  </a:lnTo>
                  <a:lnTo>
                    <a:pt x="728" y="2290"/>
                  </a:lnTo>
                  <a:lnTo>
                    <a:pt x="726" y="2290"/>
                  </a:lnTo>
                  <a:lnTo>
                    <a:pt x="723" y="2287"/>
                  </a:lnTo>
                  <a:lnTo>
                    <a:pt x="712" y="2221"/>
                  </a:lnTo>
                  <a:lnTo>
                    <a:pt x="705" y="2155"/>
                  </a:lnTo>
                  <a:lnTo>
                    <a:pt x="701" y="2089"/>
                  </a:lnTo>
                  <a:lnTo>
                    <a:pt x="696" y="2022"/>
                  </a:lnTo>
                  <a:lnTo>
                    <a:pt x="691" y="2024"/>
                  </a:lnTo>
                  <a:lnTo>
                    <a:pt x="686" y="2025"/>
                  </a:lnTo>
                  <a:lnTo>
                    <a:pt x="681" y="2027"/>
                  </a:lnTo>
                  <a:lnTo>
                    <a:pt x="676" y="2029"/>
                  </a:lnTo>
                  <a:lnTo>
                    <a:pt x="675" y="2039"/>
                  </a:lnTo>
                  <a:lnTo>
                    <a:pt x="675" y="2047"/>
                  </a:lnTo>
                  <a:lnTo>
                    <a:pt x="676" y="2056"/>
                  </a:lnTo>
                  <a:lnTo>
                    <a:pt x="678" y="2064"/>
                  </a:lnTo>
                  <a:lnTo>
                    <a:pt x="668" y="2066"/>
                  </a:lnTo>
                  <a:lnTo>
                    <a:pt x="663" y="2058"/>
                  </a:lnTo>
                  <a:lnTo>
                    <a:pt x="660" y="2046"/>
                  </a:lnTo>
                  <a:lnTo>
                    <a:pt x="659" y="2035"/>
                  </a:lnTo>
                  <a:lnTo>
                    <a:pt x="654" y="2034"/>
                  </a:lnTo>
                  <a:lnTo>
                    <a:pt x="650" y="2034"/>
                  </a:lnTo>
                  <a:lnTo>
                    <a:pt x="645" y="2033"/>
                  </a:lnTo>
                  <a:lnTo>
                    <a:pt x="640" y="2033"/>
                  </a:lnTo>
                  <a:lnTo>
                    <a:pt x="636" y="2032"/>
                  </a:lnTo>
                  <a:lnTo>
                    <a:pt x="631" y="2031"/>
                  </a:lnTo>
                  <a:lnTo>
                    <a:pt x="627" y="2029"/>
                  </a:lnTo>
                  <a:lnTo>
                    <a:pt x="622" y="2028"/>
                  </a:lnTo>
                  <a:lnTo>
                    <a:pt x="612" y="2002"/>
                  </a:lnTo>
                  <a:lnTo>
                    <a:pt x="608" y="1974"/>
                  </a:lnTo>
                  <a:lnTo>
                    <a:pt x="606" y="1945"/>
                  </a:lnTo>
                  <a:lnTo>
                    <a:pt x="601" y="1918"/>
                  </a:lnTo>
                  <a:lnTo>
                    <a:pt x="598" y="1920"/>
                  </a:lnTo>
                  <a:lnTo>
                    <a:pt x="594" y="1920"/>
                  </a:lnTo>
                  <a:lnTo>
                    <a:pt x="591" y="1920"/>
                  </a:lnTo>
                  <a:lnTo>
                    <a:pt x="587" y="1920"/>
                  </a:lnTo>
                  <a:lnTo>
                    <a:pt x="582" y="1911"/>
                  </a:lnTo>
                  <a:lnTo>
                    <a:pt x="577" y="1902"/>
                  </a:lnTo>
                  <a:lnTo>
                    <a:pt x="574" y="1892"/>
                  </a:lnTo>
                  <a:lnTo>
                    <a:pt x="571" y="1882"/>
                  </a:lnTo>
                  <a:lnTo>
                    <a:pt x="567" y="1876"/>
                  </a:lnTo>
                  <a:lnTo>
                    <a:pt x="569" y="1869"/>
                  </a:lnTo>
                  <a:lnTo>
                    <a:pt x="575" y="1864"/>
                  </a:lnTo>
                  <a:lnTo>
                    <a:pt x="582" y="1859"/>
                  </a:lnTo>
                  <a:lnTo>
                    <a:pt x="574" y="1830"/>
                  </a:lnTo>
                  <a:lnTo>
                    <a:pt x="567" y="1800"/>
                  </a:lnTo>
                  <a:lnTo>
                    <a:pt x="560" y="1771"/>
                  </a:lnTo>
                  <a:lnTo>
                    <a:pt x="553" y="1741"/>
                  </a:lnTo>
                  <a:lnTo>
                    <a:pt x="547" y="1713"/>
                  </a:lnTo>
                  <a:lnTo>
                    <a:pt x="540" y="1683"/>
                  </a:lnTo>
                  <a:lnTo>
                    <a:pt x="533" y="1653"/>
                  </a:lnTo>
                  <a:lnTo>
                    <a:pt x="526" y="1623"/>
                  </a:lnTo>
                  <a:lnTo>
                    <a:pt x="519" y="1610"/>
                  </a:lnTo>
                  <a:lnTo>
                    <a:pt x="512" y="1597"/>
                  </a:lnTo>
                  <a:lnTo>
                    <a:pt x="507" y="1584"/>
                  </a:lnTo>
                  <a:lnTo>
                    <a:pt x="500" y="1570"/>
                  </a:lnTo>
                  <a:lnTo>
                    <a:pt x="494" y="1556"/>
                  </a:lnTo>
                  <a:lnTo>
                    <a:pt x="487" y="1543"/>
                  </a:lnTo>
                  <a:lnTo>
                    <a:pt x="480" y="1532"/>
                  </a:lnTo>
                  <a:lnTo>
                    <a:pt x="472" y="1520"/>
                  </a:lnTo>
                  <a:lnTo>
                    <a:pt x="476" y="1550"/>
                  </a:lnTo>
                  <a:lnTo>
                    <a:pt x="476" y="1579"/>
                  </a:lnTo>
                  <a:lnTo>
                    <a:pt x="471" y="1609"/>
                  </a:lnTo>
                  <a:lnTo>
                    <a:pt x="464" y="1639"/>
                  </a:lnTo>
                  <a:lnTo>
                    <a:pt x="468" y="1646"/>
                  </a:lnTo>
                  <a:lnTo>
                    <a:pt x="470" y="1654"/>
                  </a:lnTo>
                  <a:lnTo>
                    <a:pt x="473" y="1661"/>
                  </a:lnTo>
                  <a:lnTo>
                    <a:pt x="478" y="1667"/>
                  </a:lnTo>
                  <a:lnTo>
                    <a:pt x="479" y="1669"/>
                  </a:lnTo>
                  <a:lnTo>
                    <a:pt x="479" y="1672"/>
                  </a:lnTo>
                  <a:lnTo>
                    <a:pt x="478" y="1675"/>
                  </a:lnTo>
                  <a:lnTo>
                    <a:pt x="477" y="1678"/>
                  </a:lnTo>
                  <a:lnTo>
                    <a:pt x="493" y="1693"/>
                  </a:lnTo>
                  <a:lnTo>
                    <a:pt x="508" y="1713"/>
                  </a:lnTo>
                  <a:lnTo>
                    <a:pt x="518" y="1733"/>
                  </a:lnTo>
                  <a:lnTo>
                    <a:pt x="525" y="1756"/>
                  </a:lnTo>
                  <a:lnTo>
                    <a:pt x="527" y="1781"/>
                  </a:lnTo>
                  <a:lnTo>
                    <a:pt x="525" y="1804"/>
                  </a:lnTo>
                  <a:lnTo>
                    <a:pt x="517" y="1826"/>
                  </a:lnTo>
                  <a:lnTo>
                    <a:pt x="503" y="1846"/>
                  </a:lnTo>
                  <a:lnTo>
                    <a:pt x="501" y="1846"/>
                  </a:lnTo>
                  <a:lnTo>
                    <a:pt x="499" y="1847"/>
                  </a:lnTo>
                  <a:lnTo>
                    <a:pt x="495" y="1846"/>
                  </a:lnTo>
                  <a:lnTo>
                    <a:pt x="493" y="1845"/>
                  </a:lnTo>
                  <a:lnTo>
                    <a:pt x="486" y="1847"/>
                  </a:lnTo>
                  <a:lnTo>
                    <a:pt x="479" y="1850"/>
                  </a:lnTo>
                  <a:lnTo>
                    <a:pt x="472" y="1851"/>
                  </a:lnTo>
                  <a:lnTo>
                    <a:pt x="464" y="1849"/>
                  </a:lnTo>
                  <a:lnTo>
                    <a:pt x="457" y="1847"/>
                  </a:lnTo>
                  <a:lnTo>
                    <a:pt x="449" y="1850"/>
                  </a:lnTo>
                  <a:lnTo>
                    <a:pt x="442" y="1850"/>
                  </a:lnTo>
                  <a:lnTo>
                    <a:pt x="438" y="1844"/>
                  </a:lnTo>
                  <a:lnTo>
                    <a:pt x="426" y="1830"/>
                  </a:lnTo>
                  <a:lnTo>
                    <a:pt x="417" y="1814"/>
                  </a:lnTo>
                  <a:lnTo>
                    <a:pt x="410" y="1797"/>
                  </a:lnTo>
                  <a:lnTo>
                    <a:pt x="406" y="1777"/>
                  </a:lnTo>
                  <a:lnTo>
                    <a:pt x="404" y="1759"/>
                  </a:lnTo>
                  <a:lnTo>
                    <a:pt x="405" y="1739"/>
                  </a:lnTo>
                  <a:lnTo>
                    <a:pt x="408" y="1720"/>
                  </a:lnTo>
                  <a:lnTo>
                    <a:pt x="412" y="1701"/>
                  </a:lnTo>
                  <a:lnTo>
                    <a:pt x="406" y="1698"/>
                  </a:lnTo>
                  <a:lnTo>
                    <a:pt x="402" y="1693"/>
                  </a:lnTo>
                  <a:lnTo>
                    <a:pt x="398" y="1686"/>
                  </a:lnTo>
                  <a:lnTo>
                    <a:pt x="396" y="1679"/>
                  </a:lnTo>
                  <a:lnTo>
                    <a:pt x="396" y="1674"/>
                  </a:lnTo>
                  <a:lnTo>
                    <a:pt x="396" y="1667"/>
                  </a:lnTo>
                  <a:lnTo>
                    <a:pt x="395" y="1661"/>
                  </a:lnTo>
                  <a:lnTo>
                    <a:pt x="394" y="1654"/>
                  </a:lnTo>
                  <a:lnTo>
                    <a:pt x="391" y="1650"/>
                  </a:lnTo>
                  <a:lnTo>
                    <a:pt x="391" y="1648"/>
                  </a:lnTo>
                  <a:lnTo>
                    <a:pt x="393" y="1647"/>
                  </a:lnTo>
                  <a:lnTo>
                    <a:pt x="393" y="1644"/>
                  </a:lnTo>
                  <a:lnTo>
                    <a:pt x="387" y="1630"/>
                  </a:lnTo>
                  <a:lnTo>
                    <a:pt x="381" y="1616"/>
                  </a:lnTo>
                  <a:lnTo>
                    <a:pt x="375" y="1602"/>
                  </a:lnTo>
                  <a:lnTo>
                    <a:pt x="371" y="1588"/>
                  </a:lnTo>
                  <a:lnTo>
                    <a:pt x="366" y="1573"/>
                  </a:lnTo>
                  <a:lnTo>
                    <a:pt x="362" y="1559"/>
                  </a:lnTo>
                  <a:lnTo>
                    <a:pt x="357" y="1545"/>
                  </a:lnTo>
                  <a:lnTo>
                    <a:pt x="352" y="1531"/>
                  </a:lnTo>
                  <a:lnTo>
                    <a:pt x="348" y="1512"/>
                  </a:lnTo>
                  <a:lnTo>
                    <a:pt x="344" y="1494"/>
                  </a:lnTo>
                  <a:lnTo>
                    <a:pt x="343" y="1475"/>
                  </a:lnTo>
                  <a:lnTo>
                    <a:pt x="345" y="1457"/>
                  </a:lnTo>
                  <a:lnTo>
                    <a:pt x="349" y="1439"/>
                  </a:lnTo>
                  <a:lnTo>
                    <a:pt x="355" y="1420"/>
                  </a:lnTo>
                  <a:lnTo>
                    <a:pt x="364" y="1404"/>
                  </a:lnTo>
                  <a:lnTo>
                    <a:pt x="374" y="1388"/>
                  </a:lnTo>
                  <a:lnTo>
                    <a:pt x="378" y="1386"/>
                  </a:lnTo>
                  <a:lnTo>
                    <a:pt x="383" y="1384"/>
                  </a:lnTo>
                  <a:lnTo>
                    <a:pt x="387" y="1383"/>
                  </a:lnTo>
                  <a:lnTo>
                    <a:pt x="386" y="1379"/>
                  </a:lnTo>
                  <a:lnTo>
                    <a:pt x="383" y="1373"/>
                  </a:lnTo>
                  <a:lnTo>
                    <a:pt x="381" y="1366"/>
                  </a:lnTo>
                  <a:lnTo>
                    <a:pt x="378" y="1361"/>
                  </a:lnTo>
                  <a:lnTo>
                    <a:pt x="371" y="1363"/>
                  </a:lnTo>
                  <a:lnTo>
                    <a:pt x="362" y="1366"/>
                  </a:lnTo>
                  <a:lnTo>
                    <a:pt x="352" y="1368"/>
                  </a:lnTo>
                  <a:lnTo>
                    <a:pt x="342" y="1369"/>
                  </a:lnTo>
                  <a:lnTo>
                    <a:pt x="333" y="1371"/>
                  </a:lnTo>
                  <a:lnTo>
                    <a:pt x="322" y="1372"/>
                  </a:lnTo>
                  <a:lnTo>
                    <a:pt x="312" y="1373"/>
                  </a:lnTo>
                  <a:lnTo>
                    <a:pt x="303" y="1373"/>
                  </a:lnTo>
                  <a:lnTo>
                    <a:pt x="292" y="1374"/>
                  </a:lnTo>
                  <a:lnTo>
                    <a:pt x="284" y="1373"/>
                  </a:lnTo>
                  <a:lnTo>
                    <a:pt x="276" y="1369"/>
                  </a:lnTo>
                  <a:lnTo>
                    <a:pt x="269" y="1365"/>
                  </a:lnTo>
                  <a:lnTo>
                    <a:pt x="264" y="1361"/>
                  </a:lnTo>
                  <a:lnTo>
                    <a:pt x="257" y="1335"/>
                  </a:lnTo>
                  <a:lnTo>
                    <a:pt x="250" y="1308"/>
                  </a:lnTo>
                  <a:lnTo>
                    <a:pt x="243" y="1281"/>
                  </a:lnTo>
                  <a:lnTo>
                    <a:pt x="237" y="1253"/>
                  </a:lnTo>
                  <a:lnTo>
                    <a:pt x="231" y="1225"/>
                  </a:lnTo>
                  <a:lnTo>
                    <a:pt x="228" y="1198"/>
                  </a:lnTo>
                  <a:lnTo>
                    <a:pt x="227" y="1169"/>
                  </a:lnTo>
                  <a:lnTo>
                    <a:pt x="229" y="1141"/>
                  </a:lnTo>
                  <a:lnTo>
                    <a:pt x="223" y="1141"/>
                  </a:lnTo>
                  <a:lnTo>
                    <a:pt x="219" y="1140"/>
                  </a:lnTo>
                  <a:lnTo>
                    <a:pt x="213" y="1140"/>
                  </a:lnTo>
                  <a:lnTo>
                    <a:pt x="207" y="1139"/>
                  </a:lnTo>
                  <a:lnTo>
                    <a:pt x="201" y="1139"/>
                  </a:lnTo>
                  <a:lnTo>
                    <a:pt x="196" y="1138"/>
                  </a:lnTo>
                  <a:lnTo>
                    <a:pt x="190" y="1137"/>
                  </a:lnTo>
                  <a:lnTo>
                    <a:pt x="185" y="1134"/>
                  </a:lnTo>
                  <a:lnTo>
                    <a:pt x="184" y="1130"/>
                  </a:lnTo>
                  <a:lnTo>
                    <a:pt x="186" y="1125"/>
                  </a:lnTo>
                  <a:lnTo>
                    <a:pt x="191" y="1120"/>
                  </a:lnTo>
                  <a:lnTo>
                    <a:pt x="191" y="1114"/>
                  </a:lnTo>
                  <a:lnTo>
                    <a:pt x="174" y="1103"/>
                  </a:lnTo>
                  <a:lnTo>
                    <a:pt x="158" y="1092"/>
                  </a:lnTo>
                  <a:lnTo>
                    <a:pt x="140" y="1082"/>
                  </a:lnTo>
                  <a:lnTo>
                    <a:pt x="125" y="1069"/>
                  </a:lnTo>
                  <a:lnTo>
                    <a:pt x="110" y="1056"/>
                  </a:lnTo>
                  <a:lnTo>
                    <a:pt x="96" y="1041"/>
                  </a:lnTo>
                  <a:lnTo>
                    <a:pt x="85" y="1026"/>
                  </a:lnTo>
                  <a:lnTo>
                    <a:pt x="76" y="1008"/>
                  </a:lnTo>
                  <a:lnTo>
                    <a:pt x="79" y="973"/>
                  </a:lnTo>
                  <a:lnTo>
                    <a:pt x="86" y="940"/>
                  </a:lnTo>
                  <a:lnTo>
                    <a:pt x="93" y="905"/>
                  </a:lnTo>
                  <a:lnTo>
                    <a:pt x="100" y="871"/>
                  </a:lnTo>
                  <a:lnTo>
                    <a:pt x="109" y="842"/>
                  </a:lnTo>
                  <a:lnTo>
                    <a:pt x="117" y="813"/>
                  </a:lnTo>
                  <a:lnTo>
                    <a:pt x="128" y="783"/>
                  </a:lnTo>
                  <a:lnTo>
                    <a:pt x="138" y="754"/>
                  </a:lnTo>
                  <a:lnTo>
                    <a:pt x="151" y="727"/>
                  </a:lnTo>
                  <a:lnTo>
                    <a:pt x="168" y="701"/>
                  </a:lnTo>
                  <a:lnTo>
                    <a:pt x="189" y="677"/>
                  </a:lnTo>
                  <a:lnTo>
                    <a:pt x="214" y="658"/>
                  </a:lnTo>
                  <a:lnTo>
                    <a:pt x="223" y="644"/>
                  </a:lnTo>
                  <a:lnTo>
                    <a:pt x="228" y="624"/>
                  </a:lnTo>
                  <a:lnTo>
                    <a:pt x="230" y="602"/>
                  </a:lnTo>
                  <a:lnTo>
                    <a:pt x="235" y="582"/>
                  </a:lnTo>
                  <a:lnTo>
                    <a:pt x="236" y="572"/>
                  </a:lnTo>
                  <a:lnTo>
                    <a:pt x="239" y="566"/>
                  </a:lnTo>
                  <a:lnTo>
                    <a:pt x="244" y="560"/>
                  </a:lnTo>
                  <a:lnTo>
                    <a:pt x="251" y="554"/>
                  </a:lnTo>
                  <a:lnTo>
                    <a:pt x="257" y="549"/>
                  </a:lnTo>
                  <a:lnTo>
                    <a:pt x="262" y="544"/>
                  </a:lnTo>
                  <a:lnTo>
                    <a:pt x="267" y="537"/>
                  </a:lnTo>
                  <a:lnTo>
                    <a:pt x="268" y="529"/>
                  </a:lnTo>
                  <a:lnTo>
                    <a:pt x="268" y="523"/>
                  </a:lnTo>
                  <a:lnTo>
                    <a:pt x="268" y="517"/>
                  </a:lnTo>
                  <a:lnTo>
                    <a:pt x="267" y="511"/>
                  </a:lnTo>
                  <a:lnTo>
                    <a:pt x="268" y="506"/>
                  </a:lnTo>
                  <a:lnTo>
                    <a:pt x="261" y="508"/>
                  </a:lnTo>
                  <a:lnTo>
                    <a:pt x="254" y="506"/>
                  </a:lnTo>
                  <a:lnTo>
                    <a:pt x="247" y="502"/>
                  </a:lnTo>
                  <a:lnTo>
                    <a:pt x="243" y="496"/>
                  </a:lnTo>
                  <a:lnTo>
                    <a:pt x="242" y="491"/>
                  </a:lnTo>
                  <a:lnTo>
                    <a:pt x="242" y="484"/>
                  </a:lnTo>
                  <a:lnTo>
                    <a:pt x="243" y="478"/>
                  </a:lnTo>
                  <a:lnTo>
                    <a:pt x="245" y="472"/>
                  </a:lnTo>
                  <a:lnTo>
                    <a:pt x="237" y="449"/>
                  </a:lnTo>
                  <a:lnTo>
                    <a:pt x="235" y="425"/>
                  </a:lnTo>
                  <a:lnTo>
                    <a:pt x="237" y="401"/>
                  </a:lnTo>
                  <a:lnTo>
                    <a:pt x="244" y="378"/>
                  </a:lnTo>
                  <a:lnTo>
                    <a:pt x="222" y="390"/>
                  </a:lnTo>
                  <a:lnTo>
                    <a:pt x="200" y="403"/>
                  </a:lnTo>
                  <a:lnTo>
                    <a:pt x="178" y="415"/>
                  </a:lnTo>
                  <a:lnTo>
                    <a:pt x="156" y="425"/>
                  </a:lnTo>
                  <a:lnTo>
                    <a:pt x="133" y="437"/>
                  </a:lnTo>
                  <a:lnTo>
                    <a:pt x="111" y="448"/>
                  </a:lnTo>
                  <a:lnTo>
                    <a:pt x="90" y="460"/>
                  </a:lnTo>
                  <a:lnTo>
                    <a:pt x="68" y="473"/>
                  </a:lnTo>
                  <a:lnTo>
                    <a:pt x="69" y="472"/>
                  </a:lnTo>
                  <a:lnTo>
                    <a:pt x="69" y="470"/>
                  </a:lnTo>
                  <a:lnTo>
                    <a:pt x="68" y="468"/>
                  </a:lnTo>
                  <a:lnTo>
                    <a:pt x="65" y="468"/>
                  </a:lnTo>
                  <a:lnTo>
                    <a:pt x="77" y="458"/>
                  </a:lnTo>
                  <a:lnTo>
                    <a:pt x="88" y="450"/>
                  </a:lnTo>
                  <a:lnTo>
                    <a:pt x="100" y="442"/>
                  </a:lnTo>
                  <a:lnTo>
                    <a:pt x="113" y="434"/>
                  </a:lnTo>
                  <a:lnTo>
                    <a:pt x="124" y="427"/>
                  </a:lnTo>
                  <a:lnTo>
                    <a:pt x="137" y="419"/>
                  </a:lnTo>
                  <a:lnTo>
                    <a:pt x="148" y="412"/>
                  </a:lnTo>
                  <a:lnTo>
                    <a:pt x="161" y="404"/>
                  </a:lnTo>
                  <a:lnTo>
                    <a:pt x="174" y="397"/>
                  </a:lnTo>
                  <a:lnTo>
                    <a:pt x="185" y="390"/>
                  </a:lnTo>
                  <a:lnTo>
                    <a:pt x="198" y="384"/>
                  </a:lnTo>
                  <a:lnTo>
                    <a:pt x="211" y="377"/>
                  </a:lnTo>
                  <a:lnTo>
                    <a:pt x="223" y="370"/>
                  </a:lnTo>
                  <a:lnTo>
                    <a:pt x="236" y="363"/>
                  </a:lnTo>
                  <a:lnTo>
                    <a:pt x="247" y="356"/>
                  </a:lnTo>
                  <a:lnTo>
                    <a:pt x="260" y="349"/>
                  </a:lnTo>
                  <a:lnTo>
                    <a:pt x="270" y="343"/>
                  </a:lnTo>
                  <a:lnTo>
                    <a:pt x="280" y="336"/>
                  </a:lnTo>
                  <a:lnTo>
                    <a:pt x="290" y="329"/>
                  </a:lnTo>
                  <a:lnTo>
                    <a:pt x="299" y="324"/>
                  </a:lnTo>
                  <a:lnTo>
                    <a:pt x="310" y="318"/>
                  </a:lnTo>
                  <a:lnTo>
                    <a:pt x="321" y="313"/>
                  </a:lnTo>
                  <a:lnTo>
                    <a:pt x="333" y="310"/>
                  </a:lnTo>
                  <a:lnTo>
                    <a:pt x="345" y="309"/>
                  </a:lnTo>
                  <a:lnTo>
                    <a:pt x="357" y="303"/>
                  </a:lnTo>
                  <a:lnTo>
                    <a:pt x="367" y="297"/>
                  </a:lnTo>
                  <a:lnTo>
                    <a:pt x="379" y="290"/>
                  </a:lnTo>
                  <a:lnTo>
                    <a:pt x="389" y="283"/>
                  </a:lnTo>
                  <a:lnTo>
                    <a:pt x="401" y="278"/>
                  </a:lnTo>
                  <a:lnTo>
                    <a:pt x="411" y="271"/>
                  </a:lnTo>
                  <a:lnTo>
                    <a:pt x="423" y="264"/>
                  </a:lnTo>
                  <a:lnTo>
                    <a:pt x="433" y="258"/>
                  </a:lnTo>
                  <a:lnTo>
                    <a:pt x="417" y="256"/>
                  </a:lnTo>
                  <a:lnTo>
                    <a:pt x="401" y="252"/>
                  </a:lnTo>
                  <a:lnTo>
                    <a:pt x="385" y="250"/>
                  </a:lnTo>
                  <a:lnTo>
                    <a:pt x="370" y="246"/>
                  </a:lnTo>
                  <a:lnTo>
                    <a:pt x="353" y="242"/>
                  </a:lnTo>
                  <a:lnTo>
                    <a:pt x="337" y="238"/>
                  </a:lnTo>
                  <a:lnTo>
                    <a:pt x="321" y="235"/>
                  </a:lnTo>
                  <a:lnTo>
                    <a:pt x="306" y="230"/>
                  </a:lnTo>
                  <a:lnTo>
                    <a:pt x="290" y="227"/>
                  </a:lnTo>
                  <a:lnTo>
                    <a:pt x="274" y="223"/>
                  </a:lnTo>
                  <a:lnTo>
                    <a:pt x="258" y="220"/>
                  </a:lnTo>
                  <a:lnTo>
                    <a:pt x="243" y="218"/>
                  </a:lnTo>
                  <a:lnTo>
                    <a:pt x="227" y="215"/>
                  </a:lnTo>
                  <a:lnTo>
                    <a:pt x="211" y="213"/>
                  </a:lnTo>
                  <a:lnTo>
                    <a:pt x="196" y="212"/>
                  </a:lnTo>
                  <a:lnTo>
                    <a:pt x="179" y="211"/>
                  </a:lnTo>
                  <a:lnTo>
                    <a:pt x="158" y="220"/>
                  </a:lnTo>
                  <a:lnTo>
                    <a:pt x="136" y="229"/>
                  </a:lnTo>
                  <a:lnTo>
                    <a:pt x="114" y="238"/>
                  </a:lnTo>
                  <a:lnTo>
                    <a:pt x="91" y="248"/>
                  </a:lnTo>
                  <a:lnTo>
                    <a:pt x="69" y="258"/>
                  </a:lnTo>
                  <a:lnTo>
                    <a:pt x="47" y="267"/>
                  </a:lnTo>
                  <a:lnTo>
                    <a:pt x="24" y="276"/>
                  </a:lnTo>
                  <a:lnTo>
                    <a:pt x="2" y="286"/>
                  </a:lnTo>
                  <a:lnTo>
                    <a:pt x="0" y="282"/>
                  </a:lnTo>
                  <a:lnTo>
                    <a:pt x="0" y="279"/>
                  </a:lnTo>
                  <a:lnTo>
                    <a:pt x="1" y="276"/>
                  </a:lnTo>
                  <a:lnTo>
                    <a:pt x="3" y="273"/>
                  </a:lnTo>
                  <a:lnTo>
                    <a:pt x="22" y="263"/>
                  </a:lnTo>
                  <a:lnTo>
                    <a:pt x="40" y="255"/>
                  </a:lnTo>
                  <a:lnTo>
                    <a:pt x="58" y="246"/>
                  </a:lnTo>
                  <a:lnTo>
                    <a:pt x="78" y="238"/>
                  </a:lnTo>
                  <a:lnTo>
                    <a:pt x="96" y="230"/>
                  </a:lnTo>
                  <a:lnTo>
                    <a:pt x="115" y="222"/>
                  </a:lnTo>
                  <a:lnTo>
                    <a:pt x="133" y="214"/>
                  </a:lnTo>
                  <a:lnTo>
                    <a:pt x="152" y="204"/>
                  </a:lnTo>
                  <a:lnTo>
                    <a:pt x="143" y="202"/>
                  </a:lnTo>
                  <a:lnTo>
                    <a:pt x="133" y="199"/>
                  </a:lnTo>
                  <a:lnTo>
                    <a:pt x="125" y="197"/>
                  </a:lnTo>
                  <a:lnTo>
                    <a:pt x="116" y="195"/>
                  </a:lnTo>
                  <a:lnTo>
                    <a:pt x="108" y="192"/>
                  </a:lnTo>
                  <a:lnTo>
                    <a:pt x="100" y="189"/>
                  </a:lnTo>
                  <a:lnTo>
                    <a:pt x="92" y="187"/>
                  </a:lnTo>
                  <a:lnTo>
                    <a:pt x="84" y="183"/>
                  </a:lnTo>
                  <a:lnTo>
                    <a:pt x="83" y="182"/>
                  </a:lnTo>
                  <a:lnTo>
                    <a:pt x="83" y="179"/>
                  </a:lnTo>
                  <a:lnTo>
                    <a:pt x="83" y="176"/>
                  </a:lnTo>
                  <a:lnTo>
                    <a:pt x="85" y="175"/>
                  </a:lnTo>
                  <a:lnTo>
                    <a:pt x="117" y="182"/>
                  </a:lnTo>
                  <a:lnTo>
                    <a:pt x="149" y="189"/>
                  </a:lnTo>
                  <a:lnTo>
                    <a:pt x="182" y="196"/>
                  </a:lnTo>
                  <a:lnTo>
                    <a:pt x="215" y="203"/>
                  </a:lnTo>
                  <a:lnTo>
                    <a:pt x="247" y="210"/>
                  </a:lnTo>
                  <a:lnTo>
                    <a:pt x="280" y="217"/>
                  </a:lnTo>
                  <a:lnTo>
                    <a:pt x="312" y="222"/>
                  </a:lnTo>
                  <a:lnTo>
                    <a:pt x="345" y="228"/>
                  </a:lnTo>
                  <a:lnTo>
                    <a:pt x="378" y="235"/>
                  </a:lnTo>
                  <a:lnTo>
                    <a:pt x="410" y="241"/>
                  </a:lnTo>
                  <a:lnTo>
                    <a:pt x="442" y="246"/>
                  </a:lnTo>
                  <a:lnTo>
                    <a:pt x="474" y="252"/>
                  </a:lnTo>
                  <a:lnTo>
                    <a:pt x="508" y="258"/>
                  </a:lnTo>
                  <a:lnTo>
                    <a:pt x="540" y="264"/>
                  </a:lnTo>
                  <a:lnTo>
                    <a:pt x="572" y="270"/>
                  </a:lnTo>
                  <a:lnTo>
                    <a:pt x="605" y="275"/>
                  </a:lnTo>
                  <a:lnTo>
                    <a:pt x="623" y="257"/>
                  </a:lnTo>
                  <a:lnTo>
                    <a:pt x="589" y="249"/>
                  </a:lnTo>
                  <a:lnTo>
                    <a:pt x="553" y="241"/>
                  </a:lnTo>
                  <a:lnTo>
                    <a:pt x="518" y="234"/>
                  </a:lnTo>
                  <a:lnTo>
                    <a:pt x="483" y="226"/>
                  </a:lnTo>
                  <a:lnTo>
                    <a:pt x="448" y="219"/>
                  </a:lnTo>
                  <a:lnTo>
                    <a:pt x="412" y="212"/>
                  </a:lnTo>
                  <a:lnTo>
                    <a:pt x="378" y="206"/>
                  </a:lnTo>
                  <a:lnTo>
                    <a:pt x="342" y="199"/>
                  </a:lnTo>
                  <a:lnTo>
                    <a:pt x="306" y="192"/>
                  </a:lnTo>
                  <a:lnTo>
                    <a:pt x="272" y="187"/>
                  </a:lnTo>
                  <a:lnTo>
                    <a:pt x="236" y="180"/>
                  </a:lnTo>
                  <a:lnTo>
                    <a:pt x="201" y="174"/>
                  </a:lnTo>
                  <a:lnTo>
                    <a:pt x="166" y="167"/>
                  </a:lnTo>
                  <a:lnTo>
                    <a:pt x="131" y="160"/>
                  </a:lnTo>
                  <a:lnTo>
                    <a:pt x="95" y="154"/>
                  </a:lnTo>
                  <a:lnTo>
                    <a:pt x="61" y="147"/>
                  </a:lnTo>
                  <a:lnTo>
                    <a:pt x="56" y="145"/>
                  </a:lnTo>
                  <a:lnTo>
                    <a:pt x="50" y="143"/>
                  </a:lnTo>
                  <a:lnTo>
                    <a:pt x="46" y="139"/>
                  </a:lnTo>
                  <a:lnTo>
                    <a:pt x="43" y="134"/>
                  </a:lnTo>
                  <a:lnTo>
                    <a:pt x="45" y="134"/>
                  </a:lnTo>
                  <a:lnTo>
                    <a:pt x="80" y="139"/>
                  </a:lnTo>
                  <a:lnTo>
                    <a:pt x="117" y="146"/>
                  </a:lnTo>
                  <a:lnTo>
                    <a:pt x="153" y="153"/>
                  </a:lnTo>
                  <a:lnTo>
                    <a:pt x="190" y="159"/>
                  </a:lnTo>
                  <a:lnTo>
                    <a:pt x="226" y="166"/>
                  </a:lnTo>
                  <a:lnTo>
                    <a:pt x="262" y="173"/>
                  </a:lnTo>
                  <a:lnTo>
                    <a:pt x="298" y="179"/>
                  </a:lnTo>
                  <a:lnTo>
                    <a:pt x="335" y="185"/>
                  </a:lnTo>
                  <a:lnTo>
                    <a:pt x="371" y="192"/>
                  </a:lnTo>
                  <a:lnTo>
                    <a:pt x="406" y="199"/>
                  </a:lnTo>
                  <a:lnTo>
                    <a:pt x="443" y="206"/>
                  </a:lnTo>
                  <a:lnTo>
                    <a:pt x="479" y="213"/>
                  </a:lnTo>
                  <a:lnTo>
                    <a:pt x="516" y="221"/>
                  </a:lnTo>
                  <a:lnTo>
                    <a:pt x="552" y="228"/>
                  </a:lnTo>
                  <a:lnTo>
                    <a:pt x="589" y="235"/>
                  </a:lnTo>
                  <a:lnTo>
                    <a:pt x="624" y="243"/>
                  </a:lnTo>
                  <a:lnTo>
                    <a:pt x="621" y="228"/>
                  </a:lnTo>
                  <a:lnTo>
                    <a:pt x="597" y="223"/>
                  </a:lnTo>
                  <a:lnTo>
                    <a:pt x="572" y="218"/>
                  </a:lnTo>
                  <a:lnTo>
                    <a:pt x="549" y="213"/>
                  </a:lnTo>
                  <a:lnTo>
                    <a:pt x="525" y="207"/>
                  </a:lnTo>
                  <a:lnTo>
                    <a:pt x="501" y="203"/>
                  </a:lnTo>
                  <a:lnTo>
                    <a:pt x="477" y="198"/>
                  </a:lnTo>
                  <a:lnTo>
                    <a:pt x="453" y="193"/>
                  </a:lnTo>
                  <a:lnTo>
                    <a:pt x="430" y="188"/>
                  </a:lnTo>
                  <a:lnTo>
                    <a:pt x="405" y="183"/>
                  </a:lnTo>
                  <a:lnTo>
                    <a:pt x="381" y="179"/>
                  </a:lnTo>
                  <a:lnTo>
                    <a:pt x="357" y="173"/>
                  </a:lnTo>
                  <a:lnTo>
                    <a:pt x="333" y="168"/>
                  </a:lnTo>
                  <a:lnTo>
                    <a:pt x="309" y="164"/>
                  </a:lnTo>
                  <a:lnTo>
                    <a:pt x="285" y="158"/>
                  </a:lnTo>
                  <a:lnTo>
                    <a:pt x="261" y="153"/>
                  </a:lnTo>
                  <a:lnTo>
                    <a:pt x="237" y="147"/>
                  </a:lnTo>
                  <a:lnTo>
                    <a:pt x="236" y="149"/>
                  </a:lnTo>
                  <a:lnTo>
                    <a:pt x="235" y="150"/>
                  </a:lnTo>
                  <a:lnTo>
                    <a:pt x="232" y="150"/>
                  </a:lnTo>
                  <a:lnTo>
                    <a:pt x="231" y="149"/>
                  </a:lnTo>
                  <a:lnTo>
                    <a:pt x="227" y="145"/>
                  </a:lnTo>
                  <a:lnTo>
                    <a:pt x="212" y="143"/>
                  </a:lnTo>
                  <a:lnTo>
                    <a:pt x="196" y="139"/>
                  </a:lnTo>
                  <a:lnTo>
                    <a:pt x="181" y="135"/>
                  </a:lnTo>
                  <a:lnTo>
                    <a:pt x="166" y="131"/>
                  </a:lnTo>
                  <a:lnTo>
                    <a:pt x="151" y="127"/>
                  </a:lnTo>
                  <a:lnTo>
                    <a:pt x="135" y="123"/>
                  </a:lnTo>
                  <a:lnTo>
                    <a:pt x="120" y="119"/>
                  </a:lnTo>
                  <a:lnTo>
                    <a:pt x="103" y="114"/>
                  </a:lnTo>
                  <a:lnTo>
                    <a:pt x="98" y="114"/>
                  </a:lnTo>
                  <a:lnTo>
                    <a:pt x="93" y="113"/>
                  </a:lnTo>
                  <a:lnTo>
                    <a:pt x="88" y="111"/>
                  </a:lnTo>
                  <a:lnTo>
                    <a:pt x="85" y="107"/>
                  </a:lnTo>
                  <a:lnTo>
                    <a:pt x="82" y="108"/>
                  </a:lnTo>
                  <a:lnTo>
                    <a:pt x="78" y="109"/>
                  </a:lnTo>
                  <a:lnTo>
                    <a:pt x="75" y="109"/>
                  </a:lnTo>
                  <a:lnTo>
                    <a:pt x="72" y="108"/>
                  </a:lnTo>
                  <a:lnTo>
                    <a:pt x="72" y="107"/>
                  </a:lnTo>
                  <a:lnTo>
                    <a:pt x="72" y="106"/>
                  </a:lnTo>
                  <a:lnTo>
                    <a:pt x="72" y="106"/>
                  </a:lnTo>
                  <a:lnTo>
                    <a:pt x="71" y="105"/>
                  </a:lnTo>
                  <a:lnTo>
                    <a:pt x="75" y="103"/>
                  </a:lnTo>
                  <a:lnTo>
                    <a:pt x="87" y="106"/>
                  </a:lnTo>
                  <a:lnTo>
                    <a:pt x="100" y="108"/>
                  </a:lnTo>
                  <a:lnTo>
                    <a:pt x="113" y="111"/>
                  </a:lnTo>
                  <a:lnTo>
                    <a:pt x="125" y="113"/>
                  </a:lnTo>
                  <a:lnTo>
                    <a:pt x="138" y="116"/>
                  </a:lnTo>
                  <a:lnTo>
                    <a:pt x="151" y="119"/>
                  </a:lnTo>
                  <a:lnTo>
                    <a:pt x="163" y="121"/>
                  </a:lnTo>
                  <a:lnTo>
                    <a:pt x="176" y="124"/>
                  </a:lnTo>
                  <a:lnTo>
                    <a:pt x="182" y="116"/>
                  </a:lnTo>
                  <a:lnTo>
                    <a:pt x="188" y="108"/>
                  </a:lnTo>
                  <a:lnTo>
                    <a:pt x="194" y="100"/>
                  </a:lnTo>
                  <a:lnTo>
                    <a:pt x="204" y="97"/>
                  </a:lnTo>
                  <a:lnTo>
                    <a:pt x="213" y="97"/>
                  </a:lnTo>
                  <a:lnTo>
                    <a:pt x="221" y="101"/>
                  </a:lnTo>
                  <a:lnTo>
                    <a:pt x="227" y="107"/>
                  </a:lnTo>
                  <a:lnTo>
                    <a:pt x="231" y="114"/>
                  </a:lnTo>
                  <a:lnTo>
                    <a:pt x="234" y="120"/>
                  </a:lnTo>
                  <a:lnTo>
                    <a:pt x="236" y="124"/>
                  </a:lnTo>
                  <a:lnTo>
                    <a:pt x="237" y="130"/>
                  </a:lnTo>
                  <a:lnTo>
                    <a:pt x="238" y="136"/>
                  </a:lnTo>
                  <a:lnTo>
                    <a:pt x="251" y="138"/>
                  </a:lnTo>
                  <a:lnTo>
                    <a:pt x="262" y="142"/>
                  </a:lnTo>
                  <a:lnTo>
                    <a:pt x="275" y="144"/>
                  </a:lnTo>
                  <a:lnTo>
                    <a:pt x="288" y="146"/>
                  </a:lnTo>
                  <a:lnTo>
                    <a:pt x="299" y="150"/>
                  </a:lnTo>
                  <a:lnTo>
                    <a:pt x="312" y="152"/>
                  </a:lnTo>
                  <a:lnTo>
                    <a:pt x="323" y="154"/>
                  </a:lnTo>
                  <a:lnTo>
                    <a:pt x="336" y="158"/>
                  </a:lnTo>
                  <a:lnTo>
                    <a:pt x="348" y="160"/>
                  </a:lnTo>
                  <a:lnTo>
                    <a:pt x="360" y="162"/>
                  </a:lnTo>
                  <a:lnTo>
                    <a:pt x="372" y="166"/>
                  </a:lnTo>
                  <a:lnTo>
                    <a:pt x="385" y="168"/>
                  </a:lnTo>
                  <a:lnTo>
                    <a:pt x="396" y="172"/>
                  </a:lnTo>
                  <a:lnTo>
                    <a:pt x="408" y="174"/>
                  </a:lnTo>
                  <a:lnTo>
                    <a:pt x="420" y="177"/>
                  </a:lnTo>
                  <a:lnTo>
                    <a:pt x="432" y="180"/>
                  </a:lnTo>
                  <a:lnTo>
                    <a:pt x="439" y="170"/>
                  </a:lnTo>
                  <a:lnTo>
                    <a:pt x="447" y="164"/>
                  </a:lnTo>
                  <a:lnTo>
                    <a:pt x="457" y="160"/>
                  </a:lnTo>
                  <a:lnTo>
                    <a:pt x="468" y="160"/>
                  </a:lnTo>
                  <a:lnTo>
                    <a:pt x="478" y="162"/>
                  </a:lnTo>
                  <a:lnTo>
                    <a:pt x="486" y="167"/>
                  </a:lnTo>
                  <a:lnTo>
                    <a:pt x="494" y="175"/>
                  </a:lnTo>
                  <a:lnTo>
                    <a:pt x="499" y="187"/>
                  </a:lnTo>
                  <a:lnTo>
                    <a:pt x="511" y="184"/>
                  </a:lnTo>
                  <a:lnTo>
                    <a:pt x="523" y="181"/>
                  </a:lnTo>
                  <a:lnTo>
                    <a:pt x="534" y="177"/>
                  </a:lnTo>
                  <a:lnTo>
                    <a:pt x="547" y="173"/>
                  </a:lnTo>
                  <a:lnTo>
                    <a:pt x="559" y="168"/>
                  </a:lnTo>
                  <a:lnTo>
                    <a:pt x="570" y="164"/>
                  </a:lnTo>
                  <a:lnTo>
                    <a:pt x="582" y="159"/>
                  </a:lnTo>
                  <a:lnTo>
                    <a:pt x="594" y="154"/>
                  </a:lnTo>
                  <a:lnTo>
                    <a:pt x="593" y="142"/>
                  </a:lnTo>
                  <a:lnTo>
                    <a:pt x="593" y="127"/>
                  </a:lnTo>
                  <a:lnTo>
                    <a:pt x="592" y="112"/>
                  </a:lnTo>
                  <a:lnTo>
                    <a:pt x="591" y="98"/>
                  </a:lnTo>
                  <a:lnTo>
                    <a:pt x="565" y="93"/>
                  </a:lnTo>
                  <a:lnTo>
                    <a:pt x="540" y="89"/>
                  </a:lnTo>
                  <a:lnTo>
                    <a:pt x="515" y="84"/>
                  </a:lnTo>
                  <a:lnTo>
                    <a:pt x="489" y="81"/>
                  </a:lnTo>
                  <a:lnTo>
                    <a:pt x="464" y="76"/>
                  </a:lnTo>
                  <a:lnTo>
                    <a:pt x="439" y="71"/>
                  </a:lnTo>
                  <a:lnTo>
                    <a:pt x="413" y="67"/>
                  </a:lnTo>
                  <a:lnTo>
                    <a:pt x="388" y="62"/>
                  </a:lnTo>
                  <a:lnTo>
                    <a:pt x="363" y="58"/>
                  </a:lnTo>
                  <a:lnTo>
                    <a:pt x="337" y="53"/>
                  </a:lnTo>
                  <a:lnTo>
                    <a:pt x="312" y="48"/>
                  </a:lnTo>
                  <a:lnTo>
                    <a:pt x="287" y="44"/>
                  </a:lnTo>
                  <a:lnTo>
                    <a:pt x="261" y="38"/>
                  </a:lnTo>
                  <a:lnTo>
                    <a:pt x="236" y="33"/>
                  </a:lnTo>
                  <a:lnTo>
                    <a:pt x="211" y="28"/>
                  </a:lnTo>
                  <a:lnTo>
                    <a:pt x="185" y="22"/>
                  </a:lnTo>
                  <a:lnTo>
                    <a:pt x="182" y="21"/>
                  </a:lnTo>
                  <a:lnTo>
                    <a:pt x="181" y="18"/>
                  </a:lnTo>
                  <a:lnTo>
                    <a:pt x="181" y="16"/>
                  </a:lnTo>
                  <a:lnTo>
                    <a:pt x="181" y="13"/>
                  </a:lnTo>
                  <a:lnTo>
                    <a:pt x="207" y="17"/>
                  </a:lnTo>
                  <a:lnTo>
                    <a:pt x="235" y="22"/>
                  </a:lnTo>
                  <a:lnTo>
                    <a:pt x="262" y="26"/>
                  </a:lnTo>
                  <a:lnTo>
                    <a:pt x="289" y="31"/>
                  </a:lnTo>
                  <a:lnTo>
                    <a:pt x="317" y="36"/>
                  </a:lnTo>
                  <a:lnTo>
                    <a:pt x="343" y="40"/>
                  </a:lnTo>
                  <a:lnTo>
                    <a:pt x="371" y="46"/>
                  </a:lnTo>
                  <a:lnTo>
                    <a:pt x="398" y="51"/>
                  </a:lnTo>
                  <a:lnTo>
                    <a:pt x="425" y="55"/>
                  </a:lnTo>
                  <a:lnTo>
                    <a:pt x="453" y="60"/>
                  </a:lnTo>
                  <a:lnTo>
                    <a:pt x="480" y="64"/>
                  </a:lnTo>
                  <a:lnTo>
                    <a:pt x="507" y="69"/>
                  </a:lnTo>
                  <a:lnTo>
                    <a:pt x="534" y="74"/>
                  </a:lnTo>
                  <a:lnTo>
                    <a:pt x="562" y="78"/>
                  </a:lnTo>
                  <a:lnTo>
                    <a:pt x="589" y="82"/>
                  </a:lnTo>
                  <a:lnTo>
                    <a:pt x="616" y="86"/>
                  </a:lnTo>
                  <a:lnTo>
                    <a:pt x="617" y="85"/>
                  </a:lnTo>
                  <a:lnTo>
                    <a:pt x="620" y="82"/>
                  </a:lnTo>
                  <a:lnTo>
                    <a:pt x="621" y="79"/>
                  </a:lnTo>
                  <a:lnTo>
                    <a:pt x="621" y="76"/>
                  </a:lnTo>
                  <a:lnTo>
                    <a:pt x="599" y="71"/>
                  </a:lnTo>
                  <a:lnTo>
                    <a:pt x="577" y="67"/>
                  </a:lnTo>
                  <a:lnTo>
                    <a:pt x="554" y="62"/>
                  </a:lnTo>
                  <a:lnTo>
                    <a:pt x="532" y="59"/>
                  </a:lnTo>
                  <a:lnTo>
                    <a:pt x="510" y="55"/>
                  </a:lnTo>
                  <a:lnTo>
                    <a:pt x="488" y="51"/>
                  </a:lnTo>
                  <a:lnTo>
                    <a:pt x="465" y="47"/>
                  </a:lnTo>
                  <a:lnTo>
                    <a:pt x="443" y="44"/>
                  </a:lnTo>
                  <a:lnTo>
                    <a:pt x="421" y="39"/>
                  </a:lnTo>
                  <a:lnTo>
                    <a:pt x="398" y="36"/>
                  </a:lnTo>
                  <a:lnTo>
                    <a:pt x="377" y="31"/>
                  </a:lnTo>
                  <a:lnTo>
                    <a:pt x="355" y="28"/>
                  </a:lnTo>
                  <a:lnTo>
                    <a:pt x="333" y="22"/>
                  </a:lnTo>
                  <a:lnTo>
                    <a:pt x="310" y="17"/>
                  </a:lnTo>
                  <a:lnTo>
                    <a:pt x="288" y="12"/>
                  </a:lnTo>
                  <a:lnTo>
                    <a:pt x="266" y="6"/>
                  </a:lnTo>
                  <a:lnTo>
                    <a:pt x="265" y="5"/>
                  </a:lnTo>
                  <a:lnTo>
                    <a:pt x="262" y="3"/>
                  </a:lnTo>
                  <a:lnTo>
                    <a:pt x="262" y="1"/>
                  </a:lnTo>
                  <a:lnTo>
                    <a:pt x="266" y="0"/>
                  </a:lnTo>
                  <a:lnTo>
                    <a:pt x="288" y="3"/>
                  </a:lnTo>
                  <a:lnTo>
                    <a:pt x="310" y="7"/>
                  </a:lnTo>
                  <a:lnTo>
                    <a:pt x="332" y="10"/>
                  </a:lnTo>
                  <a:lnTo>
                    <a:pt x="353" y="14"/>
                  </a:lnTo>
                  <a:lnTo>
                    <a:pt x="375" y="17"/>
                  </a:lnTo>
                  <a:lnTo>
                    <a:pt x="397" y="21"/>
                  </a:lnTo>
                  <a:lnTo>
                    <a:pt x="419" y="25"/>
                  </a:lnTo>
                  <a:lnTo>
                    <a:pt x="441" y="29"/>
                  </a:lnTo>
                  <a:lnTo>
                    <a:pt x="463" y="32"/>
                  </a:lnTo>
                  <a:lnTo>
                    <a:pt x="485" y="36"/>
                  </a:lnTo>
                  <a:lnTo>
                    <a:pt x="507" y="40"/>
                  </a:lnTo>
                  <a:lnTo>
                    <a:pt x="529" y="44"/>
                  </a:lnTo>
                  <a:lnTo>
                    <a:pt x="551" y="48"/>
                  </a:lnTo>
                  <a:lnTo>
                    <a:pt x="574" y="53"/>
                  </a:lnTo>
                  <a:lnTo>
                    <a:pt x="595" y="58"/>
                  </a:lnTo>
                  <a:lnTo>
                    <a:pt x="617" y="62"/>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5" name="Freeform 17"/>
            <p:cNvSpPr>
              <a:spLocks/>
            </p:cNvSpPr>
            <p:nvPr/>
          </p:nvSpPr>
          <p:spPr bwMode="auto">
            <a:xfrm>
              <a:off x="5252" y="1348"/>
              <a:ext cx="10" cy="12"/>
            </a:xfrm>
            <a:custGeom>
              <a:avLst/>
              <a:gdLst/>
              <a:ahLst/>
              <a:cxnLst>
                <a:cxn ang="0">
                  <a:pos x="21" y="24"/>
                </a:cxn>
                <a:cxn ang="0">
                  <a:pos x="0" y="20"/>
                </a:cxn>
                <a:cxn ang="0">
                  <a:pos x="3" y="14"/>
                </a:cxn>
                <a:cxn ang="0">
                  <a:pos x="5" y="7"/>
                </a:cxn>
                <a:cxn ang="0">
                  <a:pos x="10" y="3"/>
                </a:cxn>
                <a:cxn ang="0">
                  <a:pos x="17" y="0"/>
                </a:cxn>
                <a:cxn ang="0">
                  <a:pos x="18" y="6"/>
                </a:cxn>
                <a:cxn ang="0">
                  <a:pos x="19" y="13"/>
                </a:cxn>
                <a:cxn ang="0">
                  <a:pos x="21" y="19"/>
                </a:cxn>
                <a:cxn ang="0">
                  <a:pos x="21" y="24"/>
                </a:cxn>
              </a:cxnLst>
              <a:rect l="0" t="0" r="r" b="b"/>
              <a:pathLst>
                <a:path w="21" h="24">
                  <a:moveTo>
                    <a:pt x="21" y="24"/>
                  </a:moveTo>
                  <a:lnTo>
                    <a:pt x="0" y="20"/>
                  </a:lnTo>
                  <a:lnTo>
                    <a:pt x="3" y="14"/>
                  </a:lnTo>
                  <a:lnTo>
                    <a:pt x="5" y="7"/>
                  </a:lnTo>
                  <a:lnTo>
                    <a:pt x="10" y="3"/>
                  </a:lnTo>
                  <a:lnTo>
                    <a:pt x="17" y="0"/>
                  </a:lnTo>
                  <a:lnTo>
                    <a:pt x="18" y="6"/>
                  </a:lnTo>
                  <a:lnTo>
                    <a:pt x="19" y="13"/>
                  </a:lnTo>
                  <a:lnTo>
                    <a:pt x="21" y="19"/>
                  </a:lnTo>
                  <a:lnTo>
                    <a:pt x="21" y="24"/>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6" name="Freeform 18"/>
            <p:cNvSpPr>
              <a:spLocks/>
            </p:cNvSpPr>
            <p:nvPr/>
          </p:nvSpPr>
          <p:spPr bwMode="auto">
            <a:xfrm>
              <a:off x="4884" y="1353"/>
              <a:ext cx="15" cy="11"/>
            </a:xfrm>
            <a:custGeom>
              <a:avLst/>
              <a:gdLst/>
              <a:ahLst/>
              <a:cxnLst>
                <a:cxn ang="0">
                  <a:pos x="30" y="21"/>
                </a:cxn>
                <a:cxn ang="0">
                  <a:pos x="28" y="23"/>
                </a:cxn>
                <a:cxn ang="0">
                  <a:pos x="0" y="18"/>
                </a:cxn>
                <a:cxn ang="0">
                  <a:pos x="4" y="12"/>
                </a:cxn>
                <a:cxn ang="0">
                  <a:pos x="7" y="6"/>
                </a:cxn>
                <a:cxn ang="0">
                  <a:pos x="13" y="2"/>
                </a:cxn>
                <a:cxn ang="0">
                  <a:pos x="19" y="0"/>
                </a:cxn>
                <a:cxn ang="0">
                  <a:pos x="23" y="5"/>
                </a:cxn>
                <a:cxn ang="0">
                  <a:pos x="27" y="10"/>
                </a:cxn>
                <a:cxn ang="0">
                  <a:pos x="28" y="15"/>
                </a:cxn>
                <a:cxn ang="0">
                  <a:pos x="30" y="21"/>
                </a:cxn>
              </a:cxnLst>
              <a:rect l="0" t="0" r="r" b="b"/>
              <a:pathLst>
                <a:path w="30" h="23">
                  <a:moveTo>
                    <a:pt x="30" y="21"/>
                  </a:moveTo>
                  <a:lnTo>
                    <a:pt x="28" y="23"/>
                  </a:lnTo>
                  <a:lnTo>
                    <a:pt x="0" y="18"/>
                  </a:lnTo>
                  <a:lnTo>
                    <a:pt x="4" y="12"/>
                  </a:lnTo>
                  <a:lnTo>
                    <a:pt x="7" y="6"/>
                  </a:lnTo>
                  <a:lnTo>
                    <a:pt x="13" y="2"/>
                  </a:lnTo>
                  <a:lnTo>
                    <a:pt x="19" y="0"/>
                  </a:lnTo>
                  <a:lnTo>
                    <a:pt x="23" y="5"/>
                  </a:lnTo>
                  <a:lnTo>
                    <a:pt x="27" y="10"/>
                  </a:lnTo>
                  <a:lnTo>
                    <a:pt x="28" y="15"/>
                  </a:lnTo>
                  <a:lnTo>
                    <a:pt x="30" y="2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7" name="Freeform 19"/>
            <p:cNvSpPr>
              <a:spLocks/>
            </p:cNvSpPr>
            <p:nvPr/>
          </p:nvSpPr>
          <p:spPr bwMode="auto">
            <a:xfrm>
              <a:off x="5218" y="1357"/>
              <a:ext cx="175" cy="53"/>
            </a:xfrm>
            <a:custGeom>
              <a:avLst/>
              <a:gdLst/>
              <a:ahLst/>
              <a:cxnLst>
                <a:cxn ang="0">
                  <a:pos x="351" y="88"/>
                </a:cxn>
                <a:cxn ang="0">
                  <a:pos x="351" y="93"/>
                </a:cxn>
                <a:cxn ang="0">
                  <a:pos x="350" y="97"/>
                </a:cxn>
                <a:cxn ang="0">
                  <a:pos x="349" y="103"/>
                </a:cxn>
                <a:cxn ang="0">
                  <a:pos x="349" y="108"/>
                </a:cxn>
                <a:cxn ang="0">
                  <a:pos x="327" y="103"/>
                </a:cxn>
                <a:cxn ang="0">
                  <a:pos x="305" y="97"/>
                </a:cxn>
                <a:cxn ang="0">
                  <a:pos x="284" y="91"/>
                </a:cxn>
                <a:cxn ang="0">
                  <a:pos x="262" y="86"/>
                </a:cxn>
                <a:cxn ang="0">
                  <a:pos x="240" y="80"/>
                </a:cxn>
                <a:cxn ang="0">
                  <a:pos x="220" y="74"/>
                </a:cxn>
                <a:cxn ang="0">
                  <a:pos x="198" y="68"/>
                </a:cxn>
                <a:cxn ang="0">
                  <a:pos x="176" y="63"/>
                </a:cxn>
                <a:cxn ang="0">
                  <a:pos x="155" y="57"/>
                </a:cxn>
                <a:cxn ang="0">
                  <a:pos x="133" y="52"/>
                </a:cxn>
                <a:cxn ang="0">
                  <a:pos x="111" y="47"/>
                </a:cxn>
                <a:cxn ang="0">
                  <a:pos x="89" y="41"/>
                </a:cxn>
                <a:cxn ang="0">
                  <a:pos x="67" y="36"/>
                </a:cxn>
                <a:cxn ang="0">
                  <a:pos x="46" y="32"/>
                </a:cxn>
                <a:cxn ang="0">
                  <a:pos x="24" y="27"/>
                </a:cxn>
                <a:cxn ang="0">
                  <a:pos x="2" y="24"/>
                </a:cxn>
                <a:cxn ang="0">
                  <a:pos x="0" y="0"/>
                </a:cxn>
                <a:cxn ang="0">
                  <a:pos x="21" y="6"/>
                </a:cxn>
                <a:cxn ang="0">
                  <a:pos x="43" y="12"/>
                </a:cxn>
                <a:cxn ang="0">
                  <a:pos x="65" y="18"/>
                </a:cxn>
                <a:cxn ang="0">
                  <a:pos x="87" y="22"/>
                </a:cxn>
                <a:cxn ang="0">
                  <a:pos x="109" y="28"/>
                </a:cxn>
                <a:cxn ang="0">
                  <a:pos x="131" y="33"/>
                </a:cxn>
                <a:cxn ang="0">
                  <a:pos x="153" y="38"/>
                </a:cxn>
                <a:cxn ang="0">
                  <a:pos x="175" y="43"/>
                </a:cxn>
                <a:cxn ang="0">
                  <a:pos x="197" y="49"/>
                </a:cxn>
                <a:cxn ang="0">
                  <a:pos x="218" y="53"/>
                </a:cxn>
                <a:cxn ang="0">
                  <a:pos x="241" y="59"/>
                </a:cxn>
                <a:cxn ang="0">
                  <a:pos x="263" y="64"/>
                </a:cxn>
                <a:cxn ang="0">
                  <a:pos x="285" y="70"/>
                </a:cxn>
                <a:cxn ang="0">
                  <a:pos x="307" y="75"/>
                </a:cxn>
                <a:cxn ang="0">
                  <a:pos x="329" y="82"/>
                </a:cxn>
                <a:cxn ang="0">
                  <a:pos x="351" y="88"/>
                </a:cxn>
              </a:cxnLst>
              <a:rect l="0" t="0" r="r" b="b"/>
              <a:pathLst>
                <a:path w="351" h="108">
                  <a:moveTo>
                    <a:pt x="351" y="88"/>
                  </a:moveTo>
                  <a:lnTo>
                    <a:pt x="351" y="93"/>
                  </a:lnTo>
                  <a:lnTo>
                    <a:pt x="350" y="97"/>
                  </a:lnTo>
                  <a:lnTo>
                    <a:pt x="349" y="103"/>
                  </a:lnTo>
                  <a:lnTo>
                    <a:pt x="349" y="108"/>
                  </a:lnTo>
                  <a:lnTo>
                    <a:pt x="327" y="103"/>
                  </a:lnTo>
                  <a:lnTo>
                    <a:pt x="305" y="97"/>
                  </a:lnTo>
                  <a:lnTo>
                    <a:pt x="284" y="91"/>
                  </a:lnTo>
                  <a:lnTo>
                    <a:pt x="262" y="86"/>
                  </a:lnTo>
                  <a:lnTo>
                    <a:pt x="240" y="80"/>
                  </a:lnTo>
                  <a:lnTo>
                    <a:pt x="220" y="74"/>
                  </a:lnTo>
                  <a:lnTo>
                    <a:pt x="198" y="68"/>
                  </a:lnTo>
                  <a:lnTo>
                    <a:pt x="176" y="63"/>
                  </a:lnTo>
                  <a:lnTo>
                    <a:pt x="155" y="57"/>
                  </a:lnTo>
                  <a:lnTo>
                    <a:pt x="133" y="52"/>
                  </a:lnTo>
                  <a:lnTo>
                    <a:pt x="111" y="47"/>
                  </a:lnTo>
                  <a:lnTo>
                    <a:pt x="89" y="41"/>
                  </a:lnTo>
                  <a:lnTo>
                    <a:pt x="67" y="36"/>
                  </a:lnTo>
                  <a:lnTo>
                    <a:pt x="46" y="32"/>
                  </a:lnTo>
                  <a:lnTo>
                    <a:pt x="24" y="27"/>
                  </a:lnTo>
                  <a:lnTo>
                    <a:pt x="2" y="24"/>
                  </a:lnTo>
                  <a:lnTo>
                    <a:pt x="0" y="0"/>
                  </a:lnTo>
                  <a:lnTo>
                    <a:pt x="21" y="6"/>
                  </a:lnTo>
                  <a:lnTo>
                    <a:pt x="43" y="12"/>
                  </a:lnTo>
                  <a:lnTo>
                    <a:pt x="65" y="18"/>
                  </a:lnTo>
                  <a:lnTo>
                    <a:pt x="87" y="22"/>
                  </a:lnTo>
                  <a:lnTo>
                    <a:pt x="109" y="28"/>
                  </a:lnTo>
                  <a:lnTo>
                    <a:pt x="131" y="33"/>
                  </a:lnTo>
                  <a:lnTo>
                    <a:pt x="153" y="38"/>
                  </a:lnTo>
                  <a:lnTo>
                    <a:pt x="175" y="43"/>
                  </a:lnTo>
                  <a:lnTo>
                    <a:pt x="197" y="49"/>
                  </a:lnTo>
                  <a:lnTo>
                    <a:pt x="218" y="53"/>
                  </a:lnTo>
                  <a:lnTo>
                    <a:pt x="241" y="59"/>
                  </a:lnTo>
                  <a:lnTo>
                    <a:pt x="263" y="64"/>
                  </a:lnTo>
                  <a:lnTo>
                    <a:pt x="285" y="70"/>
                  </a:lnTo>
                  <a:lnTo>
                    <a:pt x="307" y="75"/>
                  </a:lnTo>
                  <a:lnTo>
                    <a:pt x="329" y="82"/>
                  </a:lnTo>
                  <a:lnTo>
                    <a:pt x="351" y="88"/>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8" name="Freeform 20"/>
            <p:cNvSpPr>
              <a:spLocks/>
            </p:cNvSpPr>
            <p:nvPr/>
          </p:nvSpPr>
          <p:spPr bwMode="auto">
            <a:xfrm>
              <a:off x="5351" y="1375"/>
              <a:ext cx="11" cy="8"/>
            </a:xfrm>
            <a:custGeom>
              <a:avLst/>
              <a:gdLst/>
              <a:ahLst/>
              <a:cxnLst>
                <a:cxn ang="0">
                  <a:pos x="23" y="16"/>
                </a:cxn>
                <a:cxn ang="0">
                  <a:pos x="17" y="16"/>
                </a:cxn>
                <a:cxn ang="0">
                  <a:pos x="11" y="15"/>
                </a:cxn>
                <a:cxn ang="0">
                  <a:pos x="5" y="13"/>
                </a:cxn>
                <a:cxn ang="0">
                  <a:pos x="0" y="12"/>
                </a:cxn>
                <a:cxn ang="0">
                  <a:pos x="7" y="1"/>
                </a:cxn>
                <a:cxn ang="0">
                  <a:pos x="15" y="0"/>
                </a:cxn>
                <a:cxn ang="0">
                  <a:pos x="22" y="6"/>
                </a:cxn>
                <a:cxn ang="0">
                  <a:pos x="23" y="16"/>
                </a:cxn>
              </a:cxnLst>
              <a:rect l="0" t="0" r="r" b="b"/>
              <a:pathLst>
                <a:path w="23" h="16">
                  <a:moveTo>
                    <a:pt x="23" y="16"/>
                  </a:moveTo>
                  <a:lnTo>
                    <a:pt x="17" y="16"/>
                  </a:lnTo>
                  <a:lnTo>
                    <a:pt x="11" y="15"/>
                  </a:lnTo>
                  <a:lnTo>
                    <a:pt x="5" y="13"/>
                  </a:lnTo>
                  <a:lnTo>
                    <a:pt x="0" y="12"/>
                  </a:lnTo>
                  <a:lnTo>
                    <a:pt x="7" y="1"/>
                  </a:lnTo>
                  <a:lnTo>
                    <a:pt x="15" y="0"/>
                  </a:lnTo>
                  <a:lnTo>
                    <a:pt x="22" y="6"/>
                  </a:lnTo>
                  <a:lnTo>
                    <a:pt x="23" y="16"/>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09" name="Freeform 21"/>
            <p:cNvSpPr>
              <a:spLocks/>
            </p:cNvSpPr>
            <p:nvPr/>
          </p:nvSpPr>
          <p:spPr bwMode="auto">
            <a:xfrm>
              <a:off x="5220" y="1373"/>
              <a:ext cx="167" cy="43"/>
            </a:xfrm>
            <a:custGeom>
              <a:avLst/>
              <a:gdLst/>
              <a:ahLst/>
              <a:cxnLst>
                <a:cxn ang="0">
                  <a:pos x="334" y="84"/>
                </a:cxn>
                <a:cxn ang="0">
                  <a:pos x="322" y="85"/>
                </a:cxn>
                <a:cxn ang="0">
                  <a:pos x="309" y="84"/>
                </a:cxn>
                <a:cxn ang="0">
                  <a:pos x="296" y="82"/>
                </a:cxn>
                <a:cxn ang="0">
                  <a:pos x="285" y="78"/>
                </a:cxn>
                <a:cxn ang="0">
                  <a:pos x="272" y="75"/>
                </a:cxn>
                <a:cxn ang="0">
                  <a:pos x="259" y="70"/>
                </a:cxn>
                <a:cxn ang="0">
                  <a:pos x="247" y="67"/>
                </a:cxn>
                <a:cxn ang="0">
                  <a:pos x="234" y="64"/>
                </a:cxn>
                <a:cxn ang="0">
                  <a:pos x="219" y="61"/>
                </a:cxn>
                <a:cxn ang="0">
                  <a:pos x="205" y="57"/>
                </a:cxn>
                <a:cxn ang="0">
                  <a:pos x="190" y="54"/>
                </a:cxn>
                <a:cxn ang="0">
                  <a:pos x="175" y="51"/>
                </a:cxn>
                <a:cxn ang="0">
                  <a:pos x="161" y="47"/>
                </a:cxn>
                <a:cxn ang="0">
                  <a:pos x="146" y="44"/>
                </a:cxn>
                <a:cxn ang="0">
                  <a:pos x="131" y="40"/>
                </a:cxn>
                <a:cxn ang="0">
                  <a:pos x="117" y="37"/>
                </a:cxn>
                <a:cxn ang="0">
                  <a:pos x="102" y="33"/>
                </a:cxn>
                <a:cxn ang="0">
                  <a:pos x="88" y="30"/>
                </a:cxn>
                <a:cxn ang="0">
                  <a:pos x="73" y="26"/>
                </a:cxn>
                <a:cxn ang="0">
                  <a:pos x="58" y="23"/>
                </a:cxn>
                <a:cxn ang="0">
                  <a:pos x="44" y="18"/>
                </a:cxn>
                <a:cxn ang="0">
                  <a:pos x="29" y="15"/>
                </a:cxn>
                <a:cxn ang="0">
                  <a:pos x="14" y="10"/>
                </a:cxn>
                <a:cxn ang="0">
                  <a:pos x="0" y="6"/>
                </a:cxn>
                <a:cxn ang="0">
                  <a:pos x="0" y="0"/>
                </a:cxn>
                <a:cxn ang="0">
                  <a:pos x="22" y="6"/>
                </a:cxn>
                <a:cxn ang="0">
                  <a:pos x="43" y="10"/>
                </a:cxn>
                <a:cxn ang="0">
                  <a:pos x="65" y="16"/>
                </a:cxn>
                <a:cxn ang="0">
                  <a:pos x="85" y="21"/>
                </a:cxn>
                <a:cxn ang="0">
                  <a:pos x="106" y="26"/>
                </a:cxn>
                <a:cxn ang="0">
                  <a:pos x="127" y="31"/>
                </a:cxn>
                <a:cxn ang="0">
                  <a:pos x="148" y="37"/>
                </a:cxn>
                <a:cxn ang="0">
                  <a:pos x="168" y="41"/>
                </a:cxn>
                <a:cxn ang="0">
                  <a:pos x="189" y="47"/>
                </a:cxn>
                <a:cxn ang="0">
                  <a:pos x="210" y="53"/>
                </a:cxn>
                <a:cxn ang="0">
                  <a:pos x="231" y="57"/>
                </a:cxn>
                <a:cxn ang="0">
                  <a:pos x="251" y="63"/>
                </a:cxn>
                <a:cxn ang="0">
                  <a:pos x="272" y="68"/>
                </a:cxn>
                <a:cxn ang="0">
                  <a:pos x="293" y="74"/>
                </a:cxn>
                <a:cxn ang="0">
                  <a:pos x="314" y="78"/>
                </a:cxn>
                <a:cxn ang="0">
                  <a:pos x="334" y="84"/>
                </a:cxn>
              </a:cxnLst>
              <a:rect l="0" t="0" r="r" b="b"/>
              <a:pathLst>
                <a:path w="334" h="85">
                  <a:moveTo>
                    <a:pt x="334" y="84"/>
                  </a:moveTo>
                  <a:lnTo>
                    <a:pt x="322" y="85"/>
                  </a:lnTo>
                  <a:lnTo>
                    <a:pt x="309" y="84"/>
                  </a:lnTo>
                  <a:lnTo>
                    <a:pt x="296" y="82"/>
                  </a:lnTo>
                  <a:lnTo>
                    <a:pt x="285" y="78"/>
                  </a:lnTo>
                  <a:lnTo>
                    <a:pt x="272" y="75"/>
                  </a:lnTo>
                  <a:lnTo>
                    <a:pt x="259" y="70"/>
                  </a:lnTo>
                  <a:lnTo>
                    <a:pt x="247" y="67"/>
                  </a:lnTo>
                  <a:lnTo>
                    <a:pt x="234" y="64"/>
                  </a:lnTo>
                  <a:lnTo>
                    <a:pt x="219" y="61"/>
                  </a:lnTo>
                  <a:lnTo>
                    <a:pt x="205" y="57"/>
                  </a:lnTo>
                  <a:lnTo>
                    <a:pt x="190" y="54"/>
                  </a:lnTo>
                  <a:lnTo>
                    <a:pt x="175" y="51"/>
                  </a:lnTo>
                  <a:lnTo>
                    <a:pt x="161" y="47"/>
                  </a:lnTo>
                  <a:lnTo>
                    <a:pt x="146" y="44"/>
                  </a:lnTo>
                  <a:lnTo>
                    <a:pt x="131" y="40"/>
                  </a:lnTo>
                  <a:lnTo>
                    <a:pt x="117" y="37"/>
                  </a:lnTo>
                  <a:lnTo>
                    <a:pt x="102" y="33"/>
                  </a:lnTo>
                  <a:lnTo>
                    <a:pt x="88" y="30"/>
                  </a:lnTo>
                  <a:lnTo>
                    <a:pt x="73" y="26"/>
                  </a:lnTo>
                  <a:lnTo>
                    <a:pt x="58" y="23"/>
                  </a:lnTo>
                  <a:lnTo>
                    <a:pt x="44" y="18"/>
                  </a:lnTo>
                  <a:lnTo>
                    <a:pt x="29" y="15"/>
                  </a:lnTo>
                  <a:lnTo>
                    <a:pt x="14" y="10"/>
                  </a:lnTo>
                  <a:lnTo>
                    <a:pt x="0" y="6"/>
                  </a:lnTo>
                  <a:lnTo>
                    <a:pt x="0" y="0"/>
                  </a:lnTo>
                  <a:lnTo>
                    <a:pt x="22" y="6"/>
                  </a:lnTo>
                  <a:lnTo>
                    <a:pt x="43" y="10"/>
                  </a:lnTo>
                  <a:lnTo>
                    <a:pt x="65" y="16"/>
                  </a:lnTo>
                  <a:lnTo>
                    <a:pt x="85" y="21"/>
                  </a:lnTo>
                  <a:lnTo>
                    <a:pt x="106" y="26"/>
                  </a:lnTo>
                  <a:lnTo>
                    <a:pt x="127" y="31"/>
                  </a:lnTo>
                  <a:lnTo>
                    <a:pt x="148" y="37"/>
                  </a:lnTo>
                  <a:lnTo>
                    <a:pt x="168" y="41"/>
                  </a:lnTo>
                  <a:lnTo>
                    <a:pt x="189" y="47"/>
                  </a:lnTo>
                  <a:lnTo>
                    <a:pt x="210" y="53"/>
                  </a:lnTo>
                  <a:lnTo>
                    <a:pt x="231" y="57"/>
                  </a:lnTo>
                  <a:lnTo>
                    <a:pt x="251" y="63"/>
                  </a:lnTo>
                  <a:lnTo>
                    <a:pt x="272" y="68"/>
                  </a:lnTo>
                  <a:lnTo>
                    <a:pt x="293" y="74"/>
                  </a:lnTo>
                  <a:lnTo>
                    <a:pt x="314" y="78"/>
                  </a:lnTo>
                  <a:lnTo>
                    <a:pt x="334" y="84"/>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0" name="Freeform 22"/>
            <p:cNvSpPr>
              <a:spLocks/>
            </p:cNvSpPr>
            <p:nvPr/>
          </p:nvSpPr>
          <p:spPr bwMode="auto">
            <a:xfrm>
              <a:off x="5049" y="1382"/>
              <a:ext cx="38" cy="21"/>
            </a:xfrm>
            <a:custGeom>
              <a:avLst/>
              <a:gdLst/>
              <a:ahLst/>
              <a:cxnLst>
                <a:cxn ang="0">
                  <a:pos x="72" y="0"/>
                </a:cxn>
                <a:cxn ang="0">
                  <a:pos x="72" y="11"/>
                </a:cxn>
                <a:cxn ang="0">
                  <a:pos x="74" y="21"/>
                </a:cxn>
                <a:cxn ang="0">
                  <a:pos x="75" y="31"/>
                </a:cxn>
                <a:cxn ang="0">
                  <a:pos x="76" y="42"/>
                </a:cxn>
                <a:cxn ang="0">
                  <a:pos x="0" y="25"/>
                </a:cxn>
                <a:cxn ang="0">
                  <a:pos x="9" y="22"/>
                </a:cxn>
                <a:cxn ang="0">
                  <a:pos x="17" y="19"/>
                </a:cxn>
                <a:cxn ang="0">
                  <a:pos x="26" y="15"/>
                </a:cxn>
                <a:cxn ang="0">
                  <a:pos x="36" y="13"/>
                </a:cxn>
                <a:cxn ang="0">
                  <a:pos x="45" y="9"/>
                </a:cxn>
                <a:cxn ang="0">
                  <a:pos x="54" y="6"/>
                </a:cxn>
                <a:cxn ang="0">
                  <a:pos x="63" y="4"/>
                </a:cxn>
                <a:cxn ang="0">
                  <a:pos x="72" y="0"/>
                </a:cxn>
              </a:cxnLst>
              <a:rect l="0" t="0" r="r" b="b"/>
              <a:pathLst>
                <a:path w="76" h="42">
                  <a:moveTo>
                    <a:pt x="72" y="0"/>
                  </a:moveTo>
                  <a:lnTo>
                    <a:pt x="72" y="11"/>
                  </a:lnTo>
                  <a:lnTo>
                    <a:pt x="74" y="21"/>
                  </a:lnTo>
                  <a:lnTo>
                    <a:pt x="75" y="31"/>
                  </a:lnTo>
                  <a:lnTo>
                    <a:pt x="76" y="42"/>
                  </a:lnTo>
                  <a:lnTo>
                    <a:pt x="0" y="25"/>
                  </a:lnTo>
                  <a:lnTo>
                    <a:pt x="9" y="22"/>
                  </a:lnTo>
                  <a:lnTo>
                    <a:pt x="17" y="19"/>
                  </a:lnTo>
                  <a:lnTo>
                    <a:pt x="26" y="15"/>
                  </a:lnTo>
                  <a:lnTo>
                    <a:pt x="36" y="13"/>
                  </a:lnTo>
                  <a:lnTo>
                    <a:pt x="45" y="9"/>
                  </a:lnTo>
                  <a:lnTo>
                    <a:pt x="54" y="6"/>
                  </a:lnTo>
                  <a:lnTo>
                    <a:pt x="63" y="4"/>
                  </a:lnTo>
                  <a:lnTo>
                    <a:pt x="72"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1" name="Freeform 23"/>
            <p:cNvSpPr>
              <a:spLocks/>
            </p:cNvSpPr>
            <p:nvPr/>
          </p:nvSpPr>
          <p:spPr bwMode="auto">
            <a:xfrm>
              <a:off x="5011" y="1384"/>
              <a:ext cx="19" cy="8"/>
            </a:xfrm>
            <a:custGeom>
              <a:avLst/>
              <a:gdLst/>
              <a:ahLst/>
              <a:cxnLst>
                <a:cxn ang="0">
                  <a:pos x="38" y="15"/>
                </a:cxn>
                <a:cxn ang="0">
                  <a:pos x="0" y="9"/>
                </a:cxn>
                <a:cxn ang="0">
                  <a:pos x="4" y="4"/>
                </a:cxn>
                <a:cxn ang="0">
                  <a:pos x="9" y="1"/>
                </a:cxn>
                <a:cxn ang="0">
                  <a:pos x="15" y="0"/>
                </a:cxn>
                <a:cxn ang="0">
                  <a:pos x="21" y="0"/>
                </a:cxn>
                <a:cxn ang="0">
                  <a:pos x="26" y="1"/>
                </a:cxn>
                <a:cxn ang="0">
                  <a:pos x="31" y="4"/>
                </a:cxn>
                <a:cxn ang="0">
                  <a:pos x="36" y="9"/>
                </a:cxn>
                <a:cxn ang="0">
                  <a:pos x="38" y="15"/>
                </a:cxn>
              </a:cxnLst>
              <a:rect l="0" t="0" r="r" b="b"/>
              <a:pathLst>
                <a:path w="38" h="15">
                  <a:moveTo>
                    <a:pt x="38" y="15"/>
                  </a:moveTo>
                  <a:lnTo>
                    <a:pt x="0" y="9"/>
                  </a:lnTo>
                  <a:lnTo>
                    <a:pt x="4" y="4"/>
                  </a:lnTo>
                  <a:lnTo>
                    <a:pt x="9" y="1"/>
                  </a:lnTo>
                  <a:lnTo>
                    <a:pt x="15" y="0"/>
                  </a:lnTo>
                  <a:lnTo>
                    <a:pt x="21" y="0"/>
                  </a:lnTo>
                  <a:lnTo>
                    <a:pt x="26" y="1"/>
                  </a:lnTo>
                  <a:lnTo>
                    <a:pt x="31" y="4"/>
                  </a:lnTo>
                  <a:lnTo>
                    <a:pt x="36" y="9"/>
                  </a:lnTo>
                  <a:lnTo>
                    <a:pt x="38" y="1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2" name="Freeform 24"/>
            <p:cNvSpPr>
              <a:spLocks/>
            </p:cNvSpPr>
            <p:nvPr/>
          </p:nvSpPr>
          <p:spPr bwMode="auto">
            <a:xfrm>
              <a:off x="4969" y="1429"/>
              <a:ext cx="119" cy="97"/>
            </a:xfrm>
            <a:custGeom>
              <a:avLst/>
              <a:gdLst/>
              <a:ahLst/>
              <a:cxnLst>
                <a:cxn ang="0">
                  <a:pos x="233" y="26"/>
                </a:cxn>
                <a:cxn ang="0">
                  <a:pos x="233" y="55"/>
                </a:cxn>
                <a:cxn ang="0">
                  <a:pos x="234" y="83"/>
                </a:cxn>
                <a:cxn ang="0">
                  <a:pos x="236" y="110"/>
                </a:cxn>
                <a:cxn ang="0">
                  <a:pos x="237" y="138"/>
                </a:cxn>
                <a:cxn ang="0">
                  <a:pos x="229" y="141"/>
                </a:cxn>
                <a:cxn ang="0">
                  <a:pos x="215" y="146"/>
                </a:cxn>
                <a:cxn ang="0">
                  <a:pos x="197" y="154"/>
                </a:cxn>
                <a:cxn ang="0">
                  <a:pos x="177" y="163"/>
                </a:cxn>
                <a:cxn ang="0">
                  <a:pos x="157" y="172"/>
                </a:cxn>
                <a:cxn ang="0">
                  <a:pos x="138" y="180"/>
                </a:cxn>
                <a:cxn ang="0">
                  <a:pos x="123" y="187"/>
                </a:cxn>
                <a:cxn ang="0">
                  <a:pos x="114" y="193"/>
                </a:cxn>
                <a:cxn ang="0">
                  <a:pos x="113" y="191"/>
                </a:cxn>
                <a:cxn ang="0">
                  <a:pos x="114" y="188"/>
                </a:cxn>
                <a:cxn ang="0">
                  <a:pos x="115" y="186"/>
                </a:cxn>
                <a:cxn ang="0">
                  <a:pos x="115" y="184"/>
                </a:cxn>
                <a:cxn ang="0">
                  <a:pos x="114" y="176"/>
                </a:cxn>
                <a:cxn ang="0">
                  <a:pos x="113" y="168"/>
                </a:cxn>
                <a:cxn ang="0">
                  <a:pos x="110" y="160"/>
                </a:cxn>
                <a:cxn ang="0">
                  <a:pos x="107" y="152"/>
                </a:cxn>
                <a:cxn ang="0">
                  <a:pos x="113" y="148"/>
                </a:cxn>
                <a:cxn ang="0">
                  <a:pos x="120" y="146"/>
                </a:cxn>
                <a:cxn ang="0">
                  <a:pos x="125" y="142"/>
                </a:cxn>
                <a:cxn ang="0">
                  <a:pos x="132" y="138"/>
                </a:cxn>
                <a:cxn ang="0">
                  <a:pos x="138" y="134"/>
                </a:cxn>
                <a:cxn ang="0">
                  <a:pos x="144" y="130"/>
                </a:cxn>
                <a:cxn ang="0">
                  <a:pos x="148" y="124"/>
                </a:cxn>
                <a:cxn ang="0">
                  <a:pos x="153" y="118"/>
                </a:cxn>
                <a:cxn ang="0">
                  <a:pos x="147" y="108"/>
                </a:cxn>
                <a:cxn ang="0">
                  <a:pos x="138" y="101"/>
                </a:cxn>
                <a:cxn ang="0">
                  <a:pos x="128" y="99"/>
                </a:cxn>
                <a:cxn ang="0">
                  <a:pos x="115" y="96"/>
                </a:cxn>
                <a:cxn ang="0">
                  <a:pos x="102" y="96"/>
                </a:cxn>
                <a:cxn ang="0">
                  <a:pos x="90" y="95"/>
                </a:cxn>
                <a:cxn ang="0">
                  <a:pos x="77" y="92"/>
                </a:cxn>
                <a:cxn ang="0">
                  <a:pos x="66" y="86"/>
                </a:cxn>
                <a:cxn ang="0">
                  <a:pos x="56" y="84"/>
                </a:cxn>
                <a:cxn ang="0">
                  <a:pos x="48" y="77"/>
                </a:cxn>
                <a:cxn ang="0">
                  <a:pos x="40" y="69"/>
                </a:cxn>
                <a:cxn ang="0">
                  <a:pos x="32" y="63"/>
                </a:cxn>
                <a:cxn ang="0">
                  <a:pos x="24" y="58"/>
                </a:cxn>
                <a:cxn ang="0">
                  <a:pos x="17" y="54"/>
                </a:cxn>
                <a:cxn ang="0">
                  <a:pos x="9" y="51"/>
                </a:cxn>
                <a:cxn ang="0">
                  <a:pos x="0" y="49"/>
                </a:cxn>
                <a:cxn ang="0">
                  <a:pos x="10" y="43"/>
                </a:cxn>
                <a:cxn ang="0">
                  <a:pos x="21" y="36"/>
                </a:cxn>
                <a:cxn ang="0">
                  <a:pos x="32" y="31"/>
                </a:cxn>
                <a:cxn ang="0">
                  <a:pos x="42" y="24"/>
                </a:cxn>
                <a:cxn ang="0">
                  <a:pos x="54" y="18"/>
                </a:cxn>
                <a:cxn ang="0">
                  <a:pos x="64" y="12"/>
                </a:cxn>
                <a:cxn ang="0">
                  <a:pos x="76" y="5"/>
                </a:cxn>
                <a:cxn ang="0">
                  <a:pos x="86" y="0"/>
                </a:cxn>
                <a:cxn ang="0">
                  <a:pos x="105" y="2"/>
                </a:cxn>
                <a:cxn ang="0">
                  <a:pos x="123" y="5"/>
                </a:cxn>
                <a:cxn ang="0">
                  <a:pos x="142" y="9"/>
                </a:cxn>
                <a:cxn ang="0">
                  <a:pos x="160" y="12"/>
                </a:cxn>
                <a:cxn ang="0">
                  <a:pos x="177" y="17"/>
                </a:cxn>
                <a:cxn ang="0">
                  <a:pos x="196" y="20"/>
                </a:cxn>
                <a:cxn ang="0">
                  <a:pos x="214" y="24"/>
                </a:cxn>
                <a:cxn ang="0">
                  <a:pos x="233" y="26"/>
                </a:cxn>
              </a:cxnLst>
              <a:rect l="0" t="0" r="r" b="b"/>
              <a:pathLst>
                <a:path w="237" h="193">
                  <a:moveTo>
                    <a:pt x="233" y="26"/>
                  </a:moveTo>
                  <a:lnTo>
                    <a:pt x="233" y="55"/>
                  </a:lnTo>
                  <a:lnTo>
                    <a:pt x="234" y="83"/>
                  </a:lnTo>
                  <a:lnTo>
                    <a:pt x="236" y="110"/>
                  </a:lnTo>
                  <a:lnTo>
                    <a:pt x="237" y="138"/>
                  </a:lnTo>
                  <a:lnTo>
                    <a:pt x="229" y="141"/>
                  </a:lnTo>
                  <a:lnTo>
                    <a:pt x="215" y="146"/>
                  </a:lnTo>
                  <a:lnTo>
                    <a:pt x="197" y="154"/>
                  </a:lnTo>
                  <a:lnTo>
                    <a:pt x="177" y="163"/>
                  </a:lnTo>
                  <a:lnTo>
                    <a:pt x="157" y="172"/>
                  </a:lnTo>
                  <a:lnTo>
                    <a:pt x="138" y="180"/>
                  </a:lnTo>
                  <a:lnTo>
                    <a:pt x="123" y="187"/>
                  </a:lnTo>
                  <a:lnTo>
                    <a:pt x="114" y="193"/>
                  </a:lnTo>
                  <a:lnTo>
                    <a:pt x="113" y="191"/>
                  </a:lnTo>
                  <a:lnTo>
                    <a:pt x="114" y="188"/>
                  </a:lnTo>
                  <a:lnTo>
                    <a:pt x="115" y="186"/>
                  </a:lnTo>
                  <a:lnTo>
                    <a:pt x="115" y="184"/>
                  </a:lnTo>
                  <a:lnTo>
                    <a:pt x="114" y="176"/>
                  </a:lnTo>
                  <a:lnTo>
                    <a:pt x="113" y="168"/>
                  </a:lnTo>
                  <a:lnTo>
                    <a:pt x="110" y="160"/>
                  </a:lnTo>
                  <a:lnTo>
                    <a:pt x="107" y="152"/>
                  </a:lnTo>
                  <a:lnTo>
                    <a:pt x="113" y="148"/>
                  </a:lnTo>
                  <a:lnTo>
                    <a:pt x="120" y="146"/>
                  </a:lnTo>
                  <a:lnTo>
                    <a:pt x="125" y="142"/>
                  </a:lnTo>
                  <a:lnTo>
                    <a:pt x="132" y="138"/>
                  </a:lnTo>
                  <a:lnTo>
                    <a:pt x="138" y="134"/>
                  </a:lnTo>
                  <a:lnTo>
                    <a:pt x="144" y="130"/>
                  </a:lnTo>
                  <a:lnTo>
                    <a:pt x="148" y="124"/>
                  </a:lnTo>
                  <a:lnTo>
                    <a:pt x="153" y="118"/>
                  </a:lnTo>
                  <a:lnTo>
                    <a:pt x="147" y="108"/>
                  </a:lnTo>
                  <a:lnTo>
                    <a:pt x="138" y="101"/>
                  </a:lnTo>
                  <a:lnTo>
                    <a:pt x="128" y="99"/>
                  </a:lnTo>
                  <a:lnTo>
                    <a:pt x="115" y="96"/>
                  </a:lnTo>
                  <a:lnTo>
                    <a:pt x="102" y="96"/>
                  </a:lnTo>
                  <a:lnTo>
                    <a:pt x="90" y="95"/>
                  </a:lnTo>
                  <a:lnTo>
                    <a:pt x="77" y="92"/>
                  </a:lnTo>
                  <a:lnTo>
                    <a:pt x="66" y="86"/>
                  </a:lnTo>
                  <a:lnTo>
                    <a:pt x="56" y="84"/>
                  </a:lnTo>
                  <a:lnTo>
                    <a:pt x="48" y="77"/>
                  </a:lnTo>
                  <a:lnTo>
                    <a:pt x="40" y="69"/>
                  </a:lnTo>
                  <a:lnTo>
                    <a:pt x="32" y="63"/>
                  </a:lnTo>
                  <a:lnTo>
                    <a:pt x="24" y="58"/>
                  </a:lnTo>
                  <a:lnTo>
                    <a:pt x="17" y="54"/>
                  </a:lnTo>
                  <a:lnTo>
                    <a:pt x="9" y="51"/>
                  </a:lnTo>
                  <a:lnTo>
                    <a:pt x="0" y="49"/>
                  </a:lnTo>
                  <a:lnTo>
                    <a:pt x="10" y="43"/>
                  </a:lnTo>
                  <a:lnTo>
                    <a:pt x="21" y="36"/>
                  </a:lnTo>
                  <a:lnTo>
                    <a:pt x="32" y="31"/>
                  </a:lnTo>
                  <a:lnTo>
                    <a:pt x="42" y="24"/>
                  </a:lnTo>
                  <a:lnTo>
                    <a:pt x="54" y="18"/>
                  </a:lnTo>
                  <a:lnTo>
                    <a:pt x="64" y="12"/>
                  </a:lnTo>
                  <a:lnTo>
                    <a:pt x="76" y="5"/>
                  </a:lnTo>
                  <a:lnTo>
                    <a:pt x="86" y="0"/>
                  </a:lnTo>
                  <a:lnTo>
                    <a:pt x="105" y="2"/>
                  </a:lnTo>
                  <a:lnTo>
                    <a:pt x="123" y="5"/>
                  </a:lnTo>
                  <a:lnTo>
                    <a:pt x="142" y="9"/>
                  </a:lnTo>
                  <a:lnTo>
                    <a:pt x="160" y="12"/>
                  </a:lnTo>
                  <a:lnTo>
                    <a:pt x="177" y="17"/>
                  </a:lnTo>
                  <a:lnTo>
                    <a:pt x="196" y="20"/>
                  </a:lnTo>
                  <a:lnTo>
                    <a:pt x="214" y="24"/>
                  </a:lnTo>
                  <a:lnTo>
                    <a:pt x="233" y="26"/>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3" name="Freeform 25"/>
            <p:cNvSpPr>
              <a:spLocks/>
            </p:cNvSpPr>
            <p:nvPr/>
          </p:nvSpPr>
          <p:spPr bwMode="auto">
            <a:xfrm>
              <a:off x="5267" y="1434"/>
              <a:ext cx="10" cy="12"/>
            </a:xfrm>
            <a:custGeom>
              <a:avLst/>
              <a:gdLst/>
              <a:ahLst/>
              <a:cxnLst>
                <a:cxn ang="0">
                  <a:pos x="19" y="7"/>
                </a:cxn>
                <a:cxn ang="0">
                  <a:pos x="20" y="11"/>
                </a:cxn>
                <a:cxn ang="0">
                  <a:pos x="20" y="16"/>
                </a:cxn>
                <a:cxn ang="0">
                  <a:pos x="19" y="19"/>
                </a:cxn>
                <a:cxn ang="0">
                  <a:pos x="21" y="24"/>
                </a:cxn>
                <a:cxn ang="0">
                  <a:pos x="17" y="24"/>
                </a:cxn>
                <a:cxn ang="0">
                  <a:pos x="11" y="23"/>
                </a:cxn>
                <a:cxn ang="0">
                  <a:pos x="5" y="21"/>
                </a:cxn>
                <a:cxn ang="0">
                  <a:pos x="0" y="18"/>
                </a:cxn>
                <a:cxn ang="0">
                  <a:pos x="3" y="11"/>
                </a:cxn>
                <a:cxn ang="0">
                  <a:pos x="7" y="3"/>
                </a:cxn>
                <a:cxn ang="0">
                  <a:pos x="13" y="0"/>
                </a:cxn>
                <a:cxn ang="0">
                  <a:pos x="19" y="7"/>
                </a:cxn>
              </a:cxnLst>
              <a:rect l="0" t="0" r="r" b="b"/>
              <a:pathLst>
                <a:path w="21" h="24">
                  <a:moveTo>
                    <a:pt x="19" y="7"/>
                  </a:moveTo>
                  <a:lnTo>
                    <a:pt x="20" y="11"/>
                  </a:lnTo>
                  <a:lnTo>
                    <a:pt x="20" y="16"/>
                  </a:lnTo>
                  <a:lnTo>
                    <a:pt x="19" y="19"/>
                  </a:lnTo>
                  <a:lnTo>
                    <a:pt x="21" y="24"/>
                  </a:lnTo>
                  <a:lnTo>
                    <a:pt x="17" y="24"/>
                  </a:lnTo>
                  <a:lnTo>
                    <a:pt x="11" y="23"/>
                  </a:lnTo>
                  <a:lnTo>
                    <a:pt x="5" y="21"/>
                  </a:lnTo>
                  <a:lnTo>
                    <a:pt x="0" y="18"/>
                  </a:lnTo>
                  <a:lnTo>
                    <a:pt x="3" y="11"/>
                  </a:lnTo>
                  <a:lnTo>
                    <a:pt x="7" y="3"/>
                  </a:lnTo>
                  <a:lnTo>
                    <a:pt x="13" y="0"/>
                  </a:lnTo>
                  <a:lnTo>
                    <a:pt x="19" y="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4" name="Freeform 26"/>
            <p:cNvSpPr>
              <a:spLocks/>
            </p:cNvSpPr>
            <p:nvPr/>
          </p:nvSpPr>
          <p:spPr bwMode="auto">
            <a:xfrm>
              <a:off x="5223" y="1440"/>
              <a:ext cx="162" cy="46"/>
            </a:xfrm>
            <a:custGeom>
              <a:avLst/>
              <a:gdLst/>
              <a:ahLst/>
              <a:cxnLst>
                <a:cxn ang="0">
                  <a:pos x="321" y="70"/>
                </a:cxn>
                <a:cxn ang="0">
                  <a:pos x="324" y="74"/>
                </a:cxn>
                <a:cxn ang="0">
                  <a:pos x="324" y="80"/>
                </a:cxn>
                <a:cxn ang="0">
                  <a:pos x="323" y="86"/>
                </a:cxn>
                <a:cxn ang="0">
                  <a:pos x="323" y="91"/>
                </a:cxn>
                <a:cxn ang="0">
                  <a:pos x="302" y="88"/>
                </a:cxn>
                <a:cxn ang="0">
                  <a:pos x="282" y="85"/>
                </a:cxn>
                <a:cxn ang="0">
                  <a:pos x="261" y="80"/>
                </a:cxn>
                <a:cxn ang="0">
                  <a:pos x="242" y="75"/>
                </a:cxn>
                <a:cxn ang="0">
                  <a:pos x="221" y="72"/>
                </a:cxn>
                <a:cxn ang="0">
                  <a:pos x="202" y="67"/>
                </a:cxn>
                <a:cxn ang="0">
                  <a:pos x="181" y="63"/>
                </a:cxn>
                <a:cxn ang="0">
                  <a:pos x="161" y="57"/>
                </a:cxn>
                <a:cxn ang="0">
                  <a:pos x="142" y="52"/>
                </a:cxn>
                <a:cxn ang="0">
                  <a:pos x="122" y="48"/>
                </a:cxn>
                <a:cxn ang="0">
                  <a:pos x="101" y="43"/>
                </a:cxn>
                <a:cxn ang="0">
                  <a:pos x="82" y="38"/>
                </a:cxn>
                <a:cxn ang="0">
                  <a:pos x="62" y="34"/>
                </a:cxn>
                <a:cxn ang="0">
                  <a:pos x="41" y="29"/>
                </a:cxn>
                <a:cxn ang="0">
                  <a:pos x="22" y="25"/>
                </a:cxn>
                <a:cxn ang="0">
                  <a:pos x="1" y="20"/>
                </a:cxn>
                <a:cxn ang="0">
                  <a:pos x="0" y="0"/>
                </a:cxn>
                <a:cxn ang="0">
                  <a:pos x="19" y="6"/>
                </a:cxn>
                <a:cxn ang="0">
                  <a:pos x="38" y="11"/>
                </a:cxn>
                <a:cxn ang="0">
                  <a:pos x="57" y="15"/>
                </a:cxn>
                <a:cxn ang="0">
                  <a:pos x="78" y="21"/>
                </a:cxn>
                <a:cxn ang="0">
                  <a:pos x="98" y="26"/>
                </a:cxn>
                <a:cxn ang="0">
                  <a:pos x="117" y="30"/>
                </a:cxn>
                <a:cxn ang="0">
                  <a:pos x="138" y="35"/>
                </a:cxn>
                <a:cxn ang="0">
                  <a:pos x="159" y="38"/>
                </a:cxn>
                <a:cxn ang="0">
                  <a:pos x="178" y="43"/>
                </a:cxn>
                <a:cxn ang="0">
                  <a:pos x="199" y="48"/>
                </a:cxn>
                <a:cxn ang="0">
                  <a:pos x="220" y="51"/>
                </a:cxn>
                <a:cxn ang="0">
                  <a:pos x="241" y="55"/>
                </a:cxn>
                <a:cxn ang="0">
                  <a:pos x="260" y="59"/>
                </a:cxn>
                <a:cxn ang="0">
                  <a:pos x="281" y="63"/>
                </a:cxn>
                <a:cxn ang="0">
                  <a:pos x="302" y="66"/>
                </a:cxn>
                <a:cxn ang="0">
                  <a:pos x="321" y="70"/>
                </a:cxn>
              </a:cxnLst>
              <a:rect l="0" t="0" r="r" b="b"/>
              <a:pathLst>
                <a:path w="324" h="91">
                  <a:moveTo>
                    <a:pt x="321" y="70"/>
                  </a:moveTo>
                  <a:lnTo>
                    <a:pt x="324" y="74"/>
                  </a:lnTo>
                  <a:lnTo>
                    <a:pt x="324" y="80"/>
                  </a:lnTo>
                  <a:lnTo>
                    <a:pt x="323" y="86"/>
                  </a:lnTo>
                  <a:lnTo>
                    <a:pt x="323" y="91"/>
                  </a:lnTo>
                  <a:lnTo>
                    <a:pt x="302" y="88"/>
                  </a:lnTo>
                  <a:lnTo>
                    <a:pt x="282" y="85"/>
                  </a:lnTo>
                  <a:lnTo>
                    <a:pt x="261" y="80"/>
                  </a:lnTo>
                  <a:lnTo>
                    <a:pt x="242" y="75"/>
                  </a:lnTo>
                  <a:lnTo>
                    <a:pt x="221" y="72"/>
                  </a:lnTo>
                  <a:lnTo>
                    <a:pt x="202" y="67"/>
                  </a:lnTo>
                  <a:lnTo>
                    <a:pt x="181" y="63"/>
                  </a:lnTo>
                  <a:lnTo>
                    <a:pt x="161" y="57"/>
                  </a:lnTo>
                  <a:lnTo>
                    <a:pt x="142" y="52"/>
                  </a:lnTo>
                  <a:lnTo>
                    <a:pt x="122" y="48"/>
                  </a:lnTo>
                  <a:lnTo>
                    <a:pt x="101" y="43"/>
                  </a:lnTo>
                  <a:lnTo>
                    <a:pt x="82" y="38"/>
                  </a:lnTo>
                  <a:lnTo>
                    <a:pt x="62" y="34"/>
                  </a:lnTo>
                  <a:lnTo>
                    <a:pt x="41" y="29"/>
                  </a:lnTo>
                  <a:lnTo>
                    <a:pt x="22" y="25"/>
                  </a:lnTo>
                  <a:lnTo>
                    <a:pt x="1" y="20"/>
                  </a:lnTo>
                  <a:lnTo>
                    <a:pt x="0" y="0"/>
                  </a:lnTo>
                  <a:lnTo>
                    <a:pt x="19" y="6"/>
                  </a:lnTo>
                  <a:lnTo>
                    <a:pt x="38" y="11"/>
                  </a:lnTo>
                  <a:lnTo>
                    <a:pt x="57" y="15"/>
                  </a:lnTo>
                  <a:lnTo>
                    <a:pt x="78" y="21"/>
                  </a:lnTo>
                  <a:lnTo>
                    <a:pt x="98" y="26"/>
                  </a:lnTo>
                  <a:lnTo>
                    <a:pt x="117" y="30"/>
                  </a:lnTo>
                  <a:lnTo>
                    <a:pt x="138" y="35"/>
                  </a:lnTo>
                  <a:lnTo>
                    <a:pt x="159" y="38"/>
                  </a:lnTo>
                  <a:lnTo>
                    <a:pt x="178" y="43"/>
                  </a:lnTo>
                  <a:lnTo>
                    <a:pt x="199" y="48"/>
                  </a:lnTo>
                  <a:lnTo>
                    <a:pt x="220" y="51"/>
                  </a:lnTo>
                  <a:lnTo>
                    <a:pt x="241" y="55"/>
                  </a:lnTo>
                  <a:lnTo>
                    <a:pt x="260" y="59"/>
                  </a:lnTo>
                  <a:lnTo>
                    <a:pt x="281" y="63"/>
                  </a:lnTo>
                  <a:lnTo>
                    <a:pt x="302" y="66"/>
                  </a:lnTo>
                  <a:lnTo>
                    <a:pt x="321" y="7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5" name="Freeform 27"/>
            <p:cNvSpPr>
              <a:spLocks/>
            </p:cNvSpPr>
            <p:nvPr/>
          </p:nvSpPr>
          <p:spPr bwMode="auto">
            <a:xfrm>
              <a:off x="5354" y="1454"/>
              <a:ext cx="12" cy="10"/>
            </a:xfrm>
            <a:custGeom>
              <a:avLst/>
              <a:gdLst/>
              <a:ahLst/>
              <a:cxnLst>
                <a:cxn ang="0">
                  <a:pos x="24" y="21"/>
                </a:cxn>
                <a:cxn ang="0">
                  <a:pos x="25" y="21"/>
                </a:cxn>
                <a:cxn ang="0">
                  <a:pos x="19" y="21"/>
                </a:cxn>
                <a:cxn ang="0">
                  <a:pos x="12" y="20"/>
                </a:cxn>
                <a:cxn ang="0">
                  <a:pos x="6" y="19"/>
                </a:cxn>
                <a:cxn ang="0">
                  <a:pos x="0" y="16"/>
                </a:cxn>
                <a:cxn ang="0">
                  <a:pos x="5" y="12"/>
                </a:cxn>
                <a:cxn ang="0">
                  <a:pos x="9" y="5"/>
                </a:cxn>
                <a:cxn ang="0">
                  <a:pos x="13" y="0"/>
                </a:cxn>
                <a:cxn ang="0">
                  <a:pos x="19" y="0"/>
                </a:cxn>
                <a:cxn ang="0">
                  <a:pos x="21" y="5"/>
                </a:cxn>
                <a:cxn ang="0">
                  <a:pos x="22" y="9"/>
                </a:cxn>
                <a:cxn ang="0">
                  <a:pos x="24" y="15"/>
                </a:cxn>
                <a:cxn ang="0">
                  <a:pos x="24" y="21"/>
                </a:cxn>
              </a:cxnLst>
              <a:rect l="0" t="0" r="r" b="b"/>
              <a:pathLst>
                <a:path w="25" h="21">
                  <a:moveTo>
                    <a:pt x="24" y="21"/>
                  </a:moveTo>
                  <a:lnTo>
                    <a:pt x="25" y="21"/>
                  </a:lnTo>
                  <a:lnTo>
                    <a:pt x="19" y="21"/>
                  </a:lnTo>
                  <a:lnTo>
                    <a:pt x="12" y="20"/>
                  </a:lnTo>
                  <a:lnTo>
                    <a:pt x="6" y="19"/>
                  </a:lnTo>
                  <a:lnTo>
                    <a:pt x="0" y="16"/>
                  </a:lnTo>
                  <a:lnTo>
                    <a:pt x="5" y="12"/>
                  </a:lnTo>
                  <a:lnTo>
                    <a:pt x="9" y="5"/>
                  </a:lnTo>
                  <a:lnTo>
                    <a:pt x="13" y="0"/>
                  </a:lnTo>
                  <a:lnTo>
                    <a:pt x="19" y="0"/>
                  </a:lnTo>
                  <a:lnTo>
                    <a:pt x="21" y="5"/>
                  </a:lnTo>
                  <a:lnTo>
                    <a:pt x="22" y="9"/>
                  </a:lnTo>
                  <a:lnTo>
                    <a:pt x="24" y="15"/>
                  </a:lnTo>
                  <a:lnTo>
                    <a:pt x="24" y="2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6" name="Freeform 28"/>
            <p:cNvSpPr>
              <a:spLocks/>
            </p:cNvSpPr>
            <p:nvPr/>
          </p:nvSpPr>
          <p:spPr bwMode="auto">
            <a:xfrm>
              <a:off x="5224" y="1456"/>
              <a:ext cx="148" cy="38"/>
            </a:xfrm>
            <a:custGeom>
              <a:avLst/>
              <a:gdLst/>
              <a:ahLst/>
              <a:cxnLst>
                <a:cxn ang="0">
                  <a:pos x="295" y="70"/>
                </a:cxn>
                <a:cxn ang="0">
                  <a:pos x="289" y="72"/>
                </a:cxn>
                <a:cxn ang="0">
                  <a:pos x="283" y="74"/>
                </a:cxn>
                <a:cxn ang="0">
                  <a:pos x="276" y="76"/>
                </a:cxn>
                <a:cxn ang="0">
                  <a:pos x="269" y="74"/>
                </a:cxn>
                <a:cxn ang="0">
                  <a:pos x="253" y="70"/>
                </a:cxn>
                <a:cxn ang="0">
                  <a:pos x="236" y="66"/>
                </a:cxn>
                <a:cxn ang="0">
                  <a:pos x="219" y="62"/>
                </a:cxn>
                <a:cxn ang="0">
                  <a:pos x="203" y="58"/>
                </a:cxn>
                <a:cxn ang="0">
                  <a:pos x="187" y="55"/>
                </a:cxn>
                <a:cxn ang="0">
                  <a:pos x="170" y="51"/>
                </a:cxn>
                <a:cxn ang="0">
                  <a:pos x="153" y="48"/>
                </a:cxn>
                <a:cxn ang="0">
                  <a:pos x="136" y="45"/>
                </a:cxn>
                <a:cxn ang="0">
                  <a:pos x="120" y="41"/>
                </a:cxn>
                <a:cxn ang="0">
                  <a:pos x="103" y="38"/>
                </a:cxn>
                <a:cxn ang="0">
                  <a:pos x="85" y="35"/>
                </a:cxn>
                <a:cxn ang="0">
                  <a:pos x="69" y="32"/>
                </a:cxn>
                <a:cxn ang="0">
                  <a:pos x="52" y="28"/>
                </a:cxn>
                <a:cxn ang="0">
                  <a:pos x="35" y="26"/>
                </a:cxn>
                <a:cxn ang="0">
                  <a:pos x="19" y="23"/>
                </a:cxn>
                <a:cxn ang="0">
                  <a:pos x="1" y="19"/>
                </a:cxn>
                <a:cxn ang="0">
                  <a:pos x="0" y="0"/>
                </a:cxn>
                <a:cxn ang="0">
                  <a:pos x="19" y="4"/>
                </a:cxn>
                <a:cxn ang="0">
                  <a:pos x="37" y="8"/>
                </a:cxn>
                <a:cxn ang="0">
                  <a:pos x="55" y="12"/>
                </a:cxn>
                <a:cxn ang="0">
                  <a:pos x="74" y="17"/>
                </a:cxn>
                <a:cxn ang="0">
                  <a:pos x="92" y="21"/>
                </a:cxn>
                <a:cxn ang="0">
                  <a:pos x="110" y="26"/>
                </a:cxn>
                <a:cxn ang="0">
                  <a:pos x="128" y="31"/>
                </a:cxn>
                <a:cxn ang="0">
                  <a:pos x="147" y="34"/>
                </a:cxn>
                <a:cxn ang="0">
                  <a:pos x="165" y="39"/>
                </a:cxn>
                <a:cxn ang="0">
                  <a:pos x="183" y="43"/>
                </a:cxn>
                <a:cxn ang="0">
                  <a:pos x="202" y="48"/>
                </a:cxn>
                <a:cxn ang="0">
                  <a:pos x="220" y="53"/>
                </a:cxn>
                <a:cxn ang="0">
                  <a:pos x="239" y="57"/>
                </a:cxn>
                <a:cxn ang="0">
                  <a:pos x="258" y="62"/>
                </a:cxn>
                <a:cxn ang="0">
                  <a:pos x="277" y="65"/>
                </a:cxn>
                <a:cxn ang="0">
                  <a:pos x="295" y="70"/>
                </a:cxn>
              </a:cxnLst>
              <a:rect l="0" t="0" r="r" b="b"/>
              <a:pathLst>
                <a:path w="295" h="76">
                  <a:moveTo>
                    <a:pt x="295" y="70"/>
                  </a:moveTo>
                  <a:lnTo>
                    <a:pt x="289" y="72"/>
                  </a:lnTo>
                  <a:lnTo>
                    <a:pt x="283" y="74"/>
                  </a:lnTo>
                  <a:lnTo>
                    <a:pt x="276" y="76"/>
                  </a:lnTo>
                  <a:lnTo>
                    <a:pt x="269" y="74"/>
                  </a:lnTo>
                  <a:lnTo>
                    <a:pt x="253" y="70"/>
                  </a:lnTo>
                  <a:lnTo>
                    <a:pt x="236" y="66"/>
                  </a:lnTo>
                  <a:lnTo>
                    <a:pt x="219" y="62"/>
                  </a:lnTo>
                  <a:lnTo>
                    <a:pt x="203" y="58"/>
                  </a:lnTo>
                  <a:lnTo>
                    <a:pt x="187" y="55"/>
                  </a:lnTo>
                  <a:lnTo>
                    <a:pt x="170" y="51"/>
                  </a:lnTo>
                  <a:lnTo>
                    <a:pt x="153" y="48"/>
                  </a:lnTo>
                  <a:lnTo>
                    <a:pt x="136" y="45"/>
                  </a:lnTo>
                  <a:lnTo>
                    <a:pt x="120" y="41"/>
                  </a:lnTo>
                  <a:lnTo>
                    <a:pt x="103" y="38"/>
                  </a:lnTo>
                  <a:lnTo>
                    <a:pt x="85" y="35"/>
                  </a:lnTo>
                  <a:lnTo>
                    <a:pt x="69" y="32"/>
                  </a:lnTo>
                  <a:lnTo>
                    <a:pt x="52" y="28"/>
                  </a:lnTo>
                  <a:lnTo>
                    <a:pt x="35" y="26"/>
                  </a:lnTo>
                  <a:lnTo>
                    <a:pt x="19" y="23"/>
                  </a:lnTo>
                  <a:lnTo>
                    <a:pt x="1" y="19"/>
                  </a:lnTo>
                  <a:lnTo>
                    <a:pt x="0" y="0"/>
                  </a:lnTo>
                  <a:lnTo>
                    <a:pt x="19" y="4"/>
                  </a:lnTo>
                  <a:lnTo>
                    <a:pt x="37" y="8"/>
                  </a:lnTo>
                  <a:lnTo>
                    <a:pt x="55" y="12"/>
                  </a:lnTo>
                  <a:lnTo>
                    <a:pt x="74" y="17"/>
                  </a:lnTo>
                  <a:lnTo>
                    <a:pt x="92" y="21"/>
                  </a:lnTo>
                  <a:lnTo>
                    <a:pt x="110" y="26"/>
                  </a:lnTo>
                  <a:lnTo>
                    <a:pt x="128" y="31"/>
                  </a:lnTo>
                  <a:lnTo>
                    <a:pt x="147" y="34"/>
                  </a:lnTo>
                  <a:lnTo>
                    <a:pt x="165" y="39"/>
                  </a:lnTo>
                  <a:lnTo>
                    <a:pt x="183" y="43"/>
                  </a:lnTo>
                  <a:lnTo>
                    <a:pt x="202" y="48"/>
                  </a:lnTo>
                  <a:lnTo>
                    <a:pt x="220" y="53"/>
                  </a:lnTo>
                  <a:lnTo>
                    <a:pt x="239" y="57"/>
                  </a:lnTo>
                  <a:lnTo>
                    <a:pt x="258" y="62"/>
                  </a:lnTo>
                  <a:lnTo>
                    <a:pt x="277" y="65"/>
                  </a:lnTo>
                  <a:lnTo>
                    <a:pt x="295" y="7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7" name="Freeform 29"/>
            <p:cNvSpPr>
              <a:spLocks/>
            </p:cNvSpPr>
            <p:nvPr/>
          </p:nvSpPr>
          <p:spPr bwMode="auto">
            <a:xfrm>
              <a:off x="4910" y="1460"/>
              <a:ext cx="120" cy="85"/>
            </a:xfrm>
            <a:custGeom>
              <a:avLst/>
              <a:gdLst/>
              <a:ahLst/>
              <a:cxnLst>
                <a:cxn ang="0">
                  <a:pos x="179" y="44"/>
                </a:cxn>
                <a:cxn ang="0">
                  <a:pos x="180" y="42"/>
                </a:cxn>
                <a:cxn ang="0">
                  <a:pos x="186" y="42"/>
                </a:cxn>
                <a:cxn ang="0">
                  <a:pos x="202" y="44"/>
                </a:cxn>
                <a:cxn ang="0">
                  <a:pos x="217" y="45"/>
                </a:cxn>
                <a:cxn ang="0">
                  <a:pos x="233" y="46"/>
                </a:cxn>
                <a:cxn ang="0">
                  <a:pos x="224" y="50"/>
                </a:cxn>
                <a:cxn ang="0">
                  <a:pos x="187" y="56"/>
                </a:cxn>
                <a:cxn ang="0">
                  <a:pos x="150" y="63"/>
                </a:cxn>
                <a:cxn ang="0">
                  <a:pos x="117" y="75"/>
                </a:cxn>
                <a:cxn ang="0">
                  <a:pos x="88" y="92"/>
                </a:cxn>
                <a:cxn ang="0">
                  <a:pos x="64" y="112"/>
                </a:cxn>
                <a:cxn ang="0">
                  <a:pos x="42" y="133"/>
                </a:cxn>
                <a:cxn ang="0">
                  <a:pos x="21" y="156"/>
                </a:cxn>
                <a:cxn ang="0">
                  <a:pos x="11" y="163"/>
                </a:cxn>
                <a:cxn ang="0">
                  <a:pos x="13" y="150"/>
                </a:cxn>
                <a:cxn ang="0">
                  <a:pos x="6" y="135"/>
                </a:cxn>
                <a:cxn ang="0">
                  <a:pos x="1" y="113"/>
                </a:cxn>
                <a:cxn ang="0">
                  <a:pos x="1" y="91"/>
                </a:cxn>
                <a:cxn ang="0">
                  <a:pos x="7" y="72"/>
                </a:cxn>
                <a:cxn ang="0">
                  <a:pos x="16" y="54"/>
                </a:cxn>
                <a:cxn ang="0">
                  <a:pos x="28" y="37"/>
                </a:cxn>
                <a:cxn ang="0">
                  <a:pos x="42" y="25"/>
                </a:cxn>
                <a:cxn ang="0">
                  <a:pos x="57" y="18"/>
                </a:cxn>
                <a:cxn ang="0">
                  <a:pos x="72" y="12"/>
                </a:cxn>
                <a:cxn ang="0">
                  <a:pos x="88" y="10"/>
                </a:cxn>
                <a:cxn ang="0">
                  <a:pos x="105" y="14"/>
                </a:cxn>
                <a:cxn ang="0">
                  <a:pos x="119" y="22"/>
                </a:cxn>
                <a:cxn ang="0">
                  <a:pos x="130" y="32"/>
                </a:cxn>
                <a:cxn ang="0">
                  <a:pos x="142" y="42"/>
                </a:cxn>
                <a:cxn ang="0">
                  <a:pos x="146" y="39"/>
                </a:cxn>
                <a:cxn ang="0">
                  <a:pos x="138" y="23"/>
                </a:cxn>
                <a:cxn ang="0">
                  <a:pos x="125" y="11"/>
                </a:cxn>
                <a:cxn ang="0">
                  <a:pos x="107" y="3"/>
                </a:cxn>
                <a:cxn ang="0">
                  <a:pos x="112" y="0"/>
                </a:cxn>
                <a:cxn ang="0">
                  <a:pos x="134" y="7"/>
                </a:cxn>
                <a:cxn ang="0">
                  <a:pos x="153" y="21"/>
                </a:cxn>
                <a:cxn ang="0">
                  <a:pos x="171" y="37"/>
                </a:cxn>
              </a:cxnLst>
              <a:rect l="0" t="0" r="r" b="b"/>
              <a:pathLst>
                <a:path w="241" h="169">
                  <a:moveTo>
                    <a:pt x="179" y="45"/>
                  </a:moveTo>
                  <a:lnTo>
                    <a:pt x="179" y="44"/>
                  </a:lnTo>
                  <a:lnTo>
                    <a:pt x="180" y="42"/>
                  </a:lnTo>
                  <a:lnTo>
                    <a:pt x="180" y="42"/>
                  </a:lnTo>
                  <a:lnTo>
                    <a:pt x="179" y="41"/>
                  </a:lnTo>
                  <a:lnTo>
                    <a:pt x="186" y="42"/>
                  </a:lnTo>
                  <a:lnTo>
                    <a:pt x="194" y="44"/>
                  </a:lnTo>
                  <a:lnTo>
                    <a:pt x="202" y="44"/>
                  </a:lnTo>
                  <a:lnTo>
                    <a:pt x="209" y="45"/>
                  </a:lnTo>
                  <a:lnTo>
                    <a:pt x="217" y="45"/>
                  </a:lnTo>
                  <a:lnTo>
                    <a:pt x="225" y="45"/>
                  </a:lnTo>
                  <a:lnTo>
                    <a:pt x="233" y="46"/>
                  </a:lnTo>
                  <a:lnTo>
                    <a:pt x="241" y="46"/>
                  </a:lnTo>
                  <a:lnTo>
                    <a:pt x="224" y="50"/>
                  </a:lnTo>
                  <a:lnTo>
                    <a:pt x="205" y="54"/>
                  </a:lnTo>
                  <a:lnTo>
                    <a:pt x="187" y="56"/>
                  </a:lnTo>
                  <a:lnTo>
                    <a:pt x="168" y="60"/>
                  </a:lnTo>
                  <a:lnTo>
                    <a:pt x="150" y="63"/>
                  </a:lnTo>
                  <a:lnTo>
                    <a:pt x="133" y="68"/>
                  </a:lnTo>
                  <a:lnTo>
                    <a:pt x="117" y="75"/>
                  </a:lnTo>
                  <a:lnTo>
                    <a:pt x="100" y="84"/>
                  </a:lnTo>
                  <a:lnTo>
                    <a:pt x="88" y="92"/>
                  </a:lnTo>
                  <a:lnTo>
                    <a:pt x="76" y="101"/>
                  </a:lnTo>
                  <a:lnTo>
                    <a:pt x="64" y="112"/>
                  </a:lnTo>
                  <a:lnTo>
                    <a:pt x="52" y="122"/>
                  </a:lnTo>
                  <a:lnTo>
                    <a:pt x="42" y="133"/>
                  </a:lnTo>
                  <a:lnTo>
                    <a:pt x="31" y="145"/>
                  </a:lnTo>
                  <a:lnTo>
                    <a:pt x="21" y="156"/>
                  </a:lnTo>
                  <a:lnTo>
                    <a:pt x="13" y="169"/>
                  </a:lnTo>
                  <a:lnTo>
                    <a:pt x="11" y="163"/>
                  </a:lnTo>
                  <a:lnTo>
                    <a:pt x="11" y="156"/>
                  </a:lnTo>
                  <a:lnTo>
                    <a:pt x="13" y="150"/>
                  </a:lnTo>
                  <a:lnTo>
                    <a:pt x="15" y="144"/>
                  </a:lnTo>
                  <a:lnTo>
                    <a:pt x="6" y="135"/>
                  </a:lnTo>
                  <a:lnTo>
                    <a:pt x="2" y="124"/>
                  </a:lnTo>
                  <a:lnTo>
                    <a:pt x="1" y="113"/>
                  </a:lnTo>
                  <a:lnTo>
                    <a:pt x="0" y="101"/>
                  </a:lnTo>
                  <a:lnTo>
                    <a:pt x="1" y="91"/>
                  </a:lnTo>
                  <a:lnTo>
                    <a:pt x="4" y="82"/>
                  </a:lnTo>
                  <a:lnTo>
                    <a:pt x="7" y="72"/>
                  </a:lnTo>
                  <a:lnTo>
                    <a:pt x="12" y="63"/>
                  </a:lnTo>
                  <a:lnTo>
                    <a:pt x="16" y="54"/>
                  </a:lnTo>
                  <a:lnTo>
                    <a:pt x="22" y="45"/>
                  </a:lnTo>
                  <a:lnTo>
                    <a:pt x="28" y="37"/>
                  </a:lnTo>
                  <a:lnTo>
                    <a:pt x="35" y="29"/>
                  </a:lnTo>
                  <a:lnTo>
                    <a:pt x="42" y="25"/>
                  </a:lnTo>
                  <a:lnTo>
                    <a:pt x="50" y="22"/>
                  </a:lnTo>
                  <a:lnTo>
                    <a:pt x="57" y="18"/>
                  </a:lnTo>
                  <a:lnTo>
                    <a:pt x="64" y="15"/>
                  </a:lnTo>
                  <a:lnTo>
                    <a:pt x="72" y="12"/>
                  </a:lnTo>
                  <a:lnTo>
                    <a:pt x="80" y="10"/>
                  </a:lnTo>
                  <a:lnTo>
                    <a:pt x="88" y="10"/>
                  </a:lnTo>
                  <a:lnTo>
                    <a:pt x="97" y="11"/>
                  </a:lnTo>
                  <a:lnTo>
                    <a:pt x="105" y="14"/>
                  </a:lnTo>
                  <a:lnTo>
                    <a:pt x="112" y="17"/>
                  </a:lnTo>
                  <a:lnTo>
                    <a:pt x="119" y="22"/>
                  </a:lnTo>
                  <a:lnTo>
                    <a:pt x="125" y="26"/>
                  </a:lnTo>
                  <a:lnTo>
                    <a:pt x="130" y="32"/>
                  </a:lnTo>
                  <a:lnTo>
                    <a:pt x="136" y="38"/>
                  </a:lnTo>
                  <a:lnTo>
                    <a:pt x="142" y="42"/>
                  </a:lnTo>
                  <a:lnTo>
                    <a:pt x="148" y="48"/>
                  </a:lnTo>
                  <a:lnTo>
                    <a:pt x="146" y="39"/>
                  </a:lnTo>
                  <a:lnTo>
                    <a:pt x="144" y="31"/>
                  </a:lnTo>
                  <a:lnTo>
                    <a:pt x="138" y="23"/>
                  </a:lnTo>
                  <a:lnTo>
                    <a:pt x="133" y="17"/>
                  </a:lnTo>
                  <a:lnTo>
                    <a:pt x="125" y="11"/>
                  </a:lnTo>
                  <a:lnTo>
                    <a:pt x="117" y="7"/>
                  </a:lnTo>
                  <a:lnTo>
                    <a:pt x="107" y="3"/>
                  </a:lnTo>
                  <a:lnTo>
                    <a:pt x="99" y="0"/>
                  </a:lnTo>
                  <a:lnTo>
                    <a:pt x="112" y="0"/>
                  </a:lnTo>
                  <a:lnTo>
                    <a:pt x="122" y="2"/>
                  </a:lnTo>
                  <a:lnTo>
                    <a:pt x="134" y="7"/>
                  </a:lnTo>
                  <a:lnTo>
                    <a:pt x="144" y="14"/>
                  </a:lnTo>
                  <a:lnTo>
                    <a:pt x="153" y="21"/>
                  </a:lnTo>
                  <a:lnTo>
                    <a:pt x="163" y="29"/>
                  </a:lnTo>
                  <a:lnTo>
                    <a:pt x="171" y="37"/>
                  </a:lnTo>
                  <a:lnTo>
                    <a:pt x="179" y="4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8" name="Freeform 30"/>
            <p:cNvSpPr>
              <a:spLocks/>
            </p:cNvSpPr>
            <p:nvPr/>
          </p:nvSpPr>
          <p:spPr bwMode="auto">
            <a:xfrm>
              <a:off x="4976" y="1490"/>
              <a:ext cx="59" cy="14"/>
            </a:xfrm>
            <a:custGeom>
              <a:avLst/>
              <a:gdLst/>
              <a:ahLst/>
              <a:cxnLst>
                <a:cxn ang="0">
                  <a:pos x="118" y="0"/>
                </a:cxn>
                <a:cxn ang="0">
                  <a:pos x="114" y="2"/>
                </a:cxn>
                <a:cxn ang="0">
                  <a:pos x="108" y="5"/>
                </a:cxn>
                <a:cxn ang="0">
                  <a:pos x="103" y="9"/>
                </a:cxn>
                <a:cxn ang="0">
                  <a:pos x="99" y="12"/>
                </a:cxn>
                <a:cxn ang="0">
                  <a:pos x="93" y="15"/>
                </a:cxn>
                <a:cxn ang="0">
                  <a:pos x="88" y="16"/>
                </a:cxn>
                <a:cxn ang="0">
                  <a:pos x="82" y="16"/>
                </a:cxn>
                <a:cxn ang="0">
                  <a:pos x="78" y="12"/>
                </a:cxn>
                <a:cxn ang="0">
                  <a:pos x="69" y="11"/>
                </a:cxn>
                <a:cxn ang="0">
                  <a:pos x="58" y="12"/>
                </a:cxn>
                <a:cxn ang="0">
                  <a:pos x="49" y="15"/>
                </a:cxn>
                <a:cxn ang="0">
                  <a:pos x="39" y="17"/>
                </a:cxn>
                <a:cxn ang="0">
                  <a:pos x="28" y="19"/>
                </a:cxn>
                <a:cxn ang="0">
                  <a:pos x="19" y="23"/>
                </a:cxn>
                <a:cxn ang="0">
                  <a:pos x="9" y="26"/>
                </a:cxn>
                <a:cxn ang="0">
                  <a:pos x="0" y="28"/>
                </a:cxn>
                <a:cxn ang="0">
                  <a:pos x="13" y="21"/>
                </a:cxn>
                <a:cxn ang="0">
                  <a:pos x="27" y="17"/>
                </a:cxn>
                <a:cxn ang="0">
                  <a:pos x="42" y="13"/>
                </a:cxn>
                <a:cxn ang="0">
                  <a:pos x="57" y="10"/>
                </a:cxn>
                <a:cxn ang="0">
                  <a:pos x="72" y="8"/>
                </a:cxn>
                <a:cxn ang="0">
                  <a:pos x="88" y="5"/>
                </a:cxn>
                <a:cxn ang="0">
                  <a:pos x="103" y="3"/>
                </a:cxn>
                <a:cxn ang="0">
                  <a:pos x="118" y="0"/>
                </a:cxn>
              </a:cxnLst>
              <a:rect l="0" t="0" r="r" b="b"/>
              <a:pathLst>
                <a:path w="118" h="28">
                  <a:moveTo>
                    <a:pt x="118" y="0"/>
                  </a:moveTo>
                  <a:lnTo>
                    <a:pt x="114" y="2"/>
                  </a:lnTo>
                  <a:lnTo>
                    <a:pt x="108" y="5"/>
                  </a:lnTo>
                  <a:lnTo>
                    <a:pt x="103" y="9"/>
                  </a:lnTo>
                  <a:lnTo>
                    <a:pt x="99" y="12"/>
                  </a:lnTo>
                  <a:lnTo>
                    <a:pt x="93" y="15"/>
                  </a:lnTo>
                  <a:lnTo>
                    <a:pt x="88" y="16"/>
                  </a:lnTo>
                  <a:lnTo>
                    <a:pt x="82" y="16"/>
                  </a:lnTo>
                  <a:lnTo>
                    <a:pt x="78" y="12"/>
                  </a:lnTo>
                  <a:lnTo>
                    <a:pt x="69" y="11"/>
                  </a:lnTo>
                  <a:lnTo>
                    <a:pt x="58" y="12"/>
                  </a:lnTo>
                  <a:lnTo>
                    <a:pt x="49" y="15"/>
                  </a:lnTo>
                  <a:lnTo>
                    <a:pt x="39" y="17"/>
                  </a:lnTo>
                  <a:lnTo>
                    <a:pt x="28" y="19"/>
                  </a:lnTo>
                  <a:lnTo>
                    <a:pt x="19" y="23"/>
                  </a:lnTo>
                  <a:lnTo>
                    <a:pt x="9" y="26"/>
                  </a:lnTo>
                  <a:lnTo>
                    <a:pt x="0" y="28"/>
                  </a:lnTo>
                  <a:lnTo>
                    <a:pt x="13" y="21"/>
                  </a:lnTo>
                  <a:lnTo>
                    <a:pt x="27" y="17"/>
                  </a:lnTo>
                  <a:lnTo>
                    <a:pt x="42" y="13"/>
                  </a:lnTo>
                  <a:lnTo>
                    <a:pt x="57" y="10"/>
                  </a:lnTo>
                  <a:lnTo>
                    <a:pt x="72" y="8"/>
                  </a:lnTo>
                  <a:lnTo>
                    <a:pt x="88" y="5"/>
                  </a:lnTo>
                  <a:lnTo>
                    <a:pt x="103" y="3"/>
                  </a:lnTo>
                  <a:lnTo>
                    <a:pt x="118"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19" name="Freeform 31"/>
            <p:cNvSpPr>
              <a:spLocks/>
            </p:cNvSpPr>
            <p:nvPr/>
          </p:nvSpPr>
          <p:spPr bwMode="auto">
            <a:xfrm>
              <a:off x="4964" y="1502"/>
              <a:ext cx="57" cy="32"/>
            </a:xfrm>
            <a:custGeom>
              <a:avLst/>
              <a:gdLst/>
              <a:ahLst/>
              <a:cxnLst>
                <a:cxn ang="0">
                  <a:pos x="116" y="37"/>
                </a:cxn>
                <a:cxn ang="0">
                  <a:pos x="107" y="37"/>
                </a:cxn>
                <a:cxn ang="0">
                  <a:pos x="101" y="38"/>
                </a:cxn>
                <a:cxn ang="0">
                  <a:pos x="94" y="41"/>
                </a:cxn>
                <a:cxn ang="0">
                  <a:pos x="87" y="43"/>
                </a:cxn>
                <a:cxn ang="0">
                  <a:pos x="83" y="38"/>
                </a:cxn>
                <a:cxn ang="0">
                  <a:pos x="78" y="32"/>
                </a:cxn>
                <a:cxn ang="0">
                  <a:pos x="72" y="29"/>
                </a:cxn>
                <a:cxn ang="0">
                  <a:pos x="65" y="27"/>
                </a:cxn>
                <a:cxn ang="0">
                  <a:pos x="59" y="30"/>
                </a:cxn>
                <a:cxn ang="0">
                  <a:pos x="54" y="35"/>
                </a:cxn>
                <a:cxn ang="0">
                  <a:pos x="51" y="42"/>
                </a:cxn>
                <a:cxn ang="0">
                  <a:pos x="50" y="49"/>
                </a:cxn>
                <a:cxn ang="0">
                  <a:pos x="45" y="53"/>
                </a:cxn>
                <a:cxn ang="0">
                  <a:pos x="41" y="54"/>
                </a:cxn>
                <a:cxn ang="0">
                  <a:pos x="36" y="55"/>
                </a:cxn>
                <a:cxn ang="0">
                  <a:pos x="31" y="56"/>
                </a:cxn>
                <a:cxn ang="0">
                  <a:pos x="27" y="57"/>
                </a:cxn>
                <a:cxn ang="0">
                  <a:pos x="22" y="58"/>
                </a:cxn>
                <a:cxn ang="0">
                  <a:pos x="18" y="61"/>
                </a:cxn>
                <a:cxn ang="0">
                  <a:pos x="14" y="63"/>
                </a:cxn>
                <a:cxn ang="0">
                  <a:pos x="8" y="57"/>
                </a:cxn>
                <a:cxn ang="0">
                  <a:pos x="4" y="49"/>
                </a:cxn>
                <a:cxn ang="0">
                  <a:pos x="1" y="41"/>
                </a:cxn>
                <a:cxn ang="0">
                  <a:pos x="0" y="33"/>
                </a:cxn>
                <a:cxn ang="0">
                  <a:pos x="12" y="26"/>
                </a:cxn>
                <a:cxn ang="0">
                  <a:pos x="23" y="19"/>
                </a:cxn>
                <a:cxn ang="0">
                  <a:pos x="36" y="15"/>
                </a:cxn>
                <a:cxn ang="0">
                  <a:pos x="49" y="10"/>
                </a:cxn>
                <a:cxn ang="0">
                  <a:pos x="61" y="7"/>
                </a:cxn>
                <a:cxn ang="0">
                  <a:pos x="74" y="4"/>
                </a:cxn>
                <a:cxn ang="0">
                  <a:pos x="87" y="2"/>
                </a:cxn>
                <a:cxn ang="0">
                  <a:pos x="99" y="0"/>
                </a:cxn>
                <a:cxn ang="0">
                  <a:pos x="104" y="9"/>
                </a:cxn>
                <a:cxn ang="0">
                  <a:pos x="109" y="18"/>
                </a:cxn>
                <a:cxn ang="0">
                  <a:pos x="113" y="26"/>
                </a:cxn>
                <a:cxn ang="0">
                  <a:pos x="116" y="37"/>
                </a:cxn>
              </a:cxnLst>
              <a:rect l="0" t="0" r="r" b="b"/>
              <a:pathLst>
                <a:path w="116" h="63">
                  <a:moveTo>
                    <a:pt x="116" y="37"/>
                  </a:moveTo>
                  <a:lnTo>
                    <a:pt x="107" y="37"/>
                  </a:lnTo>
                  <a:lnTo>
                    <a:pt x="101" y="38"/>
                  </a:lnTo>
                  <a:lnTo>
                    <a:pt x="94" y="41"/>
                  </a:lnTo>
                  <a:lnTo>
                    <a:pt x="87" y="43"/>
                  </a:lnTo>
                  <a:lnTo>
                    <a:pt x="83" y="38"/>
                  </a:lnTo>
                  <a:lnTo>
                    <a:pt x="78" y="32"/>
                  </a:lnTo>
                  <a:lnTo>
                    <a:pt x="72" y="29"/>
                  </a:lnTo>
                  <a:lnTo>
                    <a:pt x="65" y="27"/>
                  </a:lnTo>
                  <a:lnTo>
                    <a:pt x="59" y="30"/>
                  </a:lnTo>
                  <a:lnTo>
                    <a:pt x="54" y="35"/>
                  </a:lnTo>
                  <a:lnTo>
                    <a:pt x="51" y="42"/>
                  </a:lnTo>
                  <a:lnTo>
                    <a:pt x="50" y="49"/>
                  </a:lnTo>
                  <a:lnTo>
                    <a:pt x="45" y="53"/>
                  </a:lnTo>
                  <a:lnTo>
                    <a:pt x="41" y="54"/>
                  </a:lnTo>
                  <a:lnTo>
                    <a:pt x="36" y="55"/>
                  </a:lnTo>
                  <a:lnTo>
                    <a:pt x="31" y="56"/>
                  </a:lnTo>
                  <a:lnTo>
                    <a:pt x="27" y="57"/>
                  </a:lnTo>
                  <a:lnTo>
                    <a:pt x="22" y="58"/>
                  </a:lnTo>
                  <a:lnTo>
                    <a:pt x="18" y="61"/>
                  </a:lnTo>
                  <a:lnTo>
                    <a:pt x="14" y="63"/>
                  </a:lnTo>
                  <a:lnTo>
                    <a:pt x="8" y="57"/>
                  </a:lnTo>
                  <a:lnTo>
                    <a:pt x="4" y="49"/>
                  </a:lnTo>
                  <a:lnTo>
                    <a:pt x="1" y="41"/>
                  </a:lnTo>
                  <a:lnTo>
                    <a:pt x="0" y="33"/>
                  </a:lnTo>
                  <a:lnTo>
                    <a:pt x="12" y="26"/>
                  </a:lnTo>
                  <a:lnTo>
                    <a:pt x="23" y="19"/>
                  </a:lnTo>
                  <a:lnTo>
                    <a:pt x="36" y="15"/>
                  </a:lnTo>
                  <a:lnTo>
                    <a:pt x="49" y="10"/>
                  </a:lnTo>
                  <a:lnTo>
                    <a:pt x="61" y="7"/>
                  </a:lnTo>
                  <a:lnTo>
                    <a:pt x="74" y="4"/>
                  </a:lnTo>
                  <a:lnTo>
                    <a:pt x="87" y="2"/>
                  </a:lnTo>
                  <a:lnTo>
                    <a:pt x="99" y="0"/>
                  </a:lnTo>
                  <a:lnTo>
                    <a:pt x="104" y="9"/>
                  </a:lnTo>
                  <a:lnTo>
                    <a:pt x="109" y="18"/>
                  </a:lnTo>
                  <a:lnTo>
                    <a:pt x="113" y="26"/>
                  </a:lnTo>
                  <a:lnTo>
                    <a:pt x="116" y="3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0" name="Freeform 32"/>
            <p:cNvSpPr>
              <a:spLocks/>
            </p:cNvSpPr>
            <p:nvPr/>
          </p:nvSpPr>
          <p:spPr bwMode="auto">
            <a:xfrm>
              <a:off x="5018" y="1504"/>
              <a:ext cx="75" cy="109"/>
            </a:xfrm>
            <a:custGeom>
              <a:avLst/>
              <a:gdLst/>
              <a:ahLst/>
              <a:cxnLst>
                <a:cxn ang="0">
                  <a:pos x="142" y="30"/>
                </a:cxn>
                <a:cxn ang="0">
                  <a:pos x="135" y="34"/>
                </a:cxn>
                <a:cxn ang="0">
                  <a:pos x="124" y="37"/>
                </a:cxn>
                <a:cxn ang="0">
                  <a:pos x="112" y="43"/>
                </a:cxn>
                <a:cxn ang="0">
                  <a:pos x="100" y="48"/>
                </a:cxn>
                <a:cxn ang="0">
                  <a:pos x="87" y="53"/>
                </a:cxn>
                <a:cxn ang="0">
                  <a:pos x="77" y="58"/>
                </a:cxn>
                <a:cxn ang="0">
                  <a:pos x="69" y="61"/>
                </a:cxn>
                <a:cxn ang="0">
                  <a:pos x="65" y="63"/>
                </a:cxn>
                <a:cxn ang="0">
                  <a:pos x="60" y="66"/>
                </a:cxn>
                <a:cxn ang="0">
                  <a:pos x="53" y="69"/>
                </a:cxn>
                <a:cxn ang="0">
                  <a:pos x="46" y="73"/>
                </a:cxn>
                <a:cxn ang="0">
                  <a:pos x="39" y="79"/>
                </a:cxn>
                <a:cxn ang="0">
                  <a:pos x="42" y="77"/>
                </a:cxn>
                <a:cxn ang="0">
                  <a:pos x="53" y="74"/>
                </a:cxn>
                <a:cxn ang="0">
                  <a:pos x="67" y="69"/>
                </a:cxn>
                <a:cxn ang="0">
                  <a:pos x="83" y="64"/>
                </a:cxn>
                <a:cxn ang="0">
                  <a:pos x="100" y="58"/>
                </a:cxn>
                <a:cxn ang="0">
                  <a:pos x="117" y="51"/>
                </a:cxn>
                <a:cxn ang="0">
                  <a:pos x="131" y="46"/>
                </a:cxn>
                <a:cxn ang="0">
                  <a:pos x="142" y="42"/>
                </a:cxn>
                <a:cxn ang="0">
                  <a:pos x="144" y="84"/>
                </a:cxn>
                <a:cxn ang="0">
                  <a:pos x="146" y="129"/>
                </a:cxn>
                <a:cxn ang="0">
                  <a:pos x="148" y="174"/>
                </a:cxn>
                <a:cxn ang="0">
                  <a:pos x="150" y="218"/>
                </a:cxn>
                <a:cxn ang="0">
                  <a:pos x="136" y="216"/>
                </a:cxn>
                <a:cxn ang="0">
                  <a:pos x="122" y="212"/>
                </a:cxn>
                <a:cxn ang="0">
                  <a:pos x="108" y="208"/>
                </a:cxn>
                <a:cxn ang="0">
                  <a:pos x="95" y="203"/>
                </a:cxn>
                <a:cxn ang="0">
                  <a:pos x="82" y="197"/>
                </a:cxn>
                <a:cxn ang="0">
                  <a:pos x="69" y="193"/>
                </a:cxn>
                <a:cxn ang="0">
                  <a:pos x="54" y="189"/>
                </a:cxn>
                <a:cxn ang="0">
                  <a:pos x="40" y="187"/>
                </a:cxn>
                <a:cxn ang="0">
                  <a:pos x="36" y="183"/>
                </a:cxn>
                <a:cxn ang="0">
                  <a:pos x="31" y="180"/>
                </a:cxn>
                <a:cxn ang="0">
                  <a:pos x="26" y="175"/>
                </a:cxn>
                <a:cxn ang="0">
                  <a:pos x="22" y="171"/>
                </a:cxn>
                <a:cxn ang="0">
                  <a:pos x="16" y="167"/>
                </a:cxn>
                <a:cxn ang="0">
                  <a:pos x="11" y="165"/>
                </a:cxn>
                <a:cxn ang="0">
                  <a:pos x="6" y="163"/>
                </a:cxn>
                <a:cxn ang="0">
                  <a:pos x="0" y="163"/>
                </a:cxn>
                <a:cxn ang="0">
                  <a:pos x="12" y="154"/>
                </a:cxn>
                <a:cxn ang="0">
                  <a:pos x="19" y="142"/>
                </a:cxn>
                <a:cxn ang="0">
                  <a:pos x="24" y="128"/>
                </a:cxn>
                <a:cxn ang="0">
                  <a:pos x="25" y="114"/>
                </a:cxn>
                <a:cxn ang="0">
                  <a:pos x="25" y="98"/>
                </a:cxn>
                <a:cxn ang="0">
                  <a:pos x="23" y="83"/>
                </a:cxn>
                <a:cxn ang="0">
                  <a:pos x="22" y="69"/>
                </a:cxn>
                <a:cxn ang="0">
                  <a:pos x="19" y="56"/>
                </a:cxn>
                <a:cxn ang="0">
                  <a:pos x="32" y="49"/>
                </a:cxn>
                <a:cxn ang="0">
                  <a:pos x="48" y="39"/>
                </a:cxn>
                <a:cxn ang="0">
                  <a:pos x="67" y="30"/>
                </a:cxn>
                <a:cxn ang="0">
                  <a:pos x="86" y="21"/>
                </a:cxn>
                <a:cxn ang="0">
                  <a:pos x="105" y="13"/>
                </a:cxn>
                <a:cxn ang="0">
                  <a:pos x="121" y="6"/>
                </a:cxn>
                <a:cxn ang="0">
                  <a:pos x="132" y="1"/>
                </a:cxn>
                <a:cxn ang="0">
                  <a:pos x="139" y="0"/>
                </a:cxn>
                <a:cxn ang="0">
                  <a:pos x="142" y="30"/>
                </a:cxn>
              </a:cxnLst>
              <a:rect l="0" t="0" r="r" b="b"/>
              <a:pathLst>
                <a:path w="150" h="218">
                  <a:moveTo>
                    <a:pt x="142" y="30"/>
                  </a:moveTo>
                  <a:lnTo>
                    <a:pt x="135" y="34"/>
                  </a:lnTo>
                  <a:lnTo>
                    <a:pt x="124" y="37"/>
                  </a:lnTo>
                  <a:lnTo>
                    <a:pt x="112" y="43"/>
                  </a:lnTo>
                  <a:lnTo>
                    <a:pt x="100" y="48"/>
                  </a:lnTo>
                  <a:lnTo>
                    <a:pt x="87" y="53"/>
                  </a:lnTo>
                  <a:lnTo>
                    <a:pt x="77" y="58"/>
                  </a:lnTo>
                  <a:lnTo>
                    <a:pt x="69" y="61"/>
                  </a:lnTo>
                  <a:lnTo>
                    <a:pt x="65" y="63"/>
                  </a:lnTo>
                  <a:lnTo>
                    <a:pt x="60" y="66"/>
                  </a:lnTo>
                  <a:lnTo>
                    <a:pt x="53" y="69"/>
                  </a:lnTo>
                  <a:lnTo>
                    <a:pt x="46" y="73"/>
                  </a:lnTo>
                  <a:lnTo>
                    <a:pt x="39" y="79"/>
                  </a:lnTo>
                  <a:lnTo>
                    <a:pt x="42" y="77"/>
                  </a:lnTo>
                  <a:lnTo>
                    <a:pt x="53" y="74"/>
                  </a:lnTo>
                  <a:lnTo>
                    <a:pt x="67" y="69"/>
                  </a:lnTo>
                  <a:lnTo>
                    <a:pt x="83" y="64"/>
                  </a:lnTo>
                  <a:lnTo>
                    <a:pt x="100" y="58"/>
                  </a:lnTo>
                  <a:lnTo>
                    <a:pt x="117" y="51"/>
                  </a:lnTo>
                  <a:lnTo>
                    <a:pt x="131" y="46"/>
                  </a:lnTo>
                  <a:lnTo>
                    <a:pt x="142" y="42"/>
                  </a:lnTo>
                  <a:lnTo>
                    <a:pt x="144" y="84"/>
                  </a:lnTo>
                  <a:lnTo>
                    <a:pt x="146" y="129"/>
                  </a:lnTo>
                  <a:lnTo>
                    <a:pt x="148" y="174"/>
                  </a:lnTo>
                  <a:lnTo>
                    <a:pt x="150" y="218"/>
                  </a:lnTo>
                  <a:lnTo>
                    <a:pt x="136" y="216"/>
                  </a:lnTo>
                  <a:lnTo>
                    <a:pt x="122" y="212"/>
                  </a:lnTo>
                  <a:lnTo>
                    <a:pt x="108" y="208"/>
                  </a:lnTo>
                  <a:lnTo>
                    <a:pt x="95" y="203"/>
                  </a:lnTo>
                  <a:lnTo>
                    <a:pt x="82" y="197"/>
                  </a:lnTo>
                  <a:lnTo>
                    <a:pt x="69" y="193"/>
                  </a:lnTo>
                  <a:lnTo>
                    <a:pt x="54" y="189"/>
                  </a:lnTo>
                  <a:lnTo>
                    <a:pt x="40" y="187"/>
                  </a:lnTo>
                  <a:lnTo>
                    <a:pt x="36" y="183"/>
                  </a:lnTo>
                  <a:lnTo>
                    <a:pt x="31" y="180"/>
                  </a:lnTo>
                  <a:lnTo>
                    <a:pt x="26" y="175"/>
                  </a:lnTo>
                  <a:lnTo>
                    <a:pt x="22" y="171"/>
                  </a:lnTo>
                  <a:lnTo>
                    <a:pt x="16" y="167"/>
                  </a:lnTo>
                  <a:lnTo>
                    <a:pt x="11" y="165"/>
                  </a:lnTo>
                  <a:lnTo>
                    <a:pt x="6" y="163"/>
                  </a:lnTo>
                  <a:lnTo>
                    <a:pt x="0" y="163"/>
                  </a:lnTo>
                  <a:lnTo>
                    <a:pt x="12" y="154"/>
                  </a:lnTo>
                  <a:lnTo>
                    <a:pt x="19" y="142"/>
                  </a:lnTo>
                  <a:lnTo>
                    <a:pt x="24" y="128"/>
                  </a:lnTo>
                  <a:lnTo>
                    <a:pt x="25" y="114"/>
                  </a:lnTo>
                  <a:lnTo>
                    <a:pt x="25" y="98"/>
                  </a:lnTo>
                  <a:lnTo>
                    <a:pt x="23" y="83"/>
                  </a:lnTo>
                  <a:lnTo>
                    <a:pt x="22" y="69"/>
                  </a:lnTo>
                  <a:lnTo>
                    <a:pt x="19" y="56"/>
                  </a:lnTo>
                  <a:lnTo>
                    <a:pt x="32" y="49"/>
                  </a:lnTo>
                  <a:lnTo>
                    <a:pt x="48" y="39"/>
                  </a:lnTo>
                  <a:lnTo>
                    <a:pt x="67" y="30"/>
                  </a:lnTo>
                  <a:lnTo>
                    <a:pt x="86" y="21"/>
                  </a:lnTo>
                  <a:lnTo>
                    <a:pt x="105" y="13"/>
                  </a:lnTo>
                  <a:lnTo>
                    <a:pt x="121" y="6"/>
                  </a:lnTo>
                  <a:lnTo>
                    <a:pt x="132" y="1"/>
                  </a:lnTo>
                  <a:lnTo>
                    <a:pt x="139" y="0"/>
                  </a:lnTo>
                  <a:lnTo>
                    <a:pt x="142" y="3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1" name="Freeform 33"/>
            <p:cNvSpPr>
              <a:spLocks/>
            </p:cNvSpPr>
            <p:nvPr/>
          </p:nvSpPr>
          <p:spPr bwMode="auto">
            <a:xfrm>
              <a:off x="4916" y="1513"/>
              <a:ext cx="20" cy="16"/>
            </a:xfrm>
            <a:custGeom>
              <a:avLst/>
              <a:gdLst/>
              <a:ahLst/>
              <a:cxnLst>
                <a:cxn ang="0">
                  <a:pos x="13" y="17"/>
                </a:cxn>
                <a:cxn ang="0">
                  <a:pos x="18" y="11"/>
                </a:cxn>
                <a:cxn ang="0">
                  <a:pos x="24" y="8"/>
                </a:cxn>
                <a:cxn ang="0">
                  <a:pos x="32" y="5"/>
                </a:cxn>
                <a:cxn ang="0">
                  <a:pos x="40" y="4"/>
                </a:cxn>
                <a:cxn ang="0">
                  <a:pos x="35" y="12"/>
                </a:cxn>
                <a:cxn ang="0">
                  <a:pos x="28" y="19"/>
                </a:cxn>
                <a:cxn ang="0">
                  <a:pos x="22" y="26"/>
                </a:cxn>
                <a:cxn ang="0">
                  <a:pos x="15" y="32"/>
                </a:cxn>
                <a:cxn ang="0">
                  <a:pos x="7" y="27"/>
                </a:cxn>
                <a:cxn ang="0">
                  <a:pos x="1" y="19"/>
                </a:cxn>
                <a:cxn ang="0">
                  <a:pos x="0" y="10"/>
                </a:cxn>
                <a:cxn ang="0">
                  <a:pos x="1" y="0"/>
                </a:cxn>
                <a:cxn ang="0">
                  <a:pos x="7" y="1"/>
                </a:cxn>
                <a:cxn ang="0">
                  <a:pos x="9" y="5"/>
                </a:cxn>
                <a:cxn ang="0">
                  <a:pos x="11" y="12"/>
                </a:cxn>
                <a:cxn ang="0">
                  <a:pos x="13" y="17"/>
                </a:cxn>
              </a:cxnLst>
              <a:rect l="0" t="0" r="r" b="b"/>
              <a:pathLst>
                <a:path w="40" h="32">
                  <a:moveTo>
                    <a:pt x="13" y="17"/>
                  </a:moveTo>
                  <a:lnTo>
                    <a:pt x="18" y="11"/>
                  </a:lnTo>
                  <a:lnTo>
                    <a:pt x="24" y="8"/>
                  </a:lnTo>
                  <a:lnTo>
                    <a:pt x="32" y="5"/>
                  </a:lnTo>
                  <a:lnTo>
                    <a:pt x="40" y="4"/>
                  </a:lnTo>
                  <a:lnTo>
                    <a:pt x="35" y="12"/>
                  </a:lnTo>
                  <a:lnTo>
                    <a:pt x="28" y="19"/>
                  </a:lnTo>
                  <a:lnTo>
                    <a:pt x="22" y="26"/>
                  </a:lnTo>
                  <a:lnTo>
                    <a:pt x="15" y="32"/>
                  </a:lnTo>
                  <a:lnTo>
                    <a:pt x="7" y="27"/>
                  </a:lnTo>
                  <a:lnTo>
                    <a:pt x="1" y="19"/>
                  </a:lnTo>
                  <a:lnTo>
                    <a:pt x="0" y="10"/>
                  </a:lnTo>
                  <a:lnTo>
                    <a:pt x="1" y="0"/>
                  </a:lnTo>
                  <a:lnTo>
                    <a:pt x="7" y="1"/>
                  </a:lnTo>
                  <a:lnTo>
                    <a:pt x="9" y="5"/>
                  </a:lnTo>
                  <a:lnTo>
                    <a:pt x="11" y="12"/>
                  </a:lnTo>
                  <a:lnTo>
                    <a:pt x="13" y="1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2" name="Freeform 34"/>
            <p:cNvSpPr>
              <a:spLocks/>
            </p:cNvSpPr>
            <p:nvPr/>
          </p:nvSpPr>
          <p:spPr bwMode="auto">
            <a:xfrm>
              <a:off x="4959" y="1521"/>
              <a:ext cx="65" cy="67"/>
            </a:xfrm>
            <a:custGeom>
              <a:avLst/>
              <a:gdLst/>
              <a:ahLst/>
              <a:cxnLst>
                <a:cxn ang="0">
                  <a:pos x="66" y="132"/>
                </a:cxn>
                <a:cxn ang="0">
                  <a:pos x="72" y="130"/>
                </a:cxn>
                <a:cxn ang="0">
                  <a:pos x="77" y="128"/>
                </a:cxn>
                <a:cxn ang="0">
                  <a:pos x="83" y="125"/>
                </a:cxn>
                <a:cxn ang="0">
                  <a:pos x="90" y="123"/>
                </a:cxn>
                <a:cxn ang="0">
                  <a:pos x="96" y="121"/>
                </a:cxn>
                <a:cxn ang="0">
                  <a:pos x="101" y="119"/>
                </a:cxn>
                <a:cxn ang="0">
                  <a:pos x="107" y="116"/>
                </a:cxn>
                <a:cxn ang="0">
                  <a:pos x="113" y="114"/>
                </a:cxn>
                <a:cxn ang="0">
                  <a:pos x="126" y="91"/>
                </a:cxn>
                <a:cxn ang="0">
                  <a:pos x="130" y="63"/>
                </a:cxn>
                <a:cxn ang="0">
                  <a:pos x="128" y="36"/>
                </a:cxn>
                <a:cxn ang="0">
                  <a:pos x="121" y="10"/>
                </a:cxn>
                <a:cxn ang="0">
                  <a:pos x="115" y="11"/>
                </a:cxn>
                <a:cxn ang="0">
                  <a:pos x="111" y="14"/>
                </a:cxn>
                <a:cxn ang="0">
                  <a:pos x="106" y="15"/>
                </a:cxn>
                <a:cxn ang="0">
                  <a:pos x="100" y="15"/>
                </a:cxn>
                <a:cxn ang="0">
                  <a:pos x="104" y="19"/>
                </a:cxn>
                <a:cxn ang="0">
                  <a:pos x="106" y="25"/>
                </a:cxn>
                <a:cxn ang="0">
                  <a:pos x="108" y="30"/>
                </a:cxn>
                <a:cxn ang="0">
                  <a:pos x="111" y="36"/>
                </a:cxn>
                <a:cxn ang="0">
                  <a:pos x="105" y="41"/>
                </a:cxn>
                <a:cxn ang="0">
                  <a:pos x="98" y="46"/>
                </a:cxn>
                <a:cxn ang="0">
                  <a:pos x="92" y="48"/>
                </a:cxn>
                <a:cxn ang="0">
                  <a:pos x="87" y="42"/>
                </a:cxn>
                <a:cxn ang="0">
                  <a:pos x="85" y="39"/>
                </a:cxn>
                <a:cxn ang="0">
                  <a:pos x="89" y="37"/>
                </a:cxn>
                <a:cxn ang="0">
                  <a:pos x="93" y="34"/>
                </a:cxn>
                <a:cxn ang="0">
                  <a:pos x="97" y="32"/>
                </a:cxn>
                <a:cxn ang="0">
                  <a:pos x="92" y="24"/>
                </a:cxn>
                <a:cxn ang="0">
                  <a:pos x="88" y="16"/>
                </a:cxn>
                <a:cxn ang="0">
                  <a:pos x="83" y="7"/>
                </a:cxn>
                <a:cxn ang="0">
                  <a:pos x="76" y="0"/>
                </a:cxn>
                <a:cxn ang="0">
                  <a:pos x="74" y="3"/>
                </a:cxn>
                <a:cxn ang="0">
                  <a:pos x="73" y="6"/>
                </a:cxn>
                <a:cxn ang="0">
                  <a:pos x="70" y="8"/>
                </a:cxn>
                <a:cxn ang="0">
                  <a:pos x="69" y="11"/>
                </a:cxn>
                <a:cxn ang="0">
                  <a:pos x="65" y="18"/>
                </a:cxn>
                <a:cxn ang="0">
                  <a:pos x="58" y="25"/>
                </a:cxn>
                <a:cxn ang="0">
                  <a:pos x="50" y="30"/>
                </a:cxn>
                <a:cxn ang="0">
                  <a:pos x="42" y="34"/>
                </a:cxn>
                <a:cxn ang="0">
                  <a:pos x="32" y="38"/>
                </a:cxn>
                <a:cxn ang="0">
                  <a:pos x="23" y="41"/>
                </a:cxn>
                <a:cxn ang="0">
                  <a:pos x="14" y="45"/>
                </a:cxn>
                <a:cxn ang="0">
                  <a:pos x="5" y="49"/>
                </a:cxn>
                <a:cxn ang="0">
                  <a:pos x="4" y="52"/>
                </a:cxn>
                <a:cxn ang="0">
                  <a:pos x="1" y="56"/>
                </a:cxn>
                <a:cxn ang="0">
                  <a:pos x="0" y="64"/>
                </a:cxn>
                <a:cxn ang="0">
                  <a:pos x="4" y="76"/>
                </a:cxn>
                <a:cxn ang="0">
                  <a:pos x="8" y="84"/>
                </a:cxn>
                <a:cxn ang="0">
                  <a:pos x="14" y="93"/>
                </a:cxn>
                <a:cxn ang="0">
                  <a:pos x="21" y="102"/>
                </a:cxn>
                <a:cxn ang="0">
                  <a:pos x="29" y="113"/>
                </a:cxn>
                <a:cxn ang="0">
                  <a:pos x="38" y="121"/>
                </a:cxn>
                <a:cxn ang="0">
                  <a:pos x="47" y="128"/>
                </a:cxn>
                <a:cxn ang="0">
                  <a:pos x="57" y="132"/>
                </a:cxn>
                <a:cxn ang="0">
                  <a:pos x="66" y="132"/>
                </a:cxn>
              </a:cxnLst>
              <a:rect l="0" t="0" r="r" b="b"/>
              <a:pathLst>
                <a:path w="130" h="132">
                  <a:moveTo>
                    <a:pt x="66" y="132"/>
                  </a:moveTo>
                  <a:lnTo>
                    <a:pt x="72" y="130"/>
                  </a:lnTo>
                  <a:lnTo>
                    <a:pt x="77" y="128"/>
                  </a:lnTo>
                  <a:lnTo>
                    <a:pt x="83" y="125"/>
                  </a:lnTo>
                  <a:lnTo>
                    <a:pt x="90" y="123"/>
                  </a:lnTo>
                  <a:lnTo>
                    <a:pt x="96" y="121"/>
                  </a:lnTo>
                  <a:lnTo>
                    <a:pt x="101" y="119"/>
                  </a:lnTo>
                  <a:lnTo>
                    <a:pt x="107" y="116"/>
                  </a:lnTo>
                  <a:lnTo>
                    <a:pt x="113" y="114"/>
                  </a:lnTo>
                  <a:lnTo>
                    <a:pt x="126" y="91"/>
                  </a:lnTo>
                  <a:lnTo>
                    <a:pt x="130" y="63"/>
                  </a:lnTo>
                  <a:lnTo>
                    <a:pt x="128" y="36"/>
                  </a:lnTo>
                  <a:lnTo>
                    <a:pt x="121" y="10"/>
                  </a:lnTo>
                  <a:lnTo>
                    <a:pt x="115" y="11"/>
                  </a:lnTo>
                  <a:lnTo>
                    <a:pt x="111" y="14"/>
                  </a:lnTo>
                  <a:lnTo>
                    <a:pt x="106" y="15"/>
                  </a:lnTo>
                  <a:lnTo>
                    <a:pt x="100" y="15"/>
                  </a:lnTo>
                  <a:lnTo>
                    <a:pt x="104" y="19"/>
                  </a:lnTo>
                  <a:lnTo>
                    <a:pt x="106" y="25"/>
                  </a:lnTo>
                  <a:lnTo>
                    <a:pt x="108" y="30"/>
                  </a:lnTo>
                  <a:lnTo>
                    <a:pt x="111" y="36"/>
                  </a:lnTo>
                  <a:lnTo>
                    <a:pt x="105" y="41"/>
                  </a:lnTo>
                  <a:lnTo>
                    <a:pt x="98" y="46"/>
                  </a:lnTo>
                  <a:lnTo>
                    <a:pt x="92" y="48"/>
                  </a:lnTo>
                  <a:lnTo>
                    <a:pt x="87" y="42"/>
                  </a:lnTo>
                  <a:lnTo>
                    <a:pt x="85" y="39"/>
                  </a:lnTo>
                  <a:lnTo>
                    <a:pt x="89" y="37"/>
                  </a:lnTo>
                  <a:lnTo>
                    <a:pt x="93" y="34"/>
                  </a:lnTo>
                  <a:lnTo>
                    <a:pt x="97" y="32"/>
                  </a:lnTo>
                  <a:lnTo>
                    <a:pt x="92" y="24"/>
                  </a:lnTo>
                  <a:lnTo>
                    <a:pt x="88" y="16"/>
                  </a:lnTo>
                  <a:lnTo>
                    <a:pt x="83" y="7"/>
                  </a:lnTo>
                  <a:lnTo>
                    <a:pt x="76" y="0"/>
                  </a:lnTo>
                  <a:lnTo>
                    <a:pt x="74" y="3"/>
                  </a:lnTo>
                  <a:lnTo>
                    <a:pt x="73" y="6"/>
                  </a:lnTo>
                  <a:lnTo>
                    <a:pt x="70" y="8"/>
                  </a:lnTo>
                  <a:lnTo>
                    <a:pt x="69" y="11"/>
                  </a:lnTo>
                  <a:lnTo>
                    <a:pt x="65" y="18"/>
                  </a:lnTo>
                  <a:lnTo>
                    <a:pt x="58" y="25"/>
                  </a:lnTo>
                  <a:lnTo>
                    <a:pt x="50" y="30"/>
                  </a:lnTo>
                  <a:lnTo>
                    <a:pt x="42" y="34"/>
                  </a:lnTo>
                  <a:lnTo>
                    <a:pt x="32" y="38"/>
                  </a:lnTo>
                  <a:lnTo>
                    <a:pt x="23" y="41"/>
                  </a:lnTo>
                  <a:lnTo>
                    <a:pt x="14" y="45"/>
                  </a:lnTo>
                  <a:lnTo>
                    <a:pt x="5" y="49"/>
                  </a:lnTo>
                  <a:lnTo>
                    <a:pt x="4" y="52"/>
                  </a:lnTo>
                  <a:lnTo>
                    <a:pt x="1" y="56"/>
                  </a:lnTo>
                  <a:lnTo>
                    <a:pt x="0" y="64"/>
                  </a:lnTo>
                  <a:lnTo>
                    <a:pt x="4" y="76"/>
                  </a:lnTo>
                  <a:lnTo>
                    <a:pt x="8" y="84"/>
                  </a:lnTo>
                  <a:lnTo>
                    <a:pt x="14" y="93"/>
                  </a:lnTo>
                  <a:lnTo>
                    <a:pt x="21" y="102"/>
                  </a:lnTo>
                  <a:lnTo>
                    <a:pt x="29" y="113"/>
                  </a:lnTo>
                  <a:lnTo>
                    <a:pt x="38" y="121"/>
                  </a:lnTo>
                  <a:lnTo>
                    <a:pt x="47" y="128"/>
                  </a:lnTo>
                  <a:lnTo>
                    <a:pt x="57" y="132"/>
                  </a:lnTo>
                  <a:lnTo>
                    <a:pt x="66" y="132"/>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3" name="Freeform 35"/>
            <p:cNvSpPr>
              <a:spLocks/>
            </p:cNvSpPr>
            <p:nvPr/>
          </p:nvSpPr>
          <p:spPr bwMode="auto">
            <a:xfrm>
              <a:off x="4941" y="1546"/>
              <a:ext cx="75" cy="85"/>
            </a:xfrm>
            <a:custGeom>
              <a:avLst/>
              <a:gdLst/>
              <a:ahLst/>
              <a:cxnLst>
                <a:cxn ang="0">
                  <a:pos x="100" y="84"/>
                </a:cxn>
                <a:cxn ang="0">
                  <a:pos x="96" y="88"/>
                </a:cxn>
                <a:cxn ang="0">
                  <a:pos x="100" y="95"/>
                </a:cxn>
                <a:cxn ang="0">
                  <a:pos x="113" y="96"/>
                </a:cxn>
                <a:cxn ang="0">
                  <a:pos x="126" y="90"/>
                </a:cxn>
                <a:cxn ang="0">
                  <a:pos x="140" y="86"/>
                </a:cxn>
                <a:cxn ang="0">
                  <a:pos x="145" y="105"/>
                </a:cxn>
                <a:cxn ang="0">
                  <a:pos x="150" y="143"/>
                </a:cxn>
                <a:cxn ang="0">
                  <a:pos x="144" y="171"/>
                </a:cxn>
                <a:cxn ang="0">
                  <a:pos x="119" y="150"/>
                </a:cxn>
                <a:cxn ang="0">
                  <a:pos x="94" y="131"/>
                </a:cxn>
                <a:cxn ang="0">
                  <a:pos x="66" y="113"/>
                </a:cxn>
                <a:cxn ang="0">
                  <a:pos x="39" y="96"/>
                </a:cxn>
                <a:cxn ang="0">
                  <a:pos x="42" y="94"/>
                </a:cxn>
                <a:cxn ang="0">
                  <a:pos x="45" y="91"/>
                </a:cxn>
                <a:cxn ang="0">
                  <a:pos x="32" y="76"/>
                </a:cxn>
                <a:cxn ang="0">
                  <a:pos x="20" y="61"/>
                </a:cxn>
                <a:cxn ang="0">
                  <a:pos x="27" y="60"/>
                </a:cxn>
                <a:cxn ang="0">
                  <a:pos x="31" y="55"/>
                </a:cxn>
                <a:cxn ang="0">
                  <a:pos x="15" y="45"/>
                </a:cxn>
                <a:cxn ang="0">
                  <a:pos x="1" y="30"/>
                </a:cxn>
                <a:cxn ang="0">
                  <a:pos x="1" y="18"/>
                </a:cxn>
                <a:cxn ang="0">
                  <a:pos x="8" y="11"/>
                </a:cxn>
                <a:cxn ang="0">
                  <a:pos x="19" y="18"/>
                </a:cxn>
                <a:cxn ang="0">
                  <a:pos x="30" y="15"/>
                </a:cxn>
                <a:cxn ang="0">
                  <a:pos x="28" y="11"/>
                </a:cxn>
                <a:cxn ang="0">
                  <a:pos x="27" y="8"/>
                </a:cxn>
                <a:cxn ang="0">
                  <a:pos x="34" y="4"/>
                </a:cxn>
                <a:cxn ang="0">
                  <a:pos x="42" y="0"/>
                </a:cxn>
                <a:cxn ang="0">
                  <a:pos x="46" y="13"/>
                </a:cxn>
                <a:cxn ang="0">
                  <a:pos x="58" y="40"/>
                </a:cxn>
                <a:cxn ang="0">
                  <a:pos x="77" y="67"/>
                </a:cxn>
                <a:cxn ang="0">
                  <a:pos x="103" y="81"/>
                </a:cxn>
              </a:cxnLst>
              <a:rect l="0" t="0" r="r" b="b"/>
              <a:pathLst>
                <a:path w="150" h="171">
                  <a:moveTo>
                    <a:pt x="103" y="83"/>
                  </a:moveTo>
                  <a:lnTo>
                    <a:pt x="100" y="84"/>
                  </a:lnTo>
                  <a:lnTo>
                    <a:pt x="98" y="87"/>
                  </a:lnTo>
                  <a:lnTo>
                    <a:pt x="96" y="88"/>
                  </a:lnTo>
                  <a:lnTo>
                    <a:pt x="94" y="90"/>
                  </a:lnTo>
                  <a:lnTo>
                    <a:pt x="100" y="95"/>
                  </a:lnTo>
                  <a:lnTo>
                    <a:pt x="106" y="97"/>
                  </a:lnTo>
                  <a:lnTo>
                    <a:pt x="113" y="96"/>
                  </a:lnTo>
                  <a:lnTo>
                    <a:pt x="119" y="93"/>
                  </a:lnTo>
                  <a:lnTo>
                    <a:pt x="126" y="90"/>
                  </a:lnTo>
                  <a:lnTo>
                    <a:pt x="133" y="87"/>
                  </a:lnTo>
                  <a:lnTo>
                    <a:pt x="140" y="86"/>
                  </a:lnTo>
                  <a:lnTo>
                    <a:pt x="147" y="86"/>
                  </a:lnTo>
                  <a:lnTo>
                    <a:pt x="145" y="105"/>
                  </a:lnTo>
                  <a:lnTo>
                    <a:pt x="148" y="125"/>
                  </a:lnTo>
                  <a:lnTo>
                    <a:pt x="150" y="143"/>
                  </a:lnTo>
                  <a:lnTo>
                    <a:pt x="148" y="163"/>
                  </a:lnTo>
                  <a:lnTo>
                    <a:pt x="144" y="171"/>
                  </a:lnTo>
                  <a:lnTo>
                    <a:pt x="132" y="161"/>
                  </a:lnTo>
                  <a:lnTo>
                    <a:pt x="119" y="150"/>
                  </a:lnTo>
                  <a:lnTo>
                    <a:pt x="106" y="140"/>
                  </a:lnTo>
                  <a:lnTo>
                    <a:pt x="94" y="131"/>
                  </a:lnTo>
                  <a:lnTo>
                    <a:pt x="80" y="121"/>
                  </a:lnTo>
                  <a:lnTo>
                    <a:pt x="66" y="113"/>
                  </a:lnTo>
                  <a:lnTo>
                    <a:pt x="53" y="104"/>
                  </a:lnTo>
                  <a:lnTo>
                    <a:pt x="39" y="96"/>
                  </a:lnTo>
                  <a:lnTo>
                    <a:pt x="41" y="95"/>
                  </a:lnTo>
                  <a:lnTo>
                    <a:pt x="42" y="94"/>
                  </a:lnTo>
                  <a:lnTo>
                    <a:pt x="44" y="94"/>
                  </a:lnTo>
                  <a:lnTo>
                    <a:pt x="45" y="91"/>
                  </a:lnTo>
                  <a:lnTo>
                    <a:pt x="39" y="84"/>
                  </a:lnTo>
                  <a:lnTo>
                    <a:pt x="32" y="76"/>
                  </a:lnTo>
                  <a:lnTo>
                    <a:pt x="27" y="68"/>
                  </a:lnTo>
                  <a:lnTo>
                    <a:pt x="20" y="61"/>
                  </a:lnTo>
                  <a:lnTo>
                    <a:pt x="24" y="63"/>
                  </a:lnTo>
                  <a:lnTo>
                    <a:pt x="27" y="60"/>
                  </a:lnTo>
                  <a:lnTo>
                    <a:pt x="29" y="57"/>
                  </a:lnTo>
                  <a:lnTo>
                    <a:pt x="31" y="55"/>
                  </a:lnTo>
                  <a:lnTo>
                    <a:pt x="23" y="51"/>
                  </a:lnTo>
                  <a:lnTo>
                    <a:pt x="15" y="45"/>
                  </a:lnTo>
                  <a:lnTo>
                    <a:pt x="7" y="38"/>
                  </a:lnTo>
                  <a:lnTo>
                    <a:pt x="1" y="30"/>
                  </a:lnTo>
                  <a:lnTo>
                    <a:pt x="0" y="25"/>
                  </a:lnTo>
                  <a:lnTo>
                    <a:pt x="1" y="18"/>
                  </a:lnTo>
                  <a:lnTo>
                    <a:pt x="4" y="13"/>
                  </a:lnTo>
                  <a:lnTo>
                    <a:pt x="8" y="11"/>
                  </a:lnTo>
                  <a:lnTo>
                    <a:pt x="13" y="14"/>
                  </a:lnTo>
                  <a:lnTo>
                    <a:pt x="19" y="18"/>
                  </a:lnTo>
                  <a:lnTo>
                    <a:pt x="24" y="18"/>
                  </a:lnTo>
                  <a:lnTo>
                    <a:pt x="30" y="15"/>
                  </a:lnTo>
                  <a:lnTo>
                    <a:pt x="29" y="13"/>
                  </a:lnTo>
                  <a:lnTo>
                    <a:pt x="28" y="11"/>
                  </a:lnTo>
                  <a:lnTo>
                    <a:pt x="28" y="10"/>
                  </a:lnTo>
                  <a:lnTo>
                    <a:pt x="27" y="8"/>
                  </a:lnTo>
                  <a:lnTo>
                    <a:pt x="30" y="6"/>
                  </a:lnTo>
                  <a:lnTo>
                    <a:pt x="34" y="4"/>
                  </a:lnTo>
                  <a:lnTo>
                    <a:pt x="37" y="3"/>
                  </a:lnTo>
                  <a:lnTo>
                    <a:pt x="42" y="0"/>
                  </a:lnTo>
                  <a:lnTo>
                    <a:pt x="43" y="4"/>
                  </a:lnTo>
                  <a:lnTo>
                    <a:pt x="46" y="13"/>
                  </a:lnTo>
                  <a:lnTo>
                    <a:pt x="51" y="25"/>
                  </a:lnTo>
                  <a:lnTo>
                    <a:pt x="58" y="40"/>
                  </a:lnTo>
                  <a:lnTo>
                    <a:pt x="67" y="55"/>
                  </a:lnTo>
                  <a:lnTo>
                    <a:pt x="77" y="67"/>
                  </a:lnTo>
                  <a:lnTo>
                    <a:pt x="89" y="76"/>
                  </a:lnTo>
                  <a:lnTo>
                    <a:pt x="103" y="81"/>
                  </a:lnTo>
                  <a:lnTo>
                    <a:pt x="103" y="8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4" name="Freeform 36"/>
            <p:cNvSpPr>
              <a:spLocks/>
            </p:cNvSpPr>
            <p:nvPr/>
          </p:nvSpPr>
          <p:spPr bwMode="auto">
            <a:xfrm>
              <a:off x="4945" y="1522"/>
              <a:ext cx="21" cy="20"/>
            </a:xfrm>
            <a:custGeom>
              <a:avLst/>
              <a:gdLst/>
              <a:ahLst/>
              <a:cxnLst>
                <a:cxn ang="0">
                  <a:pos x="42" y="30"/>
                </a:cxn>
                <a:cxn ang="0">
                  <a:pos x="36" y="33"/>
                </a:cxn>
                <a:cxn ang="0">
                  <a:pos x="30" y="36"/>
                </a:cxn>
                <a:cxn ang="0">
                  <a:pos x="23" y="38"/>
                </a:cxn>
                <a:cxn ang="0">
                  <a:pos x="17" y="39"/>
                </a:cxn>
                <a:cxn ang="0">
                  <a:pos x="14" y="33"/>
                </a:cxn>
                <a:cxn ang="0">
                  <a:pos x="11" y="29"/>
                </a:cxn>
                <a:cxn ang="0">
                  <a:pos x="6" y="27"/>
                </a:cxn>
                <a:cxn ang="0">
                  <a:pos x="0" y="23"/>
                </a:cxn>
                <a:cxn ang="0">
                  <a:pos x="27" y="0"/>
                </a:cxn>
                <a:cxn ang="0">
                  <a:pos x="29" y="8"/>
                </a:cxn>
                <a:cxn ang="0">
                  <a:pos x="32" y="16"/>
                </a:cxn>
                <a:cxn ang="0">
                  <a:pos x="36" y="23"/>
                </a:cxn>
                <a:cxn ang="0">
                  <a:pos x="42" y="30"/>
                </a:cxn>
              </a:cxnLst>
              <a:rect l="0" t="0" r="r" b="b"/>
              <a:pathLst>
                <a:path w="42" h="39">
                  <a:moveTo>
                    <a:pt x="42" y="30"/>
                  </a:moveTo>
                  <a:lnTo>
                    <a:pt x="36" y="33"/>
                  </a:lnTo>
                  <a:lnTo>
                    <a:pt x="30" y="36"/>
                  </a:lnTo>
                  <a:lnTo>
                    <a:pt x="23" y="38"/>
                  </a:lnTo>
                  <a:lnTo>
                    <a:pt x="17" y="39"/>
                  </a:lnTo>
                  <a:lnTo>
                    <a:pt x="14" y="33"/>
                  </a:lnTo>
                  <a:lnTo>
                    <a:pt x="11" y="29"/>
                  </a:lnTo>
                  <a:lnTo>
                    <a:pt x="6" y="27"/>
                  </a:lnTo>
                  <a:lnTo>
                    <a:pt x="0" y="23"/>
                  </a:lnTo>
                  <a:lnTo>
                    <a:pt x="27" y="0"/>
                  </a:lnTo>
                  <a:lnTo>
                    <a:pt x="29" y="8"/>
                  </a:lnTo>
                  <a:lnTo>
                    <a:pt x="32" y="16"/>
                  </a:lnTo>
                  <a:lnTo>
                    <a:pt x="36" y="23"/>
                  </a:lnTo>
                  <a:lnTo>
                    <a:pt x="42" y="3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5" name="Freeform 37"/>
            <p:cNvSpPr>
              <a:spLocks/>
            </p:cNvSpPr>
            <p:nvPr/>
          </p:nvSpPr>
          <p:spPr bwMode="auto">
            <a:xfrm>
              <a:off x="4994" y="1556"/>
              <a:ext cx="20" cy="7"/>
            </a:xfrm>
            <a:custGeom>
              <a:avLst/>
              <a:gdLst/>
              <a:ahLst/>
              <a:cxnLst>
                <a:cxn ang="0">
                  <a:pos x="41" y="0"/>
                </a:cxn>
                <a:cxn ang="0">
                  <a:pos x="36" y="3"/>
                </a:cxn>
                <a:cxn ang="0">
                  <a:pos x="31" y="6"/>
                </a:cxn>
                <a:cxn ang="0">
                  <a:pos x="28" y="8"/>
                </a:cxn>
                <a:cxn ang="0">
                  <a:pos x="23" y="10"/>
                </a:cxn>
                <a:cxn ang="0">
                  <a:pos x="19" y="12"/>
                </a:cxn>
                <a:cxn ang="0">
                  <a:pos x="13" y="14"/>
                </a:cxn>
                <a:cxn ang="0">
                  <a:pos x="8" y="14"/>
                </a:cxn>
                <a:cxn ang="0">
                  <a:pos x="3" y="14"/>
                </a:cxn>
                <a:cxn ang="0">
                  <a:pos x="4" y="12"/>
                </a:cxn>
                <a:cxn ang="0">
                  <a:pos x="4" y="10"/>
                </a:cxn>
                <a:cxn ang="0">
                  <a:pos x="2" y="10"/>
                </a:cxn>
                <a:cxn ang="0">
                  <a:pos x="0" y="9"/>
                </a:cxn>
                <a:cxn ang="0">
                  <a:pos x="5" y="7"/>
                </a:cxn>
                <a:cxn ang="0">
                  <a:pos x="10" y="5"/>
                </a:cxn>
                <a:cxn ang="0">
                  <a:pos x="14" y="3"/>
                </a:cxn>
                <a:cxn ang="0">
                  <a:pos x="20" y="2"/>
                </a:cxn>
                <a:cxn ang="0">
                  <a:pos x="25" y="1"/>
                </a:cxn>
                <a:cxn ang="0">
                  <a:pos x="30" y="0"/>
                </a:cxn>
                <a:cxn ang="0">
                  <a:pos x="35" y="0"/>
                </a:cxn>
                <a:cxn ang="0">
                  <a:pos x="41" y="0"/>
                </a:cxn>
              </a:cxnLst>
              <a:rect l="0" t="0" r="r" b="b"/>
              <a:pathLst>
                <a:path w="41" h="14">
                  <a:moveTo>
                    <a:pt x="41" y="0"/>
                  </a:moveTo>
                  <a:lnTo>
                    <a:pt x="36" y="3"/>
                  </a:lnTo>
                  <a:lnTo>
                    <a:pt x="31" y="6"/>
                  </a:lnTo>
                  <a:lnTo>
                    <a:pt x="28" y="8"/>
                  </a:lnTo>
                  <a:lnTo>
                    <a:pt x="23" y="10"/>
                  </a:lnTo>
                  <a:lnTo>
                    <a:pt x="19" y="12"/>
                  </a:lnTo>
                  <a:lnTo>
                    <a:pt x="13" y="14"/>
                  </a:lnTo>
                  <a:lnTo>
                    <a:pt x="8" y="14"/>
                  </a:lnTo>
                  <a:lnTo>
                    <a:pt x="3" y="14"/>
                  </a:lnTo>
                  <a:lnTo>
                    <a:pt x="4" y="12"/>
                  </a:lnTo>
                  <a:lnTo>
                    <a:pt x="4" y="10"/>
                  </a:lnTo>
                  <a:lnTo>
                    <a:pt x="2" y="10"/>
                  </a:lnTo>
                  <a:lnTo>
                    <a:pt x="0" y="9"/>
                  </a:lnTo>
                  <a:lnTo>
                    <a:pt x="5" y="7"/>
                  </a:lnTo>
                  <a:lnTo>
                    <a:pt x="10" y="5"/>
                  </a:lnTo>
                  <a:lnTo>
                    <a:pt x="14" y="3"/>
                  </a:lnTo>
                  <a:lnTo>
                    <a:pt x="20" y="2"/>
                  </a:lnTo>
                  <a:lnTo>
                    <a:pt x="25" y="1"/>
                  </a:lnTo>
                  <a:lnTo>
                    <a:pt x="30" y="0"/>
                  </a:lnTo>
                  <a:lnTo>
                    <a:pt x="35" y="0"/>
                  </a:lnTo>
                  <a:lnTo>
                    <a:pt x="41"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6" name="Freeform 38"/>
            <p:cNvSpPr>
              <a:spLocks/>
            </p:cNvSpPr>
            <p:nvPr/>
          </p:nvSpPr>
          <p:spPr bwMode="auto">
            <a:xfrm>
              <a:off x="5018" y="1592"/>
              <a:ext cx="24" cy="34"/>
            </a:xfrm>
            <a:custGeom>
              <a:avLst/>
              <a:gdLst/>
              <a:ahLst/>
              <a:cxnLst>
                <a:cxn ang="0">
                  <a:pos x="44" y="43"/>
                </a:cxn>
                <a:cxn ang="0">
                  <a:pos x="44" y="50"/>
                </a:cxn>
                <a:cxn ang="0">
                  <a:pos x="46" y="56"/>
                </a:cxn>
                <a:cxn ang="0">
                  <a:pos x="47" y="62"/>
                </a:cxn>
                <a:cxn ang="0">
                  <a:pos x="45" y="68"/>
                </a:cxn>
                <a:cxn ang="0">
                  <a:pos x="7" y="62"/>
                </a:cxn>
                <a:cxn ang="0">
                  <a:pos x="9" y="46"/>
                </a:cxn>
                <a:cxn ang="0">
                  <a:pos x="8" y="29"/>
                </a:cxn>
                <a:cxn ang="0">
                  <a:pos x="4" y="15"/>
                </a:cxn>
                <a:cxn ang="0">
                  <a:pos x="0" y="0"/>
                </a:cxn>
                <a:cxn ang="0">
                  <a:pos x="6" y="5"/>
                </a:cxn>
                <a:cxn ang="0">
                  <a:pos x="11" y="11"/>
                </a:cxn>
                <a:cxn ang="0">
                  <a:pos x="17" y="16"/>
                </a:cxn>
                <a:cxn ang="0">
                  <a:pos x="24" y="20"/>
                </a:cxn>
                <a:cxn ang="0">
                  <a:pos x="30" y="26"/>
                </a:cxn>
                <a:cxn ang="0">
                  <a:pos x="34" y="31"/>
                </a:cxn>
                <a:cxn ang="0">
                  <a:pos x="40" y="36"/>
                </a:cxn>
                <a:cxn ang="0">
                  <a:pos x="44" y="43"/>
                </a:cxn>
              </a:cxnLst>
              <a:rect l="0" t="0" r="r" b="b"/>
              <a:pathLst>
                <a:path w="47" h="68">
                  <a:moveTo>
                    <a:pt x="44" y="43"/>
                  </a:moveTo>
                  <a:lnTo>
                    <a:pt x="44" y="50"/>
                  </a:lnTo>
                  <a:lnTo>
                    <a:pt x="46" y="56"/>
                  </a:lnTo>
                  <a:lnTo>
                    <a:pt x="47" y="62"/>
                  </a:lnTo>
                  <a:lnTo>
                    <a:pt x="45" y="68"/>
                  </a:lnTo>
                  <a:lnTo>
                    <a:pt x="7" y="62"/>
                  </a:lnTo>
                  <a:lnTo>
                    <a:pt x="9" y="46"/>
                  </a:lnTo>
                  <a:lnTo>
                    <a:pt x="8" y="29"/>
                  </a:lnTo>
                  <a:lnTo>
                    <a:pt x="4" y="15"/>
                  </a:lnTo>
                  <a:lnTo>
                    <a:pt x="0" y="0"/>
                  </a:lnTo>
                  <a:lnTo>
                    <a:pt x="6" y="5"/>
                  </a:lnTo>
                  <a:lnTo>
                    <a:pt x="11" y="11"/>
                  </a:lnTo>
                  <a:lnTo>
                    <a:pt x="17" y="16"/>
                  </a:lnTo>
                  <a:lnTo>
                    <a:pt x="24" y="20"/>
                  </a:lnTo>
                  <a:lnTo>
                    <a:pt x="30" y="26"/>
                  </a:lnTo>
                  <a:lnTo>
                    <a:pt x="34" y="31"/>
                  </a:lnTo>
                  <a:lnTo>
                    <a:pt x="40" y="36"/>
                  </a:lnTo>
                  <a:lnTo>
                    <a:pt x="44" y="4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7" name="Freeform 39"/>
            <p:cNvSpPr>
              <a:spLocks/>
            </p:cNvSpPr>
            <p:nvPr/>
          </p:nvSpPr>
          <p:spPr bwMode="auto">
            <a:xfrm>
              <a:off x="4953" y="1599"/>
              <a:ext cx="40" cy="49"/>
            </a:xfrm>
            <a:custGeom>
              <a:avLst/>
              <a:gdLst/>
              <a:ahLst/>
              <a:cxnLst>
                <a:cxn ang="0">
                  <a:pos x="81" y="57"/>
                </a:cxn>
                <a:cxn ang="0">
                  <a:pos x="71" y="64"/>
                </a:cxn>
                <a:cxn ang="0">
                  <a:pos x="59" y="74"/>
                </a:cxn>
                <a:cxn ang="0">
                  <a:pos x="51" y="85"/>
                </a:cxn>
                <a:cxn ang="0">
                  <a:pos x="48" y="98"/>
                </a:cxn>
                <a:cxn ang="0">
                  <a:pos x="41" y="91"/>
                </a:cxn>
                <a:cxn ang="0">
                  <a:pos x="34" y="83"/>
                </a:cxn>
                <a:cxn ang="0">
                  <a:pos x="27" y="75"/>
                </a:cxn>
                <a:cxn ang="0">
                  <a:pos x="22" y="66"/>
                </a:cxn>
                <a:cxn ang="0">
                  <a:pos x="17" y="58"/>
                </a:cxn>
                <a:cxn ang="0">
                  <a:pos x="12" y="49"/>
                </a:cxn>
                <a:cxn ang="0">
                  <a:pos x="7" y="39"/>
                </a:cxn>
                <a:cxn ang="0">
                  <a:pos x="3" y="30"/>
                </a:cxn>
                <a:cxn ang="0">
                  <a:pos x="0" y="23"/>
                </a:cxn>
                <a:cxn ang="0">
                  <a:pos x="0" y="15"/>
                </a:cxn>
                <a:cxn ang="0">
                  <a:pos x="0" y="7"/>
                </a:cxn>
                <a:cxn ang="0">
                  <a:pos x="5" y="0"/>
                </a:cxn>
                <a:cxn ang="0">
                  <a:pos x="13" y="8"/>
                </a:cxn>
                <a:cxn ang="0">
                  <a:pos x="22" y="16"/>
                </a:cxn>
                <a:cxn ang="0">
                  <a:pos x="32" y="23"/>
                </a:cxn>
                <a:cxn ang="0">
                  <a:pos x="42" y="30"/>
                </a:cxn>
                <a:cxn ang="0">
                  <a:pos x="52" y="36"/>
                </a:cxn>
                <a:cxn ang="0">
                  <a:pos x="61" y="43"/>
                </a:cxn>
                <a:cxn ang="0">
                  <a:pos x="72" y="50"/>
                </a:cxn>
                <a:cxn ang="0">
                  <a:pos x="81" y="57"/>
                </a:cxn>
              </a:cxnLst>
              <a:rect l="0" t="0" r="r" b="b"/>
              <a:pathLst>
                <a:path w="81" h="98">
                  <a:moveTo>
                    <a:pt x="81" y="57"/>
                  </a:moveTo>
                  <a:lnTo>
                    <a:pt x="71" y="64"/>
                  </a:lnTo>
                  <a:lnTo>
                    <a:pt x="59" y="74"/>
                  </a:lnTo>
                  <a:lnTo>
                    <a:pt x="51" y="85"/>
                  </a:lnTo>
                  <a:lnTo>
                    <a:pt x="48" y="98"/>
                  </a:lnTo>
                  <a:lnTo>
                    <a:pt x="41" y="91"/>
                  </a:lnTo>
                  <a:lnTo>
                    <a:pt x="34" y="83"/>
                  </a:lnTo>
                  <a:lnTo>
                    <a:pt x="27" y="75"/>
                  </a:lnTo>
                  <a:lnTo>
                    <a:pt x="22" y="66"/>
                  </a:lnTo>
                  <a:lnTo>
                    <a:pt x="17" y="58"/>
                  </a:lnTo>
                  <a:lnTo>
                    <a:pt x="12" y="49"/>
                  </a:lnTo>
                  <a:lnTo>
                    <a:pt x="7" y="39"/>
                  </a:lnTo>
                  <a:lnTo>
                    <a:pt x="3" y="30"/>
                  </a:lnTo>
                  <a:lnTo>
                    <a:pt x="0" y="23"/>
                  </a:lnTo>
                  <a:lnTo>
                    <a:pt x="0" y="15"/>
                  </a:lnTo>
                  <a:lnTo>
                    <a:pt x="0" y="7"/>
                  </a:lnTo>
                  <a:lnTo>
                    <a:pt x="5" y="0"/>
                  </a:lnTo>
                  <a:lnTo>
                    <a:pt x="13" y="8"/>
                  </a:lnTo>
                  <a:lnTo>
                    <a:pt x="22" y="16"/>
                  </a:lnTo>
                  <a:lnTo>
                    <a:pt x="32" y="23"/>
                  </a:lnTo>
                  <a:lnTo>
                    <a:pt x="42" y="30"/>
                  </a:lnTo>
                  <a:lnTo>
                    <a:pt x="52" y="36"/>
                  </a:lnTo>
                  <a:lnTo>
                    <a:pt x="61" y="43"/>
                  </a:lnTo>
                  <a:lnTo>
                    <a:pt x="72" y="50"/>
                  </a:lnTo>
                  <a:lnTo>
                    <a:pt x="81" y="5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8" name="Freeform 40"/>
            <p:cNvSpPr>
              <a:spLocks/>
            </p:cNvSpPr>
            <p:nvPr/>
          </p:nvSpPr>
          <p:spPr bwMode="auto">
            <a:xfrm>
              <a:off x="4836" y="1604"/>
              <a:ext cx="271" cy="242"/>
            </a:xfrm>
            <a:custGeom>
              <a:avLst/>
              <a:gdLst/>
              <a:ahLst/>
              <a:cxnLst>
                <a:cxn ang="0">
                  <a:pos x="275" y="101"/>
                </a:cxn>
                <a:cxn ang="0">
                  <a:pos x="296" y="92"/>
                </a:cxn>
                <a:cxn ang="0">
                  <a:pos x="314" y="63"/>
                </a:cxn>
                <a:cxn ang="0">
                  <a:pos x="336" y="65"/>
                </a:cxn>
                <a:cxn ang="0">
                  <a:pos x="357" y="86"/>
                </a:cxn>
                <a:cxn ang="0">
                  <a:pos x="381" y="120"/>
                </a:cxn>
                <a:cxn ang="0">
                  <a:pos x="405" y="175"/>
                </a:cxn>
                <a:cxn ang="0">
                  <a:pos x="432" y="230"/>
                </a:cxn>
                <a:cxn ang="0">
                  <a:pos x="444" y="245"/>
                </a:cxn>
                <a:cxn ang="0">
                  <a:pos x="440" y="224"/>
                </a:cxn>
                <a:cxn ang="0">
                  <a:pos x="421" y="174"/>
                </a:cxn>
                <a:cxn ang="0">
                  <a:pos x="401" y="123"/>
                </a:cxn>
                <a:cxn ang="0">
                  <a:pos x="380" y="90"/>
                </a:cxn>
                <a:cxn ang="0">
                  <a:pos x="366" y="67"/>
                </a:cxn>
                <a:cxn ang="0">
                  <a:pos x="371" y="52"/>
                </a:cxn>
                <a:cxn ang="0">
                  <a:pos x="388" y="54"/>
                </a:cxn>
                <a:cxn ang="0">
                  <a:pos x="406" y="60"/>
                </a:cxn>
                <a:cxn ang="0">
                  <a:pos x="425" y="49"/>
                </a:cxn>
                <a:cxn ang="0">
                  <a:pos x="423" y="3"/>
                </a:cxn>
                <a:cxn ang="0">
                  <a:pos x="455" y="17"/>
                </a:cxn>
                <a:cxn ang="0">
                  <a:pos x="491" y="27"/>
                </a:cxn>
                <a:cxn ang="0">
                  <a:pos x="516" y="48"/>
                </a:cxn>
                <a:cxn ang="0">
                  <a:pos x="517" y="98"/>
                </a:cxn>
                <a:cxn ang="0">
                  <a:pos x="486" y="93"/>
                </a:cxn>
                <a:cxn ang="0">
                  <a:pos x="451" y="96"/>
                </a:cxn>
                <a:cxn ang="0">
                  <a:pos x="431" y="118"/>
                </a:cxn>
                <a:cxn ang="0">
                  <a:pos x="441" y="161"/>
                </a:cxn>
                <a:cxn ang="0">
                  <a:pos x="455" y="167"/>
                </a:cxn>
                <a:cxn ang="0">
                  <a:pos x="474" y="161"/>
                </a:cxn>
                <a:cxn ang="0">
                  <a:pos x="495" y="154"/>
                </a:cxn>
                <a:cxn ang="0">
                  <a:pos x="517" y="152"/>
                </a:cxn>
                <a:cxn ang="0">
                  <a:pos x="527" y="333"/>
                </a:cxn>
                <a:cxn ang="0">
                  <a:pos x="502" y="404"/>
                </a:cxn>
                <a:cxn ang="0">
                  <a:pos x="444" y="427"/>
                </a:cxn>
                <a:cxn ang="0">
                  <a:pos x="388" y="452"/>
                </a:cxn>
                <a:cxn ang="0">
                  <a:pos x="367" y="451"/>
                </a:cxn>
                <a:cxn ang="0">
                  <a:pos x="337" y="442"/>
                </a:cxn>
                <a:cxn ang="0">
                  <a:pos x="302" y="445"/>
                </a:cxn>
                <a:cxn ang="0">
                  <a:pos x="269" y="435"/>
                </a:cxn>
                <a:cxn ang="0">
                  <a:pos x="245" y="372"/>
                </a:cxn>
                <a:cxn ang="0">
                  <a:pos x="207" y="315"/>
                </a:cxn>
                <a:cxn ang="0">
                  <a:pos x="181" y="259"/>
                </a:cxn>
                <a:cxn ang="0">
                  <a:pos x="167" y="194"/>
                </a:cxn>
                <a:cxn ang="0">
                  <a:pos x="160" y="199"/>
                </a:cxn>
                <a:cxn ang="0">
                  <a:pos x="158" y="268"/>
                </a:cxn>
                <a:cxn ang="0">
                  <a:pos x="138" y="331"/>
                </a:cxn>
                <a:cxn ang="0">
                  <a:pos x="126" y="322"/>
                </a:cxn>
                <a:cxn ang="0">
                  <a:pos x="131" y="350"/>
                </a:cxn>
                <a:cxn ang="0">
                  <a:pos x="153" y="373"/>
                </a:cxn>
                <a:cxn ang="0">
                  <a:pos x="141" y="406"/>
                </a:cxn>
                <a:cxn ang="0">
                  <a:pos x="121" y="439"/>
                </a:cxn>
                <a:cxn ang="0">
                  <a:pos x="103" y="472"/>
                </a:cxn>
                <a:cxn ang="0">
                  <a:pos x="68" y="458"/>
                </a:cxn>
                <a:cxn ang="0">
                  <a:pos x="18" y="420"/>
                </a:cxn>
                <a:cxn ang="0">
                  <a:pos x="0" y="367"/>
                </a:cxn>
                <a:cxn ang="0">
                  <a:pos x="25" y="255"/>
                </a:cxn>
                <a:cxn ang="0">
                  <a:pos x="57" y="147"/>
                </a:cxn>
                <a:cxn ang="0">
                  <a:pos x="108" y="69"/>
                </a:cxn>
                <a:cxn ang="0">
                  <a:pos x="154" y="38"/>
                </a:cxn>
                <a:cxn ang="0">
                  <a:pos x="200" y="10"/>
                </a:cxn>
                <a:cxn ang="0">
                  <a:pos x="222" y="25"/>
                </a:cxn>
                <a:cxn ang="0">
                  <a:pos x="239" y="61"/>
                </a:cxn>
                <a:cxn ang="0">
                  <a:pos x="265" y="91"/>
                </a:cxn>
              </a:cxnLst>
              <a:rect l="0" t="0" r="r" b="b"/>
              <a:pathLst>
                <a:path w="541" h="483">
                  <a:moveTo>
                    <a:pt x="265" y="91"/>
                  </a:moveTo>
                  <a:lnTo>
                    <a:pt x="269" y="96"/>
                  </a:lnTo>
                  <a:lnTo>
                    <a:pt x="275" y="101"/>
                  </a:lnTo>
                  <a:lnTo>
                    <a:pt x="282" y="103"/>
                  </a:lnTo>
                  <a:lnTo>
                    <a:pt x="290" y="101"/>
                  </a:lnTo>
                  <a:lnTo>
                    <a:pt x="296" y="92"/>
                  </a:lnTo>
                  <a:lnTo>
                    <a:pt x="300" y="82"/>
                  </a:lnTo>
                  <a:lnTo>
                    <a:pt x="306" y="71"/>
                  </a:lnTo>
                  <a:lnTo>
                    <a:pt x="314" y="63"/>
                  </a:lnTo>
                  <a:lnTo>
                    <a:pt x="322" y="57"/>
                  </a:lnTo>
                  <a:lnTo>
                    <a:pt x="329" y="60"/>
                  </a:lnTo>
                  <a:lnTo>
                    <a:pt x="336" y="65"/>
                  </a:lnTo>
                  <a:lnTo>
                    <a:pt x="343" y="71"/>
                  </a:lnTo>
                  <a:lnTo>
                    <a:pt x="350" y="79"/>
                  </a:lnTo>
                  <a:lnTo>
                    <a:pt x="357" y="86"/>
                  </a:lnTo>
                  <a:lnTo>
                    <a:pt x="364" y="94"/>
                  </a:lnTo>
                  <a:lnTo>
                    <a:pt x="371" y="102"/>
                  </a:lnTo>
                  <a:lnTo>
                    <a:pt x="381" y="120"/>
                  </a:lnTo>
                  <a:lnTo>
                    <a:pt x="389" y="138"/>
                  </a:lnTo>
                  <a:lnTo>
                    <a:pt x="397" y="156"/>
                  </a:lnTo>
                  <a:lnTo>
                    <a:pt x="405" y="175"/>
                  </a:lnTo>
                  <a:lnTo>
                    <a:pt x="413" y="194"/>
                  </a:lnTo>
                  <a:lnTo>
                    <a:pt x="421" y="212"/>
                  </a:lnTo>
                  <a:lnTo>
                    <a:pt x="432" y="230"/>
                  </a:lnTo>
                  <a:lnTo>
                    <a:pt x="442" y="247"/>
                  </a:lnTo>
                  <a:lnTo>
                    <a:pt x="443" y="246"/>
                  </a:lnTo>
                  <a:lnTo>
                    <a:pt x="444" y="245"/>
                  </a:lnTo>
                  <a:lnTo>
                    <a:pt x="446" y="243"/>
                  </a:lnTo>
                  <a:lnTo>
                    <a:pt x="447" y="240"/>
                  </a:lnTo>
                  <a:lnTo>
                    <a:pt x="440" y="224"/>
                  </a:lnTo>
                  <a:lnTo>
                    <a:pt x="433" y="207"/>
                  </a:lnTo>
                  <a:lnTo>
                    <a:pt x="427" y="191"/>
                  </a:lnTo>
                  <a:lnTo>
                    <a:pt x="421" y="174"/>
                  </a:lnTo>
                  <a:lnTo>
                    <a:pt x="416" y="156"/>
                  </a:lnTo>
                  <a:lnTo>
                    <a:pt x="409" y="140"/>
                  </a:lnTo>
                  <a:lnTo>
                    <a:pt x="401" y="123"/>
                  </a:lnTo>
                  <a:lnTo>
                    <a:pt x="390" y="108"/>
                  </a:lnTo>
                  <a:lnTo>
                    <a:pt x="386" y="98"/>
                  </a:lnTo>
                  <a:lnTo>
                    <a:pt x="380" y="90"/>
                  </a:lnTo>
                  <a:lnTo>
                    <a:pt x="373" y="82"/>
                  </a:lnTo>
                  <a:lnTo>
                    <a:pt x="366" y="72"/>
                  </a:lnTo>
                  <a:lnTo>
                    <a:pt x="366" y="67"/>
                  </a:lnTo>
                  <a:lnTo>
                    <a:pt x="367" y="62"/>
                  </a:lnTo>
                  <a:lnTo>
                    <a:pt x="368" y="56"/>
                  </a:lnTo>
                  <a:lnTo>
                    <a:pt x="371" y="52"/>
                  </a:lnTo>
                  <a:lnTo>
                    <a:pt x="376" y="52"/>
                  </a:lnTo>
                  <a:lnTo>
                    <a:pt x="382" y="53"/>
                  </a:lnTo>
                  <a:lnTo>
                    <a:pt x="388" y="54"/>
                  </a:lnTo>
                  <a:lnTo>
                    <a:pt x="395" y="55"/>
                  </a:lnTo>
                  <a:lnTo>
                    <a:pt x="401" y="57"/>
                  </a:lnTo>
                  <a:lnTo>
                    <a:pt x="406" y="60"/>
                  </a:lnTo>
                  <a:lnTo>
                    <a:pt x="412" y="61"/>
                  </a:lnTo>
                  <a:lnTo>
                    <a:pt x="418" y="63"/>
                  </a:lnTo>
                  <a:lnTo>
                    <a:pt x="425" y="49"/>
                  </a:lnTo>
                  <a:lnTo>
                    <a:pt x="427" y="34"/>
                  </a:lnTo>
                  <a:lnTo>
                    <a:pt x="427" y="18"/>
                  </a:lnTo>
                  <a:lnTo>
                    <a:pt x="423" y="3"/>
                  </a:lnTo>
                  <a:lnTo>
                    <a:pt x="433" y="8"/>
                  </a:lnTo>
                  <a:lnTo>
                    <a:pt x="444" y="12"/>
                  </a:lnTo>
                  <a:lnTo>
                    <a:pt x="455" y="17"/>
                  </a:lnTo>
                  <a:lnTo>
                    <a:pt x="466" y="22"/>
                  </a:lnTo>
                  <a:lnTo>
                    <a:pt x="478" y="25"/>
                  </a:lnTo>
                  <a:lnTo>
                    <a:pt x="491" y="27"/>
                  </a:lnTo>
                  <a:lnTo>
                    <a:pt x="502" y="30"/>
                  </a:lnTo>
                  <a:lnTo>
                    <a:pt x="515" y="31"/>
                  </a:lnTo>
                  <a:lnTo>
                    <a:pt x="516" y="48"/>
                  </a:lnTo>
                  <a:lnTo>
                    <a:pt x="516" y="64"/>
                  </a:lnTo>
                  <a:lnTo>
                    <a:pt x="517" y="80"/>
                  </a:lnTo>
                  <a:lnTo>
                    <a:pt x="517" y="98"/>
                  </a:lnTo>
                  <a:lnTo>
                    <a:pt x="508" y="95"/>
                  </a:lnTo>
                  <a:lnTo>
                    <a:pt x="496" y="94"/>
                  </a:lnTo>
                  <a:lnTo>
                    <a:pt x="486" y="93"/>
                  </a:lnTo>
                  <a:lnTo>
                    <a:pt x="474" y="93"/>
                  </a:lnTo>
                  <a:lnTo>
                    <a:pt x="463" y="95"/>
                  </a:lnTo>
                  <a:lnTo>
                    <a:pt x="451" y="96"/>
                  </a:lnTo>
                  <a:lnTo>
                    <a:pt x="441" y="100"/>
                  </a:lnTo>
                  <a:lnTo>
                    <a:pt x="432" y="103"/>
                  </a:lnTo>
                  <a:lnTo>
                    <a:pt x="431" y="118"/>
                  </a:lnTo>
                  <a:lnTo>
                    <a:pt x="434" y="132"/>
                  </a:lnTo>
                  <a:lnTo>
                    <a:pt x="439" y="146"/>
                  </a:lnTo>
                  <a:lnTo>
                    <a:pt x="441" y="161"/>
                  </a:lnTo>
                  <a:lnTo>
                    <a:pt x="444" y="166"/>
                  </a:lnTo>
                  <a:lnTo>
                    <a:pt x="449" y="167"/>
                  </a:lnTo>
                  <a:lnTo>
                    <a:pt x="455" y="167"/>
                  </a:lnTo>
                  <a:lnTo>
                    <a:pt x="461" y="166"/>
                  </a:lnTo>
                  <a:lnTo>
                    <a:pt x="467" y="163"/>
                  </a:lnTo>
                  <a:lnTo>
                    <a:pt x="474" y="161"/>
                  </a:lnTo>
                  <a:lnTo>
                    <a:pt x="481" y="159"/>
                  </a:lnTo>
                  <a:lnTo>
                    <a:pt x="488" y="156"/>
                  </a:lnTo>
                  <a:lnTo>
                    <a:pt x="495" y="154"/>
                  </a:lnTo>
                  <a:lnTo>
                    <a:pt x="502" y="153"/>
                  </a:lnTo>
                  <a:lnTo>
                    <a:pt x="510" y="152"/>
                  </a:lnTo>
                  <a:lnTo>
                    <a:pt x="517" y="152"/>
                  </a:lnTo>
                  <a:lnTo>
                    <a:pt x="519" y="212"/>
                  </a:lnTo>
                  <a:lnTo>
                    <a:pt x="522" y="272"/>
                  </a:lnTo>
                  <a:lnTo>
                    <a:pt x="527" y="333"/>
                  </a:lnTo>
                  <a:lnTo>
                    <a:pt x="541" y="392"/>
                  </a:lnTo>
                  <a:lnTo>
                    <a:pt x="522" y="398"/>
                  </a:lnTo>
                  <a:lnTo>
                    <a:pt x="502" y="404"/>
                  </a:lnTo>
                  <a:lnTo>
                    <a:pt x="482" y="411"/>
                  </a:lnTo>
                  <a:lnTo>
                    <a:pt x="463" y="419"/>
                  </a:lnTo>
                  <a:lnTo>
                    <a:pt x="444" y="427"/>
                  </a:lnTo>
                  <a:lnTo>
                    <a:pt x="426" y="435"/>
                  </a:lnTo>
                  <a:lnTo>
                    <a:pt x="406" y="443"/>
                  </a:lnTo>
                  <a:lnTo>
                    <a:pt x="388" y="452"/>
                  </a:lnTo>
                  <a:lnTo>
                    <a:pt x="381" y="458"/>
                  </a:lnTo>
                  <a:lnTo>
                    <a:pt x="374" y="456"/>
                  </a:lnTo>
                  <a:lnTo>
                    <a:pt x="367" y="451"/>
                  </a:lnTo>
                  <a:lnTo>
                    <a:pt x="359" y="448"/>
                  </a:lnTo>
                  <a:lnTo>
                    <a:pt x="349" y="443"/>
                  </a:lnTo>
                  <a:lnTo>
                    <a:pt x="337" y="442"/>
                  </a:lnTo>
                  <a:lnTo>
                    <a:pt x="326" y="443"/>
                  </a:lnTo>
                  <a:lnTo>
                    <a:pt x="314" y="444"/>
                  </a:lnTo>
                  <a:lnTo>
                    <a:pt x="302" y="445"/>
                  </a:lnTo>
                  <a:lnTo>
                    <a:pt x="291" y="445"/>
                  </a:lnTo>
                  <a:lnTo>
                    <a:pt x="280" y="442"/>
                  </a:lnTo>
                  <a:lnTo>
                    <a:pt x="269" y="435"/>
                  </a:lnTo>
                  <a:lnTo>
                    <a:pt x="264" y="413"/>
                  </a:lnTo>
                  <a:lnTo>
                    <a:pt x="254" y="392"/>
                  </a:lnTo>
                  <a:lnTo>
                    <a:pt x="245" y="372"/>
                  </a:lnTo>
                  <a:lnTo>
                    <a:pt x="234" y="352"/>
                  </a:lnTo>
                  <a:lnTo>
                    <a:pt x="221" y="334"/>
                  </a:lnTo>
                  <a:lnTo>
                    <a:pt x="207" y="315"/>
                  </a:lnTo>
                  <a:lnTo>
                    <a:pt x="192" y="298"/>
                  </a:lnTo>
                  <a:lnTo>
                    <a:pt x="176" y="281"/>
                  </a:lnTo>
                  <a:lnTo>
                    <a:pt x="181" y="259"/>
                  </a:lnTo>
                  <a:lnTo>
                    <a:pt x="181" y="236"/>
                  </a:lnTo>
                  <a:lnTo>
                    <a:pt x="175" y="214"/>
                  </a:lnTo>
                  <a:lnTo>
                    <a:pt x="167" y="194"/>
                  </a:lnTo>
                  <a:lnTo>
                    <a:pt x="163" y="194"/>
                  </a:lnTo>
                  <a:lnTo>
                    <a:pt x="161" y="197"/>
                  </a:lnTo>
                  <a:lnTo>
                    <a:pt x="160" y="199"/>
                  </a:lnTo>
                  <a:lnTo>
                    <a:pt x="159" y="202"/>
                  </a:lnTo>
                  <a:lnTo>
                    <a:pt x="162" y="236"/>
                  </a:lnTo>
                  <a:lnTo>
                    <a:pt x="158" y="268"/>
                  </a:lnTo>
                  <a:lnTo>
                    <a:pt x="148" y="300"/>
                  </a:lnTo>
                  <a:lnTo>
                    <a:pt x="141" y="334"/>
                  </a:lnTo>
                  <a:lnTo>
                    <a:pt x="138" y="331"/>
                  </a:lnTo>
                  <a:lnTo>
                    <a:pt x="133" y="329"/>
                  </a:lnTo>
                  <a:lnTo>
                    <a:pt x="130" y="326"/>
                  </a:lnTo>
                  <a:lnTo>
                    <a:pt x="126" y="322"/>
                  </a:lnTo>
                  <a:lnTo>
                    <a:pt x="122" y="333"/>
                  </a:lnTo>
                  <a:lnTo>
                    <a:pt x="124" y="342"/>
                  </a:lnTo>
                  <a:lnTo>
                    <a:pt x="131" y="350"/>
                  </a:lnTo>
                  <a:lnTo>
                    <a:pt x="139" y="357"/>
                  </a:lnTo>
                  <a:lnTo>
                    <a:pt x="147" y="365"/>
                  </a:lnTo>
                  <a:lnTo>
                    <a:pt x="153" y="373"/>
                  </a:lnTo>
                  <a:lnTo>
                    <a:pt x="155" y="383"/>
                  </a:lnTo>
                  <a:lnTo>
                    <a:pt x="149" y="396"/>
                  </a:lnTo>
                  <a:lnTo>
                    <a:pt x="141" y="406"/>
                  </a:lnTo>
                  <a:lnTo>
                    <a:pt x="134" y="417"/>
                  </a:lnTo>
                  <a:lnTo>
                    <a:pt x="128" y="428"/>
                  </a:lnTo>
                  <a:lnTo>
                    <a:pt x="121" y="439"/>
                  </a:lnTo>
                  <a:lnTo>
                    <a:pt x="115" y="450"/>
                  </a:lnTo>
                  <a:lnTo>
                    <a:pt x="109" y="462"/>
                  </a:lnTo>
                  <a:lnTo>
                    <a:pt x="103" y="472"/>
                  </a:lnTo>
                  <a:lnTo>
                    <a:pt x="99" y="483"/>
                  </a:lnTo>
                  <a:lnTo>
                    <a:pt x="84" y="471"/>
                  </a:lnTo>
                  <a:lnTo>
                    <a:pt x="68" y="458"/>
                  </a:lnTo>
                  <a:lnTo>
                    <a:pt x="50" y="447"/>
                  </a:lnTo>
                  <a:lnTo>
                    <a:pt x="33" y="434"/>
                  </a:lnTo>
                  <a:lnTo>
                    <a:pt x="18" y="420"/>
                  </a:lnTo>
                  <a:lnTo>
                    <a:pt x="7" y="405"/>
                  </a:lnTo>
                  <a:lnTo>
                    <a:pt x="0" y="388"/>
                  </a:lnTo>
                  <a:lnTo>
                    <a:pt x="0" y="367"/>
                  </a:lnTo>
                  <a:lnTo>
                    <a:pt x="9" y="330"/>
                  </a:lnTo>
                  <a:lnTo>
                    <a:pt x="17" y="293"/>
                  </a:lnTo>
                  <a:lnTo>
                    <a:pt x="25" y="255"/>
                  </a:lnTo>
                  <a:lnTo>
                    <a:pt x="34" y="219"/>
                  </a:lnTo>
                  <a:lnTo>
                    <a:pt x="45" y="183"/>
                  </a:lnTo>
                  <a:lnTo>
                    <a:pt x="57" y="147"/>
                  </a:lnTo>
                  <a:lnTo>
                    <a:pt x="73" y="113"/>
                  </a:lnTo>
                  <a:lnTo>
                    <a:pt x="93" y="80"/>
                  </a:lnTo>
                  <a:lnTo>
                    <a:pt x="108" y="69"/>
                  </a:lnTo>
                  <a:lnTo>
                    <a:pt x="123" y="58"/>
                  </a:lnTo>
                  <a:lnTo>
                    <a:pt x="138" y="48"/>
                  </a:lnTo>
                  <a:lnTo>
                    <a:pt x="154" y="38"/>
                  </a:lnTo>
                  <a:lnTo>
                    <a:pt x="169" y="29"/>
                  </a:lnTo>
                  <a:lnTo>
                    <a:pt x="185" y="19"/>
                  </a:lnTo>
                  <a:lnTo>
                    <a:pt x="200" y="10"/>
                  </a:lnTo>
                  <a:lnTo>
                    <a:pt x="216" y="0"/>
                  </a:lnTo>
                  <a:lnTo>
                    <a:pt x="219" y="12"/>
                  </a:lnTo>
                  <a:lnTo>
                    <a:pt x="222" y="25"/>
                  </a:lnTo>
                  <a:lnTo>
                    <a:pt x="227" y="38"/>
                  </a:lnTo>
                  <a:lnTo>
                    <a:pt x="232" y="49"/>
                  </a:lnTo>
                  <a:lnTo>
                    <a:pt x="239" y="61"/>
                  </a:lnTo>
                  <a:lnTo>
                    <a:pt x="247" y="71"/>
                  </a:lnTo>
                  <a:lnTo>
                    <a:pt x="255" y="82"/>
                  </a:lnTo>
                  <a:lnTo>
                    <a:pt x="265" y="9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29" name="Freeform 41"/>
            <p:cNvSpPr>
              <a:spLocks/>
            </p:cNvSpPr>
            <p:nvPr/>
          </p:nvSpPr>
          <p:spPr bwMode="auto">
            <a:xfrm>
              <a:off x="4892" y="1646"/>
              <a:ext cx="19" cy="25"/>
            </a:xfrm>
            <a:custGeom>
              <a:avLst/>
              <a:gdLst/>
              <a:ahLst/>
              <a:cxnLst>
                <a:cxn ang="0">
                  <a:pos x="38" y="45"/>
                </a:cxn>
                <a:cxn ang="0">
                  <a:pos x="34" y="47"/>
                </a:cxn>
                <a:cxn ang="0">
                  <a:pos x="34" y="47"/>
                </a:cxn>
                <a:cxn ang="0">
                  <a:pos x="34" y="48"/>
                </a:cxn>
                <a:cxn ang="0">
                  <a:pos x="34" y="48"/>
                </a:cxn>
                <a:cxn ang="0">
                  <a:pos x="34" y="49"/>
                </a:cxn>
                <a:cxn ang="0">
                  <a:pos x="27" y="47"/>
                </a:cxn>
                <a:cxn ang="0">
                  <a:pos x="23" y="40"/>
                </a:cxn>
                <a:cxn ang="0">
                  <a:pos x="21" y="32"/>
                </a:cxn>
                <a:cxn ang="0">
                  <a:pos x="18" y="25"/>
                </a:cxn>
                <a:cxn ang="0">
                  <a:pos x="13" y="19"/>
                </a:cxn>
                <a:cxn ang="0">
                  <a:pos x="6" y="14"/>
                </a:cxn>
                <a:cxn ang="0">
                  <a:pos x="2" y="8"/>
                </a:cxn>
                <a:cxn ang="0">
                  <a:pos x="0" y="0"/>
                </a:cxn>
                <a:cxn ang="0">
                  <a:pos x="7" y="2"/>
                </a:cxn>
                <a:cxn ang="0">
                  <a:pos x="14" y="7"/>
                </a:cxn>
                <a:cxn ang="0">
                  <a:pos x="21" y="11"/>
                </a:cxn>
                <a:cxn ang="0">
                  <a:pos x="26" y="17"/>
                </a:cxn>
                <a:cxn ang="0">
                  <a:pos x="30" y="24"/>
                </a:cxn>
                <a:cxn ang="0">
                  <a:pos x="34" y="30"/>
                </a:cxn>
                <a:cxn ang="0">
                  <a:pos x="36" y="38"/>
                </a:cxn>
                <a:cxn ang="0">
                  <a:pos x="38" y="45"/>
                </a:cxn>
              </a:cxnLst>
              <a:rect l="0" t="0" r="r" b="b"/>
              <a:pathLst>
                <a:path w="38" h="49">
                  <a:moveTo>
                    <a:pt x="38" y="45"/>
                  </a:moveTo>
                  <a:lnTo>
                    <a:pt x="34" y="47"/>
                  </a:lnTo>
                  <a:lnTo>
                    <a:pt x="34" y="47"/>
                  </a:lnTo>
                  <a:lnTo>
                    <a:pt x="34" y="48"/>
                  </a:lnTo>
                  <a:lnTo>
                    <a:pt x="34" y="48"/>
                  </a:lnTo>
                  <a:lnTo>
                    <a:pt x="34" y="49"/>
                  </a:lnTo>
                  <a:lnTo>
                    <a:pt x="27" y="47"/>
                  </a:lnTo>
                  <a:lnTo>
                    <a:pt x="23" y="40"/>
                  </a:lnTo>
                  <a:lnTo>
                    <a:pt x="21" y="32"/>
                  </a:lnTo>
                  <a:lnTo>
                    <a:pt x="18" y="25"/>
                  </a:lnTo>
                  <a:lnTo>
                    <a:pt x="13" y="19"/>
                  </a:lnTo>
                  <a:lnTo>
                    <a:pt x="6" y="14"/>
                  </a:lnTo>
                  <a:lnTo>
                    <a:pt x="2" y="8"/>
                  </a:lnTo>
                  <a:lnTo>
                    <a:pt x="0" y="0"/>
                  </a:lnTo>
                  <a:lnTo>
                    <a:pt x="7" y="2"/>
                  </a:lnTo>
                  <a:lnTo>
                    <a:pt x="14" y="7"/>
                  </a:lnTo>
                  <a:lnTo>
                    <a:pt x="21" y="11"/>
                  </a:lnTo>
                  <a:lnTo>
                    <a:pt x="26" y="17"/>
                  </a:lnTo>
                  <a:lnTo>
                    <a:pt x="30" y="24"/>
                  </a:lnTo>
                  <a:lnTo>
                    <a:pt x="34" y="30"/>
                  </a:lnTo>
                  <a:lnTo>
                    <a:pt x="36" y="38"/>
                  </a:lnTo>
                  <a:lnTo>
                    <a:pt x="38" y="4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0" name="Freeform 42"/>
            <p:cNvSpPr>
              <a:spLocks/>
            </p:cNvSpPr>
            <p:nvPr/>
          </p:nvSpPr>
          <p:spPr bwMode="auto">
            <a:xfrm>
              <a:off x="5058" y="1658"/>
              <a:ext cx="37" cy="22"/>
            </a:xfrm>
            <a:custGeom>
              <a:avLst/>
              <a:gdLst/>
              <a:ahLst/>
              <a:cxnLst>
                <a:cxn ang="0">
                  <a:pos x="75" y="31"/>
                </a:cxn>
                <a:cxn ang="0">
                  <a:pos x="67" y="31"/>
                </a:cxn>
                <a:cxn ang="0">
                  <a:pos x="59" y="31"/>
                </a:cxn>
                <a:cxn ang="0">
                  <a:pos x="51" y="32"/>
                </a:cxn>
                <a:cxn ang="0">
                  <a:pos x="44" y="34"/>
                </a:cxn>
                <a:cxn ang="0">
                  <a:pos x="36" y="37"/>
                </a:cxn>
                <a:cxn ang="0">
                  <a:pos x="29" y="39"/>
                </a:cxn>
                <a:cxn ang="0">
                  <a:pos x="21" y="41"/>
                </a:cxn>
                <a:cxn ang="0">
                  <a:pos x="14" y="45"/>
                </a:cxn>
                <a:cxn ang="0">
                  <a:pos x="11" y="37"/>
                </a:cxn>
                <a:cxn ang="0">
                  <a:pos x="7" y="26"/>
                </a:cxn>
                <a:cxn ang="0">
                  <a:pos x="5" y="17"/>
                </a:cxn>
                <a:cxn ang="0">
                  <a:pos x="0" y="9"/>
                </a:cxn>
                <a:cxn ang="0">
                  <a:pos x="8" y="7"/>
                </a:cxn>
                <a:cxn ang="0">
                  <a:pos x="15" y="4"/>
                </a:cxn>
                <a:cxn ang="0">
                  <a:pos x="23" y="2"/>
                </a:cxn>
                <a:cxn ang="0">
                  <a:pos x="32" y="1"/>
                </a:cxn>
                <a:cxn ang="0">
                  <a:pos x="40" y="1"/>
                </a:cxn>
                <a:cxn ang="0">
                  <a:pos x="50" y="0"/>
                </a:cxn>
                <a:cxn ang="0">
                  <a:pos x="59" y="0"/>
                </a:cxn>
                <a:cxn ang="0">
                  <a:pos x="68" y="0"/>
                </a:cxn>
                <a:cxn ang="0">
                  <a:pos x="74" y="6"/>
                </a:cxn>
                <a:cxn ang="0">
                  <a:pos x="75" y="14"/>
                </a:cxn>
                <a:cxn ang="0">
                  <a:pos x="75" y="22"/>
                </a:cxn>
                <a:cxn ang="0">
                  <a:pos x="75" y="31"/>
                </a:cxn>
              </a:cxnLst>
              <a:rect l="0" t="0" r="r" b="b"/>
              <a:pathLst>
                <a:path w="75" h="45">
                  <a:moveTo>
                    <a:pt x="75" y="31"/>
                  </a:moveTo>
                  <a:lnTo>
                    <a:pt x="67" y="31"/>
                  </a:lnTo>
                  <a:lnTo>
                    <a:pt x="59" y="31"/>
                  </a:lnTo>
                  <a:lnTo>
                    <a:pt x="51" y="32"/>
                  </a:lnTo>
                  <a:lnTo>
                    <a:pt x="44" y="34"/>
                  </a:lnTo>
                  <a:lnTo>
                    <a:pt x="36" y="37"/>
                  </a:lnTo>
                  <a:lnTo>
                    <a:pt x="29" y="39"/>
                  </a:lnTo>
                  <a:lnTo>
                    <a:pt x="21" y="41"/>
                  </a:lnTo>
                  <a:lnTo>
                    <a:pt x="14" y="45"/>
                  </a:lnTo>
                  <a:lnTo>
                    <a:pt x="11" y="37"/>
                  </a:lnTo>
                  <a:lnTo>
                    <a:pt x="7" y="26"/>
                  </a:lnTo>
                  <a:lnTo>
                    <a:pt x="5" y="17"/>
                  </a:lnTo>
                  <a:lnTo>
                    <a:pt x="0" y="9"/>
                  </a:lnTo>
                  <a:lnTo>
                    <a:pt x="8" y="7"/>
                  </a:lnTo>
                  <a:lnTo>
                    <a:pt x="15" y="4"/>
                  </a:lnTo>
                  <a:lnTo>
                    <a:pt x="23" y="2"/>
                  </a:lnTo>
                  <a:lnTo>
                    <a:pt x="32" y="1"/>
                  </a:lnTo>
                  <a:lnTo>
                    <a:pt x="40" y="1"/>
                  </a:lnTo>
                  <a:lnTo>
                    <a:pt x="50" y="0"/>
                  </a:lnTo>
                  <a:lnTo>
                    <a:pt x="59" y="0"/>
                  </a:lnTo>
                  <a:lnTo>
                    <a:pt x="68" y="0"/>
                  </a:lnTo>
                  <a:lnTo>
                    <a:pt x="74" y="6"/>
                  </a:lnTo>
                  <a:lnTo>
                    <a:pt x="75" y="14"/>
                  </a:lnTo>
                  <a:lnTo>
                    <a:pt x="75" y="22"/>
                  </a:lnTo>
                  <a:lnTo>
                    <a:pt x="75" y="3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1" name="Freeform 43"/>
            <p:cNvSpPr>
              <a:spLocks/>
            </p:cNvSpPr>
            <p:nvPr/>
          </p:nvSpPr>
          <p:spPr bwMode="auto">
            <a:xfrm>
              <a:off x="4938" y="1719"/>
              <a:ext cx="80" cy="51"/>
            </a:xfrm>
            <a:custGeom>
              <a:avLst/>
              <a:gdLst/>
              <a:ahLst/>
              <a:cxnLst>
                <a:cxn ang="0">
                  <a:pos x="161" y="97"/>
                </a:cxn>
                <a:cxn ang="0">
                  <a:pos x="156" y="102"/>
                </a:cxn>
                <a:cxn ang="0">
                  <a:pos x="150" y="101"/>
                </a:cxn>
                <a:cxn ang="0">
                  <a:pos x="142" y="99"/>
                </a:cxn>
                <a:cxn ang="0">
                  <a:pos x="134" y="97"/>
                </a:cxn>
                <a:cxn ang="0">
                  <a:pos x="119" y="91"/>
                </a:cxn>
                <a:cxn ang="0">
                  <a:pos x="105" y="84"/>
                </a:cxn>
                <a:cxn ang="0">
                  <a:pos x="93" y="77"/>
                </a:cxn>
                <a:cxn ang="0">
                  <a:pos x="80" y="69"/>
                </a:cxn>
                <a:cxn ang="0">
                  <a:pos x="67" y="60"/>
                </a:cxn>
                <a:cxn ang="0">
                  <a:pos x="55" y="51"/>
                </a:cxn>
                <a:cxn ang="0">
                  <a:pos x="43" y="40"/>
                </a:cxn>
                <a:cxn ang="0">
                  <a:pos x="32" y="29"/>
                </a:cxn>
                <a:cxn ang="0">
                  <a:pos x="2" y="7"/>
                </a:cxn>
                <a:cxn ang="0">
                  <a:pos x="0" y="5"/>
                </a:cxn>
                <a:cxn ang="0">
                  <a:pos x="0" y="3"/>
                </a:cxn>
                <a:cxn ang="0">
                  <a:pos x="0" y="1"/>
                </a:cxn>
                <a:cxn ang="0">
                  <a:pos x="3" y="0"/>
                </a:cxn>
                <a:cxn ang="0">
                  <a:pos x="23" y="10"/>
                </a:cxn>
                <a:cxn ang="0">
                  <a:pos x="43" y="22"/>
                </a:cxn>
                <a:cxn ang="0">
                  <a:pos x="62" y="34"/>
                </a:cxn>
                <a:cxn ang="0">
                  <a:pos x="80" y="48"/>
                </a:cxn>
                <a:cxn ang="0">
                  <a:pos x="100" y="62"/>
                </a:cxn>
                <a:cxn ang="0">
                  <a:pos x="118" y="75"/>
                </a:cxn>
                <a:cxn ang="0">
                  <a:pos x="139" y="86"/>
                </a:cxn>
                <a:cxn ang="0">
                  <a:pos x="161" y="97"/>
                </a:cxn>
              </a:cxnLst>
              <a:rect l="0" t="0" r="r" b="b"/>
              <a:pathLst>
                <a:path w="161" h="102">
                  <a:moveTo>
                    <a:pt x="161" y="97"/>
                  </a:moveTo>
                  <a:lnTo>
                    <a:pt x="156" y="102"/>
                  </a:lnTo>
                  <a:lnTo>
                    <a:pt x="150" y="101"/>
                  </a:lnTo>
                  <a:lnTo>
                    <a:pt x="142" y="99"/>
                  </a:lnTo>
                  <a:lnTo>
                    <a:pt x="134" y="97"/>
                  </a:lnTo>
                  <a:lnTo>
                    <a:pt x="119" y="91"/>
                  </a:lnTo>
                  <a:lnTo>
                    <a:pt x="105" y="84"/>
                  </a:lnTo>
                  <a:lnTo>
                    <a:pt x="93" y="77"/>
                  </a:lnTo>
                  <a:lnTo>
                    <a:pt x="80" y="69"/>
                  </a:lnTo>
                  <a:lnTo>
                    <a:pt x="67" y="60"/>
                  </a:lnTo>
                  <a:lnTo>
                    <a:pt x="55" y="51"/>
                  </a:lnTo>
                  <a:lnTo>
                    <a:pt x="43" y="40"/>
                  </a:lnTo>
                  <a:lnTo>
                    <a:pt x="32" y="29"/>
                  </a:lnTo>
                  <a:lnTo>
                    <a:pt x="2" y="7"/>
                  </a:lnTo>
                  <a:lnTo>
                    <a:pt x="0" y="5"/>
                  </a:lnTo>
                  <a:lnTo>
                    <a:pt x="0" y="3"/>
                  </a:lnTo>
                  <a:lnTo>
                    <a:pt x="0" y="1"/>
                  </a:lnTo>
                  <a:lnTo>
                    <a:pt x="3" y="0"/>
                  </a:lnTo>
                  <a:lnTo>
                    <a:pt x="23" y="10"/>
                  </a:lnTo>
                  <a:lnTo>
                    <a:pt x="43" y="22"/>
                  </a:lnTo>
                  <a:lnTo>
                    <a:pt x="62" y="34"/>
                  </a:lnTo>
                  <a:lnTo>
                    <a:pt x="80" y="48"/>
                  </a:lnTo>
                  <a:lnTo>
                    <a:pt x="100" y="62"/>
                  </a:lnTo>
                  <a:lnTo>
                    <a:pt x="118" y="75"/>
                  </a:lnTo>
                  <a:lnTo>
                    <a:pt x="139" y="86"/>
                  </a:lnTo>
                  <a:lnTo>
                    <a:pt x="161" y="9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2" name="Freeform 44"/>
            <p:cNvSpPr>
              <a:spLocks/>
            </p:cNvSpPr>
            <p:nvPr/>
          </p:nvSpPr>
          <p:spPr bwMode="auto">
            <a:xfrm>
              <a:off x="4851" y="1750"/>
              <a:ext cx="44" cy="21"/>
            </a:xfrm>
            <a:custGeom>
              <a:avLst/>
              <a:gdLst/>
              <a:ahLst/>
              <a:cxnLst>
                <a:cxn ang="0">
                  <a:pos x="89" y="28"/>
                </a:cxn>
                <a:cxn ang="0">
                  <a:pos x="87" y="29"/>
                </a:cxn>
                <a:cxn ang="0">
                  <a:pos x="87" y="30"/>
                </a:cxn>
                <a:cxn ang="0">
                  <a:pos x="88" y="31"/>
                </a:cxn>
                <a:cxn ang="0">
                  <a:pos x="89" y="32"/>
                </a:cxn>
                <a:cxn ang="0">
                  <a:pos x="82" y="34"/>
                </a:cxn>
                <a:cxn ang="0">
                  <a:pos x="74" y="34"/>
                </a:cxn>
                <a:cxn ang="0">
                  <a:pos x="66" y="32"/>
                </a:cxn>
                <a:cxn ang="0">
                  <a:pos x="59" y="31"/>
                </a:cxn>
                <a:cxn ang="0">
                  <a:pos x="51" y="32"/>
                </a:cxn>
                <a:cxn ang="0">
                  <a:pos x="44" y="34"/>
                </a:cxn>
                <a:cxn ang="0">
                  <a:pos x="37" y="36"/>
                </a:cxn>
                <a:cxn ang="0">
                  <a:pos x="30" y="37"/>
                </a:cxn>
                <a:cxn ang="0">
                  <a:pos x="22" y="39"/>
                </a:cxn>
                <a:cxn ang="0">
                  <a:pos x="15" y="42"/>
                </a:cxn>
                <a:cxn ang="0">
                  <a:pos x="9" y="43"/>
                </a:cxn>
                <a:cxn ang="0">
                  <a:pos x="0" y="43"/>
                </a:cxn>
                <a:cxn ang="0">
                  <a:pos x="5" y="38"/>
                </a:cxn>
                <a:cxn ang="0">
                  <a:pos x="10" y="34"/>
                </a:cxn>
                <a:cxn ang="0">
                  <a:pos x="14" y="30"/>
                </a:cxn>
                <a:cxn ang="0">
                  <a:pos x="20" y="28"/>
                </a:cxn>
                <a:cxn ang="0">
                  <a:pos x="26" y="25"/>
                </a:cxn>
                <a:cxn ang="0">
                  <a:pos x="33" y="23"/>
                </a:cxn>
                <a:cxn ang="0">
                  <a:pos x="40" y="22"/>
                </a:cxn>
                <a:cxn ang="0">
                  <a:pos x="47" y="21"/>
                </a:cxn>
                <a:cxn ang="0">
                  <a:pos x="32" y="14"/>
                </a:cxn>
                <a:cxn ang="0">
                  <a:pos x="26" y="6"/>
                </a:cxn>
                <a:cxn ang="0">
                  <a:pos x="30" y="0"/>
                </a:cxn>
                <a:cxn ang="0">
                  <a:pos x="47" y="5"/>
                </a:cxn>
                <a:cxn ang="0">
                  <a:pos x="52" y="7"/>
                </a:cxn>
                <a:cxn ang="0">
                  <a:pos x="58" y="9"/>
                </a:cxn>
                <a:cxn ang="0">
                  <a:pos x="64" y="12"/>
                </a:cxn>
                <a:cxn ang="0">
                  <a:pos x="70" y="14"/>
                </a:cxn>
                <a:cxn ang="0">
                  <a:pos x="75" y="16"/>
                </a:cxn>
                <a:cxn ang="0">
                  <a:pos x="81" y="20"/>
                </a:cxn>
                <a:cxn ang="0">
                  <a:pos x="86" y="23"/>
                </a:cxn>
                <a:cxn ang="0">
                  <a:pos x="89" y="28"/>
                </a:cxn>
              </a:cxnLst>
              <a:rect l="0" t="0" r="r" b="b"/>
              <a:pathLst>
                <a:path w="89" h="43">
                  <a:moveTo>
                    <a:pt x="89" y="28"/>
                  </a:moveTo>
                  <a:lnTo>
                    <a:pt x="87" y="29"/>
                  </a:lnTo>
                  <a:lnTo>
                    <a:pt x="87" y="30"/>
                  </a:lnTo>
                  <a:lnTo>
                    <a:pt x="88" y="31"/>
                  </a:lnTo>
                  <a:lnTo>
                    <a:pt x="89" y="32"/>
                  </a:lnTo>
                  <a:lnTo>
                    <a:pt x="82" y="34"/>
                  </a:lnTo>
                  <a:lnTo>
                    <a:pt x="74" y="34"/>
                  </a:lnTo>
                  <a:lnTo>
                    <a:pt x="66" y="32"/>
                  </a:lnTo>
                  <a:lnTo>
                    <a:pt x="59" y="31"/>
                  </a:lnTo>
                  <a:lnTo>
                    <a:pt x="51" y="32"/>
                  </a:lnTo>
                  <a:lnTo>
                    <a:pt x="44" y="34"/>
                  </a:lnTo>
                  <a:lnTo>
                    <a:pt x="37" y="36"/>
                  </a:lnTo>
                  <a:lnTo>
                    <a:pt x="30" y="37"/>
                  </a:lnTo>
                  <a:lnTo>
                    <a:pt x="22" y="39"/>
                  </a:lnTo>
                  <a:lnTo>
                    <a:pt x="15" y="42"/>
                  </a:lnTo>
                  <a:lnTo>
                    <a:pt x="9" y="43"/>
                  </a:lnTo>
                  <a:lnTo>
                    <a:pt x="0" y="43"/>
                  </a:lnTo>
                  <a:lnTo>
                    <a:pt x="5" y="38"/>
                  </a:lnTo>
                  <a:lnTo>
                    <a:pt x="10" y="34"/>
                  </a:lnTo>
                  <a:lnTo>
                    <a:pt x="14" y="30"/>
                  </a:lnTo>
                  <a:lnTo>
                    <a:pt x="20" y="28"/>
                  </a:lnTo>
                  <a:lnTo>
                    <a:pt x="26" y="25"/>
                  </a:lnTo>
                  <a:lnTo>
                    <a:pt x="33" y="23"/>
                  </a:lnTo>
                  <a:lnTo>
                    <a:pt x="40" y="22"/>
                  </a:lnTo>
                  <a:lnTo>
                    <a:pt x="47" y="21"/>
                  </a:lnTo>
                  <a:lnTo>
                    <a:pt x="32" y="14"/>
                  </a:lnTo>
                  <a:lnTo>
                    <a:pt x="26" y="6"/>
                  </a:lnTo>
                  <a:lnTo>
                    <a:pt x="30" y="0"/>
                  </a:lnTo>
                  <a:lnTo>
                    <a:pt x="47" y="5"/>
                  </a:lnTo>
                  <a:lnTo>
                    <a:pt x="52" y="7"/>
                  </a:lnTo>
                  <a:lnTo>
                    <a:pt x="58" y="9"/>
                  </a:lnTo>
                  <a:lnTo>
                    <a:pt x="64" y="12"/>
                  </a:lnTo>
                  <a:lnTo>
                    <a:pt x="70" y="14"/>
                  </a:lnTo>
                  <a:lnTo>
                    <a:pt x="75" y="16"/>
                  </a:lnTo>
                  <a:lnTo>
                    <a:pt x="81" y="20"/>
                  </a:lnTo>
                  <a:lnTo>
                    <a:pt x="86" y="23"/>
                  </a:lnTo>
                  <a:lnTo>
                    <a:pt x="89" y="28"/>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3" name="Freeform 45"/>
            <p:cNvSpPr>
              <a:spLocks/>
            </p:cNvSpPr>
            <p:nvPr/>
          </p:nvSpPr>
          <p:spPr bwMode="auto">
            <a:xfrm>
              <a:off x="4916" y="1755"/>
              <a:ext cx="44" cy="60"/>
            </a:xfrm>
            <a:custGeom>
              <a:avLst/>
              <a:gdLst/>
              <a:ahLst/>
              <a:cxnLst>
                <a:cxn ang="0">
                  <a:pos x="87" y="119"/>
                </a:cxn>
                <a:cxn ang="0">
                  <a:pos x="78" y="116"/>
                </a:cxn>
                <a:cxn ang="0">
                  <a:pos x="69" y="111"/>
                </a:cxn>
                <a:cxn ang="0">
                  <a:pos x="60" y="108"/>
                </a:cxn>
                <a:cxn ang="0">
                  <a:pos x="51" y="103"/>
                </a:cxn>
                <a:cxn ang="0">
                  <a:pos x="41" y="100"/>
                </a:cxn>
                <a:cxn ang="0">
                  <a:pos x="32" y="95"/>
                </a:cxn>
                <a:cxn ang="0">
                  <a:pos x="23" y="93"/>
                </a:cxn>
                <a:cxn ang="0">
                  <a:pos x="14" y="89"/>
                </a:cxn>
                <a:cxn ang="0">
                  <a:pos x="15" y="78"/>
                </a:cxn>
                <a:cxn ang="0">
                  <a:pos x="12" y="66"/>
                </a:cxn>
                <a:cxn ang="0">
                  <a:pos x="8" y="57"/>
                </a:cxn>
                <a:cxn ang="0">
                  <a:pos x="0" y="49"/>
                </a:cxn>
                <a:cxn ang="0">
                  <a:pos x="2" y="36"/>
                </a:cxn>
                <a:cxn ang="0">
                  <a:pos x="6" y="25"/>
                </a:cxn>
                <a:cxn ang="0">
                  <a:pos x="8" y="12"/>
                </a:cxn>
                <a:cxn ang="0">
                  <a:pos x="11" y="0"/>
                </a:cxn>
                <a:cxn ang="0">
                  <a:pos x="22" y="14"/>
                </a:cxn>
                <a:cxn ang="0">
                  <a:pos x="33" y="28"/>
                </a:cxn>
                <a:cxn ang="0">
                  <a:pos x="44" y="42"/>
                </a:cxn>
                <a:cxn ang="0">
                  <a:pos x="55" y="56"/>
                </a:cxn>
                <a:cxn ang="0">
                  <a:pos x="64" y="71"/>
                </a:cxn>
                <a:cxn ang="0">
                  <a:pos x="74" y="87"/>
                </a:cxn>
                <a:cxn ang="0">
                  <a:pos x="80" y="103"/>
                </a:cxn>
                <a:cxn ang="0">
                  <a:pos x="87" y="119"/>
                </a:cxn>
              </a:cxnLst>
              <a:rect l="0" t="0" r="r" b="b"/>
              <a:pathLst>
                <a:path w="87" h="119">
                  <a:moveTo>
                    <a:pt x="87" y="119"/>
                  </a:moveTo>
                  <a:lnTo>
                    <a:pt x="78" y="116"/>
                  </a:lnTo>
                  <a:lnTo>
                    <a:pt x="69" y="111"/>
                  </a:lnTo>
                  <a:lnTo>
                    <a:pt x="60" y="108"/>
                  </a:lnTo>
                  <a:lnTo>
                    <a:pt x="51" y="103"/>
                  </a:lnTo>
                  <a:lnTo>
                    <a:pt x="41" y="100"/>
                  </a:lnTo>
                  <a:lnTo>
                    <a:pt x="32" y="95"/>
                  </a:lnTo>
                  <a:lnTo>
                    <a:pt x="23" y="93"/>
                  </a:lnTo>
                  <a:lnTo>
                    <a:pt x="14" y="89"/>
                  </a:lnTo>
                  <a:lnTo>
                    <a:pt x="15" y="78"/>
                  </a:lnTo>
                  <a:lnTo>
                    <a:pt x="12" y="66"/>
                  </a:lnTo>
                  <a:lnTo>
                    <a:pt x="8" y="57"/>
                  </a:lnTo>
                  <a:lnTo>
                    <a:pt x="0" y="49"/>
                  </a:lnTo>
                  <a:lnTo>
                    <a:pt x="2" y="36"/>
                  </a:lnTo>
                  <a:lnTo>
                    <a:pt x="6" y="25"/>
                  </a:lnTo>
                  <a:lnTo>
                    <a:pt x="8" y="12"/>
                  </a:lnTo>
                  <a:lnTo>
                    <a:pt x="11" y="0"/>
                  </a:lnTo>
                  <a:lnTo>
                    <a:pt x="22" y="14"/>
                  </a:lnTo>
                  <a:lnTo>
                    <a:pt x="33" y="28"/>
                  </a:lnTo>
                  <a:lnTo>
                    <a:pt x="44" y="42"/>
                  </a:lnTo>
                  <a:lnTo>
                    <a:pt x="55" y="56"/>
                  </a:lnTo>
                  <a:lnTo>
                    <a:pt x="64" y="71"/>
                  </a:lnTo>
                  <a:lnTo>
                    <a:pt x="74" y="87"/>
                  </a:lnTo>
                  <a:lnTo>
                    <a:pt x="80" y="103"/>
                  </a:lnTo>
                  <a:lnTo>
                    <a:pt x="87" y="119"/>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4" name="Freeform 46"/>
            <p:cNvSpPr>
              <a:spLocks/>
            </p:cNvSpPr>
            <p:nvPr/>
          </p:nvSpPr>
          <p:spPr bwMode="auto">
            <a:xfrm>
              <a:off x="5169" y="1789"/>
              <a:ext cx="32" cy="41"/>
            </a:xfrm>
            <a:custGeom>
              <a:avLst/>
              <a:gdLst/>
              <a:ahLst/>
              <a:cxnLst>
                <a:cxn ang="0">
                  <a:pos x="63" y="73"/>
                </a:cxn>
                <a:cxn ang="0">
                  <a:pos x="56" y="75"/>
                </a:cxn>
                <a:cxn ang="0">
                  <a:pos x="50" y="76"/>
                </a:cxn>
                <a:cxn ang="0">
                  <a:pos x="43" y="76"/>
                </a:cxn>
                <a:cxn ang="0">
                  <a:pos x="38" y="77"/>
                </a:cxn>
                <a:cxn ang="0">
                  <a:pos x="31" y="79"/>
                </a:cxn>
                <a:cxn ang="0">
                  <a:pos x="24" y="79"/>
                </a:cxn>
                <a:cxn ang="0">
                  <a:pos x="18" y="80"/>
                </a:cxn>
                <a:cxn ang="0">
                  <a:pos x="11" y="82"/>
                </a:cxn>
                <a:cxn ang="0">
                  <a:pos x="3" y="64"/>
                </a:cxn>
                <a:cxn ang="0">
                  <a:pos x="0" y="44"/>
                </a:cxn>
                <a:cxn ang="0">
                  <a:pos x="1" y="23"/>
                </a:cxn>
                <a:cxn ang="0">
                  <a:pos x="8" y="4"/>
                </a:cxn>
                <a:cxn ang="0">
                  <a:pos x="14" y="3"/>
                </a:cxn>
                <a:cxn ang="0">
                  <a:pos x="18" y="1"/>
                </a:cxn>
                <a:cxn ang="0">
                  <a:pos x="24" y="1"/>
                </a:cxn>
                <a:cxn ang="0">
                  <a:pos x="29" y="1"/>
                </a:cxn>
                <a:cxn ang="0">
                  <a:pos x="34" y="1"/>
                </a:cxn>
                <a:cxn ang="0">
                  <a:pos x="39" y="1"/>
                </a:cxn>
                <a:cxn ang="0">
                  <a:pos x="45" y="1"/>
                </a:cxn>
                <a:cxn ang="0">
                  <a:pos x="50" y="0"/>
                </a:cxn>
                <a:cxn ang="0">
                  <a:pos x="58" y="18"/>
                </a:cxn>
                <a:cxn ang="0">
                  <a:pos x="62" y="36"/>
                </a:cxn>
                <a:cxn ang="0">
                  <a:pos x="62" y="54"/>
                </a:cxn>
                <a:cxn ang="0">
                  <a:pos x="63" y="73"/>
                </a:cxn>
              </a:cxnLst>
              <a:rect l="0" t="0" r="r" b="b"/>
              <a:pathLst>
                <a:path w="63" h="82">
                  <a:moveTo>
                    <a:pt x="63" y="73"/>
                  </a:moveTo>
                  <a:lnTo>
                    <a:pt x="56" y="75"/>
                  </a:lnTo>
                  <a:lnTo>
                    <a:pt x="50" y="76"/>
                  </a:lnTo>
                  <a:lnTo>
                    <a:pt x="43" y="76"/>
                  </a:lnTo>
                  <a:lnTo>
                    <a:pt x="38" y="77"/>
                  </a:lnTo>
                  <a:lnTo>
                    <a:pt x="31" y="79"/>
                  </a:lnTo>
                  <a:lnTo>
                    <a:pt x="24" y="79"/>
                  </a:lnTo>
                  <a:lnTo>
                    <a:pt x="18" y="80"/>
                  </a:lnTo>
                  <a:lnTo>
                    <a:pt x="11" y="82"/>
                  </a:lnTo>
                  <a:lnTo>
                    <a:pt x="3" y="64"/>
                  </a:lnTo>
                  <a:lnTo>
                    <a:pt x="0" y="44"/>
                  </a:lnTo>
                  <a:lnTo>
                    <a:pt x="1" y="23"/>
                  </a:lnTo>
                  <a:lnTo>
                    <a:pt x="8" y="4"/>
                  </a:lnTo>
                  <a:lnTo>
                    <a:pt x="14" y="3"/>
                  </a:lnTo>
                  <a:lnTo>
                    <a:pt x="18" y="1"/>
                  </a:lnTo>
                  <a:lnTo>
                    <a:pt x="24" y="1"/>
                  </a:lnTo>
                  <a:lnTo>
                    <a:pt x="29" y="1"/>
                  </a:lnTo>
                  <a:lnTo>
                    <a:pt x="34" y="1"/>
                  </a:lnTo>
                  <a:lnTo>
                    <a:pt x="39" y="1"/>
                  </a:lnTo>
                  <a:lnTo>
                    <a:pt x="45" y="1"/>
                  </a:lnTo>
                  <a:lnTo>
                    <a:pt x="50" y="0"/>
                  </a:lnTo>
                  <a:lnTo>
                    <a:pt x="58" y="18"/>
                  </a:lnTo>
                  <a:lnTo>
                    <a:pt x="62" y="36"/>
                  </a:lnTo>
                  <a:lnTo>
                    <a:pt x="62" y="54"/>
                  </a:lnTo>
                  <a:lnTo>
                    <a:pt x="63" y="7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5" name="Freeform 47"/>
            <p:cNvSpPr>
              <a:spLocks/>
            </p:cNvSpPr>
            <p:nvPr/>
          </p:nvSpPr>
          <p:spPr bwMode="auto">
            <a:xfrm>
              <a:off x="5203" y="1789"/>
              <a:ext cx="40" cy="35"/>
            </a:xfrm>
            <a:custGeom>
              <a:avLst/>
              <a:gdLst/>
              <a:ahLst/>
              <a:cxnLst>
                <a:cxn ang="0">
                  <a:pos x="77" y="2"/>
                </a:cxn>
                <a:cxn ang="0">
                  <a:pos x="79" y="19"/>
                </a:cxn>
                <a:cxn ang="0">
                  <a:pos x="79" y="36"/>
                </a:cxn>
                <a:cxn ang="0">
                  <a:pos x="78" y="53"/>
                </a:cxn>
                <a:cxn ang="0">
                  <a:pos x="77" y="70"/>
                </a:cxn>
                <a:cxn ang="0">
                  <a:pos x="69" y="68"/>
                </a:cxn>
                <a:cxn ang="0">
                  <a:pos x="60" y="67"/>
                </a:cxn>
                <a:cxn ang="0">
                  <a:pos x="52" y="67"/>
                </a:cxn>
                <a:cxn ang="0">
                  <a:pos x="43" y="67"/>
                </a:cxn>
                <a:cxn ang="0">
                  <a:pos x="34" y="67"/>
                </a:cxn>
                <a:cxn ang="0">
                  <a:pos x="26" y="68"/>
                </a:cxn>
                <a:cxn ang="0">
                  <a:pos x="17" y="70"/>
                </a:cxn>
                <a:cxn ang="0">
                  <a:pos x="9" y="71"/>
                </a:cxn>
                <a:cxn ang="0">
                  <a:pos x="9" y="53"/>
                </a:cxn>
                <a:cxn ang="0">
                  <a:pos x="9" y="35"/>
                </a:cxn>
                <a:cxn ang="0">
                  <a:pos x="5" y="18"/>
                </a:cxn>
                <a:cxn ang="0">
                  <a:pos x="0" y="3"/>
                </a:cxn>
                <a:cxn ang="0">
                  <a:pos x="10" y="3"/>
                </a:cxn>
                <a:cxn ang="0">
                  <a:pos x="19" y="3"/>
                </a:cxn>
                <a:cxn ang="0">
                  <a:pos x="29" y="3"/>
                </a:cxn>
                <a:cxn ang="0">
                  <a:pos x="39" y="2"/>
                </a:cxn>
                <a:cxn ang="0">
                  <a:pos x="48" y="0"/>
                </a:cxn>
                <a:cxn ang="0">
                  <a:pos x="57" y="0"/>
                </a:cxn>
                <a:cxn ang="0">
                  <a:pos x="67" y="0"/>
                </a:cxn>
                <a:cxn ang="0">
                  <a:pos x="77" y="2"/>
                </a:cxn>
              </a:cxnLst>
              <a:rect l="0" t="0" r="r" b="b"/>
              <a:pathLst>
                <a:path w="79" h="71">
                  <a:moveTo>
                    <a:pt x="77" y="2"/>
                  </a:moveTo>
                  <a:lnTo>
                    <a:pt x="79" y="19"/>
                  </a:lnTo>
                  <a:lnTo>
                    <a:pt x="79" y="36"/>
                  </a:lnTo>
                  <a:lnTo>
                    <a:pt x="78" y="53"/>
                  </a:lnTo>
                  <a:lnTo>
                    <a:pt x="77" y="70"/>
                  </a:lnTo>
                  <a:lnTo>
                    <a:pt x="69" y="68"/>
                  </a:lnTo>
                  <a:lnTo>
                    <a:pt x="60" y="67"/>
                  </a:lnTo>
                  <a:lnTo>
                    <a:pt x="52" y="67"/>
                  </a:lnTo>
                  <a:lnTo>
                    <a:pt x="43" y="67"/>
                  </a:lnTo>
                  <a:lnTo>
                    <a:pt x="34" y="67"/>
                  </a:lnTo>
                  <a:lnTo>
                    <a:pt x="26" y="68"/>
                  </a:lnTo>
                  <a:lnTo>
                    <a:pt x="17" y="70"/>
                  </a:lnTo>
                  <a:lnTo>
                    <a:pt x="9" y="71"/>
                  </a:lnTo>
                  <a:lnTo>
                    <a:pt x="9" y="53"/>
                  </a:lnTo>
                  <a:lnTo>
                    <a:pt x="9" y="35"/>
                  </a:lnTo>
                  <a:lnTo>
                    <a:pt x="5" y="18"/>
                  </a:lnTo>
                  <a:lnTo>
                    <a:pt x="0" y="3"/>
                  </a:lnTo>
                  <a:lnTo>
                    <a:pt x="10" y="3"/>
                  </a:lnTo>
                  <a:lnTo>
                    <a:pt x="19" y="3"/>
                  </a:lnTo>
                  <a:lnTo>
                    <a:pt x="29" y="3"/>
                  </a:lnTo>
                  <a:lnTo>
                    <a:pt x="39" y="2"/>
                  </a:lnTo>
                  <a:lnTo>
                    <a:pt x="48" y="0"/>
                  </a:lnTo>
                  <a:lnTo>
                    <a:pt x="57" y="0"/>
                  </a:lnTo>
                  <a:lnTo>
                    <a:pt x="67" y="0"/>
                  </a:lnTo>
                  <a:lnTo>
                    <a:pt x="77" y="2"/>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6" name="Freeform 48"/>
            <p:cNvSpPr>
              <a:spLocks/>
            </p:cNvSpPr>
            <p:nvPr/>
          </p:nvSpPr>
          <p:spPr bwMode="auto">
            <a:xfrm>
              <a:off x="5019" y="1794"/>
              <a:ext cx="149" cy="75"/>
            </a:xfrm>
            <a:custGeom>
              <a:avLst/>
              <a:gdLst/>
              <a:ahLst/>
              <a:cxnLst>
                <a:cxn ang="0">
                  <a:pos x="297" y="70"/>
                </a:cxn>
                <a:cxn ang="0">
                  <a:pos x="282" y="72"/>
                </a:cxn>
                <a:cxn ang="0">
                  <a:pos x="268" y="75"/>
                </a:cxn>
                <a:cxn ang="0">
                  <a:pos x="253" y="77"/>
                </a:cxn>
                <a:cxn ang="0">
                  <a:pos x="240" y="80"/>
                </a:cxn>
                <a:cxn ang="0">
                  <a:pos x="225" y="84"/>
                </a:cxn>
                <a:cxn ang="0">
                  <a:pos x="211" y="86"/>
                </a:cxn>
                <a:cxn ang="0">
                  <a:pos x="196" y="90"/>
                </a:cxn>
                <a:cxn ang="0">
                  <a:pos x="182" y="94"/>
                </a:cxn>
                <a:cxn ang="0">
                  <a:pos x="168" y="98"/>
                </a:cxn>
                <a:cxn ang="0">
                  <a:pos x="153" y="101"/>
                </a:cxn>
                <a:cxn ang="0">
                  <a:pos x="139" y="106"/>
                </a:cxn>
                <a:cxn ang="0">
                  <a:pos x="126" y="110"/>
                </a:cxn>
                <a:cxn ang="0">
                  <a:pos x="112" y="115"/>
                </a:cxn>
                <a:cxn ang="0">
                  <a:pos x="98" y="119"/>
                </a:cxn>
                <a:cxn ang="0">
                  <a:pos x="84" y="124"/>
                </a:cxn>
                <a:cxn ang="0">
                  <a:pos x="70" y="129"/>
                </a:cxn>
                <a:cxn ang="0">
                  <a:pos x="28" y="149"/>
                </a:cxn>
                <a:cxn ang="0">
                  <a:pos x="20" y="141"/>
                </a:cxn>
                <a:cxn ang="0">
                  <a:pos x="11" y="131"/>
                </a:cxn>
                <a:cxn ang="0">
                  <a:pos x="5" y="122"/>
                </a:cxn>
                <a:cxn ang="0">
                  <a:pos x="0" y="110"/>
                </a:cxn>
                <a:cxn ang="0">
                  <a:pos x="3" y="104"/>
                </a:cxn>
                <a:cxn ang="0">
                  <a:pos x="20" y="94"/>
                </a:cxn>
                <a:cxn ang="0">
                  <a:pos x="36" y="84"/>
                </a:cxn>
                <a:cxn ang="0">
                  <a:pos x="53" y="75"/>
                </a:cxn>
                <a:cxn ang="0">
                  <a:pos x="70" y="66"/>
                </a:cxn>
                <a:cxn ang="0">
                  <a:pos x="88" y="58"/>
                </a:cxn>
                <a:cxn ang="0">
                  <a:pos x="105" y="51"/>
                </a:cxn>
                <a:cxn ang="0">
                  <a:pos x="123" y="45"/>
                </a:cxn>
                <a:cxn ang="0">
                  <a:pos x="141" y="39"/>
                </a:cxn>
                <a:cxn ang="0">
                  <a:pos x="159" y="33"/>
                </a:cxn>
                <a:cxn ang="0">
                  <a:pos x="177" y="27"/>
                </a:cxn>
                <a:cxn ang="0">
                  <a:pos x="196" y="23"/>
                </a:cxn>
                <a:cxn ang="0">
                  <a:pos x="214" y="17"/>
                </a:cxn>
                <a:cxn ang="0">
                  <a:pos x="233" y="12"/>
                </a:cxn>
                <a:cxn ang="0">
                  <a:pos x="251" y="9"/>
                </a:cxn>
                <a:cxn ang="0">
                  <a:pos x="271" y="4"/>
                </a:cxn>
                <a:cxn ang="0">
                  <a:pos x="289" y="0"/>
                </a:cxn>
                <a:cxn ang="0">
                  <a:pos x="286" y="17"/>
                </a:cxn>
                <a:cxn ang="0">
                  <a:pos x="288" y="34"/>
                </a:cxn>
                <a:cxn ang="0">
                  <a:pos x="294" y="53"/>
                </a:cxn>
                <a:cxn ang="0">
                  <a:pos x="297" y="70"/>
                </a:cxn>
              </a:cxnLst>
              <a:rect l="0" t="0" r="r" b="b"/>
              <a:pathLst>
                <a:path w="297" h="149">
                  <a:moveTo>
                    <a:pt x="297" y="70"/>
                  </a:moveTo>
                  <a:lnTo>
                    <a:pt x="282" y="72"/>
                  </a:lnTo>
                  <a:lnTo>
                    <a:pt x="268" y="75"/>
                  </a:lnTo>
                  <a:lnTo>
                    <a:pt x="253" y="77"/>
                  </a:lnTo>
                  <a:lnTo>
                    <a:pt x="240" y="80"/>
                  </a:lnTo>
                  <a:lnTo>
                    <a:pt x="225" y="84"/>
                  </a:lnTo>
                  <a:lnTo>
                    <a:pt x="211" y="86"/>
                  </a:lnTo>
                  <a:lnTo>
                    <a:pt x="196" y="90"/>
                  </a:lnTo>
                  <a:lnTo>
                    <a:pt x="182" y="94"/>
                  </a:lnTo>
                  <a:lnTo>
                    <a:pt x="168" y="98"/>
                  </a:lnTo>
                  <a:lnTo>
                    <a:pt x="153" y="101"/>
                  </a:lnTo>
                  <a:lnTo>
                    <a:pt x="139" y="106"/>
                  </a:lnTo>
                  <a:lnTo>
                    <a:pt x="126" y="110"/>
                  </a:lnTo>
                  <a:lnTo>
                    <a:pt x="112" y="115"/>
                  </a:lnTo>
                  <a:lnTo>
                    <a:pt x="98" y="119"/>
                  </a:lnTo>
                  <a:lnTo>
                    <a:pt x="84" y="124"/>
                  </a:lnTo>
                  <a:lnTo>
                    <a:pt x="70" y="129"/>
                  </a:lnTo>
                  <a:lnTo>
                    <a:pt x="28" y="149"/>
                  </a:lnTo>
                  <a:lnTo>
                    <a:pt x="20" y="141"/>
                  </a:lnTo>
                  <a:lnTo>
                    <a:pt x="11" y="131"/>
                  </a:lnTo>
                  <a:lnTo>
                    <a:pt x="5" y="122"/>
                  </a:lnTo>
                  <a:lnTo>
                    <a:pt x="0" y="110"/>
                  </a:lnTo>
                  <a:lnTo>
                    <a:pt x="3" y="104"/>
                  </a:lnTo>
                  <a:lnTo>
                    <a:pt x="20" y="94"/>
                  </a:lnTo>
                  <a:lnTo>
                    <a:pt x="36" y="84"/>
                  </a:lnTo>
                  <a:lnTo>
                    <a:pt x="53" y="75"/>
                  </a:lnTo>
                  <a:lnTo>
                    <a:pt x="70" y="66"/>
                  </a:lnTo>
                  <a:lnTo>
                    <a:pt x="88" y="58"/>
                  </a:lnTo>
                  <a:lnTo>
                    <a:pt x="105" y="51"/>
                  </a:lnTo>
                  <a:lnTo>
                    <a:pt x="123" y="45"/>
                  </a:lnTo>
                  <a:lnTo>
                    <a:pt x="141" y="39"/>
                  </a:lnTo>
                  <a:lnTo>
                    <a:pt x="159" y="33"/>
                  </a:lnTo>
                  <a:lnTo>
                    <a:pt x="177" y="27"/>
                  </a:lnTo>
                  <a:lnTo>
                    <a:pt x="196" y="23"/>
                  </a:lnTo>
                  <a:lnTo>
                    <a:pt x="214" y="17"/>
                  </a:lnTo>
                  <a:lnTo>
                    <a:pt x="233" y="12"/>
                  </a:lnTo>
                  <a:lnTo>
                    <a:pt x="251" y="9"/>
                  </a:lnTo>
                  <a:lnTo>
                    <a:pt x="271" y="4"/>
                  </a:lnTo>
                  <a:lnTo>
                    <a:pt x="289" y="0"/>
                  </a:lnTo>
                  <a:lnTo>
                    <a:pt x="286" y="17"/>
                  </a:lnTo>
                  <a:lnTo>
                    <a:pt x="288" y="34"/>
                  </a:lnTo>
                  <a:lnTo>
                    <a:pt x="294" y="53"/>
                  </a:lnTo>
                  <a:lnTo>
                    <a:pt x="297" y="7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7" name="Freeform 49"/>
            <p:cNvSpPr>
              <a:spLocks/>
            </p:cNvSpPr>
            <p:nvPr/>
          </p:nvSpPr>
          <p:spPr bwMode="auto">
            <a:xfrm>
              <a:off x="5173" y="1793"/>
              <a:ext cx="25" cy="34"/>
            </a:xfrm>
            <a:custGeom>
              <a:avLst/>
              <a:gdLst/>
              <a:ahLst/>
              <a:cxnLst>
                <a:cxn ang="0">
                  <a:pos x="41" y="5"/>
                </a:cxn>
                <a:cxn ang="0">
                  <a:pos x="46" y="18"/>
                </a:cxn>
                <a:cxn ang="0">
                  <a:pos x="49" y="31"/>
                </a:cxn>
                <a:cxn ang="0">
                  <a:pos x="49" y="43"/>
                </a:cxn>
                <a:cxn ang="0">
                  <a:pos x="48" y="52"/>
                </a:cxn>
                <a:cxn ang="0">
                  <a:pos x="42" y="61"/>
                </a:cxn>
                <a:cxn ang="0">
                  <a:pos x="34" y="66"/>
                </a:cxn>
                <a:cxn ang="0">
                  <a:pos x="23" y="66"/>
                </a:cxn>
                <a:cxn ang="0">
                  <a:pos x="7" y="63"/>
                </a:cxn>
                <a:cxn ang="0">
                  <a:pos x="2" y="46"/>
                </a:cxn>
                <a:cxn ang="0">
                  <a:pos x="0" y="27"/>
                </a:cxn>
                <a:cxn ang="0">
                  <a:pos x="2" y="11"/>
                </a:cxn>
                <a:cxn ang="0">
                  <a:pos x="16" y="1"/>
                </a:cxn>
                <a:cxn ang="0">
                  <a:pos x="22" y="1"/>
                </a:cxn>
                <a:cxn ang="0">
                  <a:pos x="29" y="0"/>
                </a:cxn>
                <a:cxn ang="0">
                  <a:pos x="35" y="1"/>
                </a:cxn>
                <a:cxn ang="0">
                  <a:pos x="41" y="5"/>
                </a:cxn>
              </a:cxnLst>
              <a:rect l="0" t="0" r="r" b="b"/>
              <a:pathLst>
                <a:path w="49" h="66">
                  <a:moveTo>
                    <a:pt x="41" y="5"/>
                  </a:moveTo>
                  <a:lnTo>
                    <a:pt x="46" y="18"/>
                  </a:lnTo>
                  <a:lnTo>
                    <a:pt x="49" y="31"/>
                  </a:lnTo>
                  <a:lnTo>
                    <a:pt x="49" y="43"/>
                  </a:lnTo>
                  <a:lnTo>
                    <a:pt x="48" y="52"/>
                  </a:lnTo>
                  <a:lnTo>
                    <a:pt x="42" y="61"/>
                  </a:lnTo>
                  <a:lnTo>
                    <a:pt x="34" y="66"/>
                  </a:lnTo>
                  <a:lnTo>
                    <a:pt x="23" y="66"/>
                  </a:lnTo>
                  <a:lnTo>
                    <a:pt x="7" y="63"/>
                  </a:lnTo>
                  <a:lnTo>
                    <a:pt x="2" y="46"/>
                  </a:lnTo>
                  <a:lnTo>
                    <a:pt x="0" y="27"/>
                  </a:lnTo>
                  <a:lnTo>
                    <a:pt x="2" y="11"/>
                  </a:lnTo>
                  <a:lnTo>
                    <a:pt x="16" y="1"/>
                  </a:lnTo>
                  <a:lnTo>
                    <a:pt x="22" y="1"/>
                  </a:lnTo>
                  <a:lnTo>
                    <a:pt x="29" y="0"/>
                  </a:lnTo>
                  <a:lnTo>
                    <a:pt x="35" y="1"/>
                  </a:lnTo>
                  <a:lnTo>
                    <a:pt x="41" y="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8" name="Freeform 50"/>
            <p:cNvSpPr>
              <a:spLocks/>
            </p:cNvSpPr>
            <p:nvPr/>
          </p:nvSpPr>
          <p:spPr bwMode="auto">
            <a:xfrm>
              <a:off x="5179" y="1798"/>
              <a:ext cx="12" cy="6"/>
            </a:xfrm>
            <a:custGeom>
              <a:avLst/>
              <a:gdLst/>
              <a:ahLst/>
              <a:cxnLst>
                <a:cxn ang="0">
                  <a:pos x="24" y="9"/>
                </a:cxn>
                <a:cxn ang="0">
                  <a:pos x="24" y="11"/>
                </a:cxn>
                <a:cxn ang="0">
                  <a:pos x="1" y="10"/>
                </a:cxn>
                <a:cxn ang="0">
                  <a:pos x="1" y="8"/>
                </a:cxn>
                <a:cxn ang="0">
                  <a:pos x="1" y="5"/>
                </a:cxn>
                <a:cxn ang="0">
                  <a:pos x="1" y="4"/>
                </a:cxn>
                <a:cxn ang="0">
                  <a:pos x="0" y="2"/>
                </a:cxn>
                <a:cxn ang="0">
                  <a:pos x="7" y="1"/>
                </a:cxn>
                <a:cxn ang="0">
                  <a:pos x="15" y="0"/>
                </a:cxn>
                <a:cxn ang="0">
                  <a:pos x="22" y="1"/>
                </a:cxn>
                <a:cxn ang="0">
                  <a:pos x="24" y="9"/>
                </a:cxn>
              </a:cxnLst>
              <a:rect l="0" t="0" r="r" b="b"/>
              <a:pathLst>
                <a:path w="24" h="11">
                  <a:moveTo>
                    <a:pt x="24" y="9"/>
                  </a:moveTo>
                  <a:lnTo>
                    <a:pt x="24" y="11"/>
                  </a:lnTo>
                  <a:lnTo>
                    <a:pt x="1" y="10"/>
                  </a:lnTo>
                  <a:lnTo>
                    <a:pt x="1" y="8"/>
                  </a:lnTo>
                  <a:lnTo>
                    <a:pt x="1" y="5"/>
                  </a:lnTo>
                  <a:lnTo>
                    <a:pt x="1" y="4"/>
                  </a:lnTo>
                  <a:lnTo>
                    <a:pt x="0" y="2"/>
                  </a:lnTo>
                  <a:lnTo>
                    <a:pt x="7" y="1"/>
                  </a:lnTo>
                  <a:lnTo>
                    <a:pt x="15" y="0"/>
                  </a:lnTo>
                  <a:lnTo>
                    <a:pt x="22" y="1"/>
                  </a:lnTo>
                  <a:lnTo>
                    <a:pt x="24" y="9"/>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39" name="Freeform 51"/>
            <p:cNvSpPr>
              <a:spLocks/>
            </p:cNvSpPr>
            <p:nvPr/>
          </p:nvSpPr>
          <p:spPr bwMode="auto">
            <a:xfrm>
              <a:off x="4889" y="1806"/>
              <a:ext cx="151" cy="87"/>
            </a:xfrm>
            <a:custGeom>
              <a:avLst/>
              <a:gdLst/>
              <a:ahLst/>
              <a:cxnLst>
                <a:cxn ang="0">
                  <a:pos x="61" y="15"/>
                </a:cxn>
                <a:cxn ang="0">
                  <a:pos x="46" y="38"/>
                </a:cxn>
                <a:cxn ang="0">
                  <a:pos x="31" y="62"/>
                </a:cxn>
                <a:cxn ang="0">
                  <a:pos x="19" y="87"/>
                </a:cxn>
                <a:cxn ang="0">
                  <a:pos x="18" y="104"/>
                </a:cxn>
                <a:cxn ang="0">
                  <a:pos x="31" y="79"/>
                </a:cxn>
                <a:cxn ang="0">
                  <a:pos x="47" y="55"/>
                </a:cxn>
                <a:cxn ang="0">
                  <a:pos x="63" y="32"/>
                </a:cxn>
                <a:cxn ang="0">
                  <a:pos x="79" y="9"/>
                </a:cxn>
                <a:cxn ang="0">
                  <a:pos x="106" y="19"/>
                </a:cxn>
                <a:cxn ang="0">
                  <a:pos x="131" y="33"/>
                </a:cxn>
                <a:cxn ang="0">
                  <a:pos x="156" y="47"/>
                </a:cxn>
                <a:cxn ang="0">
                  <a:pos x="183" y="57"/>
                </a:cxn>
                <a:cxn ang="0">
                  <a:pos x="170" y="70"/>
                </a:cxn>
                <a:cxn ang="0">
                  <a:pos x="160" y="83"/>
                </a:cxn>
                <a:cxn ang="0">
                  <a:pos x="152" y="98"/>
                </a:cxn>
                <a:cxn ang="0">
                  <a:pos x="145" y="113"/>
                </a:cxn>
                <a:cxn ang="0">
                  <a:pos x="147" y="117"/>
                </a:cxn>
                <a:cxn ang="0">
                  <a:pos x="152" y="118"/>
                </a:cxn>
                <a:cxn ang="0">
                  <a:pos x="171" y="90"/>
                </a:cxn>
                <a:cxn ang="0">
                  <a:pos x="197" y="63"/>
                </a:cxn>
                <a:cxn ang="0">
                  <a:pos x="227" y="52"/>
                </a:cxn>
                <a:cxn ang="0">
                  <a:pos x="260" y="64"/>
                </a:cxn>
                <a:cxn ang="0">
                  <a:pos x="251" y="74"/>
                </a:cxn>
                <a:cxn ang="0">
                  <a:pos x="246" y="85"/>
                </a:cxn>
                <a:cxn ang="0">
                  <a:pos x="251" y="100"/>
                </a:cxn>
                <a:cxn ang="0">
                  <a:pos x="260" y="114"/>
                </a:cxn>
                <a:cxn ang="0">
                  <a:pos x="273" y="127"/>
                </a:cxn>
                <a:cxn ang="0">
                  <a:pos x="284" y="137"/>
                </a:cxn>
                <a:cxn ang="0">
                  <a:pos x="294" y="137"/>
                </a:cxn>
                <a:cxn ang="0">
                  <a:pos x="302" y="135"/>
                </a:cxn>
                <a:cxn ang="0">
                  <a:pos x="296" y="145"/>
                </a:cxn>
                <a:cxn ang="0">
                  <a:pos x="288" y="153"/>
                </a:cxn>
                <a:cxn ang="0">
                  <a:pos x="276" y="152"/>
                </a:cxn>
                <a:cxn ang="0">
                  <a:pos x="266" y="150"/>
                </a:cxn>
                <a:cxn ang="0">
                  <a:pos x="255" y="147"/>
                </a:cxn>
                <a:cxn ang="0">
                  <a:pos x="245" y="145"/>
                </a:cxn>
                <a:cxn ang="0">
                  <a:pos x="240" y="146"/>
                </a:cxn>
                <a:cxn ang="0">
                  <a:pos x="238" y="151"/>
                </a:cxn>
                <a:cxn ang="0">
                  <a:pos x="245" y="158"/>
                </a:cxn>
                <a:cxn ang="0">
                  <a:pos x="254" y="160"/>
                </a:cxn>
                <a:cxn ang="0">
                  <a:pos x="238" y="168"/>
                </a:cxn>
                <a:cxn ang="0">
                  <a:pos x="222" y="174"/>
                </a:cxn>
                <a:cxn ang="0">
                  <a:pos x="200" y="162"/>
                </a:cxn>
                <a:cxn ang="0">
                  <a:pos x="178" y="150"/>
                </a:cxn>
                <a:cxn ang="0">
                  <a:pos x="156" y="139"/>
                </a:cxn>
                <a:cxn ang="0">
                  <a:pos x="134" y="130"/>
                </a:cxn>
                <a:cxn ang="0">
                  <a:pos x="101" y="121"/>
                </a:cxn>
                <a:cxn ang="0">
                  <a:pos x="68" y="113"/>
                </a:cxn>
                <a:cxn ang="0">
                  <a:pos x="33" y="107"/>
                </a:cxn>
                <a:cxn ang="0">
                  <a:pos x="0" y="107"/>
                </a:cxn>
                <a:cxn ang="0">
                  <a:pos x="10" y="78"/>
                </a:cxn>
                <a:cxn ang="0">
                  <a:pos x="23" y="52"/>
                </a:cxn>
                <a:cxn ang="0">
                  <a:pos x="39" y="25"/>
                </a:cxn>
                <a:cxn ang="0">
                  <a:pos x="56" y="0"/>
                </a:cxn>
                <a:cxn ang="0">
                  <a:pos x="62" y="2"/>
                </a:cxn>
                <a:cxn ang="0">
                  <a:pos x="69" y="3"/>
                </a:cxn>
              </a:cxnLst>
              <a:rect l="0" t="0" r="r" b="b"/>
              <a:pathLst>
                <a:path w="302" h="174">
                  <a:moveTo>
                    <a:pt x="69" y="3"/>
                  </a:moveTo>
                  <a:lnTo>
                    <a:pt x="61" y="15"/>
                  </a:lnTo>
                  <a:lnTo>
                    <a:pt x="54" y="26"/>
                  </a:lnTo>
                  <a:lnTo>
                    <a:pt x="46" y="38"/>
                  </a:lnTo>
                  <a:lnTo>
                    <a:pt x="38" y="49"/>
                  </a:lnTo>
                  <a:lnTo>
                    <a:pt x="31" y="62"/>
                  </a:lnTo>
                  <a:lnTo>
                    <a:pt x="24" y="75"/>
                  </a:lnTo>
                  <a:lnTo>
                    <a:pt x="19" y="87"/>
                  </a:lnTo>
                  <a:lnTo>
                    <a:pt x="15" y="100"/>
                  </a:lnTo>
                  <a:lnTo>
                    <a:pt x="18" y="104"/>
                  </a:lnTo>
                  <a:lnTo>
                    <a:pt x="24" y="91"/>
                  </a:lnTo>
                  <a:lnTo>
                    <a:pt x="31" y="79"/>
                  </a:lnTo>
                  <a:lnTo>
                    <a:pt x="39" y="67"/>
                  </a:lnTo>
                  <a:lnTo>
                    <a:pt x="47" y="55"/>
                  </a:lnTo>
                  <a:lnTo>
                    <a:pt x="55" y="44"/>
                  </a:lnTo>
                  <a:lnTo>
                    <a:pt x="63" y="32"/>
                  </a:lnTo>
                  <a:lnTo>
                    <a:pt x="71" y="21"/>
                  </a:lnTo>
                  <a:lnTo>
                    <a:pt x="79" y="9"/>
                  </a:lnTo>
                  <a:lnTo>
                    <a:pt x="93" y="14"/>
                  </a:lnTo>
                  <a:lnTo>
                    <a:pt x="106" y="19"/>
                  </a:lnTo>
                  <a:lnTo>
                    <a:pt x="118" y="26"/>
                  </a:lnTo>
                  <a:lnTo>
                    <a:pt x="131" y="33"/>
                  </a:lnTo>
                  <a:lnTo>
                    <a:pt x="143" y="40"/>
                  </a:lnTo>
                  <a:lnTo>
                    <a:pt x="156" y="47"/>
                  </a:lnTo>
                  <a:lnTo>
                    <a:pt x="169" y="53"/>
                  </a:lnTo>
                  <a:lnTo>
                    <a:pt x="183" y="57"/>
                  </a:lnTo>
                  <a:lnTo>
                    <a:pt x="176" y="63"/>
                  </a:lnTo>
                  <a:lnTo>
                    <a:pt x="170" y="70"/>
                  </a:lnTo>
                  <a:lnTo>
                    <a:pt x="164" y="76"/>
                  </a:lnTo>
                  <a:lnTo>
                    <a:pt x="160" y="83"/>
                  </a:lnTo>
                  <a:lnTo>
                    <a:pt x="155" y="91"/>
                  </a:lnTo>
                  <a:lnTo>
                    <a:pt x="152" y="98"/>
                  </a:lnTo>
                  <a:lnTo>
                    <a:pt x="148" y="106"/>
                  </a:lnTo>
                  <a:lnTo>
                    <a:pt x="145" y="113"/>
                  </a:lnTo>
                  <a:lnTo>
                    <a:pt x="145" y="115"/>
                  </a:lnTo>
                  <a:lnTo>
                    <a:pt x="147" y="117"/>
                  </a:lnTo>
                  <a:lnTo>
                    <a:pt x="148" y="120"/>
                  </a:lnTo>
                  <a:lnTo>
                    <a:pt x="152" y="118"/>
                  </a:lnTo>
                  <a:lnTo>
                    <a:pt x="161" y="105"/>
                  </a:lnTo>
                  <a:lnTo>
                    <a:pt x="171" y="90"/>
                  </a:lnTo>
                  <a:lnTo>
                    <a:pt x="183" y="76"/>
                  </a:lnTo>
                  <a:lnTo>
                    <a:pt x="197" y="63"/>
                  </a:lnTo>
                  <a:lnTo>
                    <a:pt x="211" y="55"/>
                  </a:lnTo>
                  <a:lnTo>
                    <a:pt x="227" y="52"/>
                  </a:lnTo>
                  <a:lnTo>
                    <a:pt x="243" y="54"/>
                  </a:lnTo>
                  <a:lnTo>
                    <a:pt x="260" y="64"/>
                  </a:lnTo>
                  <a:lnTo>
                    <a:pt x="255" y="69"/>
                  </a:lnTo>
                  <a:lnTo>
                    <a:pt x="251" y="74"/>
                  </a:lnTo>
                  <a:lnTo>
                    <a:pt x="247" y="79"/>
                  </a:lnTo>
                  <a:lnTo>
                    <a:pt x="246" y="85"/>
                  </a:lnTo>
                  <a:lnTo>
                    <a:pt x="247" y="93"/>
                  </a:lnTo>
                  <a:lnTo>
                    <a:pt x="251" y="100"/>
                  </a:lnTo>
                  <a:lnTo>
                    <a:pt x="255" y="108"/>
                  </a:lnTo>
                  <a:lnTo>
                    <a:pt x="260" y="114"/>
                  </a:lnTo>
                  <a:lnTo>
                    <a:pt x="266" y="121"/>
                  </a:lnTo>
                  <a:lnTo>
                    <a:pt x="273" y="127"/>
                  </a:lnTo>
                  <a:lnTo>
                    <a:pt x="279" y="132"/>
                  </a:lnTo>
                  <a:lnTo>
                    <a:pt x="284" y="137"/>
                  </a:lnTo>
                  <a:lnTo>
                    <a:pt x="289" y="138"/>
                  </a:lnTo>
                  <a:lnTo>
                    <a:pt x="294" y="137"/>
                  </a:lnTo>
                  <a:lnTo>
                    <a:pt x="297" y="136"/>
                  </a:lnTo>
                  <a:lnTo>
                    <a:pt x="302" y="135"/>
                  </a:lnTo>
                  <a:lnTo>
                    <a:pt x="298" y="139"/>
                  </a:lnTo>
                  <a:lnTo>
                    <a:pt x="296" y="145"/>
                  </a:lnTo>
                  <a:lnTo>
                    <a:pt x="292" y="150"/>
                  </a:lnTo>
                  <a:lnTo>
                    <a:pt x="288" y="153"/>
                  </a:lnTo>
                  <a:lnTo>
                    <a:pt x="282" y="152"/>
                  </a:lnTo>
                  <a:lnTo>
                    <a:pt x="276" y="152"/>
                  </a:lnTo>
                  <a:lnTo>
                    <a:pt x="270" y="151"/>
                  </a:lnTo>
                  <a:lnTo>
                    <a:pt x="266" y="150"/>
                  </a:lnTo>
                  <a:lnTo>
                    <a:pt x="260" y="148"/>
                  </a:lnTo>
                  <a:lnTo>
                    <a:pt x="255" y="147"/>
                  </a:lnTo>
                  <a:lnTo>
                    <a:pt x="250" y="146"/>
                  </a:lnTo>
                  <a:lnTo>
                    <a:pt x="245" y="145"/>
                  </a:lnTo>
                  <a:lnTo>
                    <a:pt x="243" y="145"/>
                  </a:lnTo>
                  <a:lnTo>
                    <a:pt x="240" y="146"/>
                  </a:lnTo>
                  <a:lnTo>
                    <a:pt x="239" y="148"/>
                  </a:lnTo>
                  <a:lnTo>
                    <a:pt x="238" y="151"/>
                  </a:lnTo>
                  <a:lnTo>
                    <a:pt x="240" y="155"/>
                  </a:lnTo>
                  <a:lnTo>
                    <a:pt x="245" y="158"/>
                  </a:lnTo>
                  <a:lnTo>
                    <a:pt x="250" y="159"/>
                  </a:lnTo>
                  <a:lnTo>
                    <a:pt x="254" y="160"/>
                  </a:lnTo>
                  <a:lnTo>
                    <a:pt x="246" y="163"/>
                  </a:lnTo>
                  <a:lnTo>
                    <a:pt x="238" y="168"/>
                  </a:lnTo>
                  <a:lnTo>
                    <a:pt x="230" y="171"/>
                  </a:lnTo>
                  <a:lnTo>
                    <a:pt x="222" y="174"/>
                  </a:lnTo>
                  <a:lnTo>
                    <a:pt x="211" y="168"/>
                  </a:lnTo>
                  <a:lnTo>
                    <a:pt x="200" y="162"/>
                  </a:lnTo>
                  <a:lnTo>
                    <a:pt x="189" y="156"/>
                  </a:lnTo>
                  <a:lnTo>
                    <a:pt x="178" y="150"/>
                  </a:lnTo>
                  <a:lnTo>
                    <a:pt x="167" y="145"/>
                  </a:lnTo>
                  <a:lnTo>
                    <a:pt x="156" y="139"/>
                  </a:lnTo>
                  <a:lnTo>
                    <a:pt x="145" y="135"/>
                  </a:lnTo>
                  <a:lnTo>
                    <a:pt x="134" y="130"/>
                  </a:lnTo>
                  <a:lnTo>
                    <a:pt x="118" y="125"/>
                  </a:lnTo>
                  <a:lnTo>
                    <a:pt x="101" y="121"/>
                  </a:lnTo>
                  <a:lnTo>
                    <a:pt x="85" y="116"/>
                  </a:lnTo>
                  <a:lnTo>
                    <a:pt x="68" y="113"/>
                  </a:lnTo>
                  <a:lnTo>
                    <a:pt x="50" y="109"/>
                  </a:lnTo>
                  <a:lnTo>
                    <a:pt x="33" y="107"/>
                  </a:lnTo>
                  <a:lnTo>
                    <a:pt x="16" y="107"/>
                  </a:lnTo>
                  <a:lnTo>
                    <a:pt x="0" y="107"/>
                  </a:lnTo>
                  <a:lnTo>
                    <a:pt x="4" y="93"/>
                  </a:lnTo>
                  <a:lnTo>
                    <a:pt x="10" y="78"/>
                  </a:lnTo>
                  <a:lnTo>
                    <a:pt x="17" y="64"/>
                  </a:lnTo>
                  <a:lnTo>
                    <a:pt x="23" y="52"/>
                  </a:lnTo>
                  <a:lnTo>
                    <a:pt x="31" y="38"/>
                  </a:lnTo>
                  <a:lnTo>
                    <a:pt x="39" y="25"/>
                  </a:lnTo>
                  <a:lnTo>
                    <a:pt x="47" y="13"/>
                  </a:lnTo>
                  <a:lnTo>
                    <a:pt x="56" y="0"/>
                  </a:lnTo>
                  <a:lnTo>
                    <a:pt x="58" y="2"/>
                  </a:lnTo>
                  <a:lnTo>
                    <a:pt x="62" y="2"/>
                  </a:lnTo>
                  <a:lnTo>
                    <a:pt x="65" y="2"/>
                  </a:lnTo>
                  <a:lnTo>
                    <a:pt x="69" y="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0" name="Freeform 52"/>
            <p:cNvSpPr>
              <a:spLocks/>
            </p:cNvSpPr>
            <p:nvPr/>
          </p:nvSpPr>
          <p:spPr bwMode="auto">
            <a:xfrm>
              <a:off x="5179" y="1807"/>
              <a:ext cx="10" cy="2"/>
            </a:xfrm>
            <a:custGeom>
              <a:avLst/>
              <a:gdLst/>
              <a:ahLst/>
              <a:cxnLst>
                <a:cxn ang="0">
                  <a:pos x="0" y="4"/>
                </a:cxn>
                <a:cxn ang="0">
                  <a:pos x="5" y="1"/>
                </a:cxn>
                <a:cxn ang="0">
                  <a:pos x="11" y="0"/>
                </a:cxn>
                <a:cxn ang="0">
                  <a:pos x="15" y="0"/>
                </a:cxn>
                <a:cxn ang="0">
                  <a:pos x="20" y="1"/>
                </a:cxn>
                <a:cxn ang="0">
                  <a:pos x="0" y="4"/>
                </a:cxn>
              </a:cxnLst>
              <a:rect l="0" t="0" r="r" b="b"/>
              <a:pathLst>
                <a:path w="20" h="4">
                  <a:moveTo>
                    <a:pt x="0" y="4"/>
                  </a:moveTo>
                  <a:lnTo>
                    <a:pt x="5" y="1"/>
                  </a:lnTo>
                  <a:lnTo>
                    <a:pt x="11" y="0"/>
                  </a:lnTo>
                  <a:lnTo>
                    <a:pt x="15" y="0"/>
                  </a:lnTo>
                  <a:lnTo>
                    <a:pt x="20" y="1"/>
                  </a:lnTo>
                  <a:lnTo>
                    <a:pt x="0" y="4"/>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1" name="Freeform 53"/>
            <p:cNvSpPr>
              <a:spLocks/>
            </p:cNvSpPr>
            <p:nvPr/>
          </p:nvSpPr>
          <p:spPr bwMode="auto">
            <a:xfrm>
              <a:off x="5179" y="1812"/>
              <a:ext cx="13" cy="9"/>
            </a:xfrm>
            <a:custGeom>
              <a:avLst/>
              <a:gdLst/>
              <a:ahLst/>
              <a:cxnLst>
                <a:cxn ang="0">
                  <a:pos x="27" y="14"/>
                </a:cxn>
                <a:cxn ang="0">
                  <a:pos x="19" y="16"/>
                </a:cxn>
                <a:cxn ang="0">
                  <a:pos x="11" y="17"/>
                </a:cxn>
                <a:cxn ang="0">
                  <a:pos x="4" y="16"/>
                </a:cxn>
                <a:cxn ang="0">
                  <a:pos x="0" y="9"/>
                </a:cxn>
                <a:cxn ang="0">
                  <a:pos x="4" y="3"/>
                </a:cxn>
                <a:cxn ang="0">
                  <a:pos x="11" y="2"/>
                </a:cxn>
                <a:cxn ang="0">
                  <a:pos x="19" y="2"/>
                </a:cxn>
                <a:cxn ang="0">
                  <a:pos x="27" y="0"/>
                </a:cxn>
                <a:cxn ang="0">
                  <a:pos x="27" y="14"/>
                </a:cxn>
              </a:cxnLst>
              <a:rect l="0" t="0" r="r" b="b"/>
              <a:pathLst>
                <a:path w="27" h="17">
                  <a:moveTo>
                    <a:pt x="27" y="14"/>
                  </a:moveTo>
                  <a:lnTo>
                    <a:pt x="19" y="16"/>
                  </a:lnTo>
                  <a:lnTo>
                    <a:pt x="11" y="17"/>
                  </a:lnTo>
                  <a:lnTo>
                    <a:pt x="4" y="16"/>
                  </a:lnTo>
                  <a:lnTo>
                    <a:pt x="0" y="9"/>
                  </a:lnTo>
                  <a:lnTo>
                    <a:pt x="4" y="3"/>
                  </a:lnTo>
                  <a:lnTo>
                    <a:pt x="11" y="2"/>
                  </a:lnTo>
                  <a:lnTo>
                    <a:pt x="19" y="2"/>
                  </a:lnTo>
                  <a:lnTo>
                    <a:pt x="27" y="0"/>
                  </a:lnTo>
                  <a:lnTo>
                    <a:pt x="27" y="14"/>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2" name="Freeform 54"/>
            <p:cNvSpPr>
              <a:spLocks/>
            </p:cNvSpPr>
            <p:nvPr/>
          </p:nvSpPr>
          <p:spPr bwMode="auto">
            <a:xfrm>
              <a:off x="4907" y="1849"/>
              <a:ext cx="213" cy="206"/>
            </a:xfrm>
            <a:custGeom>
              <a:avLst/>
              <a:gdLst/>
              <a:ahLst/>
              <a:cxnLst>
                <a:cxn ang="0">
                  <a:pos x="418" y="143"/>
                </a:cxn>
                <a:cxn ang="0">
                  <a:pos x="388" y="5"/>
                </a:cxn>
                <a:cxn ang="0">
                  <a:pos x="341" y="20"/>
                </a:cxn>
                <a:cxn ang="0">
                  <a:pos x="294" y="37"/>
                </a:cxn>
                <a:cxn ang="0">
                  <a:pos x="280" y="52"/>
                </a:cxn>
                <a:cxn ang="0">
                  <a:pos x="268" y="70"/>
                </a:cxn>
                <a:cxn ang="0">
                  <a:pos x="246" y="81"/>
                </a:cxn>
                <a:cxn ang="0">
                  <a:pos x="218" y="91"/>
                </a:cxn>
                <a:cxn ang="0">
                  <a:pos x="191" y="102"/>
                </a:cxn>
                <a:cxn ang="0">
                  <a:pos x="162" y="94"/>
                </a:cxn>
                <a:cxn ang="0">
                  <a:pos x="135" y="80"/>
                </a:cxn>
                <a:cxn ang="0">
                  <a:pos x="111" y="65"/>
                </a:cxn>
                <a:cxn ang="0">
                  <a:pos x="78" y="54"/>
                </a:cxn>
                <a:cxn ang="0">
                  <a:pos x="40" y="46"/>
                </a:cxn>
                <a:cxn ang="0">
                  <a:pos x="0" y="42"/>
                </a:cxn>
                <a:cxn ang="0">
                  <a:pos x="10" y="123"/>
                </a:cxn>
                <a:cxn ang="0">
                  <a:pos x="30" y="204"/>
                </a:cxn>
                <a:cxn ang="0">
                  <a:pos x="60" y="256"/>
                </a:cxn>
                <a:cxn ang="0">
                  <a:pos x="94" y="254"/>
                </a:cxn>
                <a:cxn ang="0">
                  <a:pos x="125" y="248"/>
                </a:cxn>
                <a:cxn ang="0">
                  <a:pos x="120" y="170"/>
                </a:cxn>
                <a:cxn ang="0">
                  <a:pos x="125" y="98"/>
                </a:cxn>
                <a:cxn ang="0">
                  <a:pos x="133" y="111"/>
                </a:cxn>
                <a:cxn ang="0">
                  <a:pos x="144" y="178"/>
                </a:cxn>
                <a:cxn ang="0">
                  <a:pos x="157" y="243"/>
                </a:cxn>
                <a:cxn ang="0">
                  <a:pos x="179" y="303"/>
                </a:cxn>
                <a:cxn ang="0">
                  <a:pos x="205" y="352"/>
                </a:cxn>
                <a:cxn ang="0">
                  <a:pos x="237" y="396"/>
                </a:cxn>
                <a:cxn ang="0">
                  <a:pos x="255" y="401"/>
                </a:cxn>
                <a:cxn ang="0">
                  <a:pos x="259" y="388"/>
                </a:cxn>
                <a:cxn ang="0">
                  <a:pos x="244" y="368"/>
                </a:cxn>
                <a:cxn ang="0">
                  <a:pos x="242" y="358"/>
                </a:cxn>
                <a:cxn ang="0">
                  <a:pos x="261" y="369"/>
                </a:cxn>
                <a:cxn ang="0">
                  <a:pos x="293" y="376"/>
                </a:cxn>
                <a:cxn ang="0">
                  <a:pos x="348" y="352"/>
                </a:cxn>
                <a:cxn ang="0">
                  <a:pos x="405" y="334"/>
                </a:cxn>
                <a:cxn ang="0">
                  <a:pos x="403" y="288"/>
                </a:cxn>
                <a:cxn ang="0">
                  <a:pos x="371" y="224"/>
                </a:cxn>
                <a:cxn ang="0">
                  <a:pos x="339" y="159"/>
                </a:cxn>
                <a:cxn ang="0">
                  <a:pos x="325" y="119"/>
                </a:cxn>
                <a:cxn ang="0">
                  <a:pos x="347" y="136"/>
                </a:cxn>
                <a:cxn ang="0">
                  <a:pos x="366" y="152"/>
                </a:cxn>
                <a:cxn ang="0">
                  <a:pos x="378" y="121"/>
                </a:cxn>
                <a:cxn ang="0">
                  <a:pos x="394" y="123"/>
                </a:cxn>
                <a:cxn ang="0">
                  <a:pos x="427" y="287"/>
                </a:cxn>
              </a:cxnLst>
              <a:rect l="0" t="0" r="r" b="b"/>
              <a:pathLst>
                <a:path w="427" h="411">
                  <a:moveTo>
                    <a:pt x="427" y="287"/>
                  </a:moveTo>
                  <a:lnTo>
                    <a:pt x="423" y="227"/>
                  </a:lnTo>
                  <a:lnTo>
                    <a:pt x="418" y="143"/>
                  </a:lnTo>
                  <a:lnTo>
                    <a:pt x="411" y="60"/>
                  </a:lnTo>
                  <a:lnTo>
                    <a:pt x="404" y="0"/>
                  </a:lnTo>
                  <a:lnTo>
                    <a:pt x="388" y="5"/>
                  </a:lnTo>
                  <a:lnTo>
                    <a:pt x="373" y="9"/>
                  </a:lnTo>
                  <a:lnTo>
                    <a:pt x="356" y="15"/>
                  </a:lnTo>
                  <a:lnTo>
                    <a:pt x="341" y="20"/>
                  </a:lnTo>
                  <a:lnTo>
                    <a:pt x="325" y="26"/>
                  </a:lnTo>
                  <a:lnTo>
                    <a:pt x="310" y="30"/>
                  </a:lnTo>
                  <a:lnTo>
                    <a:pt x="294" y="37"/>
                  </a:lnTo>
                  <a:lnTo>
                    <a:pt x="279" y="43"/>
                  </a:lnTo>
                  <a:lnTo>
                    <a:pt x="282" y="47"/>
                  </a:lnTo>
                  <a:lnTo>
                    <a:pt x="280" y="52"/>
                  </a:lnTo>
                  <a:lnTo>
                    <a:pt x="276" y="58"/>
                  </a:lnTo>
                  <a:lnTo>
                    <a:pt x="273" y="64"/>
                  </a:lnTo>
                  <a:lnTo>
                    <a:pt x="268" y="70"/>
                  </a:lnTo>
                  <a:lnTo>
                    <a:pt x="260" y="74"/>
                  </a:lnTo>
                  <a:lnTo>
                    <a:pt x="253" y="77"/>
                  </a:lnTo>
                  <a:lnTo>
                    <a:pt x="246" y="81"/>
                  </a:lnTo>
                  <a:lnTo>
                    <a:pt x="237" y="83"/>
                  </a:lnTo>
                  <a:lnTo>
                    <a:pt x="227" y="87"/>
                  </a:lnTo>
                  <a:lnTo>
                    <a:pt x="218" y="91"/>
                  </a:lnTo>
                  <a:lnTo>
                    <a:pt x="209" y="95"/>
                  </a:lnTo>
                  <a:lnTo>
                    <a:pt x="200" y="99"/>
                  </a:lnTo>
                  <a:lnTo>
                    <a:pt x="191" y="102"/>
                  </a:lnTo>
                  <a:lnTo>
                    <a:pt x="181" y="102"/>
                  </a:lnTo>
                  <a:lnTo>
                    <a:pt x="171" y="98"/>
                  </a:lnTo>
                  <a:lnTo>
                    <a:pt x="162" y="94"/>
                  </a:lnTo>
                  <a:lnTo>
                    <a:pt x="152" y="90"/>
                  </a:lnTo>
                  <a:lnTo>
                    <a:pt x="144" y="84"/>
                  </a:lnTo>
                  <a:lnTo>
                    <a:pt x="135" y="80"/>
                  </a:lnTo>
                  <a:lnTo>
                    <a:pt x="127" y="75"/>
                  </a:lnTo>
                  <a:lnTo>
                    <a:pt x="119" y="69"/>
                  </a:lnTo>
                  <a:lnTo>
                    <a:pt x="111" y="65"/>
                  </a:lnTo>
                  <a:lnTo>
                    <a:pt x="103" y="59"/>
                  </a:lnTo>
                  <a:lnTo>
                    <a:pt x="90" y="57"/>
                  </a:lnTo>
                  <a:lnTo>
                    <a:pt x="78" y="54"/>
                  </a:lnTo>
                  <a:lnTo>
                    <a:pt x="65" y="52"/>
                  </a:lnTo>
                  <a:lnTo>
                    <a:pt x="52" y="49"/>
                  </a:lnTo>
                  <a:lnTo>
                    <a:pt x="40" y="46"/>
                  </a:lnTo>
                  <a:lnTo>
                    <a:pt x="27" y="44"/>
                  </a:lnTo>
                  <a:lnTo>
                    <a:pt x="14" y="43"/>
                  </a:lnTo>
                  <a:lnTo>
                    <a:pt x="0" y="42"/>
                  </a:lnTo>
                  <a:lnTo>
                    <a:pt x="3" y="68"/>
                  </a:lnTo>
                  <a:lnTo>
                    <a:pt x="5" y="96"/>
                  </a:lnTo>
                  <a:lnTo>
                    <a:pt x="10" y="123"/>
                  </a:lnTo>
                  <a:lnTo>
                    <a:pt x="15" y="150"/>
                  </a:lnTo>
                  <a:lnTo>
                    <a:pt x="22" y="178"/>
                  </a:lnTo>
                  <a:lnTo>
                    <a:pt x="30" y="204"/>
                  </a:lnTo>
                  <a:lnTo>
                    <a:pt x="40" y="231"/>
                  </a:lnTo>
                  <a:lnTo>
                    <a:pt x="50" y="256"/>
                  </a:lnTo>
                  <a:lnTo>
                    <a:pt x="60" y="256"/>
                  </a:lnTo>
                  <a:lnTo>
                    <a:pt x="72" y="256"/>
                  </a:lnTo>
                  <a:lnTo>
                    <a:pt x="82" y="255"/>
                  </a:lnTo>
                  <a:lnTo>
                    <a:pt x="94" y="254"/>
                  </a:lnTo>
                  <a:lnTo>
                    <a:pt x="104" y="252"/>
                  </a:lnTo>
                  <a:lnTo>
                    <a:pt x="114" y="250"/>
                  </a:lnTo>
                  <a:lnTo>
                    <a:pt x="125" y="248"/>
                  </a:lnTo>
                  <a:lnTo>
                    <a:pt x="134" y="244"/>
                  </a:lnTo>
                  <a:lnTo>
                    <a:pt x="127" y="208"/>
                  </a:lnTo>
                  <a:lnTo>
                    <a:pt x="120" y="170"/>
                  </a:lnTo>
                  <a:lnTo>
                    <a:pt x="118" y="133"/>
                  </a:lnTo>
                  <a:lnTo>
                    <a:pt x="120" y="96"/>
                  </a:lnTo>
                  <a:lnTo>
                    <a:pt x="125" y="98"/>
                  </a:lnTo>
                  <a:lnTo>
                    <a:pt x="128" y="102"/>
                  </a:lnTo>
                  <a:lnTo>
                    <a:pt x="131" y="106"/>
                  </a:lnTo>
                  <a:lnTo>
                    <a:pt x="133" y="111"/>
                  </a:lnTo>
                  <a:lnTo>
                    <a:pt x="138" y="133"/>
                  </a:lnTo>
                  <a:lnTo>
                    <a:pt x="141" y="156"/>
                  </a:lnTo>
                  <a:lnTo>
                    <a:pt x="144" y="178"/>
                  </a:lnTo>
                  <a:lnTo>
                    <a:pt x="148" y="199"/>
                  </a:lnTo>
                  <a:lnTo>
                    <a:pt x="152" y="221"/>
                  </a:lnTo>
                  <a:lnTo>
                    <a:pt x="157" y="243"/>
                  </a:lnTo>
                  <a:lnTo>
                    <a:pt x="164" y="265"/>
                  </a:lnTo>
                  <a:lnTo>
                    <a:pt x="171" y="286"/>
                  </a:lnTo>
                  <a:lnTo>
                    <a:pt x="179" y="303"/>
                  </a:lnTo>
                  <a:lnTo>
                    <a:pt x="187" y="319"/>
                  </a:lnTo>
                  <a:lnTo>
                    <a:pt x="196" y="335"/>
                  </a:lnTo>
                  <a:lnTo>
                    <a:pt x="205" y="352"/>
                  </a:lnTo>
                  <a:lnTo>
                    <a:pt x="215" y="366"/>
                  </a:lnTo>
                  <a:lnTo>
                    <a:pt x="226" y="383"/>
                  </a:lnTo>
                  <a:lnTo>
                    <a:pt x="237" y="396"/>
                  </a:lnTo>
                  <a:lnTo>
                    <a:pt x="248" y="411"/>
                  </a:lnTo>
                  <a:lnTo>
                    <a:pt x="250" y="406"/>
                  </a:lnTo>
                  <a:lnTo>
                    <a:pt x="255" y="401"/>
                  </a:lnTo>
                  <a:lnTo>
                    <a:pt x="260" y="398"/>
                  </a:lnTo>
                  <a:lnTo>
                    <a:pt x="264" y="394"/>
                  </a:lnTo>
                  <a:lnTo>
                    <a:pt x="259" y="388"/>
                  </a:lnTo>
                  <a:lnTo>
                    <a:pt x="254" y="380"/>
                  </a:lnTo>
                  <a:lnTo>
                    <a:pt x="249" y="373"/>
                  </a:lnTo>
                  <a:lnTo>
                    <a:pt x="244" y="368"/>
                  </a:lnTo>
                  <a:lnTo>
                    <a:pt x="240" y="364"/>
                  </a:lnTo>
                  <a:lnTo>
                    <a:pt x="240" y="362"/>
                  </a:lnTo>
                  <a:lnTo>
                    <a:pt x="242" y="358"/>
                  </a:lnTo>
                  <a:lnTo>
                    <a:pt x="244" y="356"/>
                  </a:lnTo>
                  <a:lnTo>
                    <a:pt x="253" y="362"/>
                  </a:lnTo>
                  <a:lnTo>
                    <a:pt x="261" y="369"/>
                  </a:lnTo>
                  <a:lnTo>
                    <a:pt x="268" y="377"/>
                  </a:lnTo>
                  <a:lnTo>
                    <a:pt x="275" y="385"/>
                  </a:lnTo>
                  <a:lnTo>
                    <a:pt x="293" y="376"/>
                  </a:lnTo>
                  <a:lnTo>
                    <a:pt x="312" y="368"/>
                  </a:lnTo>
                  <a:lnTo>
                    <a:pt x="329" y="358"/>
                  </a:lnTo>
                  <a:lnTo>
                    <a:pt x="348" y="352"/>
                  </a:lnTo>
                  <a:lnTo>
                    <a:pt x="367" y="345"/>
                  </a:lnTo>
                  <a:lnTo>
                    <a:pt x="385" y="339"/>
                  </a:lnTo>
                  <a:lnTo>
                    <a:pt x="405" y="334"/>
                  </a:lnTo>
                  <a:lnTo>
                    <a:pt x="424" y="332"/>
                  </a:lnTo>
                  <a:lnTo>
                    <a:pt x="413" y="310"/>
                  </a:lnTo>
                  <a:lnTo>
                    <a:pt x="403" y="288"/>
                  </a:lnTo>
                  <a:lnTo>
                    <a:pt x="392" y="266"/>
                  </a:lnTo>
                  <a:lnTo>
                    <a:pt x="382" y="244"/>
                  </a:lnTo>
                  <a:lnTo>
                    <a:pt x="371" y="224"/>
                  </a:lnTo>
                  <a:lnTo>
                    <a:pt x="361" y="202"/>
                  </a:lnTo>
                  <a:lnTo>
                    <a:pt x="351" y="180"/>
                  </a:lnTo>
                  <a:lnTo>
                    <a:pt x="339" y="159"/>
                  </a:lnTo>
                  <a:lnTo>
                    <a:pt x="333" y="145"/>
                  </a:lnTo>
                  <a:lnTo>
                    <a:pt x="328" y="132"/>
                  </a:lnTo>
                  <a:lnTo>
                    <a:pt x="325" y="119"/>
                  </a:lnTo>
                  <a:lnTo>
                    <a:pt x="330" y="108"/>
                  </a:lnTo>
                  <a:lnTo>
                    <a:pt x="339" y="122"/>
                  </a:lnTo>
                  <a:lnTo>
                    <a:pt x="347" y="136"/>
                  </a:lnTo>
                  <a:lnTo>
                    <a:pt x="354" y="150"/>
                  </a:lnTo>
                  <a:lnTo>
                    <a:pt x="362" y="164"/>
                  </a:lnTo>
                  <a:lnTo>
                    <a:pt x="366" y="152"/>
                  </a:lnTo>
                  <a:lnTo>
                    <a:pt x="369" y="142"/>
                  </a:lnTo>
                  <a:lnTo>
                    <a:pt x="374" y="132"/>
                  </a:lnTo>
                  <a:lnTo>
                    <a:pt x="378" y="121"/>
                  </a:lnTo>
                  <a:lnTo>
                    <a:pt x="389" y="118"/>
                  </a:lnTo>
                  <a:lnTo>
                    <a:pt x="393" y="119"/>
                  </a:lnTo>
                  <a:lnTo>
                    <a:pt x="394" y="123"/>
                  </a:lnTo>
                  <a:lnTo>
                    <a:pt x="391" y="133"/>
                  </a:lnTo>
                  <a:lnTo>
                    <a:pt x="390" y="140"/>
                  </a:lnTo>
                  <a:lnTo>
                    <a:pt x="427" y="28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3" name="Freeform 55"/>
            <p:cNvSpPr>
              <a:spLocks/>
            </p:cNvSpPr>
            <p:nvPr/>
          </p:nvSpPr>
          <p:spPr bwMode="auto">
            <a:xfrm>
              <a:off x="5248" y="1946"/>
              <a:ext cx="29" cy="51"/>
            </a:xfrm>
            <a:custGeom>
              <a:avLst/>
              <a:gdLst/>
              <a:ahLst/>
              <a:cxnLst>
                <a:cxn ang="0">
                  <a:pos x="56" y="79"/>
                </a:cxn>
                <a:cxn ang="0">
                  <a:pos x="4" y="101"/>
                </a:cxn>
                <a:cxn ang="0">
                  <a:pos x="0" y="0"/>
                </a:cxn>
                <a:cxn ang="0">
                  <a:pos x="9" y="9"/>
                </a:cxn>
                <a:cxn ang="0">
                  <a:pos x="18" y="18"/>
                </a:cxn>
                <a:cxn ang="0">
                  <a:pos x="25" y="28"/>
                </a:cxn>
                <a:cxn ang="0">
                  <a:pos x="32" y="38"/>
                </a:cxn>
                <a:cxn ang="0">
                  <a:pos x="39" y="48"/>
                </a:cxn>
                <a:cxn ang="0">
                  <a:pos x="45" y="59"/>
                </a:cxn>
                <a:cxn ang="0">
                  <a:pos x="50" y="69"/>
                </a:cxn>
                <a:cxn ang="0">
                  <a:pos x="56" y="79"/>
                </a:cxn>
              </a:cxnLst>
              <a:rect l="0" t="0" r="r" b="b"/>
              <a:pathLst>
                <a:path w="56" h="101">
                  <a:moveTo>
                    <a:pt x="56" y="79"/>
                  </a:moveTo>
                  <a:lnTo>
                    <a:pt x="4" y="101"/>
                  </a:lnTo>
                  <a:lnTo>
                    <a:pt x="0" y="0"/>
                  </a:lnTo>
                  <a:lnTo>
                    <a:pt x="9" y="9"/>
                  </a:lnTo>
                  <a:lnTo>
                    <a:pt x="18" y="18"/>
                  </a:lnTo>
                  <a:lnTo>
                    <a:pt x="25" y="28"/>
                  </a:lnTo>
                  <a:lnTo>
                    <a:pt x="32" y="38"/>
                  </a:lnTo>
                  <a:lnTo>
                    <a:pt x="39" y="48"/>
                  </a:lnTo>
                  <a:lnTo>
                    <a:pt x="45" y="59"/>
                  </a:lnTo>
                  <a:lnTo>
                    <a:pt x="50" y="69"/>
                  </a:lnTo>
                  <a:lnTo>
                    <a:pt x="56" y="79"/>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4" name="Freeform 56"/>
            <p:cNvSpPr>
              <a:spLocks/>
            </p:cNvSpPr>
            <p:nvPr/>
          </p:nvSpPr>
          <p:spPr bwMode="auto">
            <a:xfrm>
              <a:off x="5252" y="1991"/>
              <a:ext cx="30" cy="23"/>
            </a:xfrm>
            <a:custGeom>
              <a:avLst/>
              <a:gdLst/>
              <a:ahLst/>
              <a:cxnLst>
                <a:cxn ang="0">
                  <a:pos x="62" y="0"/>
                </a:cxn>
                <a:cxn ang="0">
                  <a:pos x="62" y="5"/>
                </a:cxn>
                <a:cxn ang="0">
                  <a:pos x="62" y="11"/>
                </a:cxn>
                <a:cxn ang="0">
                  <a:pos x="60" y="17"/>
                </a:cxn>
                <a:cxn ang="0">
                  <a:pos x="60" y="24"/>
                </a:cxn>
                <a:cxn ang="0">
                  <a:pos x="2" y="46"/>
                </a:cxn>
                <a:cxn ang="0">
                  <a:pos x="0" y="41"/>
                </a:cxn>
                <a:cxn ang="0">
                  <a:pos x="0" y="35"/>
                </a:cxn>
                <a:cxn ang="0">
                  <a:pos x="0" y="31"/>
                </a:cxn>
                <a:cxn ang="0">
                  <a:pos x="0" y="25"/>
                </a:cxn>
                <a:cxn ang="0">
                  <a:pos x="9" y="23"/>
                </a:cxn>
                <a:cxn ang="0">
                  <a:pos x="15" y="19"/>
                </a:cxn>
                <a:cxn ang="0">
                  <a:pos x="24" y="16"/>
                </a:cxn>
                <a:cxn ang="0">
                  <a:pos x="32" y="12"/>
                </a:cxn>
                <a:cxn ang="0">
                  <a:pos x="39" y="9"/>
                </a:cxn>
                <a:cxn ang="0">
                  <a:pos x="47" y="5"/>
                </a:cxn>
                <a:cxn ang="0">
                  <a:pos x="54" y="2"/>
                </a:cxn>
                <a:cxn ang="0">
                  <a:pos x="62" y="0"/>
                </a:cxn>
              </a:cxnLst>
              <a:rect l="0" t="0" r="r" b="b"/>
              <a:pathLst>
                <a:path w="62" h="46">
                  <a:moveTo>
                    <a:pt x="62" y="0"/>
                  </a:moveTo>
                  <a:lnTo>
                    <a:pt x="62" y="5"/>
                  </a:lnTo>
                  <a:lnTo>
                    <a:pt x="62" y="11"/>
                  </a:lnTo>
                  <a:lnTo>
                    <a:pt x="60" y="17"/>
                  </a:lnTo>
                  <a:lnTo>
                    <a:pt x="60" y="24"/>
                  </a:lnTo>
                  <a:lnTo>
                    <a:pt x="2" y="46"/>
                  </a:lnTo>
                  <a:lnTo>
                    <a:pt x="0" y="41"/>
                  </a:lnTo>
                  <a:lnTo>
                    <a:pt x="0" y="35"/>
                  </a:lnTo>
                  <a:lnTo>
                    <a:pt x="0" y="31"/>
                  </a:lnTo>
                  <a:lnTo>
                    <a:pt x="0" y="25"/>
                  </a:lnTo>
                  <a:lnTo>
                    <a:pt x="9" y="23"/>
                  </a:lnTo>
                  <a:lnTo>
                    <a:pt x="15" y="19"/>
                  </a:lnTo>
                  <a:lnTo>
                    <a:pt x="24" y="16"/>
                  </a:lnTo>
                  <a:lnTo>
                    <a:pt x="32" y="12"/>
                  </a:lnTo>
                  <a:lnTo>
                    <a:pt x="39" y="9"/>
                  </a:lnTo>
                  <a:lnTo>
                    <a:pt x="47" y="5"/>
                  </a:lnTo>
                  <a:lnTo>
                    <a:pt x="54" y="2"/>
                  </a:lnTo>
                  <a:lnTo>
                    <a:pt x="62"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5" name="Freeform 57"/>
            <p:cNvSpPr>
              <a:spLocks/>
            </p:cNvSpPr>
            <p:nvPr/>
          </p:nvSpPr>
          <p:spPr bwMode="auto">
            <a:xfrm>
              <a:off x="4967" y="1997"/>
              <a:ext cx="27" cy="126"/>
            </a:xfrm>
            <a:custGeom>
              <a:avLst/>
              <a:gdLst/>
              <a:ahLst/>
              <a:cxnLst>
                <a:cxn ang="0">
                  <a:pos x="39" y="13"/>
                </a:cxn>
                <a:cxn ang="0">
                  <a:pos x="32" y="17"/>
                </a:cxn>
                <a:cxn ang="0">
                  <a:pos x="25" y="24"/>
                </a:cxn>
                <a:cxn ang="0">
                  <a:pos x="21" y="32"/>
                </a:cxn>
                <a:cxn ang="0">
                  <a:pos x="15" y="39"/>
                </a:cxn>
                <a:cxn ang="0">
                  <a:pos x="12" y="66"/>
                </a:cxn>
                <a:cxn ang="0">
                  <a:pos x="10" y="91"/>
                </a:cxn>
                <a:cxn ang="0">
                  <a:pos x="13" y="118"/>
                </a:cxn>
                <a:cxn ang="0">
                  <a:pos x="17" y="144"/>
                </a:cxn>
                <a:cxn ang="0">
                  <a:pos x="24" y="172"/>
                </a:cxn>
                <a:cxn ang="0">
                  <a:pos x="33" y="198"/>
                </a:cxn>
                <a:cxn ang="0">
                  <a:pos x="44" y="224"/>
                </a:cxn>
                <a:cxn ang="0">
                  <a:pos x="55" y="250"/>
                </a:cxn>
                <a:cxn ang="0">
                  <a:pos x="51" y="252"/>
                </a:cxn>
                <a:cxn ang="0">
                  <a:pos x="40" y="230"/>
                </a:cxn>
                <a:cxn ang="0">
                  <a:pos x="31" y="207"/>
                </a:cxn>
                <a:cxn ang="0">
                  <a:pos x="22" y="183"/>
                </a:cxn>
                <a:cxn ang="0">
                  <a:pos x="14" y="159"/>
                </a:cxn>
                <a:cxn ang="0">
                  <a:pos x="7" y="135"/>
                </a:cxn>
                <a:cxn ang="0">
                  <a:pos x="2" y="111"/>
                </a:cxn>
                <a:cxn ang="0">
                  <a:pos x="0" y="85"/>
                </a:cxn>
                <a:cxn ang="0">
                  <a:pos x="1" y="61"/>
                </a:cxn>
                <a:cxn ang="0">
                  <a:pos x="6" y="45"/>
                </a:cxn>
                <a:cxn ang="0">
                  <a:pos x="10" y="27"/>
                </a:cxn>
                <a:cxn ang="0">
                  <a:pos x="17" y="10"/>
                </a:cxn>
                <a:cxn ang="0">
                  <a:pos x="33" y="0"/>
                </a:cxn>
                <a:cxn ang="0">
                  <a:pos x="36" y="4"/>
                </a:cxn>
                <a:cxn ang="0">
                  <a:pos x="37" y="6"/>
                </a:cxn>
                <a:cxn ang="0">
                  <a:pos x="39" y="9"/>
                </a:cxn>
                <a:cxn ang="0">
                  <a:pos x="39" y="13"/>
                </a:cxn>
              </a:cxnLst>
              <a:rect l="0" t="0" r="r" b="b"/>
              <a:pathLst>
                <a:path w="55" h="252">
                  <a:moveTo>
                    <a:pt x="39" y="13"/>
                  </a:moveTo>
                  <a:lnTo>
                    <a:pt x="32" y="17"/>
                  </a:lnTo>
                  <a:lnTo>
                    <a:pt x="25" y="24"/>
                  </a:lnTo>
                  <a:lnTo>
                    <a:pt x="21" y="32"/>
                  </a:lnTo>
                  <a:lnTo>
                    <a:pt x="15" y="39"/>
                  </a:lnTo>
                  <a:lnTo>
                    <a:pt x="12" y="66"/>
                  </a:lnTo>
                  <a:lnTo>
                    <a:pt x="10" y="91"/>
                  </a:lnTo>
                  <a:lnTo>
                    <a:pt x="13" y="118"/>
                  </a:lnTo>
                  <a:lnTo>
                    <a:pt x="17" y="144"/>
                  </a:lnTo>
                  <a:lnTo>
                    <a:pt x="24" y="172"/>
                  </a:lnTo>
                  <a:lnTo>
                    <a:pt x="33" y="198"/>
                  </a:lnTo>
                  <a:lnTo>
                    <a:pt x="44" y="224"/>
                  </a:lnTo>
                  <a:lnTo>
                    <a:pt x="55" y="250"/>
                  </a:lnTo>
                  <a:lnTo>
                    <a:pt x="51" y="252"/>
                  </a:lnTo>
                  <a:lnTo>
                    <a:pt x="40" y="230"/>
                  </a:lnTo>
                  <a:lnTo>
                    <a:pt x="31" y="207"/>
                  </a:lnTo>
                  <a:lnTo>
                    <a:pt x="22" y="183"/>
                  </a:lnTo>
                  <a:lnTo>
                    <a:pt x="14" y="159"/>
                  </a:lnTo>
                  <a:lnTo>
                    <a:pt x="7" y="135"/>
                  </a:lnTo>
                  <a:lnTo>
                    <a:pt x="2" y="111"/>
                  </a:lnTo>
                  <a:lnTo>
                    <a:pt x="0" y="85"/>
                  </a:lnTo>
                  <a:lnTo>
                    <a:pt x="1" y="61"/>
                  </a:lnTo>
                  <a:lnTo>
                    <a:pt x="6" y="45"/>
                  </a:lnTo>
                  <a:lnTo>
                    <a:pt x="10" y="27"/>
                  </a:lnTo>
                  <a:lnTo>
                    <a:pt x="17" y="10"/>
                  </a:lnTo>
                  <a:lnTo>
                    <a:pt x="33" y="0"/>
                  </a:lnTo>
                  <a:lnTo>
                    <a:pt x="36" y="4"/>
                  </a:lnTo>
                  <a:lnTo>
                    <a:pt x="37" y="6"/>
                  </a:lnTo>
                  <a:lnTo>
                    <a:pt x="39" y="9"/>
                  </a:lnTo>
                  <a:lnTo>
                    <a:pt x="39" y="1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6" name="Freeform 58"/>
            <p:cNvSpPr>
              <a:spLocks/>
            </p:cNvSpPr>
            <p:nvPr/>
          </p:nvSpPr>
          <p:spPr bwMode="auto">
            <a:xfrm>
              <a:off x="4979" y="2009"/>
              <a:ext cx="11" cy="35"/>
            </a:xfrm>
            <a:custGeom>
              <a:avLst/>
              <a:gdLst/>
              <a:ahLst/>
              <a:cxnLst>
                <a:cxn ang="0">
                  <a:pos x="17" y="23"/>
                </a:cxn>
                <a:cxn ang="0">
                  <a:pos x="11" y="34"/>
                </a:cxn>
                <a:cxn ang="0">
                  <a:pos x="6" y="46"/>
                </a:cxn>
                <a:cxn ang="0">
                  <a:pos x="4" y="58"/>
                </a:cxn>
                <a:cxn ang="0">
                  <a:pos x="2" y="71"/>
                </a:cxn>
                <a:cxn ang="0">
                  <a:pos x="0" y="52"/>
                </a:cxn>
                <a:cxn ang="0">
                  <a:pos x="0" y="33"/>
                </a:cxn>
                <a:cxn ang="0">
                  <a:pos x="5" y="15"/>
                </a:cxn>
                <a:cxn ang="0">
                  <a:pos x="19" y="0"/>
                </a:cxn>
                <a:cxn ang="0">
                  <a:pos x="22" y="5"/>
                </a:cxn>
                <a:cxn ang="0">
                  <a:pos x="21" y="12"/>
                </a:cxn>
                <a:cxn ang="0">
                  <a:pos x="19" y="18"/>
                </a:cxn>
                <a:cxn ang="0">
                  <a:pos x="17" y="23"/>
                </a:cxn>
              </a:cxnLst>
              <a:rect l="0" t="0" r="r" b="b"/>
              <a:pathLst>
                <a:path w="22" h="71">
                  <a:moveTo>
                    <a:pt x="17" y="23"/>
                  </a:moveTo>
                  <a:lnTo>
                    <a:pt x="11" y="34"/>
                  </a:lnTo>
                  <a:lnTo>
                    <a:pt x="6" y="46"/>
                  </a:lnTo>
                  <a:lnTo>
                    <a:pt x="4" y="58"/>
                  </a:lnTo>
                  <a:lnTo>
                    <a:pt x="2" y="71"/>
                  </a:lnTo>
                  <a:lnTo>
                    <a:pt x="0" y="52"/>
                  </a:lnTo>
                  <a:lnTo>
                    <a:pt x="0" y="33"/>
                  </a:lnTo>
                  <a:lnTo>
                    <a:pt x="5" y="15"/>
                  </a:lnTo>
                  <a:lnTo>
                    <a:pt x="19" y="0"/>
                  </a:lnTo>
                  <a:lnTo>
                    <a:pt x="22" y="5"/>
                  </a:lnTo>
                  <a:lnTo>
                    <a:pt x="21" y="12"/>
                  </a:lnTo>
                  <a:lnTo>
                    <a:pt x="19" y="18"/>
                  </a:lnTo>
                  <a:lnTo>
                    <a:pt x="17" y="2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7" name="Freeform 59"/>
            <p:cNvSpPr>
              <a:spLocks/>
            </p:cNvSpPr>
            <p:nvPr/>
          </p:nvSpPr>
          <p:spPr bwMode="auto">
            <a:xfrm>
              <a:off x="5252" y="2010"/>
              <a:ext cx="33" cy="23"/>
            </a:xfrm>
            <a:custGeom>
              <a:avLst/>
              <a:gdLst/>
              <a:ahLst/>
              <a:cxnLst>
                <a:cxn ang="0">
                  <a:pos x="64" y="27"/>
                </a:cxn>
                <a:cxn ang="0">
                  <a:pos x="56" y="30"/>
                </a:cxn>
                <a:cxn ang="0">
                  <a:pos x="49" y="33"/>
                </a:cxn>
                <a:cxn ang="0">
                  <a:pos x="41" y="35"/>
                </a:cxn>
                <a:cxn ang="0">
                  <a:pos x="33" y="38"/>
                </a:cxn>
                <a:cxn ang="0">
                  <a:pos x="26" y="41"/>
                </a:cxn>
                <a:cxn ang="0">
                  <a:pos x="18" y="42"/>
                </a:cxn>
                <a:cxn ang="0">
                  <a:pos x="10" y="44"/>
                </a:cxn>
                <a:cxn ang="0">
                  <a:pos x="2" y="46"/>
                </a:cxn>
                <a:cxn ang="0">
                  <a:pos x="0" y="20"/>
                </a:cxn>
                <a:cxn ang="0">
                  <a:pos x="8" y="18"/>
                </a:cxn>
                <a:cxn ang="0">
                  <a:pos x="16" y="16"/>
                </a:cxn>
                <a:cxn ang="0">
                  <a:pos x="24" y="13"/>
                </a:cxn>
                <a:cxn ang="0">
                  <a:pos x="31" y="11"/>
                </a:cxn>
                <a:cxn ang="0">
                  <a:pos x="39" y="9"/>
                </a:cxn>
                <a:cxn ang="0">
                  <a:pos x="46" y="5"/>
                </a:cxn>
                <a:cxn ang="0">
                  <a:pos x="54" y="3"/>
                </a:cxn>
                <a:cxn ang="0">
                  <a:pos x="61" y="0"/>
                </a:cxn>
                <a:cxn ang="0">
                  <a:pos x="63" y="6"/>
                </a:cxn>
                <a:cxn ang="0">
                  <a:pos x="64" y="13"/>
                </a:cxn>
                <a:cxn ang="0">
                  <a:pos x="65" y="20"/>
                </a:cxn>
                <a:cxn ang="0">
                  <a:pos x="64" y="27"/>
                </a:cxn>
              </a:cxnLst>
              <a:rect l="0" t="0" r="r" b="b"/>
              <a:pathLst>
                <a:path w="65" h="46">
                  <a:moveTo>
                    <a:pt x="64" y="27"/>
                  </a:moveTo>
                  <a:lnTo>
                    <a:pt x="56" y="30"/>
                  </a:lnTo>
                  <a:lnTo>
                    <a:pt x="49" y="33"/>
                  </a:lnTo>
                  <a:lnTo>
                    <a:pt x="41" y="35"/>
                  </a:lnTo>
                  <a:lnTo>
                    <a:pt x="33" y="38"/>
                  </a:lnTo>
                  <a:lnTo>
                    <a:pt x="26" y="41"/>
                  </a:lnTo>
                  <a:lnTo>
                    <a:pt x="18" y="42"/>
                  </a:lnTo>
                  <a:lnTo>
                    <a:pt x="10" y="44"/>
                  </a:lnTo>
                  <a:lnTo>
                    <a:pt x="2" y="46"/>
                  </a:lnTo>
                  <a:lnTo>
                    <a:pt x="0" y="20"/>
                  </a:lnTo>
                  <a:lnTo>
                    <a:pt x="8" y="18"/>
                  </a:lnTo>
                  <a:lnTo>
                    <a:pt x="16" y="16"/>
                  </a:lnTo>
                  <a:lnTo>
                    <a:pt x="24" y="13"/>
                  </a:lnTo>
                  <a:lnTo>
                    <a:pt x="31" y="11"/>
                  </a:lnTo>
                  <a:lnTo>
                    <a:pt x="39" y="9"/>
                  </a:lnTo>
                  <a:lnTo>
                    <a:pt x="46" y="5"/>
                  </a:lnTo>
                  <a:lnTo>
                    <a:pt x="54" y="3"/>
                  </a:lnTo>
                  <a:lnTo>
                    <a:pt x="61" y="0"/>
                  </a:lnTo>
                  <a:lnTo>
                    <a:pt x="63" y="6"/>
                  </a:lnTo>
                  <a:lnTo>
                    <a:pt x="64" y="13"/>
                  </a:lnTo>
                  <a:lnTo>
                    <a:pt x="65" y="20"/>
                  </a:lnTo>
                  <a:lnTo>
                    <a:pt x="64" y="2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8" name="Freeform 60"/>
            <p:cNvSpPr>
              <a:spLocks/>
            </p:cNvSpPr>
            <p:nvPr/>
          </p:nvSpPr>
          <p:spPr bwMode="auto">
            <a:xfrm>
              <a:off x="4987" y="2018"/>
              <a:ext cx="33" cy="96"/>
            </a:xfrm>
            <a:custGeom>
              <a:avLst/>
              <a:gdLst/>
              <a:ahLst/>
              <a:cxnLst>
                <a:cxn ang="0">
                  <a:pos x="59" y="63"/>
                </a:cxn>
                <a:cxn ang="0">
                  <a:pos x="65" y="94"/>
                </a:cxn>
                <a:cxn ang="0">
                  <a:pos x="66" y="125"/>
                </a:cxn>
                <a:cxn ang="0">
                  <a:pos x="61" y="158"/>
                </a:cxn>
                <a:cxn ang="0">
                  <a:pos x="53" y="188"/>
                </a:cxn>
                <a:cxn ang="0">
                  <a:pos x="49" y="178"/>
                </a:cxn>
                <a:cxn ang="0">
                  <a:pos x="44" y="169"/>
                </a:cxn>
                <a:cxn ang="0">
                  <a:pos x="42" y="159"/>
                </a:cxn>
                <a:cxn ang="0">
                  <a:pos x="42" y="148"/>
                </a:cxn>
                <a:cxn ang="0">
                  <a:pos x="44" y="128"/>
                </a:cxn>
                <a:cxn ang="0">
                  <a:pos x="46" y="107"/>
                </a:cxn>
                <a:cxn ang="0">
                  <a:pos x="48" y="85"/>
                </a:cxn>
                <a:cxn ang="0">
                  <a:pos x="46" y="66"/>
                </a:cxn>
                <a:cxn ang="0">
                  <a:pos x="45" y="54"/>
                </a:cxn>
                <a:cxn ang="0">
                  <a:pos x="42" y="42"/>
                </a:cxn>
                <a:cxn ang="0">
                  <a:pos x="37" y="32"/>
                </a:cxn>
                <a:cxn ang="0">
                  <a:pos x="27" y="25"/>
                </a:cxn>
                <a:cxn ang="0">
                  <a:pos x="12" y="42"/>
                </a:cxn>
                <a:cxn ang="0">
                  <a:pos x="6" y="61"/>
                </a:cxn>
                <a:cxn ang="0">
                  <a:pos x="6" y="80"/>
                </a:cxn>
                <a:cxn ang="0">
                  <a:pos x="11" y="102"/>
                </a:cxn>
                <a:cxn ang="0">
                  <a:pos x="18" y="124"/>
                </a:cxn>
                <a:cxn ang="0">
                  <a:pos x="23" y="147"/>
                </a:cxn>
                <a:cxn ang="0">
                  <a:pos x="29" y="169"/>
                </a:cxn>
                <a:cxn ang="0">
                  <a:pos x="29" y="191"/>
                </a:cxn>
                <a:cxn ang="0">
                  <a:pos x="21" y="171"/>
                </a:cxn>
                <a:cxn ang="0">
                  <a:pos x="17" y="150"/>
                </a:cxn>
                <a:cxn ang="0">
                  <a:pos x="11" y="128"/>
                </a:cxn>
                <a:cxn ang="0">
                  <a:pos x="4" y="106"/>
                </a:cxn>
                <a:cxn ang="0">
                  <a:pos x="0" y="79"/>
                </a:cxn>
                <a:cxn ang="0">
                  <a:pos x="3" y="53"/>
                </a:cxn>
                <a:cxn ang="0">
                  <a:pos x="10" y="26"/>
                </a:cxn>
                <a:cxn ang="0">
                  <a:pos x="19" y="0"/>
                </a:cxn>
                <a:cxn ang="0">
                  <a:pos x="23" y="8"/>
                </a:cxn>
                <a:cxn ang="0">
                  <a:pos x="28" y="16"/>
                </a:cxn>
                <a:cxn ang="0">
                  <a:pos x="33" y="24"/>
                </a:cxn>
                <a:cxn ang="0">
                  <a:pos x="38" y="31"/>
                </a:cxn>
                <a:cxn ang="0">
                  <a:pos x="43" y="39"/>
                </a:cxn>
                <a:cxn ang="0">
                  <a:pos x="49" y="47"/>
                </a:cxn>
                <a:cxn ang="0">
                  <a:pos x="55" y="55"/>
                </a:cxn>
                <a:cxn ang="0">
                  <a:pos x="59" y="63"/>
                </a:cxn>
              </a:cxnLst>
              <a:rect l="0" t="0" r="r" b="b"/>
              <a:pathLst>
                <a:path w="66" h="191">
                  <a:moveTo>
                    <a:pt x="59" y="63"/>
                  </a:moveTo>
                  <a:lnTo>
                    <a:pt x="65" y="94"/>
                  </a:lnTo>
                  <a:lnTo>
                    <a:pt x="66" y="125"/>
                  </a:lnTo>
                  <a:lnTo>
                    <a:pt x="61" y="158"/>
                  </a:lnTo>
                  <a:lnTo>
                    <a:pt x="53" y="188"/>
                  </a:lnTo>
                  <a:lnTo>
                    <a:pt x="49" y="178"/>
                  </a:lnTo>
                  <a:lnTo>
                    <a:pt x="44" y="169"/>
                  </a:lnTo>
                  <a:lnTo>
                    <a:pt x="42" y="159"/>
                  </a:lnTo>
                  <a:lnTo>
                    <a:pt x="42" y="148"/>
                  </a:lnTo>
                  <a:lnTo>
                    <a:pt x="44" y="128"/>
                  </a:lnTo>
                  <a:lnTo>
                    <a:pt x="46" y="107"/>
                  </a:lnTo>
                  <a:lnTo>
                    <a:pt x="48" y="85"/>
                  </a:lnTo>
                  <a:lnTo>
                    <a:pt x="46" y="66"/>
                  </a:lnTo>
                  <a:lnTo>
                    <a:pt x="45" y="54"/>
                  </a:lnTo>
                  <a:lnTo>
                    <a:pt x="42" y="42"/>
                  </a:lnTo>
                  <a:lnTo>
                    <a:pt x="37" y="32"/>
                  </a:lnTo>
                  <a:lnTo>
                    <a:pt x="27" y="25"/>
                  </a:lnTo>
                  <a:lnTo>
                    <a:pt x="12" y="42"/>
                  </a:lnTo>
                  <a:lnTo>
                    <a:pt x="6" y="61"/>
                  </a:lnTo>
                  <a:lnTo>
                    <a:pt x="6" y="80"/>
                  </a:lnTo>
                  <a:lnTo>
                    <a:pt x="11" y="102"/>
                  </a:lnTo>
                  <a:lnTo>
                    <a:pt x="18" y="124"/>
                  </a:lnTo>
                  <a:lnTo>
                    <a:pt x="23" y="147"/>
                  </a:lnTo>
                  <a:lnTo>
                    <a:pt x="29" y="169"/>
                  </a:lnTo>
                  <a:lnTo>
                    <a:pt x="29" y="191"/>
                  </a:lnTo>
                  <a:lnTo>
                    <a:pt x="21" y="171"/>
                  </a:lnTo>
                  <a:lnTo>
                    <a:pt x="17" y="150"/>
                  </a:lnTo>
                  <a:lnTo>
                    <a:pt x="11" y="128"/>
                  </a:lnTo>
                  <a:lnTo>
                    <a:pt x="4" y="106"/>
                  </a:lnTo>
                  <a:lnTo>
                    <a:pt x="0" y="79"/>
                  </a:lnTo>
                  <a:lnTo>
                    <a:pt x="3" y="53"/>
                  </a:lnTo>
                  <a:lnTo>
                    <a:pt x="10" y="26"/>
                  </a:lnTo>
                  <a:lnTo>
                    <a:pt x="19" y="0"/>
                  </a:lnTo>
                  <a:lnTo>
                    <a:pt x="23" y="8"/>
                  </a:lnTo>
                  <a:lnTo>
                    <a:pt x="28" y="16"/>
                  </a:lnTo>
                  <a:lnTo>
                    <a:pt x="33" y="24"/>
                  </a:lnTo>
                  <a:lnTo>
                    <a:pt x="38" y="31"/>
                  </a:lnTo>
                  <a:lnTo>
                    <a:pt x="43" y="39"/>
                  </a:lnTo>
                  <a:lnTo>
                    <a:pt x="49" y="47"/>
                  </a:lnTo>
                  <a:lnTo>
                    <a:pt x="55" y="55"/>
                  </a:lnTo>
                  <a:lnTo>
                    <a:pt x="59" y="6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49" name="Freeform 61"/>
            <p:cNvSpPr>
              <a:spLocks/>
            </p:cNvSpPr>
            <p:nvPr/>
          </p:nvSpPr>
          <p:spPr bwMode="auto">
            <a:xfrm>
              <a:off x="5036" y="2025"/>
              <a:ext cx="95" cy="79"/>
            </a:xfrm>
            <a:custGeom>
              <a:avLst/>
              <a:gdLst/>
              <a:ahLst/>
              <a:cxnLst>
                <a:cxn ang="0">
                  <a:pos x="176" y="0"/>
                </a:cxn>
                <a:cxn ang="0">
                  <a:pos x="178" y="7"/>
                </a:cxn>
                <a:cxn ang="0">
                  <a:pos x="180" y="15"/>
                </a:cxn>
                <a:cxn ang="0">
                  <a:pos x="181" y="24"/>
                </a:cxn>
                <a:cxn ang="0">
                  <a:pos x="184" y="31"/>
                </a:cxn>
                <a:cxn ang="0">
                  <a:pos x="165" y="33"/>
                </a:cxn>
                <a:cxn ang="0">
                  <a:pos x="146" y="37"/>
                </a:cxn>
                <a:cxn ang="0">
                  <a:pos x="127" y="40"/>
                </a:cxn>
                <a:cxn ang="0">
                  <a:pos x="109" y="45"/>
                </a:cxn>
                <a:cxn ang="0">
                  <a:pos x="91" y="50"/>
                </a:cxn>
                <a:cxn ang="0">
                  <a:pos x="74" y="56"/>
                </a:cxn>
                <a:cxn ang="0">
                  <a:pos x="57" y="64"/>
                </a:cxn>
                <a:cxn ang="0">
                  <a:pos x="41" y="73"/>
                </a:cxn>
                <a:cxn ang="0">
                  <a:pos x="38" y="76"/>
                </a:cxn>
                <a:cxn ang="0">
                  <a:pos x="36" y="79"/>
                </a:cxn>
                <a:cxn ang="0">
                  <a:pos x="35" y="83"/>
                </a:cxn>
                <a:cxn ang="0">
                  <a:pos x="37" y="86"/>
                </a:cxn>
                <a:cxn ang="0">
                  <a:pos x="38" y="92"/>
                </a:cxn>
                <a:cxn ang="0">
                  <a:pos x="41" y="99"/>
                </a:cxn>
                <a:cxn ang="0">
                  <a:pos x="43" y="104"/>
                </a:cxn>
                <a:cxn ang="0">
                  <a:pos x="46" y="109"/>
                </a:cxn>
                <a:cxn ang="0">
                  <a:pos x="55" y="115"/>
                </a:cxn>
                <a:cxn ang="0">
                  <a:pos x="71" y="107"/>
                </a:cxn>
                <a:cxn ang="0">
                  <a:pos x="87" y="101"/>
                </a:cxn>
                <a:cxn ang="0">
                  <a:pos x="103" y="95"/>
                </a:cxn>
                <a:cxn ang="0">
                  <a:pos x="120" y="92"/>
                </a:cxn>
                <a:cxn ang="0">
                  <a:pos x="137" y="88"/>
                </a:cxn>
                <a:cxn ang="0">
                  <a:pos x="155" y="87"/>
                </a:cxn>
                <a:cxn ang="0">
                  <a:pos x="173" y="86"/>
                </a:cxn>
                <a:cxn ang="0">
                  <a:pos x="190" y="85"/>
                </a:cxn>
                <a:cxn ang="0">
                  <a:pos x="192" y="87"/>
                </a:cxn>
                <a:cxn ang="0">
                  <a:pos x="192" y="91"/>
                </a:cxn>
                <a:cxn ang="0">
                  <a:pos x="192" y="94"/>
                </a:cxn>
                <a:cxn ang="0">
                  <a:pos x="192" y="99"/>
                </a:cxn>
                <a:cxn ang="0">
                  <a:pos x="177" y="101"/>
                </a:cxn>
                <a:cxn ang="0">
                  <a:pos x="161" y="103"/>
                </a:cxn>
                <a:cxn ang="0">
                  <a:pos x="144" y="107"/>
                </a:cxn>
                <a:cxn ang="0">
                  <a:pos x="129" y="111"/>
                </a:cxn>
                <a:cxn ang="0">
                  <a:pos x="113" y="116"/>
                </a:cxn>
                <a:cxn ang="0">
                  <a:pos x="98" y="123"/>
                </a:cxn>
                <a:cxn ang="0">
                  <a:pos x="83" y="130"/>
                </a:cxn>
                <a:cxn ang="0">
                  <a:pos x="69" y="139"/>
                </a:cxn>
                <a:cxn ang="0">
                  <a:pos x="63" y="145"/>
                </a:cxn>
                <a:cxn ang="0">
                  <a:pos x="56" y="152"/>
                </a:cxn>
                <a:cxn ang="0">
                  <a:pos x="49" y="156"/>
                </a:cxn>
                <a:cxn ang="0">
                  <a:pos x="42" y="152"/>
                </a:cxn>
                <a:cxn ang="0">
                  <a:pos x="37" y="140"/>
                </a:cxn>
                <a:cxn ang="0">
                  <a:pos x="33" y="129"/>
                </a:cxn>
                <a:cxn ang="0">
                  <a:pos x="27" y="118"/>
                </a:cxn>
                <a:cxn ang="0">
                  <a:pos x="21" y="107"/>
                </a:cxn>
                <a:cxn ang="0">
                  <a:pos x="15" y="96"/>
                </a:cxn>
                <a:cxn ang="0">
                  <a:pos x="11" y="86"/>
                </a:cxn>
                <a:cxn ang="0">
                  <a:pos x="5" y="75"/>
                </a:cxn>
                <a:cxn ang="0">
                  <a:pos x="0" y="63"/>
                </a:cxn>
                <a:cxn ang="0">
                  <a:pos x="20" y="49"/>
                </a:cxn>
                <a:cxn ang="0">
                  <a:pos x="40" y="37"/>
                </a:cxn>
                <a:cxn ang="0">
                  <a:pos x="61" y="26"/>
                </a:cxn>
                <a:cxn ang="0">
                  <a:pos x="83" y="18"/>
                </a:cxn>
                <a:cxn ang="0">
                  <a:pos x="106" y="11"/>
                </a:cxn>
                <a:cxn ang="0">
                  <a:pos x="129" y="7"/>
                </a:cxn>
                <a:cxn ang="0">
                  <a:pos x="152" y="2"/>
                </a:cxn>
                <a:cxn ang="0">
                  <a:pos x="176" y="0"/>
                </a:cxn>
              </a:cxnLst>
              <a:rect l="0" t="0" r="r" b="b"/>
              <a:pathLst>
                <a:path w="192" h="156">
                  <a:moveTo>
                    <a:pt x="176" y="0"/>
                  </a:moveTo>
                  <a:lnTo>
                    <a:pt x="178" y="7"/>
                  </a:lnTo>
                  <a:lnTo>
                    <a:pt x="180" y="15"/>
                  </a:lnTo>
                  <a:lnTo>
                    <a:pt x="181" y="24"/>
                  </a:lnTo>
                  <a:lnTo>
                    <a:pt x="184" y="31"/>
                  </a:lnTo>
                  <a:lnTo>
                    <a:pt x="165" y="33"/>
                  </a:lnTo>
                  <a:lnTo>
                    <a:pt x="146" y="37"/>
                  </a:lnTo>
                  <a:lnTo>
                    <a:pt x="127" y="40"/>
                  </a:lnTo>
                  <a:lnTo>
                    <a:pt x="109" y="45"/>
                  </a:lnTo>
                  <a:lnTo>
                    <a:pt x="91" y="50"/>
                  </a:lnTo>
                  <a:lnTo>
                    <a:pt x="74" y="56"/>
                  </a:lnTo>
                  <a:lnTo>
                    <a:pt x="57" y="64"/>
                  </a:lnTo>
                  <a:lnTo>
                    <a:pt x="41" y="73"/>
                  </a:lnTo>
                  <a:lnTo>
                    <a:pt x="38" y="76"/>
                  </a:lnTo>
                  <a:lnTo>
                    <a:pt x="36" y="79"/>
                  </a:lnTo>
                  <a:lnTo>
                    <a:pt x="35" y="83"/>
                  </a:lnTo>
                  <a:lnTo>
                    <a:pt x="37" y="86"/>
                  </a:lnTo>
                  <a:lnTo>
                    <a:pt x="38" y="92"/>
                  </a:lnTo>
                  <a:lnTo>
                    <a:pt x="41" y="99"/>
                  </a:lnTo>
                  <a:lnTo>
                    <a:pt x="43" y="104"/>
                  </a:lnTo>
                  <a:lnTo>
                    <a:pt x="46" y="109"/>
                  </a:lnTo>
                  <a:lnTo>
                    <a:pt x="55" y="115"/>
                  </a:lnTo>
                  <a:lnTo>
                    <a:pt x="71" y="107"/>
                  </a:lnTo>
                  <a:lnTo>
                    <a:pt x="87" y="101"/>
                  </a:lnTo>
                  <a:lnTo>
                    <a:pt x="103" y="95"/>
                  </a:lnTo>
                  <a:lnTo>
                    <a:pt x="120" y="92"/>
                  </a:lnTo>
                  <a:lnTo>
                    <a:pt x="137" y="88"/>
                  </a:lnTo>
                  <a:lnTo>
                    <a:pt x="155" y="87"/>
                  </a:lnTo>
                  <a:lnTo>
                    <a:pt x="173" y="86"/>
                  </a:lnTo>
                  <a:lnTo>
                    <a:pt x="190" y="85"/>
                  </a:lnTo>
                  <a:lnTo>
                    <a:pt x="192" y="87"/>
                  </a:lnTo>
                  <a:lnTo>
                    <a:pt x="192" y="91"/>
                  </a:lnTo>
                  <a:lnTo>
                    <a:pt x="192" y="94"/>
                  </a:lnTo>
                  <a:lnTo>
                    <a:pt x="192" y="99"/>
                  </a:lnTo>
                  <a:lnTo>
                    <a:pt x="177" y="101"/>
                  </a:lnTo>
                  <a:lnTo>
                    <a:pt x="161" y="103"/>
                  </a:lnTo>
                  <a:lnTo>
                    <a:pt x="144" y="107"/>
                  </a:lnTo>
                  <a:lnTo>
                    <a:pt x="129" y="111"/>
                  </a:lnTo>
                  <a:lnTo>
                    <a:pt x="113" y="116"/>
                  </a:lnTo>
                  <a:lnTo>
                    <a:pt x="98" y="123"/>
                  </a:lnTo>
                  <a:lnTo>
                    <a:pt x="83" y="130"/>
                  </a:lnTo>
                  <a:lnTo>
                    <a:pt x="69" y="139"/>
                  </a:lnTo>
                  <a:lnTo>
                    <a:pt x="63" y="145"/>
                  </a:lnTo>
                  <a:lnTo>
                    <a:pt x="56" y="152"/>
                  </a:lnTo>
                  <a:lnTo>
                    <a:pt x="49" y="156"/>
                  </a:lnTo>
                  <a:lnTo>
                    <a:pt x="42" y="152"/>
                  </a:lnTo>
                  <a:lnTo>
                    <a:pt x="37" y="140"/>
                  </a:lnTo>
                  <a:lnTo>
                    <a:pt x="33" y="129"/>
                  </a:lnTo>
                  <a:lnTo>
                    <a:pt x="27" y="118"/>
                  </a:lnTo>
                  <a:lnTo>
                    <a:pt x="21" y="107"/>
                  </a:lnTo>
                  <a:lnTo>
                    <a:pt x="15" y="96"/>
                  </a:lnTo>
                  <a:lnTo>
                    <a:pt x="11" y="86"/>
                  </a:lnTo>
                  <a:lnTo>
                    <a:pt x="5" y="75"/>
                  </a:lnTo>
                  <a:lnTo>
                    <a:pt x="0" y="63"/>
                  </a:lnTo>
                  <a:lnTo>
                    <a:pt x="20" y="49"/>
                  </a:lnTo>
                  <a:lnTo>
                    <a:pt x="40" y="37"/>
                  </a:lnTo>
                  <a:lnTo>
                    <a:pt x="61" y="26"/>
                  </a:lnTo>
                  <a:lnTo>
                    <a:pt x="83" y="18"/>
                  </a:lnTo>
                  <a:lnTo>
                    <a:pt x="106" y="11"/>
                  </a:lnTo>
                  <a:lnTo>
                    <a:pt x="129" y="7"/>
                  </a:lnTo>
                  <a:lnTo>
                    <a:pt x="152" y="2"/>
                  </a:lnTo>
                  <a:lnTo>
                    <a:pt x="176"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0" name="Freeform 62"/>
            <p:cNvSpPr>
              <a:spLocks/>
            </p:cNvSpPr>
            <p:nvPr/>
          </p:nvSpPr>
          <p:spPr bwMode="auto">
            <a:xfrm>
              <a:off x="5253" y="2029"/>
              <a:ext cx="35" cy="20"/>
            </a:xfrm>
            <a:custGeom>
              <a:avLst/>
              <a:gdLst/>
              <a:ahLst/>
              <a:cxnLst>
                <a:cxn ang="0">
                  <a:pos x="66" y="13"/>
                </a:cxn>
                <a:cxn ang="0">
                  <a:pos x="58" y="17"/>
                </a:cxn>
                <a:cxn ang="0">
                  <a:pos x="50" y="20"/>
                </a:cxn>
                <a:cxn ang="0">
                  <a:pos x="41" y="24"/>
                </a:cxn>
                <a:cxn ang="0">
                  <a:pos x="33" y="27"/>
                </a:cxn>
                <a:cxn ang="0">
                  <a:pos x="24" y="31"/>
                </a:cxn>
                <a:cxn ang="0">
                  <a:pos x="16" y="34"/>
                </a:cxn>
                <a:cxn ang="0">
                  <a:pos x="8" y="36"/>
                </a:cxn>
                <a:cxn ang="0">
                  <a:pos x="0" y="40"/>
                </a:cxn>
                <a:cxn ang="0">
                  <a:pos x="0" y="21"/>
                </a:cxn>
                <a:cxn ang="0">
                  <a:pos x="8" y="19"/>
                </a:cxn>
                <a:cxn ang="0">
                  <a:pos x="16" y="17"/>
                </a:cxn>
                <a:cxn ang="0">
                  <a:pos x="25" y="15"/>
                </a:cxn>
                <a:cxn ang="0">
                  <a:pos x="33" y="12"/>
                </a:cxn>
                <a:cxn ang="0">
                  <a:pos x="41" y="10"/>
                </a:cxn>
                <a:cxn ang="0">
                  <a:pos x="50" y="6"/>
                </a:cxn>
                <a:cxn ang="0">
                  <a:pos x="58" y="3"/>
                </a:cxn>
                <a:cxn ang="0">
                  <a:pos x="66" y="0"/>
                </a:cxn>
                <a:cxn ang="0">
                  <a:pos x="69" y="1"/>
                </a:cxn>
                <a:cxn ang="0">
                  <a:pos x="69" y="4"/>
                </a:cxn>
                <a:cxn ang="0">
                  <a:pos x="68" y="10"/>
                </a:cxn>
                <a:cxn ang="0">
                  <a:pos x="66" y="13"/>
                </a:cxn>
              </a:cxnLst>
              <a:rect l="0" t="0" r="r" b="b"/>
              <a:pathLst>
                <a:path w="69" h="40">
                  <a:moveTo>
                    <a:pt x="66" y="13"/>
                  </a:moveTo>
                  <a:lnTo>
                    <a:pt x="58" y="17"/>
                  </a:lnTo>
                  <a:lnTo>
                    <a:pt x="50" y="20"/>
                  </a:lnTo>
                  <a:lnTo>
                    <a:pt x="41" y="24"/>
                  </a:lnTo>
                  <a:lnTo>
                    <a:pt x="33" y="27"/>
                  </a:lnTo>
                  <a:lnTo>
                    <a:pt x="24" y="31"/>
                  </a:lnTo>
                  <a:lnTo>
                    <a:pt x="16" y="34"/>
                  </a:lnTo>
                  <a:lnTo>
                    <a:pt x="8" y="36"/>
                  </a:lnTo>
                  <a:lnTo>
                    <a:pt x="0" y="40"/>
                  </a:lnTo>
                  <a:lnTo>
                    <a:pt x="0" y="21"/>
                  </a:lnTo>
                  <a:lnTo>
                    <a:pt x="8" y="19"/>
                  </a:lnTo>
                  <a:lnTo>
                    <a:pt x="16" y="17"/>
                  </a:lnTo>
                  <a:lnTo>
                    <a:pt x="25" y="15"/>
                  </a:lnTo>
                  <a:lnTo>
                    <a:pt x="33" y="12"/>
                  </a:lnTo>
                  <a:lnTo>
                    <a:pt x="41" y="10"/>
                  </a:lnTo>
                  <a:lnTo>
                    <a:pt x="50" y="6"/>
                  </a:lnTo>
                  <a:lnTo>
                    <a:pt x="58" y="3"/>
                  </a:lnTo>
                  <a:lnTo>
                    <a:pt x="66" y="0"/>
                  </a:lnTo>
                  <a:lnTo>
                    <a:pt x="69" y="1"/>
                  </a:lnTo>
                  <a:lnTo>
                    <a:pt x="69" y="4"/>
                  </a:lnTo>
                  <a:lnTo>
                    <a:pt x="68" y="10"/>
                  </a:lnTo>
                  <a:lnTo>
                    <a:pt x="66" y="1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1" name="Freeform 63"/>
            <p:cNvSpPr>
              <a:spLocks/>
            </p:cNvSpPr>
            <p:nvPr/>
          </p:nvSpPr>
          <p:spPr bwMode="auto">
            <a:xfrm>
              <a:off x="4996" y="2038"/>
              <a:ext cx="7" cy="44"/>
            </a:xfrm>
            <a:custGeom>
              <a:avLst/>
              <a:gdLst/>
              <a:ahLst/>
              <a:cxnLst>
                <a:cxn ang="0">
                  <a:pos x="11" y="88"/>
                </a:cxn>
                <a:cxn ang="0">
                  <a:pos x="7" y="66"/>
                </a:cxn>
                <a:cxn ang="0">
                  <a:pos x="2" y="44"/>
                </a:cxn>
                <a:cxn ang="0">
                  <a:pos x="0" y="22"/>
                </a:cxn>
                <a:cxn ang="0">
                  <a:pos x="3" y="0"/>
                </a:cxn>
                <a:cxn ang="0">
                  <a:pos x="13" y="16"/>
                </a:cxn>
                <a:cxn ang="0">
                  <a:pos x="14" y="38"/>
                </a:cxn>
                <a:cxn ang="0">
                  <a:pos x="11" y="63"/>
                </a:cxn>
                <a:cxn ang="0">
                  <a:pos x="11" y="88"/>
                </a:cxn>
              </a:cxnLst>
              <a:rect l="0" t="0" r="r" b="b"/>
              <a:pathLst>
                <a:path w="14" h="88">
                  <a:moveTo>
                    <a:pt x="11" y="88"/>
                  </a:moveTo>
                  <a:lnTo>
                    <a:pt x="7" y="66"/>
                  </a:lnTo>
                  <a:lnTo>
                    <a:pt x="2" y="44"/>
                  </a:lnTo>
                  <a:lnTo>
                    <a:pt x="0" y="22"/>
                  </a:lnTo>
                  <a:lnTo>
                    <a:pt x="3" y="0"/>
                  </a:lnTo>
                  <a:lnTo>
                    <a:pt x="13" y="16"/>
                  </a:lnTo>
                  <a:lnTo>
                    <a:pt x="14" y="38"/>
                  </a:lnTo>
                  <a:lnTo>
                    <a:pt x="11" y="63"/>
                  </a:lnTo>
                  <a:lnTo>
                    <a:pt x="11" y="88"/>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2" name="Freeform 64"/>
            <p:cNvSpPr>
              <a:spLocks/>
            </p:cNvSpPr>
            <p:nvPr/>
          </p:nvSpPr>
          <p:spPr bwMode="auto">
            <a:xfrm>
              <a:off x="5253" y="2043"/>
              <a:ext cx="34" cy="150"/>
            </a:xfrm>
            <a:custGeom>
              <a:avLst/>
              <a:gdLst/>
              <a:ahLst/>
              <a:cxnLst>
                <a:cxn ang="0">
                  <a:pos x="67" y="0"/>
                </a:cxn>
                <a:cxn ang="0">
                  <a:pos x="62" y="50"/>
                </a:cxn>
                <a:cxn ang="0">
                  <a:pos x="56" y="99"/>
                </a:cxn>
                <a:cxn ang="0">
                  <a:pos x="48" y="150"/>
                </a:cxn>
                <a:cxn ang="0">
                  <a:pos x="40" y="198"/>
                </a:cxn>
                <a:cxn ang="0">
                  <a:pos x="37" y="223"/>
                </a:cxn>
                <a:cxn ang="0">
                  <a:pos x="35" y="247"/>
                </a:cxn>
                <a:cxn ang="0">
                  <a:pos x="32" y="271"/>
                </a:cxn>
                <a:cxn ang="0">
                  <a:pos x="31" y="295"/>
                </a:cxn>
                <a:cxn ang="0">
                  <a:pos x="26" y="296"/>
                </a:cxn>
                <a:cxn ang="0">
                  <a:pos x="22" y="299"/>
                </a:cxn>
                <a:cxn ang="0">
                  <a:pos x="17" y="301"/>
                </a:cxn>
                <a:cxn ang="0">
                  <a:pos x="14" y="300"/>
                </a:cxn>
                <a:cxn ang="0">
                  <a:pos x="10" y="232"/>
                </a:cxn>
                <a:cxn ang="0">
                  <a:pos x="6" y="163"/>
                </a:cxn>
                <a:cxn ang="0">
                  <a:pos x="2" y="95"/>
                </a:cxn>
                <a:cxn ang="0">
                  <a:pos x="0" y="26"/>
                </a:cxn>
                <a:cxn ang="0">
                  <a:pos x="8" y="22"/>
                </a:cxn>
                <a:cxn ang="0">
                  <a:pos x="17" y="20"/>
                </a:cxn>
                <a:cxn ang="0">
                  <a:pos x="25" y="17"/>
                </a:cxn>
                <a:cxn ang="0">
                  <a:pos x="33" y="14"/>
                </a:cxn>
                <a:cxn ang="0">
                  <a:pos x="43" y="11"/>
                </a:cxn>
                <a:cxn ang="0">
                  <a:pos x="51" y="7"/>
                </a:cxn>
                <a:cxn ang="0">
                  <a:pos x="59" y="4"/>
                </a:cxn>
                <a:cxn ang="0">
                  <a:pos x="67" y="0"/>
                </a:cxn>
              </a:cxnLst>
              <a:rect l="0" t="0" r="r" b="b"/>
              <a:pathLst>
                <a:path w="67" h="301">
                  <a:moveTo>
                    <a:pt x="67" y="0"/>
                  </a:moveTo>
                  <a:lnTo>
                    <a:pt x="62" y="50"/>
                  </a:lnTo>
                  <a:lnTo>
                    <a:pt x="56" y="99"/>
                  </a:lnTo>
                  <a:lnTo>
                    <a:pt x="48" y="150"/>
                  </a:lnTo>
                  <a:lnTo>
                    <a:pt x="40" y="198"/>
                  </a:lnTo>
                  <a:lnTo>
                    <a:pt x="37" y="223"/>
                  </a:lnTo>
                  <a:lnTo>
                    <a:pt x="35" y="247"/>
                  </a:lnTo>
                  <a:lnTo>
                    <a:pt x="32" y="271"/>
                  </a:lnTo>
                  <a:lnTo>
                    <a:pt x="31" y="295"/>
                  </a:lnTo>
                  <a:lnTo>
                    <a:pt x="26" y="296"/>
                  </a:lnTo>
                  <a:lnTo>
                    <a:pt x="22" y="299"/>
                  </a:lnTo>
                  <a:lnTo>
                    <a:pt x="17" y="301"/>
                  </a:lnTo>
                  <a:lnTo>
                    <a:pt x="14" y="300"/>
                  </a:lnTo>
                  <a:lnTo>
                    <a:pt x="10" y="232"/>
                  </a:lnTo>
                  <a:lnTo>
                    <a:pt x="6" y="163"/>
                  </a:lnTo>
                  <a:lnTo>
                    <a:pt x="2" y="95"/>
                  </a:lnTo>
                  <a:lnTo>
                    <a:pt x="0" y="26"/>
                  </a:lnTo>
                  <a:lnTo>
                    <a:pt x="8" y="22"/>
                  </a:lnTo>
                  <a:lnTo>
                    <a:pt x="17" y="20"/>
                  </a:lnTo>
                  <a:lnTo>
                    <a:pt x="25" y="17"/>
                  </a:lnTo>
                  <a:lnTo>
                    <a:pt x="33" y="14"/>
                  </a:lnTo>
                  <a:lnTo>
                    <a:pt x="43" y="11"/>
                  </a:lnTo>
                  <a:lnTo>
                    <a:pt x="51" y="7"/>
                  </a:lnTo>
                  <a:lnTo>
                    <a:pt x="59" y="4"/>
                  </a:lnTo>
                  <a:lnTo>
                    <a:pt x="67"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3" name="Freeform 65"/>
            <p:cNvSpPr>
              <a:spLocks/>
            </p:cNvSpPr>
            <p:nvPr/>
          </p:nvSpPr>
          <p:spPr bwMode="auto">
            <a:xfrm>
              <a:off x="5060" y="2052"/>
              <a:ext cx="70" cy="24"/>
            </a:xfrm>
            <a:custGeom>
              <a:avLst/>
              <a:gdLst/>
              <a:ahLst/>
              <a:cxnLst>
                <a:cxn ang="0">
                  <a:pos x="139" y="0"/>
                </a:cxn>
                <a:cxn ang="0">
                  <a:pos x="140" y="13"/>
                </a:cxn>
                <a:cxn ang="0">
                  <a:pos x="123" y="15"/>
                </a:cxn>
                <a:cxn ang="0">
                  <a:pos x="107" y="16"/>
                </a:cxn>
                <a:cxn ang="0">
                  <a:pos x="90" y="18"/>
                </a:cxn>
                <a:cxn ang="0">
                  <a:pos x="71" y="20"/>
                </a:cxn>
                <a:cxn ang="0">
                  <a:pos x="54" y="24"/>
                </a:cxn>
                <a:cxn ang="0">
                  <a:pos x="38" y="30"/>
                </a:cxn>
                <a:cxn ang="0">
                  <a:pos x="22" y="38"/>
                </a:cxn>
                <a:cxn ang="0">
                  <a:pos x="6" y="48"/>
                </a:cxn>
                <a:cxn ang="0">
                  <a:pos x="3" y="43"/>
                </a:cxn>
                <a:cxn ang="0">
                  <a:pos x="2" y="40"/>
                </a:cxn>
                <a:cxn ang="0">
                  <a:pos x="1" y="35"/>
                </a:cxn>
                <a:cxn ang="0">
                  <a:pos x="0" y="31"/>
                </a:cxn>
                <a:cxn ang="0">
                  <a:pos x="16" y="23"/>
                </a:cxn>
                <a:cxn ang="0">
                  <a:pos x="32" y="16"/>
                </a:cxn>
                <a:cxn ang="0">
                  <a:pos x="49" y="10"/>
                </a:cxn>
                <a:cxn ang="0">
                  <a:pos x="68" y="5"/>
                </a:cxn>
                <a:cxn ang="0">
                  <a:pos x="85" y="2"/>
                </a:cxn>
                <a:cxn ang="0">
                  <a:pos x="103" y="0"/>
                </a:cxn>
                <a:cxn ang="0">
                  <a:pos x="122" y="0"/>
                </a:cxn>
                <a:cxn ang="0">
                  <a:pos x="139" y="0"/>
                </a:cxn>
              </a:cxnLst>
              <a:rect l="0" t="0" r="r" b="b"/>
              <a:pathLst>
                <a:path w="140" h="48">
                  <a:moveTo>
                    <a:pt x="139" y="0"/>
                  </a:moveTo>
                  <a:lnTo>
                    <a:pt x="140" y="13"/>
                  </a:lnTo>
                  <a:lnTo>
                    <a:pt x="123" y="15"/>
                  </a:lnTo>
                  <a:lnTo>
                    <a:pt x="107" y="16"/>
                  </a:lnTo>
                  <a:lnTo>
                    <a:pt x="90" y="18"/>
                  </a:lnTo>
                  <a:lnTo>
                    <a:pt x="71" y="20"/>
                  </a:lnTo>
                  <a:lnTo>
                    <a:pt x="54" y="24"/>
                  </a:lnTo>
                  <a:lnTo>
                    <a:pt x="38" y="30"/>
                  </a:lnTo>
                  <a:lnTo>
                    <a:pt x="22" y="38"/>
                  </a:lnTo>
                  <a:lnTo>
                    <a:pt x="6" y="48"/>
                  </a:lnTo>
                  <a:lnTo>
                    <a:pt x="3" y="43"/>
                  </a:lnTo>
                  <a:lnTo>
                    <a:pt x="2" y="40"/>
                  </a:lnTo>
                  <a:lnTo>
                    <a:pt x="1" y="35"/>
                  </a:lnTo>
                  <a:lnTo>
                    <a:pt x="0" y="31"/>
                  </a:lnTo>
                  <a:lnTo>
                    <a:pt x="16" y="23"/>
                  </a:lnTo>
                  <a:lnTo>
                    <a:pt x="32" y="16"/>
                  </a:lnTo>
                  <a:lnTo>
                    <a:pt x="49" y="10"/>
                  </a:lnTo>
                  <a:lnTo>
                    <a:pt x="68" y="5"/>
                  </a:lnTo>
                  <a:lnTo>
                    <a:pt x="85" y="2"/>
                  </a:lnTo>
                  <a:lnTo>
                    <a:pt x="103" y="0"/>
                  </a:lnTo>
                  <a:lnTo>
                    <a:pt x="122" y="0"/>
                  </a:lnTo>
                  <a:lnTo>
                    <a:pt x="139"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4" name="Freeform 66"/>
            <p:cNvSpPr>
              <a:spLocks/>
            </p:cNvSpPr>
            <p:nvPr/>
          </p:nvSpPr>
          <p:spPr bwMode="auto">
            <a:xfrm>
              <a:off x="5063" y="2085"/>
              <a:ext cx="69" cy="138"/>
            </a:xfrm>
            <a:custGeom>
              <a:avLst/>
              <a:gdLst/>
              <a:ahLst/>
              <a:cxnLst>
                <a:cxn ang="0">
                  <a:pos x="137" y="0"/>
                </a:cxn>
                <a:cxn ang="0">
                  <a:pos x="137" y="58"/>
                </a:cxn>
                <a:cxn ang="0">
                  <a:pos x="136" y="118"/>
                </a:cxn>
                <a:cxn ang="0">
                  <a:pos x="134" y="179"/>
                </a:cxn>
                <a:cxn ang="0">
                  <a:pos x="137" y="240"/>
                </a:cxn>
                <a:cxn ang="0">
                  <a:pos x="124" y="242"/>
                </a:cxn>
                <a:cxn ang="0">
                  <a:pos x="113" y="246"/>
                </a:cxn>
                <a:cxn ang="0">
                  <a:pos x="100" y="249"/>
                </a:cxn>
                <a:cxn ang="0">
                  <a:pos x="88" y="254"/>
                </a:cxn>
                <a:cxn ang="0">
                  <a:pos x="77" y="258"/>
                </a:cxn>
                <a:cxn ang="0">
                  <a:pos x="67" y="264"/>
                </a:cxn>
                <a:cxn ang="0">
                  <a:pos x="55" y="270"/>
                </a:cxn>
                <a:cxn ang="0">
                  <a:pos x="43" y="277"/>
                </a:cxn>
                <a:cxn ang="0">
                  <a:pos x="37" y="248"/>
                </a:cxn>
                <a:cxn ang="0">
                  <a:pos x="31" y="219"/>
                </a:cxn>
                <a:cxn ang="0">
                  <a:pos x="24" y="192"/>
                </a:cxn>
                <a:cxn ang="0">
                  <a:pos x="18" y="163"/>
                </a:cxn>
                <a:cxn ang="0">
                  <a:pos x="12" y="134"/>
                </a:cxn>
                <a:cxn ang="0">
                  <a:pos x="8" y="105"/>
                </a:cxn>
                <a:cxn ang="0">
                  <a:pos x="3" y="76"/>
                </a:cxn>
                <a:cxn ang="0">
                  <a:pos x="0" y="48"/>
                </a:cxn>
                <a:cxn ang="0">
                  <a:pos x="4" y="45"/>
                </a:cxn>
                <a:cxn ang="0">
                  <a:pos x="8" y="42"/>
                </a:cxn>
                <a:cxn ang="0">
                  <a:pos x="12" y="38"/>
                </a:cxn>
                <a:cxn ang="0">
                  <a:pos x="17" y="36"/>
                </a:cxn>
                <a:cxn ang="0">
                  <a:pos x="16" y="58"/>
                </a:cxn>
                <a:cxn ang="0">
                  <a:pos x="18" y="80"/>
                </a:cxn>
                <a:cxn ang="0">
                  <a:pos x="22" y="102"/>
                </a:cxn>
                <a:cxn ang="0">
                  <a:pos x="24" y="124"/>
                </a:cxn>
                <a:cxn ang="0">
                  <a:pos x="27" y="126"/>
                </a:cxn>
                <a:cxn ang="0">
                  <a:pos x="30" y="129"/>
                </a:cxn>
                <a:cxn ang="0">
                  <a:pos x="32" y="132"/>
                </a:cxn>
                <a:cxn ang="0">
                  <a:pos x="35" y="134"/>
                </a:cxn>
                <a:cxn ang="0">
                  <a:pos x="35" y="129"/>
                </a:cxn>
                <a:cxn ang="0">
                  <a:pos x="39" y="129"/>
                </a:cxn>
                <a:cxn ang="0">
                  <a:pos x="37" y="104"/>
                </a:cxn>
                <a:cxn ang="0">
                  <a:pos x="33" y="79"/>
                </a:cxn>
                <a:cxn ang="0">
                  <a:pos x="30" y="55"/>
                </a:cxn>
                <a:cxn ang="0">
                  <a:pos x="30" y="30"/>
                </a:cxn>
                <a:cxn ang="0">
                  <a:pos x="42" y="23"/>
                </a:cxn>
                <a:cxn ang="0">
                  <a:pos x="55" y="18"/>
                </a:cxn>
                <a:cxn ang="0">
                  <a:pos x="68" y="13"/>
                </a:cxn>
                <a:cxn ang="0">
                  <a:pos x="81" y="10"/>
                </a:cxn>
                <a:cxn ang="0">
                  <a:pos x="95" y="7"/>
                </a:cxn>
                <a:cxn ang="0">
                  <a:pos x="109" y="4"/>
                </a:cxn>
                <a:cxn ang="0">
                  <a:pos x="123" y="3"/>
                </a:cxn>
                <a:cxn ang="0">
                  <a:pos x="137" y="0"/>
                </a:cxn>
              </a:cxnLst>
              <a:rect l="0" t="0" r="r" b="b"/>
              <a:pathLst>
                <a:path w="137" h="277">
                  <a:moveTo>
                    <a:pt x="137" y="0"/>
                  </a:moveTo>
                  <a:lnTo>
                    <a:pt x="137" y="58"/>
                  </a:lnTo>
                  <a:lnTo>
                    <a:pt x="136" y="118"/>
                  </a:lnTo>
                  <a:lnTo>
                    <a:pt x="134" y="179"/>
                  </a:lnTo>
                  <a:lnTo>
                    <a:pt x="137" y="240"/>
                  </a:lnTo>
                  <a:lnTo>
                    <a:pt x="124" y="242"/>
                  </a:lnTo>
                  <a:lnTo>
                    <a:pt x="113" y="246"/>
                  </a:lnTo>
                  <a:lnTo>
                    <a:pt x="100" y="249"/>
                  </a:lnTo>
                  <a:lnTo>
                    <a:pt x="88" y="254"/>
                  </a:lnTo>
                  <a:lnTo>
                    <a:pt x="77" y="258"/>
                  </a:lnTo>
                  <a:lnTo>
                    <a:pt x="67" y="264"/>
                  </a:lnTo>
                  <a:lnTo>
                    <a:pt x="55" y="270"/>
                  </a:lnTo>
                  <a:lnTo>
                    <a:pt x="43" y="277"/>
                  </a:lnTo>
                  <a:lnTo>
                    <a:pt x="37" y="248"/>
                  </a:lnTo>
                  <a:lnTo>
                    <a:pt x="31" y="219"/>
                  </a:lnTo>
                  <a:lnTo>
                    <a:pt x="24" y="192"/>
                  </a:lnTo>
                  <a:lnTo>
                    <a:pt x="18" y="163"/>
                  </a:lnTo>
                  <a:lnTo>
                    <a:pt x="12" y="134"/>
                  </a:lnTo>
                  <a:lnTo>
                    <a:pt x="8" y="105"/>
                  </a:lnTo>
                  <a:lnTo>
                    <a:pt x="3" y="76"/>
                  </a:lnTo>
                  <a:lnTo>
                    <a:pt x="0" y="48"/>
                  </a:lnTo>
                  <a:lnTo>
                    <a:pt x="4" y="45"/>
                  </a:lnTo>
                  <a:lnTo>
                    <a:pt x="8" y="42"/>
                  </a:lnTo>
                  <a:lnTo>
                    <a:pt x="12" y="38"/>
                  </a:lnTo>
                  <a:lnTo>
                    <a:pt x="17" y="36"/>
                  </a:lnTo>
                  <a:lnTo>
                    <a:pt x="16" y="58"/>
                  </a:lnTo>
                  <a:lnTo>
                    <a:pt x="18" y="80"/>
                  </a:lnTo>
                  <a:lnTo>
                    <a:pt x="22" y="102"/>
                  </a:lnTo>
                  <a:lnTo>
                    <a:pt x="24" y="124"/>
                  </a:lnTo>
                  <a:lnTo>
                    <a:pt x="27" y="126"/>
                  </a:lnTo>
                  <a:lnTo>
                    <a:pt x="30" y="129"/>
                  </a:lnTo>
                  <a:lnTo>
                    <a:pt x="32" y="132"/>
                  </a:lnTo>
                  <a:lnTo>
                    <a:pt x="35" y="134"/>
                  </a:lnTo>
                  <a:lnTo>
                    <a:pt x="35" y="129"/>
                  </a:lnTo>
                  <a:lnTo>
                    <a:pt x="39" y="129"/>
                  </a:lnTo>
                  <a:lnTo>
                    <a:pt x="37" y="104"/>
                  </a:lnTo>
                  <a:lnTo>
                    <a:pt x="33" y="79"/>
                  </a:lnTo>
                  <a:lnTo>
                    <a:pt x="30" y="55"/>
                  </a:lnTo>
                  <a:lnTo>
                    <a:pt x="30" y="30"/>
                  </a:lnTo>
                  <a:lnTo>
                    <a:pt x="42" y="23"/>
                  </a:lnTo>
                  <a:lnTo>
                    <a:pt x="55" y="18"/>
                  </a:lnTo>
                  <a:lnTo>
                    <a:pt x="68" y="13"/>
                  </a:lnTo>
                  <a:lnTo>
                    <a:pt x="81" y="10"/>
                  </a:lnTo>
                  <a:lnTo>
                    <a:pt x="95" y="7"/>
                  </a:lnTo>
                  <a:lnTo>
                    <a:pt x="109" y="4"/>
                  </a:lnTo>
                  <a:lnTo>
                    <a:pt x="123" y="3"/>
                  </a:lnTo>
                  <a:lnTo>
                    <a:pt x="137"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5" name="Freeform 67"/>
            <p:cNvSpPr>
              <a:spLocks/>
            </p:cNvSpPr>
            <p:nvPr/>
          </p:nvSpPr>
          <p:spPr bwMode="auto">
            <a:xfrm>
              <a:off x="4991" y="2123"/>
              <a:ext cx="20" cy="11"/>
            </a:xfrm>
            <a:custGeom>
              <a:avLst/>
              <a:gdLst/>
              <a:ahLst/>
              <a:cxnLst>
                <a:cxn ang="0">
                  <a:pos x="39" y="5"/>
                </a:cxn>
                <a:cxn ang="0">
                  <a:pos x="34" y="9"/>
                </a:cxn>
                <a:cxn ang="0">
                  <a:pos x="30" y="12"/>
                </a:cxn>
                <a:cxn ang="0">
                  <a:pos x="25" y="13"/>
                </a:cxn>
                <a:cxn ang="0">
                  <a:pos x="20" y="15"/>
                </a:cxn>
                <a:cxn ang="0">
                  <a:pos x="16" y="17"/>
                </a:cxn>
                <a:cxn ang="0">
                  <a:pos x="11" y="18"/>
                </a:cxn>
                <a:cxn ang="0">
                  <a:pos x="7" y="20"/>
                </a:cxn>
                <a:cxn ang="0">
                  <a:pos x="2" y="22"/>
                </a:cxn>
                <a:cxn ang="0">
                  <a:pos x="1" y="20"/>
                </a:cxn>
                <a:cxn ang="0">
                  <a:pos x="0" y="17"/>
                </a:cxn>
                <a:cxn ang="0">
                  <a:pos x="0" y="14"/>
                </a:cxn>
                <a:cxn ang="0">
                  <a:pos x="2" y="13"/>
                </a:cxn>
                <a:cxn ang="0">
                  <a:pos x="10" y="11"/>
                </a:cxn>
                <a:cxn ang="0">
                  <a:pos x="18" y="7"/>
                </a:cxn>
                <a:cxn ang="0">
                  <a:pos x="26" y="4"/>
                </a:cxn>
                <a:cxn ang="0">
                  <a:pos x="34" y="0"/>
                </a:cxn>
                <a:cxn ang="0">
                  <a:pos x="39" y="5"/>
                </a:cxn>
              </a:cxnLst>
              <a:rect l="0" t="0" r="r" b="b"/>
              <a:pathLst>
                <a:path w="39" h="22">
                  <a:moveTo>
                    <a:pt x="39" y="5"/>
                  </a:moveTo>
                  <a:lnTo>
                    <a:pt x="34" y="9"/>
                  </a:lnTo>
                  <a:lnTo>
                    <a:pt x="30" y="12"/>
                  </a:lnTo>
                  <a:lnTo>
                    <a:pt x="25" y="13"/>
                  </a:lnTo>
                  <a:lnTo>
                    <a:pt x="20" y="15"/>
                  </a:lnTo>
                  <a:lnTo>
                    <a:pt x="16" y="17"/>
                  </a:lnTo>
                  <a:lnTo>
                    <a:pt x="11" y="18"/>
                  </a:lnTo>
                  <a:lnTo>
                    <a:pt x="7" y="20"/>
                  </a:lnTo>
                  <a:lnTo>
                    <a:pt x="2" y="22"/>
                  </a:lnTo>
                  <a:lnTo>
                    <a:pt x="1" y="20"/>
                  </a:lnTo>
                  <a:lnTo>
                    <a:pt x="0" y="17"/>
                  </a:lnTo>
                  <a:lnTo>
                    <a:pt x="0" y="14"/>
                  </a:lnTo>
                  <a:lnTo>
                    <a:pt x="2" y="13"/>
                  </a:lnTo>
                  <a:lnTo>
                    <a:pt x="10" y="11"/>
                  </a:lnTo>
                  <a:lnTo>
                    <a:pt x="18" y="7"/>
                  </a:lnTo>
                  <a:lnTo>
                    <a:pt x="26" y="4"/>
                  </a:lnTo>
                  <a:lnTo>
                    <a:pt x="34" y="0"/>
                  </a:lnTo>
                  <a:lnTo>
                    <a:pt x="39" y="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6" name="Freeform 68"/>
            <p:cNvSpPr>
              <a:spLocks/>
            </p:cNvSpPr>
            <p:nvPr/>
          </p:nvSpPr>
          <p:spPr bwMode="auto">
            <a:xfrm>
              <a:off x="4994" y="2131"/>
              <a:ext cx="24" cy="11"/>
            </a:xfrm>
            <a:custGeom>
              <a:avLst/>
              <a:gdLst/>
              <a:ahLst/>
              <a:cxnLst>
                <a:cxn ang="0">
                  <a:pos x="49" y="0"/>
                </a:cxn>
                <a:cxn ang="0">
                  <a:pos x="46" y="9"/>
                </a:cxn>
                <a:cxn ang="0">
                  <a:pos x="42" y="14"/>
                </a:cxn>
                <a:cxn ang="0">
                  <a:pos x="34" y="19"/>
                </a:cxn>
                <a:cxn ang="0">
                  <a:pos x="27" y="22"/>
                </a:cxn>
                <a:cxn ang="0">
                  <a:pos x="20" y="23"/>
                </a:cxn>
                <a:cxn ang="0">
                  <a:pos x="13" y="23"/>
                </a:cxn>
                <a:cxn ang="0">
                  <a:pos x="6" y="23"/>
                </a:cxn>
                <a:cxn ang="0">
                  <a:pos x="0" y="21"/>
                </a:cxn>
                <a:cxn ang="0">
                  <a:pos x="6" y="19"/>
                </a:cxn>
                <a:cxn ang="0">
                  <a:pos x="13" y="17"/>
                </a:cxn>
                <a:cxn ang="0">
                  <a:pos x="19" y="15"/>
                </a:cxn>
                <a:cxn ang="0">
                  <a:pos x="26" y="13"/>
                </a:cxn>
                <a:cxn ang="0">
                  <a:pos x="31" y="11"/>
                </a:cxn>
                <a:cxn ang="0">
                  <a:pos x="38" y="9"/>
                </a:cxn>
                <a:cxn ang="0">
                  <a:pos x="44" y="5"/>
                </a:cxn>
                <a:cxn ang="0">
                  <a:pos x="49" y="0"/>
                </a:cxn>
              </a:cxnLst>
              <a:rect l="0" t="0" r="r" b="b"/>
              <a:pathLst>
                <a:path w="49" h="23">
                  <a:moveTo>
                    <a:pt x="49" y="0"/>
                  </a:moveTo>
                  <a:lnTo>
                    <a:pt x="46" y="9"/>
                  </a:lnTo>
                  <a:lnTo>
                    <a:pt x="42" y="14"/>
                  </a:lnTo>
                  <a:lnTo>
                    <a:pt x="34" y="19"/>
                  </a:lnTo>
                  <a:lnTo>
                    <a:pt x="27" y="22"/>
                  </a:lnTo>
                  <a:lnTo>
                    <a:pt x="20" y="23"/>
                  </a:lnTo>
                  <a:lnTo>
                    <a:pt x="13" y="23"/>
                  </a:lnTo>
                  <a:lnTo>
                    <a:pt x="6" y="23"/>
                  </a:lnTo>
                  <a:lnTo>
                    <a:pt x="0" y="21"/>
                  </a:lnTo>
                  <a:lnTo>
                    <a:pt x="6" y="19"/>
                  </a:lnTo>
                  <a:lnTo>
                    <a:pt x="13" y="17"/>
                  </a:lnTo>
                  <a:lnTo>
                    <a:pt x="19" y="15"/>
                  </a:lnTo>
                  <a:lnTo>
                    <a:pt x="26" y="13"/>
                  </a:lnTo>
                  <a:lnTo>
                    <a:pt x="31" y="11"/>
                  </a:lnTo>
                  <a:lnTo>
                    <a:pt x="38" y="9"/>
                  </a:lnTo>
                  <a:lnTo>
                    <a:pt x="44" y="5"/>
                  </a:lnTo>
                  <a:lnTo>
                    <a:pt x="49"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7" name="Freeform 69"/>
            <p:cNvSpPr>
              <a:spLocks/>
            </p:cNvSpPr>
            <p:nvPr/>
          </p:nvSpPr>
          <p:spPr bwMode="auto">
            <a:xfrm>
              <a:off x="5023" y="2141"/>
              <a:ext cx="20" cy="73"/>
            </a:xfrm>
            <a:custGeom>
              <a:avLst/>
              <a:gdLst/>
              <a:ahLst/>
              <a:cxnLst>
                <a:cxn ang="0">
                  <a:pos x="28" y="145"/>
                </a:cxn>
                <a:cxn ang="0">
                  <a:pos x="23" y="145"/>
                </a:cxn>
                <a:cxn ang="0">
                  <a:pos x="30" y="127"/>
                </a:cxn>
                <a:cxn ang="0">
                  <a:pos x="33" y="108"/>
                </a:cxn>
                <a:cxn ang="0">
                  <a:pos x="35" y="89"/>
                </a:cxn>
                <a:cxn ang="0">
                  <a:pos x="32" y="69"/>
                </a:cxn>
                <a:cxn ang="0">
                  <a:pos x="29" y="51"/>
                </a:cxn>
                <a:cxn ang="0">
                  <a:pos x="21" y="34"/>
                </a:cxn>
                <a:cxn ang="0">
                  <a:pos x="12" y="16"/>
                </a:cxn>
                <a:cxn ang="0">
                  <a:pos x="0" y="0"/>
                </a:cxn>
                <a:cxn ang="0">
                  <a:pos x="13" y="15"/>
                </a:cxn>
                <a:cxn ang="0">
                  <a:pos x="23" y="32"/>
                </a:cxn>
                <a:cxn ang="0">
                  <a:pos x="31" y="50"/>
                </a:cxn>
                <a:cxn ang="0">
                  <a:pos x="37" y="69"/>
                </a:cxn>
                <a:cxn ang="0">
                  <a:pos x="39" y="89"/>
                </a:cxn>
                <a:cxn ang="0">
                  <a:pos x="39" y="108"/>
                </a:cxn>
                <a:cxn ang="0">
                  <a:pos x="35" y="127"/>
                </a:cxn>
                <a:cxn ang="0">
                  <a:pos x="28" y="145"/>
                </a:cxn>
              </a:cxnLst>
              <a:rect l="0" t="0" r="r" b="b"/>
              <a:pathLst>
                <a:path w="39" h="145">
                  <a:moveTo>
                    <a:pt x="28" y="145"/>
                  </a:moveTo>
                  <a:lnTo>
                    <a:pt x="23" y="145"/>
                  </a:lnTo>
                  <a:lnTo>
                    <a:pt x="30" y="127"/>
                  </a:lnTo>
                  <a:lnTo>
                    <a:pt x="33" y="108"/>
                  </a:lnTo>
                  <a:lnTo>
                    <a:pt x="35" y="89"/>
                  </a:lnTo>
                  <a:lnTo>
                    <a:pt x="32" y="69"/>
                  </a:lnTo>
                  <a:lnTo>
                    <a:pt x="29" y="51"/>
                  </a:lnTo>
                  <a:lnTo>
                    <a:pt x="21" y="34"/>
                  </a:lnTo>
                  <a:lnTo>
                    <a:pt x="12" y="16"/>
                  </a:lnTo>
                  <a:lnTo>
                    <a:pt x="0" y="0"/>
                  </a:lnTo>
                  <a:lnTo>
                    <a:pt x="13" y="15"/>
                  </a:lnTo>
                  <a:lnTo>
                    <a:pt x="23" y="32"/>
                  </a:lnTo>
                  <a:lnTo>
                    <a:pt x="31" y="50"/>
                  </a:lnTo>
                  <a:lnTo>
                    <a:pt x="37" y="69"/>
                  </a:lnTo>
                  <a:lnTo>
                    <a:pt x="39" y="89"/>
                  </a:lnTo>
                  <a:lnTo>
                    <a:pt x="39" y="108"/>
                  </a:lnTo>
                  <a:lnTo>
                    <a:pt x="35" y="127"/>
                  </a:lnTo>
                  <a:lnTo>
                    <a:pt x="28" y="145"/>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8" name="Freeform 70"/>
            <p:cNvSpPr>
              <a:spLocks/>
            </p:cNvSpPr>
            <p:nvPr/>
          </p:nvSpPr>
          <p:spPr bwMode="auto">
            <a:xfrm>
              <a:off x="5013" y="2145"/>
              <a:ext cx="19" cy="67"/>
            </a:xfrm>
            <a:custGeom>
              <a:avLst/>
              <a:gdLst/>
              <a:ahLst/>
              <a:cxnLst>
                <a:cxn ang="0">
                  <a:pos x="12" y="0"/>
                </a:cxn>
                <a:cxn ang="0">
                  <a:pos x="22" y="14"/>
                </a:cxn>
                <a:cxn ang="0">
                  <a:pos x="29" y="30"/>
                </a:cxn>
                <a:cxn ang="0">
                  <a:pos x="35" y="47"/>
                </a:cxn>
                <a:cxn ang="0">
                  <a:pos x="38" y="65"/>
                </a:cxn>
                <a:cxn ang="0">
                  <a:pos x="39" y="83"/>
                </a:cxn>
                <a:cxn ang="0">
                  <a:pos x="38" y="102"/>
                </a:cxn>
                <a:cxn ang="0">
                  <a:pos x="34" y="118"/>
                </a:cxn>
                <a:cxn ang="0">
                  <a:pos x="27" y="134"/>
                </a:cxn>
                <a:cxn ang="0">
                  <a:pos x="29" y="128"/>
                </a:cxn>
                <a:cxn ang="0">
                  <a:pos x="31" y="115"/>
                </a:cxn>
                <a:cxn ang="0">
                  <a:pos x="34" y="98"/>
                </a:cxn>
                <a:cxn ang="0">
                  <a:pos x="35" y="79"/>
                </a:cxn>
                <a:cxn ang="0">
                  <a:pos x="33" y="58"/>
                </a:cxn>
                <a:cxn ang="0">
                  <a:pos x="28" y="37"/>
                </a:cxn>
                <a:cxn ang="0">
                  <a:pos x="18" y="19"/>
                </a:cxn>
                <a:cxn ang="0">
                  <a:pos x="0" y="6"/>
                </a:cxn>
                <a:cxn ang="0">
                  <a:pos x="1" y="5"/>
                </a:cxn>
                <a:cxn ang="0">
                  <a:pos x="5" y="3"/>
                </a:cxn>
                <a:cxn ang="0">
                  <a:pos x="8" y="1"/>
                </a:cxn>
                <a:cxn ang="0">
                  <a:pos x="12" y="0"/>
                </a:cxn>
              </a:cxnLst>
              <a:rect l="0" t="0" r="r" b="b"/>
              <a:pathLst>
                <a:path w="39" h="134">
                  <a:moveTo>
                    <a:pt x="12" y="0"/>
                  </a:moveTo>
                  <a:lnTo>
                    <a:pt x="22" y="14"/>
                  </a:lnTo>
                  <a:lnTo>
                    <a:pt x="29" y="30"/>
                  </a:lnTo>
                  <a:lnTo>
                    <a:pt x="35" y="47"/>
                  </a:lnTo>
                  <a:lnTo>
                    <a:pt x="38" y="65"/>
                  </a:lnTo>
                  <a:lnTo>
                    <a:pt x="39" y="83"/>
                  </a:lnTo>
                  <a:lnTo>
                    <a:pt x="38" y="102"/>
                  </a:lnTo>
                  <a:lnTo>
                    <a:pt x="34" y="118"/>
                  </a:lnTo>
                  <a:lnTo>
                    <a:pt x="27" y="134"/>
                  </a:lnTo>
                  <a:lnTo>
                    <a:pt x="29" y="128"/>
                  </a:lnTo>
                  <a:lnTo>
                    <a:pt x="31" y="115"/>
                  </a:lnTo>
                  <a:lnTo>
                    <a:pt x="34" y="98"/>
                  </a:lnTo>
                  <a:lnTo>
                    <a:pt x="35" y="79"/>
                  </a:lnTo>
                  <a:lnTo>
                    <a:pt x="33" y="58"/>
                  </a:lnTo>
                  <a:lnTo>
                    <a:pt x="28" y="37"/>
                  </a:lnTo>
                  <a:lnTo>
                    <a:pt x="18" y="19"/>
                  </a:lnTo>
                  <a:lnTo>
                    <a:pt x="0" y="6"/>
                  </a:lnTo>
                  <a:lnTo>
                    <a:pt x="1" y="5"/>
                  </a:lnTo>
                  <a:lnTo>
                    <a:pt x="5" y="3"/>
                  </a:lnTo>
                  <a:lnTo>
                    <a:pt x="8" y="1"/>
                  </a:lnTo>
                  <a:lnTo>
                    <a:pt x="12"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59" name="Freeform 71"/>
            <p:cNvSpPr>
              <a:spLocks/>
            </p:cNvSpPr>
            <p:nvPr/>
          </p:nvSpPr>
          <p:spPr bwMode="auto">
            <a:xfrm>
              <a:off x="4996" y="2149"/>
              <a:ext cx="7" cy="56"/>
            </a:xfrm>
            <a:custGeom>
              <a:avLst/>
              <a:gdLst/>
              <a:ahLst/>
              <a:cxnLst>
                <a:cxn ang="0">
                  <a:pos x="5" y="69"/>
                </a:cxn>
                <a:cxn ang="0">
                  <a:pos x="5" y="81"/>
                </a:cxn>
                <a:cxn ang="0">
                  <a:pos x="6" y="91"/>
                </a:cxn>
                <a:cxn ang="0">
                  <a:pos x="7" y="102"/>
                </a:cxn>
                <a:cxn ang="0">
                  <a:pos x="9" y="112"/>
                </a:cxn>
                <a:cxn ang="0">
                  <a:pos x="2" y="86"/>
                </a:cxn>
                <a:cxn ang="0">
                  <a:pos x="0" y="57"/>
                </a:cxn>
                <a:cxn ang="0">
                  <a:pos x="2" y="29"/>
                </a:cxn>
                <a:cxn ang="0">
                  <a:pos x="10" y="3"/>
                </a:cxn>
                <a:cxn ang="0">
                  <a:pos x="14" y="0"/>
                </a:cxn>
                <a:cxn ang="0">
                  <a:pos x="9" y="16"/>
                </a:cxn>
                <a:cxn ang="0">
                  <a:pos x="8" y="35"/>
                </a:cxn>
                <a:cxn ang="0">
                  <a:pos x="7" y="52"/>
                </a:cxn>
                <a:cxn ang="0">
                  <a:pos x="5" y="69"/>
                </a:cxn>
              </a:cxnLst>
              <a:rect l="0" t="0" r="r" b="b"/>
              <a:pathLst>
                <a:path w="14" h="112">
                  <a:moveTo>
                    <a:pt x="5" y="69"/>
                  </a:moveTo>
                  <a:lnTo>
                    <a:pt x="5" y="81"/>
                  </a:lnTo>
                  <a:lnTo>
                    <a:pt x="6" y="91"/>
                  </a:lnTo>
                  <a:lnTo>
                    <a:pt x="7" y="102"/>
                  </a:lnTo>
                  <a:lnTo>
                    <a:pt x="9" y="112"/>
                  </a:lnTo>
                  <a:lnTo>
                    <a:pt x="2" y="86"/>
                  </a:lnTo>
                  <a:lnTo>
                    <a:pt x="0" y="57"/>
                  </a:lnTo>
                  <a:lnTo>
                    <a:pt x="2" y="29"/>
                  </a:lnTo>
                  <a:lnTo>
                    <a:pt x="10" y="3"/>
                  </a:lnTo>
                  <a:lnTo>
                    <a:pt x="14" y="0"/>
                  </a:lnTo>
                  <a:lnTo>
                    <a:pt x="9" y="16"/>
                  </a:lnTo>
                  <a:lnTo>
                    <a:pt x="8" y="35"/>
                  </a:lnTo>
                  <a:lnTo>
                    <a:pt x="7" y="52"/>
                  </a:lnTo>
                  <a:lnTo>
                    <a:pt x="5" y="69"/>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0" name="Freeform 72"/>
            <p:cNvSpPr>
              <a:spLocks/>
            </p:cNvSpPr>
            <p:nvPr/>
          </p:nvSpPr>
          <p:spPr bwMode="auto">
            <a:xfrm>
              <a:off x="5009" y="2152"/>
              <a:ext cx="14" cy="46"/>
            </a:xfrm>
            <a:custGeom>
              <a:avLst/>
              <a:gdLst/>
              <a:ahLst/>
              <a:cxnLst>
                <a:cxn ang="0">
                  <a:pos x="26" y="91"/>
                </a:cxn>
                <a:cxn ang="0">
                  <a:pos x="22" y="71"/>
                </a:cxn>
                <a:cxn ang="0">
                  <a:pos x="21" y="51"/>
                </a:cxn>
                <a:cxn ang="0">
                  <a:pos x="15" y="33"/>
                </a:cxn>
                <a:cxn ang="0">
                  <a:pos x="0" y="21"/>
                </a:cxn>
                <a:cxn ang="0">
                  <a:pos x="0" y="17"/>
                </a:cxn>
                <a:cxn ang="0">
                  <a:pos x="0" y="12"/>
                </a:cxn>
                <a:cxn ang="0">
                  <a:pos x="1" y="6"/>
                </a:cxn>
                <a:cxn ang="0">
                  <a:pos x="4" y="0"/>
                </a:cxn>
                <a:cxn ang="0">
                  <a:pos x="19" y="20"/>
                </a:cxn>
                <a:cxn ang="0">
                  <a:pos x="26" y="42"/>
                </a:cxn>
                <a:cxn ang="0">
                  <a:pos x="28" y="67"/>
                </a:cxn>
                <a:cxn ang="0">
                  <a:pos x="26" y="91"/>
                </a:cxn>
              </a:cxnLst>
              <a:rect l="0" t="0" r="r" b="b"/>
              <a:pathLst>
                <a:path w="28" h="91">
                  <a:moveTo>
                    <a:pt x="26" y="91"/>
                  </a:moveTo>
                  <a:lnTo>
                    <a:pt x="22" y="71"/>
                  </a:lnTo>
                  <a:lnTo>
                    <a:pt x="21" y="51"/>
                  </a:lnTo>
                  <a:lnTo>
                    <a:pt x="15" y="33"/>
                  </a:lnTo>
                  <a:lnTo>
                    <a:pt x="0" y="21"/>
                  </a:lnTo>
                  <a:lnTo>
                    <a:pt x="0" y="17"/>
                  </a:lnTo>
                  <a:lnTo>
                    <a:pt x="0" y="12"/>
                  </a:lnTo>
                  <a:lnTo>
                    <a:pt x="1" y="6"/>
                  </a:lnTo>
                  <a:lnTo>
                    <a:pt x="4" y="0"/>
                  </a:lnTo>
                  <a:lnTo>
                    <a:pt x="19" y="20"/>
                  </a:lnTo>
                  <a:lnTo>
                    <a:pt x="26" y="42"/>
                  </a:lnTo>
                  <a:lnTo>
                    <a:pt x="28" y="67"/>
                  </a:lnTo>
                  <a:lnTo>
                    <a:pt x="26" y="9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1" name="Freeform 73"/>
            <p:cNvSpPr>
              <a:spLocks/>
            </p:cNvSpPr>
            <p:nvPr/>
          </p:nvSpPr>
          <p:spPr bwMode="auto">
            <a:xfrm>
              <a:off x="5006" y="2167"/>
              <a:ext cx="8" cy="48"/>
            </a:xfrm>
            <a:custGeom>
              <a:avLst/>
              <a:gdLst/>
              <a:ahLst/>
              <a:cxnLst>
                <a:cxn ang="0">
                  <a:pos x="9" y="97"/>
                </a:cxn>
                <a:cxn ang="0">
                  <a:pos x="3" y="74"/>
                </a:cxn>
                <a:cxn ang="0">
                  <a:pos x="0" y="48"/>
                </a:cxn>
                <a:cxn ang="0">
                  <a:pos x="1" y="24"/>
                </a:cxn>
                <a:cxn ang="0">
                  <a:pos x="4" y="0"/>
                </a:cxn>
                <a:cxn ang="0">
                  <a:pos x="11" y="23"/>
                </a:cxn>
                <a:cxn ang="0">
                  <a:pos x="15" y="47"/>
                </a:cxn>
                <a:cxn ang="0">
                  <a:pos x="13" y="73"/>
                </a:cxn>
                <a:cxn ang="0">
                  <a:pos x="9" y="97"/>
                </a:cxn>
              </a:cxnLst>
              <a:rect l="0" t="0" r="r" b="b"/>
              <a:pathLst>
                <a:path w="15" h="97">
                  <a:moveTo>
                    <a:pt x="9" y="97"/>
                  </a:moveTo>
                  <a:lnTo>
                    <a:pt x="3" y="74"/>
                  </a:lnTo>
                  <a:lnTo>
                    <a:pt x="0" y="48"/>
                  </a:lnTo>
                  <a:lnTo>
                    <a:pt x="1" y="24"/>
                  </a:lnTo>
                  <a:lnTo>
                    <a:pt x="4" y="0"/>
                  </a:lnTo>
                  <a:lnTo>
                    <a:pt x="11" y="23"/>
                  </a:lnTo>
                  <a:lnTo>
                    <a:pt x="15" y="47"/>
                  </a:lnTo>
                  <a:lnTo>
                    <a:pt x="13" y="73"/>
                  </a:lnTo>
                  <a:lnTo>
                    <a:pt x="9" y="97"/>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2" name="Freeform 74"/>
            <p:cNvSpPr>
              <a:spLocks/>
            </p:cNvSpPr>
            <p:nvPr/>
          </p:nvSpPr>
          <p:spPr bwMode="auto">
            <a:xfrm>
              <a:off x="5261" y="2198"/>
              <a:ext cx="14" cy="16"/>
            </a:xfrm>
            <a:custGeom>
              <a:avLst/>
              <a:gdLst/>
              <a:ahLst/>
              <a:cxnLst>
                <a:cxn ang="0">
                  <a:pos x="28" y="23"/>
                </a:cxn>
                <a:cxn ang="0">
                  <a:pos x="21" y="24"/>
                </a:cxn>
                <a:cxn ang="0">
                  <a:pos x="15" y="28"/>
                </a:cxn>
                <a:cxn ang="0">
                  <a:pos x="9" y="30"/>
                </a:cxn>
                <a:cxn ang="0">
                  <a:pos x="2" y="32"/>
                </a:cxn>
                <a:cxn ang="0">
                  <a:pos x="0" y="8"/>
                </a:cxn>
                <a:cxn ang="0">
                  <a:pos x="6" y="6"/>
                </a:cxn>
                <a:cxn ang="0">
                  <a:pos x="13" y="2"/>
                </a:cxn>
                <a:cxn ang="0">
                  <a:pos x="20" y="1"/>
                </a:cxn>
                <a:cxn ang="0">
                  <a:pos x="26" y="0"/>
                </a:cxn>
                <a:cxn ang="0">
                  <a:pos x="28" y="23"/>
                </a:cxn>
              </a:cxnLst>
              <a:rect l="0" t="0" r="r" b="b"/>
              <a:pathLst>
                <a:path w="28" h="32">
                  <a:moveTo>
                    <a:pt x="28" y="23"/>
                  </a:moveTo>
                  <a:lnTo>
                    <a:pt x="21" y="24"/>
                  </a:lnTo>
                  <a:lnTo>
                    <a:pt x="15" y="28"/>
                  </a:lnTo>
                  <a:lnTo>
                    <a:pt x="9" y="30"/>
                  </a:lnTo>
                  <a:lnTo>
                    <a:pt x="2" y="32"/>
                  </a:lnTo>
                  <a:lnTo>
                    <a:pt x="0" y="8"/>
                  </a:lnTo>
                  <a:lnTo>
                    <a:pt x="6" y="6"/>
                  </a:lnTo>
                  <a:lnTo>
                    <a:pt x="13" y="2"/>
                  </a:lnTo>
                  <a:lnTo>
                    <a:pt x="20" y="1"/>
                  </a:lnTo>
                  <a:lnTo>
                    <a:pt x="26" y="0"/>
                  </a:lnTo>
                  <a:lnTo>
                    <a:pt x="28" y="23"/>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3" name="Freeform 75"/>
            <p:cNvSpPr>
              <a:spLocks/>
            </p:cNvSpPr>
            <p:nvPr/>
          </p:nvSpPr>
          <p:spPr bwMode="auto">
            <a:xfrm>
              <a:off x="5079" y="2213"/>
              <a:ext cx="55" cy="36"/>
            </a:xfrm>
            <a:custGeom>
              <a:avLst/>
              <a:gdLst/>
              <a:ahLst/>
              <a:cxnLst>
                <a:cxn ang="0">
                  <a:pos x="110" y="1"/>
                </a:cxn>
                <a:cxn ang="0">
                  <a:pos x="100" y="13"/>
                </a:cxn>
                <a:cxn ang="0">
                  <a:pos x="89" y="21"/>
                </a:cxn>
                <a:cxn ang="0">
                  <a:pos x="76" y="29"/>
                </a:cxn>
                <a:cxn ang="0">
                  <a:pos x="62" y="36"/>
                </a:cxn>
                <a:cxn ang="0">
                  <a:pos x="48" y="43"/>
                </a:cxn>
                <a:cxn ang="0">
                  <a:pos x="36" y="50"/>
                </a:cxn>
                <a:cxn ang="0">
                  <a:pos x="23" y="60"/>
                </a:cxn>
                <a:cxn ang="0">
                  <a:pos x="11" y="72"/>
                </a:cxn>
                <a:cxn ang="0">
                  <a:pos x="0" y="46"/>
                </a:cxn>
                <a:cxn ang="0">
                  <a:pos x="12" y="39"/>
                </a:cxn>
                <a:cxn ang="0">
                  <a:pos x="25" y="32"/>
                </a:cxn>
                <a:cxn ang="0">
                  <a:pos x="38" y="25"/>
                </a:cxn>
                <a:cxn ang="0">
                  <a:pos x="50" y="20"/>
                </a:cxn>
                <a:cxn ang="0">
                  <a:pos x="63" y="14"/>
                </a:cxn>
                <a:cxn ang="0">
                  <a:pos x="77" y="8"/>
                </a:cxn>
                <a:cxn ang="0">
                  <a:pos x="90" y="4"/>
                </a:cxn>
                <a:cxn ang="0">
                  <a:pos x="103" y="0"/>
                </a:cxn>
                <a:cxn ang="0">
                  <a:pos x="105" y="1"/>
                </a:cxn>
                <a:cxn ang="0">
                  <a:pos x="107" y="2"/>
                </a:cxn>
                <a:cxn ang="0">
                  <a:pos x="109" y="1"/>
                </a:cxn>
                <a:cxn ang="0">
                  <a:pos x="110" y="1"/>
                </a:cxn>
              </a:cxnLst>
              <a:rect l="0" t="0" r="r" b="b"/>
              <a:pathLst>
                <a:path w="110" h="72">
                  <a:moveTo>
                    <a:pt x="110" y="1"/>
                  </a:moveTo>
                  <a:lnTo>
                    <a:pt x="100" y="13"/>
                  </a:lnTo>
                  <a:lnTo>
                    <a:pt x="89" y="21"/>
                  </a:lnTo>
                  <a:lnTo>
                    <a:pt x="76" y="29"/>
                  </a:lnTo>
                  <a:lnTo>
                    <a:pt x="62" y="36"/>
                  </a:lnTo>
                  <a:lnTo>
                    <a:pt x="48" y="43"/>
                  </a:lnTo>
                  <a:lnTo>
                    <a:pt x="36" y="50"/>
                  </a:lnTo>
                  <a:lnTo>
                    <a:pt x="23" y="60"/>
                  </a:lnTo>
                  <a:lnTo>
                    <a:pt x="11" y="72"/>
                  </a:lnTo>
                  <a:lnTo>
                    <a:pt x="0" y="46"/>
                  </a:lnTo>
                  <a:lnTo>
                    <a:pt x="12" y="39"/>
                  </a:lnTo>
                  <a:lnTo>
                    <a:pt x="25" y="32"/>
                  </a:lnTo>
                  <a:lnTo>
                    <a:pt x="38" y="25"/>
                  </a:lnTo>
                  <a:lnTo>
                    <a:pt x="50" y="20"/>
                  </a:lnTo>
                  <a:lnTo>
                    <a:pt x="63" y="14"/>
                  </a:lnTo>
                  <a:lnTo>
                    <a:pt x="77" y="8"/>
                  </a:lnTo>
                  <a:lnTo>
                    <a:pt x="90" y="4"/>
                  </a:lnTo>
                  <a:lnTo>
                    <a:pt x="103" y="0"/>
                  </a:lnTo>
                  <a:lnTo>
                    <a:pt x="105" y="1"/>
                  </a:lnTo>
                  <a:lnTo>
                    <a:pt x="107" y="2"/>
                  </a:lnTo>
                  <a:lnTo>
                    <a:pt x="109" y="1"/>
                  </a:lnTo>
                  <a:lnTo>
                    <a:pt x="110" y="1"/>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4" name="Freeform 76"/>
            <p:cNvSpPr>
              <a:spLocks/>
            </p:cNvSpPr>
            <p:nvPr/>
          </p:nvSpPr>
          <p:spPr bwMode="auto">
            <a:xfrm>
              <a:off x="5263" y="2216"/>
              <a:ext cx="50" cy="44"/>
            </a:xfrm>
            <a:custGeom>
              <a:avLst/>
              <a:gdLst/>
              <a:ahLst/>
              <a:cxnLst>
                <a:cxn ang="0">
                  <a:pos x="101" y="22"/>
                </a:cxn>
                <a:cxn ang="0">
                  <a:pos x="88" y="29"/>
                </a:cxn>
                <a:cxn ang="0">
                  <a:pos x="76" y="36"/>
                </a:cxn>
                <a:cxn ang="0">
                  <a:pos x="64" y="43"/>
                </a:cxn>
                <a:cxn ang="0">
                  <a:pos x="51" y="51"/>
                </a:cxn>
                <a:cxn ang="0">
                  <a:pos x="38" y="60"/>
                </a:cxn>
                <a:cxn ang="0">
                  <a:pos x="27" y="68"/>
                </a:cxn>
                <a:cxn ang="0">
                  <a:pos x="15" y="78"/>
                </a:cxn>
                <a:cxn ang="0">
                  <a:pos x="4" y="89"/>
                </a:cxn>
                <a:cxn ang="0">
                  <a:pos x="0" y="13"/>
                </a:cxn>
                <a:cxn ang="0">
                  <a:pos x="13" y="7"/>
                </a:cxn>
                <a:cxn ang="0">
                  <a:pos x="26" y="3"/>
                </a:cxn>
                <a:cxn ang="0">
                  <a:pos x="40" y="0"/>
                </a:cxn>
                <a:cxn ang="0">
                  <a:pos x="52" y="0"/>
                </a:cxn>
                <a:cxn ang="0">
                  <a:pos x="65" y="1"/>
                </a:cxn>
                <a:cxn ang="0">
                  <a:pos x="78" y="5"/>
                </a:cxn>
                <a:cxn ang="0">
                  <a:pos x="89" y="11"/>
                </a:cxn>
                <a:cxn ang="0">
                  <a:pos x="101" y="22"/>
                </a:cxn>
              </a:cxnLst>
              <a:rect l="0" t="0" r="r" b="b"/>
              <a:pathLst>
                <a:path w="101" h="89">
                  <a:moveTo>
                    <a:pt x="101" y="22"/>
                  </a:moveTo>
                  <a:lnTo>
                    <a:pt x="88" y="29"/>
                  </a:lnTo>
                  <a:lnTo>
                    <a:pt x="76" y="36"/>
                  </a:lnTo>
                  <a:lnTo>
                    <a:pt x="64" y="43"/>
                  </a:lnTo>
                  <a:lnTo>
                    <a:pt x="51" y="51"/>
                  </a:lnTo>
                  <a:lnTo>
                    <a:pt x="38" y="60"/>
                  </a:lnTo>
                  <a:lnTo>
                    <a:pt x="27" y="68"/>
                  </a:lnTo>
                  <a:lnTo>
                    <a:pt x="15" y="78"/>
                  </a:lnTo>
                  <a:lnTo>
                    <a:pt x="4" y="89"/>
                  </a:lnTo>
                  <a:lnTo>
                    <a:pt x="0" y="13"/>
                  </a:lnTo>
                  <a:lnTo>
                    <a:pt x="13" y="7"/>
                  </a:lnTo>
                  <a:lnTo>
                    <a:pt x="26" y="3"/>
                  </a:lnTo>
                  <a:lnTo>
                    <a:pt x="40" y="0"/>
                  </a:lnTo>
                  <a:lnTo>
                    <a:pt x="52" y="0"/>
                  </a:lnTo>
                  <a:lnTo>
                    <a:pt x="65" y="1"/>
                  </a:lnTo>
                  <a:lnTo>
                    <a:pt x="78" y="5"/>
                  </a:lnTo>
                  <a:lnTo>
                    <a:pt x="89" y="11"/>
                  </a:lnTo>
                  <a:lnTo>
                    <a:pt x="101" y="22"/>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5" name="Freeform 77"/>
            <p:cNvSpPr>
              <a:spLocks/>
            </p:cNvSpPr>
            <p:nvPr/>
          </p:nvSpPr>
          <p:spPr bwMode="auto">
            <a:xfrm>
              <a:off x="5093" y="2228"/>
              <a:ext cx="91" cy="77"/>
            </a:xfrm>
            <a:custGeom>
              <a:avLst/>
              <a:gdLst/>
              <a:ahLst/>
              <a:cxnLst>
                <a:cxn ang="0">
                  <a:pos x="74" y="23"/>
                </a:cxn>
                <a:cxn ang="0">
                  <a:pos x="63" y="24"/>
                </a:cxn>
                <a:cxn ang="0">
                  <a:pos x="57" y="30"/>
                </a:cxn>
                <a:cxn ang="0">
                  <a:pos x="59" y="33"/>
                </a:cxn>
                <a:cxn ang="0">
                  <a:pos x="53" y="39"/>
                </a:cxn>
                <a:cxn ang="0">
                  <a:pos x="42" y="52"/>
                </a:cxn>
                <a:cxn ang="0">
                  <a:pos x="40" y="62"/>
                </a:cxn>
                <a:cxn ang="0">
                  <a:pos x="44" y="65"/>
                </a:cxn>
                <a:cxn ang="0">
                  <a:pos x="52" y="59"/>
                </a:cxn>
                <a:cxn ang="0">
                  <a:pos x="64" y="48"/>
                </a:cxn>
                <a:cxn ang="0">
                  <a:pos x="76" y="39"/>
                </a:cxn>
                <a:cxn ang="0">
                  <a:pos x="91" y="33"/>
                </a:cxn>
                <a:cxn ang="0">
                  <a:pos x="94" y="37"/>
                </a:cxn>
                <a:cxn ang="0">
                  <a:pos x="82" y="45"/>
                </a:cxn>
                <a:cxn ang="0">
                  <a:pos x="82" y="54"/>
                </a:cxn>
                <a:cxn ang="0">
                  <a:pos x="95" y="50"/>
                </a:cxn>
                <a:cxn ang="0">
                  <a:pos x="106" y="44"/>
                </a:cxn>
                <a:cxn ang="0">
                  <a:pos x="118" y="38"/>
                </a:cxn>
                <a:cxn ang="0">
                  <a:pos x="130" y="32"/>
                </a:cxn>
                <a:cxn ang="0">
                  <a:pos x="148" y="35"/>
                </a:cxn>
                <a:cxn ang="0">
                  <a:pos x="162" y="44"/>
                </a:cxn>
                <a:cxn ang="0">
                  <a:pos x="172" y="58"/>
                </a:cxn>
                <a:cxn ang="0">
                  <a:pos x="184" y="70"/>
                </a:cxn>
                <a:cxn ang="0">
                  <a:pos x="140" y="84"/>
                </a:cxn>
                <a:cxn ang="0">
                  <a:pos x="100" y="107"/>
                </a:cxn>
                <a:cxn ang="0">
                  <a:pos x="59" y="133"/>
                </a:cxn>
                <a:cxn ang="0">
                  <a:pos x="19" y="153"/>
                </a:cxn>
                <a:cxn ang="0">
                  <a:pos x="12" y="100"/>
                </a:cxn>
                <a:cxn ang="0">
                  <a:pos x="0" y="47"/>
                </a:cxn>
                <a:cxn ang="0">
                  <a:pos x="18" y="32"/>
                </a:cxn>
                <a:cxn ang="0">
                  <a:pos x="36" y="20"/>
                </a:cxn>
                <a:cxn ang="0">
                  <a:pos x="55" y="8"/>
                </a:cxn>
                <a:cxn ang="0">
                  <a:pos x="74" y="0"/>
                </a:cxn>
                <a:cxn ang="0">
                  <a:pos x="74" y="13"/>
                </a:cxn>
                <a:cxn ang="0">
                  <a:pos x="80" y="22"/>
                </a:cxn>
              </a:cxnLst>
              <a:rect l="0" t="0" r="r" b="b"/>
              <a:pathLst>
                <a:path w="184" h="153">
                  <a:moveTo>
                    <a:pt x="80" y="22"/>
                  </a:moveTo>
                  <a:lnTo>
                    <a:pt x="74" y="23"/>
                  </a:lnTo>
                  <a:lnTo>
                    <a:pt x="68" y="23"/>
                  </a:lnTo>
                  <a:lnTo>
                    <a:pt x="63" y="24"/>
                  </a:lnTo>
                  <a:lnTo>
                    <a:pt x="58" y="28"/>
                  </a:lnTo>
                  <a:lnTo>
                    <a:pt x="57" y="30"/>
                  </a:lnTo>
                  <a:lnTo>
                    <a:pt x="58" y="31"/>
                  </a:lnTo>
                  <a:lnTo>
                    <a:pt x="59" y="33"/>
                  </a:lnTo>
                  <a:lnTo>
                    <a:pt x="60" y="35"/>
                  </a:lnTo>
                  <a:lnTo>
                    <a:pt x="53" y="39"/>
                  </a:lnTo>
                  <a:lnTo>
                    <a:pt x="48" y="45"/>
                  </a:lnTo>
                  <a:lnTo>
                    <a:pt x="42" y="52"/>
                  </a:lnTo>
                  <a:lnTo>
                    <a:pt x="38" y="60"/>
                  </a:lnTo>
                  <a:lnTo>
                    <a:pt x="40" y="62"/>
                  </a:lnTo>
                  <a:lnTo>
                    <a:pt x="42" y="65"/>
                  </a:lnTo>
                  <a:lnTo>
                    <a:pt x="44" y="65"/>
                  </a:lnTo>
                  <a:lnTo>
                    <a:pt x="47" y="63"/>
                  </a:lnTo>
                  <a:lnTo>
                    <a:pt x="52" y="59"/>
                  </a:lnTo>
                  <a:lnTo>
                    <a:pt x="58" y="54"/>
                  </a:lnTo>
                  <a:lnTo>
                    <a:pt x="64" y="48"/>
                  </a:lnTo>
                  <a:lnTo>
                    <a:pt x="71" y="44"/>
                  </a:lnTo>
                  <a:lnTo>
                    <a:pt x="76" y="39"/>
                  </a:lnTo>
                  <a:lnTo>
                    <a:pt x="83" y="36"/>
                  </a:lnTo>
                  <a:lnTo>
                    <a:pt x="91" y="33"/>
                  </a:lnTo>
                  <a:lnTo>
                    <a:pt x="100" y="33"/>
                  </a:lnTo>
                  <a:lnTo>
                    <a:pt x="94" y="37"/>
                  </a:lnTo>
                  <a:lnTo>
                    <a:pt x="88" y="40"/>
                  </a:lnTo>
                  <a:lnTo>
                    <a:pt x="82" y="45"/>
                  </a:lnTo>
                  <a:lnTo>
                    <a:pt x="80" y="52"/>
                  </a:lnTo>
                  <a:lnTo>
                    <a:pt x="82" y="54"/>
                  </a:lnTo>
                  <a:lnTo>
                    <a:pt x="88" y="53"/>
                  </a:lnTo>
                  <a:lnTo>
                    <a:pt x="95" y="50"/>
                  </a:lnTo>
                  <a:lnTo>
                    <a:pt x="101" y="47"/>
                  </a:lnTo>
                  <a:lnTo>
                    <a:pt x="106" y="44"/>
                  </a:lnTo>
                  <a:lnTo>
                    <a:pt x="112" y="40"/>
                  </a:lnTo>
                  <a:lnTo>
                    <a:pt x="118" y="38"/>
                  </a:lnTo>
                  <a:lnTo>
                    <a:pt x="124" y="35"/>
                  </a:lnTo>
                  <a:lnTo>
                    <a:pt x="130" y="32"/>
                  </a:lnTo>
                  <a:lnTo>
                    <a:pt x="140" y="32"/>
                  </a:lnTo>
                  <a:lnTo>
                    <a:pt x="148" y="35"/>
                  </a:lnTo>
                  <a:lnTo>
                    <a:pt x="155" y="38"/>
                  </a:lnTo>
                  <a:lnTo>
                    <a:pt x="162" y="44"/>
                  </a:lnTo>
                  <a:lnTo>
                    <a:pt x="168" y="51"/>
                  </a:lnTo>
                  <a:lnTo>
                    <a:pt x="172" y="58"/>
                  </a:lnTo>
                  <a:lnTo>
                    <a:pt x="178" y="63"/>
                  </a:lnTo>
                  <a:lnTo>
                    <a:pt x="184" y="70"/>
                  </a:lnTo>
                  <a:lnTo>
                    <a:pt x="161" y="76"/>
                  </a:lnTo>
                  <a:lnTo>
                    <a:pt x="140" y="84"/>
                  </a:lnTo>
                  <a:lnTo>
                    <a:pt x="119" y="95"/>
                  </a:lnTo>
                  <a:lnTo>
                    <a:pt x="100" y="107"/>
                  </a:lnTo>
                  <a:lnTo>
                    <a:pt x="80" y="120"/>
                  </a:lnTo>
                  <a:lnTo>
                    <a:pt x="59" y="133"/>
                  </a:lnTo>
                  <a:lnTo>
                    <a:pt x="40" y="144"/>
                  </a:lnTo>
                  <a:lnTo>
                    <a:pt x="19" y="153"/>
                  </a:lnTo>
                  <a:lnTo>
                    <a:pt x="13" y="128"/>
                  </a:lnTo>
                  <a:lnTo>
                    <a:pt x="12" y="100"/>
                  </a:lnTo>
                  <a:lnTo>
                    <a:pt x="10" y="73"/>
                  </a:lnTo>
                  <a:lnTo>
                    <a:pt x="0" y="47"/>
                  </a:lnTo>
                  <a:lnTo>
                    <a:pt x="10" y="39"/>
                  </a:lnTo>
                  <a:lnTo>
                    <a:pt x="18" y="32"/>
                  </a:lnTo>
                  <a:lnTo>
                    <a:pt x="27" y="25"/>
                  </a:lnTo>
                  <a:lnTo>
                    <a:pt x="36" y="20"/>
                  </a:lnTo>
                  <a:lnTo>
                    <a:pt x="44" y="14"/>
                  </a:lnTo>
                  <a:lnTo>
                    <a:pt x="55" y="8"/>
                  </a:lnTo>
                  <a:lnTo>
                    <a:pt x="64" y="4"/>
                  </a:lnTo>
                  <a:lnTo>
                    <a:pt x="74" y="0"/>
                  </a:lnTo>
                  <a:lnTo>
                    <a:pt x="75" y="6"/>
                  </a:lnTo>
                  <a:lnTo>
                    <a:pt x="74" y="13"/>
                  </a:lnTo>
                  <a:lnTo>
                    <a:pt x="75" y="17"/>
                  </a:lnTo>
                  <a:lnTo>
                    <a:pt x="80" y="22"/>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6" name="Freeform 78"/>
            <p:cNvSpPr>
              <a:spLocks/>
            </p:cNvSpPr>
            <p:nvPr/>
          </p:nvSpPr>
          <p:spPr bwMode="auto">
            <a:xfrm>
              <a:off x="4997" y="1535"/>
              <a:ext cx="7" cy="12"/>
            </a:xfrm>
            <a:custGeom>
              <a:avLst/>
              <a:gdLst/>
              <a:ahLst/>
              <a:cxnLst>
                <a:cxn ang="0">
                  <a:pos x="13" y="18"/>
                </a:cxn>
                <a:cxn ang="0">
                  <a:pos x="11" y="13"/>
                </a:cxn>
                <a:cxn ang="0">
                  <a:pos x="6" y="5"/>
                </a:cxn>
                <a:cxn ang="0">
                  <a:pos x="1" y="0"/>
                </a:cxn>
                <a:cxn ang="0">
                  <a:pos x="0" y="3"/>
                </a:cxn>
                <a:cxn ang="0">
                  <a:pos x="1" y="11"/>
                </a:cxn>
                <a:cxn ang="0">
                  <a:pos x="6" y="18"/>
                </a:cxn>
                <a:cxn ang="0">
                  <a:pos x="9" y="22"/>
                </a:cxn>
                <a:cxn ang="0">
                  <a:pos x="11" y="25"/>
                </a:cxn>
                <a:cxn ang="0">
                  <a:pos x="12" y="25"/>
                </a:cxn>
                <a:cxn ang="0">
                  <a:pos x="13" y="22"/>
                </a:cxn>
                <a:cxn ang="0">
                  <a:pos x="14" y="21"/>
                </a:cxn>
                <a:cxn ang="0">
                  <a:pos x="13" y="18"/>
                </a:cxn>
              </a:cxnLst>
              <a:rect l="0" t="0" r="r" b="b"/>
              <a:pathLst>
                <a:path w="14" h="25">
                  <a:moveTo>
                    <a:pt x="13" y="18"/>
                  </a:moveTo>
                  <a:lnTo>
                    <a:pt x="11" y="13"/>
                  </a:lnTo>
                  <a:lnTo>
                    <a:pt x="6" y="5"/>
                  </a:lnTo>
                  <a:lnTo>
                    <a:pt x="1" y="0"/>
                  </a:lnTo>
                  <a:lnTo>
                    <a:pt x="0" y="3"/>
                  </a:lnTo>
                  <a:lnTo>
                    <a:pt x="1" y="11"/>
                  </a:lnTo>
                  <a:lnTo>
                    <a:pt x="6" y="18"/>
                  </a:lnTo>
                  <a:lnTo>
                    <a:pt x="9" y="22"/>
                  </a:lnTo>
                  <a:lnTo>
                    <a:pt x="11" y="25"/>
                  </a:lnTo>
                  <a:lnTo>
                    <a:pt x="12" y="25"/>
                  </a:lnTo>
                  <a:lnTo>
                    <a:pt x="13" y="22"/>
                  </a:lnTo>
                  <a:lnTo>
                    <a:pt x="14" y="21"/>
                  </a:lnTo>
                  <a:lnTo>
                    <a:pt x="13" y="18"/>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sp>
          <p:nvSpPr>
            <p:cNvPr id="12367" name="Freeform 79"/>
            <p:cNvSpPr>
              <a:spLocks/>
            </p:cNvSpPr>
            <p:nvPr/>
          </p:nvSpPr>
          <p:spPr bwMode="auto">
            <a:xfrm>
              <a:off x="4994" y="1592"/>
              <a:ext cx="17" cy="27"/>
            </a:xfrm>
            <a:custGeom>
              <a:avLst/>
              <a:gdLst/>
              <a:ahLst/>
              <a:cxnLst>
                <a:cxn ang="0">
                  <a:pos x="30" y="0"/>
                </a:cxn>
                <a:cxn ang="0">
                  <a:pos x="31" y="10"/>
                </a:cxn>
                <a:cxn ang="0">
                  <a:pos x="33" y="28"/>
                </a:cxn>
                <a:cxn ang="0">
                  <a:pos x="34" y="46"/>
                </a:cxn>
                <a:cxn ang="0">
                  <a:pos x="35" y="54"/>
                </a:cxn>
                <a:cxn ang="0">
                  <a:pos x="0" y="34"/>
                </a:cxn>
                <a:cxn ang="0">
                  <a:pos x="30" y="0"/>
                </a:cxn>
              </a:cxnLst>
              <a:rect l="0" t="0" r="r" b="b"/>
              <a:pathLst>
                <a:path w="35" h="54">
                  <a:moveTo>
                    <a:pt x="30" y="0"/>
                  </a:moveTo>
                  <a:lnTo>
                    <a:pt x="31" y="10"/>
                  </a:lnTo>
                  <a:lnTo>
                    <a:pt x="33" y="28"/>
                  </a:lnTo>
                  <a:lnTo>
                    <a:pt x="34" y="46"/>
                  </a:lnTo>
                  <a:lnTo>
                    <a:pt x="35" y="54"/>
                  </a:lnTo>
                  <a:lnTo>
                    <a:pt x="0" y="34"/>
                  </a:lnTo>
                  <a:lnTo>
                    <a:pt x="30" y="0"/>
                  </a:lnTo>
                  <a:close/>
                </a:path>
              </a:pathLst>
            </a:custGeom>
            <a:noFill/>
            <a:ln w="9525">
              <a:solidFill>
                <a:srgbClr val="B2B2B2"/>
              </a:solidFill>
              <a:round/>
              <a:headEnd/>
              <a:tailEnd/>
            </a:ln>
            <a:effectLst>
              <a:prstShdw prst="shdw18" dist="17961" dir="13500000">
                <a:srgbClr val="B2B2B2">
                  <a:gamma/>
                  <a:shade val="60000"/>
                  <a:invGamma/>
                </a:srgbClr>
              </a:prstShdw>
            </a:effectLst>
          </p:spPr>
          <p:txBody>
            <a:bodyPr/>
            <a:lstStyle/>
            <a:p>
              <a:endParaRPr lang="es-AR"/>
            </a:p>
          </p:txBody>
        </p:sp>
      </p:grpSp>
      <p:pic>
        <p:nvPicPr>
          <p:cNvPr id="12369" name="Picture 81" descr="BD15084_"/>
          <p:cNvPicPr>
            <a:picLocks noChangeAspect="1" noChangeArrowheads="1"/>
          </p:cNvPicPr>
          <p:nvPr/>
        </p:nvPicPr>
        <p:blipFill>
          <a:blip r:embed="rId2" cstate="print"/>
          <a:srcRect/>
          <a:stretch>
            <a:fillRect/>
          </a:stretch>
        </p:blipFill>
        <p:spPr bwMode="auto">
          <a:xfrm>
            <a:off x="7962900" y="6591300"/>
            <a:ext cx="1143000" cy="228600"/>
          </a:xfrm>
          <a:prstGeom prst="rect">
            <a:avLst/>
          </a:prstGeom>
          <a:noFill/>
          <a:effectLst/>
        </p:spPr>
      </p:pic>
      <p:sp>
        <p:nvSpPr>
          <p:cNvPr id="12370" name="Text Box 82">
            <a:hlinkClick r:id="rId3" action="ppaction://hlinksldjump" highlightClick="1"/>
          </p:cNvPr>
          <p:cNvSpPr txBox="1">
            <a:spLocks noChangeArrowheads="1"/>
          </p:cNvSpPr>
          <p:nvPr/>
        </p:nvSpPr>
        <p:spPr bwMode="auto">
          <a:xfrm>
            <a:off x="8001000" y="6572250"/>
            <a:ext cx="1143000" cy="274638"/>
          </a:xfrm>
          <a:prstGeom prst="rect">
            <a:avLst/>
          </a:prstGeom>
          <a:noFill/>
          <a:ln w="9525">
            <a:noFill/>
            <a:miter lim="800000"/>
            <a:headEnd/>
            <a:tailEnd/>
          </a:ln>
          <a:effectLst/>
        </p:spPr>
        <p:txBody>
          <a:bodyPr>
            <a:spAutoFit/>
          </a:bodyPr>
          <a:lstStyle/>
          <a:p>
            <a:pPr algn="ctr"/>
            <a:r>
              <a:rPr lang="es-VE" sz="1200" b="1">
                <a:latin typeface="Arial" charset="0"/>
              </a:rPr>
              <a:t>Volver</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2368"/>
                                        </p:tgtEl>
                                        <p:attrNameLst>
                                          <p:attrName>style.visibility</p:attrName>
                                        </p:attrNameLst>
                                      </p:cBhvr>
                                      <p:to>
                                        <p:strVal val="visible"/>
                                      </p:to>
                                    </p:set>
                                    <p:anim calcmode="lin" valueType="num">
                                      <p:cBhvr>
                                        <p:cTn id="7" dur="500" fill="hold"/>
                                        <p:tgtEl>
                                          <p:spTgt spid="12368"/>
                                        </p:tgtEl>
                                        <p:attrNameLst>
                                          <p:attrName>ppt_w</p:attrName>
                                        </p:attrNameLst>
                                      </p:cBhvr>
                                      <p:tavLst>
                                        <p:tav tm="0">
                                          <p:val>
                                            <p:fltVal val="0"/>
                                          </p:val>
                                        </p:tav>
                                        <p:tav tm="100000">
                                          <p:val>
                                            <p:strVal val="#ppt_w"/>
                                          </p:val>
                                        </p:tav>
                                      </p:tavLst>
                                    </p:anim>
                                    <p:anim calcmode="lin" valueType="num">
                                      <p:cBhvr>
                                        <p:cTn id="8" dur="500" fill="hold"/>
                                        <p:tgtEl>
                                          <p:spTgt spid="12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FECTOS FISIOLOGICOS1">
  <a:themeElements>
    <a:clrScheme name="EFECTOS FISIOLOGICOS1 8">
      <a:dk1>
        <a:srgbClr val="000000"/>
      </a:dk1>
      <a:lt1>
        <a:srgbClr val="FFFFFF"/>
      </a:lt1>
      <a:dk2>
        <a:srgbClr val="000000"/>
      </a:dk2>
      <a:lt2>
        <a:srgbClr val="FFFF99"/>
      </a:lt2>
      <a:accent1>
        <a:srgbClr val="FFFFFF"/>
      </a:accent1>
      <a:accent2>
        <a:srgbClr val="3333CC"/>
      </a:accent2>
      <a:accent3>
        <a:srgbClr val="FFFFFF"/>
      </a:accent3>
      <a:accent4>
        <a:srgbClr val="000000"/>
      </a:accent4>
      <a:accent5>
        <a:srgbClr val="FFFFFF"/>
      </a:accent5>
      <a:accent6>
        <a:srgbClr val="2D2DB9"/>
      </a:accent6>
      <a:hlink>
        <a:srgbClr val="0000FF"/>
      </a:hlink>
      <a:folHlink>
        <a:srgbClr val="FF0066"/>
      </a:folHlink>
    </a:clrScheme>
    <a:fontScheme name="EFECTOS FISIOLOGICOS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V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V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FECTOS FISIOLOGICOS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FECTOS FISIOLOGICOS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FECTOS FISIOLOGICOS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FECTOS FISIOLOGICOS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FECTOS FISIOLOGICO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FECTOS FISIOLOGICO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FECTOS FISIOLOGICO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EFECTOS FISIOLOGICOS1 8">
        <a:dk1>
          <a:srgbClr val="000000"/>
        </a:dk1>
        <a:lt1>
          <a:srgbClr val="FFFFFF"/>
        </a:lt1>
        <a:dk2>
          <a:srgbClr val="000000"/>
        </a:dk2>
        <a:lt2>
          <a:srgbClr val="FFFF99"/>
        </a:lt2>
        <a:accent1>
          <a:srgbClr val="FFFFFF"/>
        </a:accent1>
        <a:accent2>
          <a:srgbClr val="3333CC"/>
        </a:accent2>
        <a:accent3>
          <a:srgbClr val="FFFFFF"/>
        </a:accent3>
        <a:accent4>
          <a:srgbClr val="000000"/>
        </a:accent4>
        <a:accent5>
          <a:srgbClr val="FFFFFF"/>
        </a:accent5>
        <a:accent6>
          <a:srgbClr val="2D2DB9"/>
        </a:accent6>
        <a:hlink>
          <a:srgbClr val="0000FF"/>
        </a:hlink>
        <a:folHlink>
          <a:srgbClr val="FF00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C:\Documents and Settings\4876431\Mis documentos\Jorge Morales\EFECTOS FISIOLOGICOS1.ppt</Template>
  <TotalTime>1218</TotalTime>
  <Words>1173</Words>
  <Application>Microsoft Office PowerPoint</Application>
  <PresentationFormat>Presentación en pantalla (4:3)</PresentationFormat>
  <Paragraphs>225</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Times New Roman</vt:lpstr>
      <vt:lpstr>Wingdings</vt:lpstr>
      <vt:lpstr>EFECTOS FISIOLOGICOS1</vt:lpstr>
      <vt:lpstr>Efectos Fisiológicos de la Corriente Eléctrica</vt:lpstr>
      <vt:lpstr>Contenido</vt:lpstr>
      <vt:lpstr>Beneficios de la Electricidad</vt:lpstr>
      <vt:lpstr>Accidentes Eléctricos</vt:lpstr>
      <vt:lpstr>Accidentes Eléctricos</vt:lpstr>
      <vt:lpstr>Accidentes Eléctricos</vt:lpstr>
      <vt:lpstr>Electrocución</vt:lpstr>
      <vt:lpstr>Electrocución o Electrización? </vt:lpstr>
      <vt:lpstr>Caídas por Contacto Eléctrico</vt:lpstr>
      <vt:lpstr>Explosión e Incendio</vt:lpstr>
      <vt:lpstr>Factores Técnicos de los Accidentes Eléctricos</vt:lpstr>
      <vt:lpstr>La Intensidad de la Corriente vs. la Tensión Aplicada</vt:lpstr>
      <vt:lpstr>Corriente de Intensidades MUY PELIGROSAS</vt:lpstr>
      <vt:lpstr>Resistencia del Cuerpo Humano</vt:lpstr>
      <vt:lpstr>Resistencia del Cuerpo Humano</vt:lpstr>
      <vt:lpstr>Resistencia del Cuerpo Humano</vt:lpstr>
      <vt:lpstr>Resistencia del Cuerpo Humano</vt:lpstr>
      <vt:lpstr>Efectos de la Corriente</vt:lpstr>
      <vt:lpstr>Gravedad de la Descarga Eléctrica</vt:lpstr>
      <vt:lpstr>Gravedad de la Descarga Eléctrica</vt:lpstr>
      <vt:lpstr>Gravedad de la Descarga Eléctrica</vt:lpstr>
      <vt:lpstr>Gravedad de la Descarga Eléctrica</vt:lpstr>
      <vt:lpstr>Gravedad de la Descarga Eléctrica</vt:lpstr>
      <vt:lpstr>Cortocircuito y Falla a Tierra</vt:lpstr>
      <vt:lpstr>Exposición de una Persona al paso de la corriente</vt:lpstr>
      <vt:lpstr>Exposición de una Persona al paso de la corriente</vt:lpstr>
      <vt:lpstr>Exposición de una Persona al paso de la corriente</vt:lpstr>
      <vt:lpstr>Conclusiones</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Horacio De Faría Almeida</dc:creator>
  <cp:lastModifiedBy>USUARIO</cp:lastModifiedBy>
  <cp:revision>28</cp:revision>
  <dcterms:created xsi:type="dcterms:W3CDTF">2004-09-25T20:12:31Z</dcterms:created>
  <dcterms:modified xsi:type="dcterms:W3CDTF">2016-11-25T16:34:55Z</dcterms:modified>
</cp:coreProperties>
</file>