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3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4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notesSlides/notesSlide5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7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notesSlides/notesSlide8.xml" ContentType="application/vnd.openxmlformats-officedocument.presentationml.notesSlide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9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0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notesSlides/notesSlide11.xml" ContentType="application/vnd.openxmlformats-officedocument.presentationml.notesSlide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notesSlides/notesSlide13.xml" ContentType="application/vnd.openxmlformats-officedocument.presentationml.notesSlid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4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notesSlides/notesSlide15.xml" ContentType="application/vnd.openxmlformats-officedocument.presentationml.notesSlide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notesSlides/notesSlide16.xml" ContentType="application/vnd.openxmlformats-officedocument.presentationml.notesSlide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notesSlides/notesSlide17.xml" ContentType="application/vnd.openxmlformats-officedocument.presentationml.notesSlide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18.xml" ContentType="application/vnd.openxmlformats-officedocument.presentationml.notesSlide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notesSlides/notesSlide19.xml" ContentType="application/vnd.openxmlformats-officedocument.presentationml.notesSlide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notesSlides/notesSlide20.xml" ContentType="application/vnd.openxmlformats-officedocument.presentationml.notesSlide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notesSlides/notesSlide21.xml" ContentType="application/vnd.openxmlformats-officedocument.presentationml.notesSlide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notesSlides/notesSlide22.xml" ContentType="application/vnd.openxmlformats-officedocument.presentationml.notesSlide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notesSlides/notesSlide23.xml" ContentType="application/vnd.openxmlformats-officedocument.presentationml.notesSlide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notesSlides/notesSlide24.xml" ContentType="application/vnd.openxmlformats-officedocument.presentationml.notesSlide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notesSlides/notesSlide25.xml" ContentType="application/vnd.openxmlformats-officedocument.presentationml.notesSlide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26.xml" ContentType="application/vnd.openxmlformats-officedocument.presentationml.notesSlide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notesSlides/notesSlide27.xml" ContentType="application/vnd.openxmlformats-officedocument.presentationml.notesSlide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notesSlides/notesSlide28.xml" ContentType="application/vnd.openxmlformats-officedocument.presentationml.notesSlid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29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notesSlides/notesSlide30.xml" ContentType="application/vnd.openxmlformats-officedocument.presentationml.notesSlide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notesSlides/notesSlide31.xml" ContentType="application/vnd.openxmlformats-officedocument.presentationml.notesSlide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notesSlides/notesSlide32.xml" ContentType="application/vnd.openxmlformats-officedocument.presentationml.notesSlide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notesSlides/notesSlide33.xml" ContentType="application/vnd.openxmlformats-officedocument.presentationml.notesSlid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notesSlides/notesSlide34.xml" ContentType="application/vnd.openxmlformats-officedocument.presentationml.notesSlide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notesSlides/notesSlide35.xml" ContentType="application/vnd.openxmlformats-officedocument.presentationml.notesSlide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notesSlides/notesSlide36.xml" ContentType="application/vnd.openxmlformats-officedocument.presentationml.notesSlide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notesSlides/notesSlide37.xml" ContentType="application/vnd.openxmlformats-officedocument.presentationml.notesSlide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notesSlides/notesSlide38.xml" ContentType="application/vnd.openxmlformats-officedocument.presentationml.notesSlide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notesSlides/notesSlide39.xml" ContentType="application/vnd.openxmlformats-officedocument.presentationml.notesSlide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notesSlides/notesSlide40.xml" ContentType="application/vnd.openxmlformats-officedocument.presentationml.notesSlide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notesSlides/notesSlide41.xml" ContentType="application/vnd.openxmlformats-officedocument.presentationml.notesSlide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notesSlides/notesSlide42.xml" ContentType="application/vnd.openxmlformats-officedocument.presentationml.notesSlide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notesSlides/notesSlide43.xml" ContentType="application/vnd.openxmlformats-officedocument.presentationml.notesSlide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notesSlides/notesSlide44.xml" ContentType="application/vnd.openxmlformats-officedocument.presentationml.notesSlide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notesSlides/notesSlide45.xml" ContentType="application/vnd.openxmlformats-officedocument.presentationml.notesSlide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notesSlides/notesSlide46.xml" ContentType="application/vnd.openxmlformats-officedocument.presentationml.notesSlide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notesSlides/notesSlide47.xml" ContentType="application/vnd.openxmlformats-officedocument.presentationml.notesSlide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notesSlides/notesSlide48.xml" ContentType="application/vnd.openxmlformats-officedocument.presentationml.notesSlide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49.xml" ContentType="application/vnd.openxmlformats-officedocument.presentationml.notesSlid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notesSlides/notesSlide50.xml" ContentType="application/vnd.openxmlformats-officedocument.presentationml.notesSlide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notesSlides/notesSlide51.xml" ContentType="application/vnd.openxmlformats-officedocument.presentationml.notesSlide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notesSlides/notesSlide5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50" r:id="rId2"/>
    <p:sldMasterId id="2147483651" r:id="rId3"/>
  </p:sldMasterIdLst>
  <p:notesMasterIdLst>
    <p:notesMasterId r:id="rId56"/>
  </p:notesMasterIdLst>
  <p:handoutMasterIdLst>
    <p:handoutMasterId r:id="rId57"/>
  </p:handoutMasterIdLst>
  <p:sldIdLst>
    <p:sldId id="708" r:id="rId4"/>
    <p:sldId id="709" r:id="rId5"/>
    <p:sldId id="710" r:id="rId6"/>
    <p:sldId id="745" r:id="rId7"/>
    <p:sldId id="729" r:id="rId8"/>
    <p:sldId id="730" r:id="rId9"/>
    <p:sldId id="746" r:id="rId10"/>
    <p:sldId id="731" r:id="rId11"/>
    <p:sldId id="762" r:id="rId12"/>
    <p:sldId id="732" r:id="rId13"/>
    <p:sldId id="733" r:id="rId14"/>
    <p:sldId id="734" r:id="rId15"/>
    <p:sldId id="735" r:id="rId16"/>
    <p:sldId id="736" r:id="rId17"/>
    <p:sldId id="737" r:id="rId18"/>
    <p:sldId id="738" r:id="rId19"/>
    <p:sldId id="739" r:id="rId20"/>
    <p:sldId id="740" r:id="rId21"/>
    <p:sldId id="741" r:id="rId22"/>
    <p:sldId id="742" r:id="rId23"/>
    <p:sldId id="743" r:id="rId24"/>
    <p:sldId id="713" r:id="rId25"/>
    <p:sldId id="747" r:id="rId26"/>
    <p:sldId id="714" r:id="rId27"/>
    <p:sldId id="715" r:id="rId28"/>
    <p:sldId id="716" r:id="rId29"/>
    <p:sldId id="717" r:id="rId30"/>
    <p:sldId id="718" r:id="rId31"/>
    <p:sldId id="719" r:id="rId32"/>
    <p:sldId id="720" r:id="rId33"/>
    <p:sldId id="721" r:id="rId34"/>
    <p:sldId id="748" r:id="rId35"/>
    <p:sldId id="722" r:id="rId36"/>
    <p:sldId id="765" r:id="rId37"/>
    <p:sldId id="723" r:id="rId38"/>
    <p:sldId id="724" r:id="rId39"/>
    <p:sldId id="725" r:id="rId40"/>
    <p:sldId id="726" r:id="rId41"/>
    <p:sldId id="727" r:id="rId42"/>
    <p:sldId id="750" r:id="rId43"/>
    <p:sldId id="749" r:id="rId44"/>
    <p:sldId id="761" r:id="rId45"/>
    <p:sldId id="751" r:id="rId46"/>
    <p:sldId id="752" r:id="rId47"/>
    <p:sldId id="754" r:id="rId48"/>
    <p:sldId id="763" r:id="rId49"/>
    <p:sldId id="755" r:id="rId50"/>
    <p:sldId id="756" r:id="rId51"/>
    <p:sldId id="757" r:id="rId52"/>
    <p:sldId id="758" r:id="rId53"/>
    <p:sldId id="759" r:id="rId54"/>
    <p:sldId id="764" r:id="rId55"/>
  </p:sldIdLst>
  <p:sldSz cx="9144000" cy="6858000" type="screen4x3"/>
  <p:notesSz cx="9271000" cy="6985000"/>
  <p:custDataLst>
    <p:tags r:id="rId5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1">
          <p15:clr>
            <a:srgbClr val="A4A3A4"/>
          </p15:clr>
        </p15:guide>
        <p15:guide id="2" pos="292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FF3300"/>
    <a:srgbClr val="FFFFCC"/>
    <a:srgbClr val="000099"/>
    <a:srgbClr val="EAEAEA"/>
    <a:srgbClr val="CC0000"/>
    <a:srgbClr val="00CC99"/>
    <a:srgbClr val="66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7" autoAdjust="0"/>
    <p:restoredTop sz="94660" autoAdjust="0"/>
  </p:normalViewPr>
  <p:slideViewPr>
    <p:cSldViewPr>
      <p:cViewPr varScale="1">
        <p:scale>
          <a:sx n="109" d="100"/>
          <a:sy n="109" d="100"/>
        </p:scale>
        <p:origin x="129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16602"/>
    </p:cViewPr>
  </p:sorterViewPr>
  <p:notesViewPr>
    <p:cSldViewPr>
      <p:cViewPr varScale="1">
        <p:scale>
          <a:sx n="55" d="100"/>
          <a:sy n="55" d="100"/>
        </p:scale>
        <p:origin x="-1854" y="-96"/>
      </p:cViewPr>
      <p:guideLst>
        <p:guide orient="horz" pos="2201"/>
        <p:guide pos="292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gs" Target="tags/tag1.xml"/><Relationship Id="rId5" Type="http://schemas.openxmlformats.org/officeDocument/2006/relationships/slide" Target="slides/slide2.xml"/><Relationship Id="rId61" Type="http://schemas.openxmlformats.org/officeDocument/2006/relationships/theme" Target="theme/theme1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54625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357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54625" y="66357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fld id="{17EE2C24-26C3-4872-8CA6-C90C7EBD472A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54625" y="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6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89250" y="523875"/>
            <a:ext cx="3494088" cy="26209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36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6663" y="3317875"/>
            <a:ext cx="6797675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3" tIns="46428" rIns="92853" bIns="464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36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357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defTabSz="928688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36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54625" y="6635750"/>
            <a:ext cx="4016375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53" tIns="46428" rIns="92853" bIns="46428" numCol="1" anchor="b" anchorCtr="0" compatLnSpc="1">
            <a:prstTxWarp prst="textNoShape">
              <a:avLst/>
            </a:prstTxWarp>
          </a:bodyPr>
          <a:lstStyle>
            <a:lvl1pPr algn="r" defTabSz="928688">
              <a:defRPr sz="1200">
                <a:latin typeface="Times New Roman" pitchFamily="18" charset="0"/>
              </a:defRPr>
            </a:lvl1pPr>
          </a:lstStyle>
          <a:p>
            <a:fld id="{D96FBDAB-F7EF-4315-8B46-823F1B6348FD}" type="slidenum">
              <a:rPr lang="en-US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1EFCE4-10CB-4327-82E5-BE05BF6539D9}" type="slidenum">
              <a:rPr lang="en-US"/>
              <a:pPr/>
              <a:t>1</a:t>
            </a:fld>
            <a:endParaRPr lang="en-US"/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A697FC-82EB-438C-A1A4-A2312F93D128}" type="slidenum">
              <a:rPr lang="en-US"/>
              <a:pPr/>
              <a:t>10</a:t>
            </a:fld>
            <a:endParaRPr lang="en-US"/>
          </a:p>
        </p:txBody>
      </p:sp>
      <p:sp>
        <p:nvSpPr>
          <p:cNvPr id="926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99B77D-F2EE-4BE1-80D4-8E9E71B4AE2C}" type="slidenum">
              <a:rPr lang="en-US"/>
              <a:pPr/>
              <a:t>11</a:t>
            </a:fld>
            <a:endParaRPr lang="en-US"/>
          </a:p>
        </p:txBody>
      </p:sp>
      <p:sp>
        <p:nvSpPr>
          <p:cNvPr id="92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EF07C8-B3F8-4E0C-A79C-F7B28F8626F4}" type="slidenum">
              <a:rPr lang="en-US"/>
              <a:pPr/>
              <a:t>12</a:t>
            </a:fld>
            <a:endParaRPr lang="en-US"/>
          </a:p>
        </p:txBody>
      </p:sp>
      <p:sp>
        <p:nvSpPr>
          <p:cNvPr id="928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21181D-2C68-4382-8410-A921FCCDDEFE}" type="slidenum">
              <a:rPr lang="en-US"/>
              <a:pPr/>
              <a:t>13</a:t>
            </a:fld>
            <a:endParaRPr lang="en-US"/>
          </a:p>
        </p:txBody>
      </p:sp>
      <p:sp>
        <p:nvSpPr>
          <p:cNvPr id="929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98A30-C927-439A-BDED-26BD11E3CB90}" type="slidenum">
              <a:rPr lang="en-US"/>
              <a:pPr/>
              <a:t>14</a:t>
            </a:fld>
            <a:endParaRPr lang="en-US"/>
          </a:p>
        </p:txBody>
      </p:sp>
      <p:sp>
        <p:nvSpPr>
          <p:cNvPr id="930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6BE72F-84E0-43E4-8BFD-3A7CA7705B83}" type="slidenum">
              <a:rPr lang="en-US"/>
              <a:pPr/>
              <a:t>15</a:t>
            </a:fld>
            <a:endParaRPr lang="en-US"/>
          </a:p>
        </p:txBody>
      </p:sp>
      <p:sp>
        <p:nvSpPr>
          <p:cNvPr id="93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E77640-E403-4414-B766-50080BD36601}" type="slidenum">
              <a:rPr lang="en-US"/>
              <a:pPr/>
              <a:t>16</a:t>
            </a:fld>
            <a:endParaRPr lang="en-US"/>
          </a:p>
        </p:txBody>
      </p:sp>
      <p:sp>
        <p:nvSpPr>
          <p:cNvPr id="932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9B25B6-6E22-4708-93A4-E37510DF0693}" type="slidenum">
              <a:rPr lang="en-US"/>
              <a:pPr/>
              <a:t>17</a:t>
            </a:fld>
            <a:endParaRPr lang="en-US"/>
          </a:p>
        </p:txBody>
      </p:sp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B0FCF-58B3-4145-AF16-3B18CAFE8E57}" type="slidenum">
              <a:rPr lang="en-US"/>
              <a:pPr/>
              <a:t>18</a:t>
            </a:fld>
            <a:endParaRPr lang="en-US"/>
          </a:p>
        </p:txBody>
      </p:sp>
      <p:sp>
        <p:nvSpPr>
          <p:cNvPr id="934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4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29190C-19C3-4534-BA18-FDF011E3E57A}" type="slidenum">
              <a:rPr lang="en-US"/>
              <a:pPr/>
              <a:t>19</a:t>
            </a:fld>
            <a:endParaRPr lang="en-US"/>
          </a:p>
        </p:txBody>
      </p:sp>
      <p:sp>
        <p:nvSpPr>
          <p:cNvPr id="93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25C38E-2E4E-499F-BB7C-FC6117FAE20E}" type="slidenum">
              <a:rPr lang="en-US"/>
              <a:pPr/>
              <a:t>2</a:t>
            </a:fld>
            <a:endParaRPr lang="en-US"/>
          </a:p>
        </p:txBody>
      </p:sp>
      <p:sp>
        <p:nvSpPr>
          <p:cNvPr id="91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9C079A-9C1C-4F88-9939-BAC05ED32B04}" type="slidenum">
              <a:rPr lang="en-US"/>
              <a:pPr/>
              <a:t>20</a:t>
            </a:fld>
            <a:endParaRPr lang="en-US"/>
          </a:p>
        </p:txBody>
      </p:sp>
      <p:sp>
        <p:nvSpPr>
          <p:cNvPr id="936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6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C0356A-3553-404A-81D6-2F18B2D11E0A}" type="slidenum">
              <a:rPr lang="en-US"/>
              <a:pPr/>
              <a:t>21</a:t>
            </a:fld>
            <a:endParaRPr lang="en-US"/>
          </a:p>
        </p:txBody>
      </p:sp>
      <p:sp>
        <p:nvSpPr>
          <p:cNvPr id="93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BA3B8E-9B81-499A-BA9E-2C3F0F9A5BFA}" type="slidenum">
              <a:rPr lang="en-US"/>
              <a:pPr/>
              <a:t>22</a:t>
            </a:fld>
            <a:endParaRPr lang="en-US"/>
          </a:p>
        </p:txBody>
      </p:sp>
      <p:sp>
        <p:nvSpPr>
          <p:cNvPr id="939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45921-9E7D-4572-90D1-4F430E407069}" type="slidenum">
              <a:rPr lang="en-US"/>
              <a:pPr/>
              <a:t>23</a:t>
            </a:fld>
            <a:endParaRPr lang="en-US"/>
          </a:p>
        </p:txBody>
      </p:sp>
      <p:sp>
        <p:nvSpPr>
          <p:cNvPr id="94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47A335D-FD13-4509-B83E-DACB4F2488C9}" type="slidenum">
              <a:rPr lang="en-US"/>
              <a:pPr/>
              <a:t>24</a:t>
            </a:fld>
            <a:endParaRPr lang="en-US"/>
          </a:p>
        </p:txBody>
      </p:sp>
      <p:sp>
        <p:nvSpPr>
          <p:cNvPr id="94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4207C6-9D65-476A-84DF-F0D0C1022507}" type="slidenum">
              <a:rPr lang="en-US"/>
              <a:pPr/>
              <a:t>25</a:t>
            </a:fld>
            <a:endParaRPr lang="en-US"/>
          </a:p>
        </p:txBody>
      </p:sp>
      <p:sp>
        <p:nvSpPr>
          <p:cNvPr id="942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5185E4-D795-4440-AF88-2C6604E43CC5}" type="slidenum">
              <a:rPr lang="en-US"/>
              <a:pPr/>
              <a:t>26</a:t>
            </a:fld>
            <a:endParaRPr lang="en-US"/>
          </a:p>
        </p:txBody>
      </p:sp>
      <p:sp>
        <p:nvSpPr>
          <p:cNvPr id="94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C28668-E558-4A9B-BFF3-B0EA89FE52F9}" type="slidenum">
              <a:rPr lang="en-US"/>
              <a:pPr/>
              <a:t>27</a:t>
            </a:fld>
            <a:endParaRPr lang="en-US"/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87B574-6D83-4A7C-A272-23C005A29AE1}" type="slidenum">
              <a:rPr lang="en-US"/>
              <a:pPr/>
              <a:t>28</a:t>
            </a:fld>
            <a:endParaRPr lang="en-US"/>
          </a:p>
        </p:txBody>
      </p:sp>
      <p:sp>
        <p:nvSpPr>
          <p:cNvPr id="945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5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D7A9C6-EA3A-485F-9D56-8A6BDD235D18}" type="slidenum">
              <a:rPr lang="en-US"/>
              <a:pPr/>
              <a:t>29</a:t>
            </a:fld>
            <a:endParaRPr lang="en-US"/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FE8153F-A6A8-4024-8B49-B40085073737}" type="slidenum">
              <a:rPr lang="en-US"/>
              <a:pPr/>
              <a:t>3</a:t>
            </a:fld>
            <a:endParaRPr lang="en-US"/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42026-343E-41DC-A6D3-1C047395532F}" type="slidenum">
              <a:rPr lang="en-US"/>
              <a:pPr/>
              <a:t>30</a:t>
            </a:fld>
            <a:endParaRPr lang="en-US"/>
          </a:p>
        </p:txBody>
      </p:sp>
      <p:sp>
        <p:nvSpPr>
          <p:cNvPr id="947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7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D1BE04-BF40-42FC-B4D2-CDC4AA4F4A6D}" type="slidenum">
              <a:rPr lang="en-US"/>
              <a:pPr/>
              <a:t>31</a:t>
            </a:fld>
            <a:endParaRPr lang="en-US"/>
          </a:p>
        </p:txBody>
      </p:sp>
      <p:sp>
        <p:nvSpPr>
          <p:cNvPr id="94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91AB28-2CFE-4AE6-BAF0-AC5938CF17B4}" type="slidenum">
              <a:rPr lang="en-US"/>
              <a:pPr/>
              <a:t>32</a:t>
            </a:fld>
            <a:endParaRPr lang="en-US"/>
          </a:p>
        </p:txBody>
      </p:sp>
      <p:sp>
        <p:nvSpPr>
          <p:cNvPr id="949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3A3025-BBAC-4929-91EC-5F86BB9186C0}" type="slidenum">
              <a:rPr lang="en-US"/>
              <a:pPr/>
              <a:t>33</a:t>
            </a:fld>
            <a:endParaRPr lang="en-US"/>
          </a:p>
        </p:txBody>
      </p:sp>
      <p:sp>
        <p:nvSpPr>
          <p:cNvPr id="95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0156DA-360D-40F5-955F-060F1DC193BE}" type="slidenum">
              <a:rPr lang="en-US"/>
              <a:pPr/>
              <a:t>34</a:t>
            </a:fld>
            <a:endParaRPr lang="en-US"/>
          </a:p>
        </p:txBody>
      </p:sp>
      <p:sp>
        <p:nvSpPr>
          <p:cNvPr id="97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DBFA57-DA1E-4FAB-930C-6CA4DA0652CB}" type="slidenum">
              <a:rPr lang="en-US"/>
              <a:pPr/>
              <a:t>35</a:t>
            </a:fld>
            <a:endParaRPr lang="en-US"/>
          </a:p>
        </p:txBody>
      </p:sp>
      <p:sp>
        <p:nvSpPr>
          <p:cNvPr id="951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BB6A41-25FC-407E-802E-DBB55829B130}" type="slidenum">
              <a:rPr lang="en-US"/>
              <a:pPr/>
              <a:t>36</a:t>
            </a:fld>
            <a:endParaRPr lang="en-US"/>
          </a:p>
        </p:txBody>
      </p:sp>
      <p:sp>
        <p:nvSpPr>
          <p:cNvPr id="95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21F90-8E3F-4958-B80A-958FEC641E3E}" type="slidenum">
              <a:rPr lang="en-US"/>
              <a:pPr/>
              <a:t>37</a:t>
            </a:fld>
            <a:endParaRPr lang="en-US"/>
          </a:p>
        </p:txBody>
      </p:sp>
      <p:sp>
        <p:nvSpPr>
          <p:cNvPr id="953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9C3752-39D4-4EDE-A885-E17B9A2EDDB0}" type="slidenum">
              <a:rPr lang="en-US"/>
              <a:pPr/>
              <a:t>38</a:t>
            </a:fld>
            <a:endParaRPr lang="en-US"/>
          </a:p>
        </p:txBody>
      </p:sp>
      <p:sp>
        <p:nvSpPr>
          <p:cNvPr id="95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406A9F-64D7-48C3-81C2-E3A70BB5632A}" type="slidenum">
              <a:rPr lang="en-US"/>
              <a:pPr/>
              <a:t>39</a:t>
            </a:fld>
            <a:endParaRPr lang="en-US"/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045152-A40F-4CD5-B744-255D60FD99DA}" type="slidenum">
              <a:rPr lang="en-US"/>
              <a:pPr/>
              <a:t>4</a:t>
            </a:fld>
            <a:endParaRPr lang="en-US"/>
          </a:p>
        </p:txBody>
      </p:sp>
      <p:sp>
        <p:nvSpPr>
          <p:cNvPr id="920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0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AFDB4E-C084-4CC8-8EDB-D39A897FE90F}" type="slidenum">
              <a:rPr lang="en-US"/>
              <a:pPr/>
              <a:t>40</a:t>
            </a:fld>
            <a:endParaRPr lang="en-US"/>
          </a:p>
        </p:txBody>
      </p:sp>
      <p:sp>
        <p:nvSpPr>
          <p:cNvPr id="95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88947F-0C2B-4B86-89A6-B6D10C34A55C}" type="slidenum">
              <a:rPr lang="en-US"/>
              <a:pPr/>
              <a:t>41</a:t>
            </a:fld>
            <a:endParaRPr lang="en-US"/>
          </a:p>
        </p:txBody>
      </p:sp>
      <p:sp>
        <p:nvSpPr>
          <p:cNvPr id="95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87822B-62B3-4990-9D8B-5969F9169C70}" type="slidenum">
              <a:rPr lang="en-US"/>
              <a:pPr/>
              <a:t>42</a:t>
            </a:fld>
            <a:endParaRPr lang="en-US"/>
          </a:p>
        </p:txBody>
      </p:sp>
      <p:sp>
        <p:nvSpPr>
          <p:cNvPr id="95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43E86B-542E-4546-B663-229340642830}" type="slidenum">
              <a:rPr lang="en-US"/>
              <a:pPr/>
              <a:t>43</a:t>
            </a:fld>
            <a:endParaRPr lang="en-US"/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319B33-89A5-442E-A37D-5860BC1E8CE5}" type="slidenum">
              <a:rPr lang="en-US"/>
              <a:pPr/>
              <a:t>44</a:t>
            </a:fld>
            <a:endParaRPr lang="en-US"/>
          </a:p>
        </p:txBody>
      </p:sp>
      <p:sp>
        <p:nvSpPr>
          <p:cNvPr id="96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9D5681-960E-41E6-B6E3-48E2F72259C8}" type="slidenum">
              <a:rPr lang="en-US"/>
              <a:pPr/>
              <a:t>45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078469-2AD2-43DB-9925-4F0796C526E4}" type="slidenum">
              <a:rPr lang="en-US"/>
              <a:pPr/>
              <a:t>46</a:t>
            </a:fld>
            <a:endParaRPr lang="en-US"/>
          </a:p>
        </p:txBody>
      </p:sp>
      <p:sp>
        <p:nvSpPr>
          <p:cNvPr id="96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4E8D1-FFD6-420D-B7F0-C31D28E6AE98}" type="slidenum">
              <a:rPr lang="en-US"/>
              <a:pPr/>
              <a:t>47</a:t>
            </a:fld>
            <a:endParaRPr lang="en-US"/>
          </a:p>
        </p:txBody>
      </p:sp>
      <p:sp>
        <p:nvSpPr>
          <p:cNvPr id="96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A96907-3912-41AF-9A32-19AC434E87A6}" type="slidenum">
              <a:rPr lang="en-US"/>
              <a:pPr/>
              <a:t>48</a:t>
            </a:fld>
            <a:endParaRPr lang="en-US"/>
          </a:p>
        </p:txBody>
      </p:sp>
      <p:sp>
        <p:nvSpPr>
          <p:cNvPr id="965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5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D2E0E1-3E0A-44DD-BE70-1BC522666AE4}" type="slidenum">
              <a:rPr lang="en-US"/>
              <a:pPr/>
              <a:t>49</a:t>
            </a:fld>
            <a:endParaRPr lang="en-US"/>
          </a:p>
        </p:txBody>
      </p:sp>
      <p:sp>
        <p:nvSpPr>
          <p:cNvPr id="966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6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854081-4E6C-431B-ABD3-2FD11011543C}" type="slidenum">
              <a:rPr lang="en-US"/>
              <a:pPr/>
              <a:t>5</a:t>
            </a:fld>
            <a:endParaRPr lang="en-US"/>
          </a:p>
        </p:txBody>
      </p:sp>
      <p:sp>
        <p:nvSpPr>
          <p:cNvPr id="92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EA0C68-BD5B-4463-A9C3-8B4E4DD8786C}" type="slidenum">
              <a:rPr lang="en-US"/>
              <a:pPr/>
              <a:t>50</a:t>
            </a:fld>
            <a:endParaRPr lang="en-US"/>
          </a:p>
        </p:txBody>
      </p:sp>
      <p:sp>
        <p:nvSpPr>
          <p:cNvPr id="967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A9E621-477A-41AF-B712-28C143D7406D}" type="slidenum">
              <a:rPr lang="en-US"/>
              <a:pPr/>
              <a:t>51</a:t>
            </a:fld>
            <a:endParaRPr lang="en-US"/>
          </a:p>
        </p:txBody>
      </p:sp>
      <p:sp>
        <p:nvSpPr>
          <p:cNvPr id="96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774DD8-18E3-4C61-916E-661A02CE1284}" type="slidenum">
              <a:rPr lang="en-US"/>
              <a:pPr/>
              <a:t>52</a:t>
            </a:fld>
            <a:endParaRPr lang="en-US"/>
          </a:p>
        </p:txBody>
      </p:sp>
      <p:sp>
        <p:nvSpPr>
          <p:cNvPr id="96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2476B4-A413-4DC7-B604-35193DD98E80}" type="slidenum">
              <a:rPr lang="en-US"/>
              <a:pPr/>
              <a:t>6</a:t>
            </a:fld>
            <a:endParaRPr lang="en-US"/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DB031-195E-4323-8A9D-2668BE56119B}" type="slidenum">
              <a:rPr lang="en-US"/>
              <a:pPr/>
              <a:t>7</a:t>
            </a:fld>
            <a:endParaRPr lang="en-US"/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4C1179-B326-4C2A-8768-2AACBBEF8A7C}" type="slidenum">
              <a:rPr lang="en-US"/>
              <a:pPr/>
              <a:t>8</a:t>
            </a:fld>
            <a:endParaRPr lang="en-US"/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CDFA6E-8174-4909-B9CB-F53673B47884}" type="slidenum">
              <a:rPr lang="en-US"/>
              <a:pPr/>
              <a:t>9</a:t>
            </a:fld>
            <a:endParaRPr lang="en-US"/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4-&lt;</a:t>
            </a:r>
            <a:fld id="{F50EE45F-E0FB-4DA2-8DE6-5AF73596F914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4-&lt;</a:t>
            </a:r>
            <a:fld id="{2F9032FE-0D2B-4764-9489-7BF32702FD42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369050" y="101600"/>
            <a:ext cx="2089150" cy="6070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1600" y="101600"/>
            <a:ext cx="6115050" cy="6070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4-&lt;</a:t>
            </a:r>
            <a:fld id="{89D23014-EA6C-4667-B724-7F2F105BB9C3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4-&lt;</a:t>
            </a:r>
            <a:fld id="{19F357DA-3113-414E-9BA3-8600A68D5F10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ítulo, 1 obje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0"/>
          </p:nvPr>
        </p:nvSpPr>
        <p:spPr>
          <a:xfrm>
            <a:off x="1778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>
          <a:xfrm>
            <a:off x="6096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4-&lt;</a:t>
            </a:r>
            <a:fld id="{7FFB2F82-FFD2-4427-9F85-5E08908F5206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4-&lt;</a:t>
            </a:r>
            <a:fld id="{A7CB47FA-43F6-481C-A16C-5D4AACA5BCE0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369050" y="101600"/>
            <a:ext cx="2089150" cy="6070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1600" y="101600"/>
            <a:ext cx="6115050" cy="6070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4-&lt;</a:t>
            </a:r>
            <a:fld id="{FA0F4B90-3A8B-4B06-9AED-5D1916731563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369050" y="101600"/>
            <a:ext cx="2089150" cy="60706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101600" y="101600"/>
            <a:ext cx="6115050" cy="60706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4-&lt;</a:t>
            </a:r>
            <a:fld id="{13BBFAEC-98A9-4738-8A6D-0AFF22FA82A5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4-&lt;</a:t>
            </a:r>
            <a:fld id="{B4F4EB12-5423-44EA-8EE4-34022149C6AF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4-&lt;</a:t>
            </a:r>
            <a:fld id="{1BA09497-2427-48A2-ADB9-667D918A5EBB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4-&lt;</a:t>
            </a:r>
            <a:fld id="{5B10D0DA-C3B0-4538-9B5A-27B5F6AA3A27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4-&lt;</a:t>
            </a:r>
            <a:fld id="{805AFEB4-BFF8-41C2-BB3B-DB2BC7055741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4-&lt;</a:t>
            </a:r>
            <a:fld id="{B3222D17-21AD-410F-88D1-A0EC9699E188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5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3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ags" Target="../tags/tag7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15.xml"/><Relationship Id="rId16" Type="http://schemas.openxmlformats.org/officeDocument/2006/relationships/tags" Target="../tags/tag10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ags" Target="../tags/tag9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ags" Target="../tags/tag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ags" Target="../tags/tag11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17" Type="http://schemas.openxmlformats.org/officeDocument/2006/relationships/tags" Target="../tags/tag15.xml"/><Relationship Id="rId2" Type="http://schemas.openxmlformats.org/officeDocument/2006/relationships/slideLayout" Target="../slideLayouts/slideLayout26.xml"/><Relationship Id="rId16" Type="http://schemas.openxmlformats.org/officeDocument/2006/relationships/tags" Target="../tags/tag14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ags" Target="../tags/tag1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ags" Target="../tags/tag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ChangeArrowheads="1"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2643" name="Rectangle 3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7984E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2644" name="Rectangle 4"/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2645" name="Rectangle 5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7984E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2646" name="Rectangle 6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pic>
        <p:nvPicPr>
          <p:cNvPr id="752647" name="Picture 7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</p:spPr>
      </p:pic>
      <p:sp>
        <p:nvSpPr>
          <p:cNvPr id="752648" name="Rectangle 8"/>
          <p:cNvSpPr>
            <a:spLocks noGrp="1" noChangeArrowheads="1"/>
          </p:cNvSpPr>
          <p:nvPr>
            <p:ph type="title"/>
            <p:custDataLst>
              <p:tags r:id="rId18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52649" name="Rectangle 9"/>
          <p:cNvSpPr>
            <a:spLocks noGrp="1" noChangeArrowheads="1"/>
          </p:cNvSpPr>
          <p:nvPr>
            <p:ph type="body" idx="1"/>
            <p:custDataLst>
              <p:tags r:id="rId19"/>
            </p:custDataLst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52650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52651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4-&lt;</a:t>
            </a:r>
            <a:fld id="{C21A3526-ACF1-4DD3-A200-362D4E9BF97B}" type="slidenum">
              <a:rPr lang="en-US"/>
              <a:pPr/>
              <a:t>‹Nº›</a:t>
            </a:fld>
            <a:r>
              <a:rPr lang="en-US"/>
              <a:t>&gt;</a:t>
            </a:r>
          </a:p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85" r:id="rId12"/>
    <p:sldLayoutId id="2147483686" r:id="rId13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ChangeArrowheads="1"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3667" name="Rectangle 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7984E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3668" name="Rectangle 4"/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3669" name="Rectangle 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7984E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3670" name="Rectangle 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pic>
        <p:nvPicPr>
          <p:cNvPr id="753671" name="Picture 7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</p:spPr>
      </p:pic>
      <p:sp>
        <p:nvSpPr>
          <p:cNvPr id="753672" name="Rectangle 8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53673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5367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5367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ChangeArrowheads="1"/>
          </p:cNvSpPr>
          <p:nvPr/>
        </p:nvSpPr>
        <p:spPr bwMode="auto">
          <a:xfrm>
            <a:off x="8001000" y="0"/>
            <a:ext cx="1143000" cy="3810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4691" name="Rectangle 3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0" y="6781800"/>
            <a:ext cx="8991600" cy="76200"/>
          </a:xfrm>
          <a:prstGeom prst="rect">
            <a:avLst/>
          </a:prstGeom>
          <a:solidFill>
            <a:srgbClr val="7984E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4692" name="Rectangle 4"/>
          <p:cNvSpPr>
            <a:spLocks noChangeArrowheads="1"/>
          </p:cNvSpPr>
          <p:nvPr/>
        </p:nvSpPr>
        <p:spPr bwMode="auto">
          <a:xfrm>
            <a:off x="8001000" y="6781800"/>
            <a:ext cx="1143000" cy="76200"/>
          </a:xfrm>
          <a:prstGeom prst="rect">
            <a:avLst/>
          </a:prstGeom>
          <a:solidFill>
            <a:srgbClr val="FF99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4693" name="Rectangle 5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0" y="0"/>
            <a:ext cx="8001000" cy="1066800"/>
          </a:xfrm>
          <a:prstGeom prst="rect">
            <a:avLst/>
          </a:prstGeom>
          <a:solidFill>
            <a:srgbClr val="7984E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sp>
        <p:nvSpPr>
          <p:cNvPr id="754694" name="Rectangle 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AR"/>
          </a:p>
        </p:txBody>
      </p:sp>
      <p:pic>
        <p:nvPicPr>
          <p:cNvPr id="754695" name="Picture 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139113" y="5791200"/>
            <a:ext cx="838200" cy="922338"/>
          </a:xfrm>
          <a:prstGeom prst="rect">
            <a:avLst/>
          </a:prstGeom>
          <a:noFill/>
        </p:spPr>
      </p:pic>
      <p:sp>
        <p:nvSpPr>
          <p:cNvPr id="754696" name="Rectangle 8"/>
          <p:cNvSpPr>
            <a:spLocks noGrp="1" noChangeArrowheads="1"/>
          </p:cNvSpPr>
          <p:nvPr>
            <p:ph type="title"/>
            <p:custDataLst>
              <p:tags r:id="rId16"/>
            </p:custDataLst>
          </p:nvPr>
        </p:nvSpPr>
        <p:spPr bwMode="auto">
          <a:xfrm>
            <a:off x="101600" y="101600"/>
            <a:ext cx="7772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</a:p>
        </p:txBody>
      </p:sp>
      <p:sp>
        <p:nvSpPr>
          <p:cNvPr id="754697" name="Rectangle 9"/>
          <p:cNvSpPr>
            <a:spLocks noGrp="1" noChangeArrowheads="1"/>
          </p:cNvSpPr>
          <p:nvPr>
            <p:ph type="body" idx="1"/>
            <p:custDataLst>
              <p:tags r:id="rId17"/>
            </p:custDataLst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</a:p>
        </p:txBody>
      </p:sp>
      <p:sp>
        <p:nvSpPr>
          <p:cNvPr id="75469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77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5469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096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r>
              <a:rPr lang="en-US"/>
              <a:t>1-&lt;#&gt;</a:t>
            </a:r>
          </a:p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7" Type="http://schemas.openxmlformats.org/officeDocument/2006/relationships/image" Target="../media/image5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7" Type="http://schemas.openxmlformats.org/officeDocument/2006/relationships/image" Target="../media/image6.png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7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3" Type="http://schemas.openxmlformats.org/officeDocument/2006/relationships/tags" Target="../tags/tag6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vmlDrawing" Target="../drawings/vmlDrawing3.v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10" Type="http://schemas.openxmlformats.org/officeDocument/2006/relationships/image" Target="../media/image8.emf"/><Relationship Id="rId4" Type="http://schemas.openxmlformats.org/officeDocument/2006/relationships/tags" Target="../tags/tag68.xml"/><Relationship Id="rId9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9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7" Type="http://schemas.openxmlformats.org/officeDocument/2006/relationships/notesSlide" Target="../notesSlides/notesSlide16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slideLayout" Target="../slideLayouts/slideLayout12.xml"/><Relationship Id="rId5" Type="http://schemas.openxmlformats.org/officeDocument/2006/relationships/tags" Target="../tags/tag82.xml"/><Relationship Id="rId4" Type="http://schemas.openxmlformats.org/officeDocument/2006/relationships/tags" Target="../tags/tag8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.xml"/><Relationship Id="rId3" Type="http://schemas.openxmlformats.org/officeDocument/2006/relationships/tags" Target="../tags/tag87.xml"/><Relationship Id="rId7" Type="http://schemas.openxmlformats.org/officeDocument/2006/relationships/tags" Target="../tags/tag91.xml"/><Relationship Id="rId2" Type="http://schemas.openxmlformats.org/officeDocument/2006/relationships/tags" Target="../tags/tag86.xml"/><Relationship Id="rId1" Type="http://schemas.openxmlformats.org/officeDocument/2006/relationships/vmlDrawing" Target="../drawings/vmlDrawing4.vml"/><Relationship Id="rId6" Type="http://schemas.openxmlformats.org/officeDocument/2006/relationships/tags" Target="../tags/tag90.xml"/><Relationship Id="rId11" Type="http://schemas.openxmlformats.org/officeDocument/2006/relationships/image" Target="../media/image9.wmf"/><Relationship Id="rId5" Type="http://schemas.openxmlformats.org/officeDocument/2006/relationships/tags" Target="../tags/tag89.xml"/><Relationship Id="rId10" Type="http://schemas.openxmlformats.org/officeDocument/2006/relationships/oleObject" Target="../embeddings/oleObject4.bin"/><Relationship Id="rId4" Type="http://schemas.openxmlformats.org/officeDocument/2006/relationships/tags" Target="../tags/tag88.xml"/><Relationship Id="rId9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93.xml"/><Relationship Id="rId7" Type="http://schemas.openxmlformats.org/officeDocument/2006/relationships/tags" Target="../tags/tag97.xml"/><Relationship Id="rId2" Type="http://schemas.openxmlformats.org/officeDocument/2006/relationships/tags" Target="../tags/tag92.xml"/><Relationship Id="rId1" Type="http://schemas.openxmlformats.org/officeDocument/2006/relationships/vmlDrawing" Target="../drawings/vmlDrawing5.vml"/><Relationship Id="rId6" Type="http://schemas.openxmlformats.org/officeDocument/2006/relationships/tags" Target="../tags/tag96.xml"/><Relationship Id="rId11" Type="http://schemas.openxmlformats.org/officeDocument/2006/relationships/image" Target="../media/image10.wmf"/><Relationship Id="rId5" Type="http://schemas.openxmlformats.org/officeDocument/2006/relationships/tags" Target="../tags/tag95.xml"/><Relationship Id="rId10" Type="http://schemas.openxmlformats.org/officeDocument/2006/relationships/oleObject" Target="../embeddings/oleObject5.bin"/><Relationship Id="rId4" Type="http://schemas.openxmlformats.org/officeDocument/2006/relationships/tags" Target="../tags/tag94.xml"/><Relationship Id="rId9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image" Target="../media/image11.emf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103.xml"/><Relationship Id="rId7" Type="http://schemas.openxmlformats.org/officeDocument/2006/relationships/notesSlide" Target="../notesSlides/notesSlide21.xml"/><Relationship Id="rId2" Type="http://schemas.openxmlformats.org/officeDocument/2006/relationships/tags" Target="../tags/tag102.xml"/><Relationship Id="rId1" Type="http://schemas.openxmlformats.org/officeDocument/2006/relationships/vmlDrawing" Target="../drawings/vmlDrawing6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9" Type="http://schemas.openxmlformats.org/officeDocument/2006/relationships/image" Target="../media/image1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08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" Type="http://schemas.openxmlformats.org/officeDocument/2006/relationships/tags" Target="../tags/tag114.xml"/><Relationship Id="rId6" Type="http://schemas.openxmlformats.org/officeDocument/2006/relationships/image" Target="../media/image13.png"/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tags" Target="../tags/tag118.xml"/><Relationship Id="rId7" Type="http://schemas.openxmlformats.org/officeDocument/2006/relationships/notesSlide" Target="../notesSlides/notesSlide25.xml"/><Relationship Id="rId2" Type="http://schemas.openxmlformats.org/officeDocument/2006/relationships/tags" Target="../tags/tag117.xml"/><Relationship Id="rId1" Type="http://schemas.openxmlformats.org/officeDocument/2006/relationships/vmlDrawing" Target="../drawings/vmlDrawing7.v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20.xml"/><Relationship Id="rId4" Type="http://schemas.openxmlformats.org/officeDocument/2006/relationships/tags" Target="../tags/tag119.xml"/><Relationship Id="rId9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tags" Target="../tags/tag122.xml"/><Relationship Id="rId7" Type="http://schemas.openxmlformats.org/officeDocument/2006/relationships/notesSlide" Target="../notesSlides/notesSlide26.xml"/><Relationship Id="rId2" Type="http://schemas.openxmlformats.org/officeDocument/2006/relationships/tags" Target="../tags/tag121.xml"/><Relationship Id="rId1" Type="http://schemas.openxmlformats.org/officeDocument/2006/relationships/vmlDrawing" Target="../drawings/vmlDrawing8.v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9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127.xml"/><Relationship Id="rId7" Type="http://schemas.openxmlformats.org/officeDocument/2006/relationships/image" Target="../media/image16.png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2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tags" Target="../tags/tag130.xml"/><Relationship Id="rId7" Type="http://schemas.openxmlformats.org/officeDocument/2006/relationships/oleObject" Target="../embeddings/oleObject9.bin"/><Relationship Id="rId2" Type="http://schemas.openxmlformats.org/officeDocument/2006/relationships/tags" Target="../tags/tag129.xml"/><Relationship Id="rId1" Type="http://schemas.openxmlformats.org/officeDocument/2006/relationships/vmlDrawing" Target="../drawings/vmlDrawing9.v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" Type="http://schemas.openxmlformats.org/officeDocument/2006/relationships/tags" Target="../tags/tag132.xml"/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4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37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140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notesSlide" Target="../notesSlides/notesSlide31.xml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notesSlide" Target="../notesSlides/notesSlide32.xml"/><Relationship Id="rId4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146.xml"/><Relationship Id="rId7" Type="http://schemas.openxmlformats.org/officeDocument/2006/relationships/image" Target="../media/image18.png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4.xml"/><Relationship Id="rId3" Type="http://schemas.openxmlformats.org/officeDocument/2006/relationships/tags" Target="../tags/tag15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6" Type="http://schemas.openxmlformats.org/officeDocument/2006/relationships/tags" Target="../tags/tag153.xml"/><Relationship Id="rId5" Type="http://schemas.openxmlformats.org/officeDocument/2006/relationships/tags" Target="../tags/tag152.xml"/><Relationship Id="rId10" Type="http://schemas.openxmlformats.org/officeDocument/2006/relationships/image" Target="../media/image20.png"/><Relationship Id="rId4" Type="http://schemas.openxmlformats.org/officeDocument/2006/relationships/tags" Target="../tags/tag151.xml"/><Relationship Id="rId9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tags" Target="../tags/tag158.xml"/><Relationship Id="rId7" Type="http://schemas.openxmlformats.org/officeDocument/2006/relationships/notesSlide" Target="../notesSlides/notesSlide36.xml"/><Relationship Id="rId2" Type="http://schemas.openxmlformats.org/officeDocument/2006/relationships/tags" Target="../tags/tag157.xml"/><Relationship Id="rId1" Type="http://schemas.openxmlformats.org/officeDocument/2006/relationships/vmlDrawing" Target="../drawings/vmlDrawing10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9" Type="http://schemas.openxmlformats.org/officeDocument/2006/relationships/image" Target="../media/image21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tags" Target="../tags/tag162.xml"/><Relationship Id="rId7" Type="http://schemas.openxmlformats.org/officeDocument/2006/relationships/notesSlide" Target="../notesSlides/notesSlide37.xml"/><Relationship Id="rId2" Type="http://schemas.openxmlformats.org/officeDocument/2006/relationships/tags" Target="../tags/tag161.xml"/><Relationship Id="rId1" Type="http://schemas.openxmlformats.org/officeDocument/2006/relationships/vmlDrawing" Target="../drawings/vmlDrawing1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4.xml"/><Relationship Id="rId4" Type="http://schemas.openxmlformats.org/officeDocument/2006/relationships/tags" Target="../tags/tag163.xml"/><Relationship Id="rId9" Type="http://schemas.openxmlformats.org/officeDocument/2006/relationships/image" Target="../media/image22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" Type="http://schemas.openxmlformats.org/officeDocument/2006/relationships/tags" Target="../tags/tag168.xml"/><Relationship Id="rId5" Type="http://schemas.openxmlformats.org/officeDocument/2006/relationships/notesSlide" Target="../notesSlides/notesSlide39.xml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tags" Target="../tags/tag173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5" Type="http://schemas.openxmlformats.org/officeDocument/2006/relationships/notesSlide" Target="../notesSlides/notesSlide40.xml"/><Relationship Id="rId4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1.xml"/><Relationship Id="rId3" Type="http://schemas.openxmlformats.org/officeDocument/2006/relationships/tags" Target="../tags/tag17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75.xml"/><Relationship Id="rId1" Type="http://schemas.openxmlformats.org/officeDocument/2006/relationships/tags" Target="../tags/tag174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2.xml"/><Relationship Id="rId3" Type="http://schemas.openxmlformats.org/officeDocument/2006/relationships/tags" Target="../tags/tag18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tags" Target="../tags/tag188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tags" Target="../tags/tag189.xml"/><Relationship Id="rId5" Type="http://schemas.openxmlformats.org/officeDocument/2006/relationships/notesSlide" Target="../notesSlides/notesSlide44.xml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94.xml"/><Relationship Id="rId2" Type="http://schemas.openxmlformats.org/officeDocument/2006/relationships/tags" Target="../tags/tag193.xml"/><Relationship Id="rId1" Type="http://schemas.openxmlformats.org/officeDocument/2006/relationships/tags" Target="../tags/tag192.xml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tags" Target="../tags/tag196.xml"/><Relationship Id="rId7" Type="http://schemas.openxmlformats.org/officeDocument/2006/relationships/notesSlide" Target="../notesSlides/notesSlide46.xml"/><Relationship Id="rId2" Type="http://schemas.openxmlformats.org/officeDocument/2006/relationships/tags" Target="../tags/tag195.xml"/><Relationship Id="rId1" Type="http://schemas.openxmlformats.org/officeDocument/2006/relationships/vmlDrawing" Target="../drawings/vmlDrawing12.v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9" Type="http://schemas.openxmlformats.org/officeDocument/2006/relationships/image" Target="../media/image23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tags" Target="../tags/tag201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5" Type="http://schemas.openxmlformats.org/officeDocument/2006/relationships/notesSlide" Target="../notesSlides/notesSlide47.xml"/><Relationship Id="rId4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tags" Target="../tags/tag204.xml"/><Relationship Id="rId2" Type="http://schemas.openxmlformats.org/officeDocument/2006/relationships/tags" Target="../tags/tag203.xml"/><Relationship Id="rId1" Type="http://schemas.openxmlformats.org/officeDocument/2006/relationships/tags" Target="../tags/tag202.xml"/><Relationship Id="rId5" Type="http://schemas.openxmlformats.org/officeDocument/2006/relationships/notesSlide" Target="../notesSlides/notesSlide48.xml"/><Relationship Id="rId4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tags" Target="../tags/tag207.xml"/><Relationship Id="rId2" Type="http://schemas.openxmlformats.org/officeDocument/2006/relationships/tags" Target="../tags/tag206.xml"/><Relationship Id="rId1" Type="http://schemas.openxmlformats.org/officeDocument/2006/relationships/tags" Target="../tags/tag205.xml"/><Relationship Id="rId5" Type="http://schemas.openxmlformats.org/officeDocument/2006/relationships/notesSlide" Target="../notesSlides/notesSlide49.xml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tags" Target="../tags/tag28.xml"/><Relationship Id="rId7" Type="http://schemas.openxmlformats.org/officeDocument/2006/relationships/notesSlide" Target="../notesSlides/notesSlide5.xml"/><Relationship Id="rId2" Type="http://schemas.openxmlformats.org/officeDocument/2006/relationships/tags" Target="../tags/tag27.xml"/><Relationship Id="rId1" Type="http://schemas.openxmlformats.org/officeDocument/2006/relationships/vmlDrawing" Target="../drawings/vmlDrawing1.v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image" Target="../media/image2.w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tags" Target="../tags/tag208.xml"/><Relationship Id="rId5" Type="http://schemas.openxmlformats.org/officeDocument/2006/relationships/notesSlide" Target="../notesSlides/notesSlide50.xml"/><Relationship Id="rId4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Relationship Id="rId5" Type="http://schemas.openxmlformats.org/officeDocument/2006/relationships/notesSlide" Target="../notesSlides/notesSlide51.xml"/><Relationship Id="rId4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tags" Target="../tags/tag216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7" Type="http://schemas.openxmlformats.org/officeDocument/2006/relationships/notesSlide" Target="../notesSlides/notesSlide6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5.xml"/><Relationship Id="rId4" Type="http://schemas.openxmlformats.org/officeDocument/2006/relationships/tags" Target="../tags/tag3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3" Type="http://schemas.openxmlformats.org/officeDocument/2006/relationships/tags" Target="../tags/tag3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9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48.xml"/><Relationship Id="rId3" Type="http://schemas.openxmlformats.org/officeDocument/2006/relationships/tags" Target="../tags/tag43.xml"/><Relationship Id="rId7" Type="http://schemas.openxmlformats.org/officeDocument/2006/relationships/tags" Target="../tags/tag47.xml"/><Relationship Id="rId12" Type="http://schemas.openxmlformats.org/officeDocument/2006/relationships/image" Target="../media/image4.emf"/><Relationship Id="rId2" Type="http://schemas.openxmlformats.org/officeDocument/2006/relationships/tags" Target="../tags/tag42.xml"/><Relationship Id="rId1" Type="http://schemas.openxmlformats.org/officeDocument/2006/relationships/vmlDrawing" Target="../drawings/vmlDrawing2.vml"/><Relationship Id="rId6" Type="http://schemas.openxmlformats.org/officeDocument/2006/relationships/tags" Target="../tags/tag46.xml"/><Relationship Id="rId11" Type="http://schemas.openxmlformats.org/officeDocument/2006/relationships/oleObject" Target="../embeddings/oleObject2.bin"/><Relationship Id="rId5" Type="http://schemas.openxmlformats.org/officeDocument/2006/relationships/tags" Target="../tags/tag45.xml"/><Relationship Id="rId10" Type="http://schemas.openxmlformats.org/officeDocument/2006/relationships/notesSlide" Target="../notesSlides/notesSlide8.xml"/><Relationship Id="rId4" Type="http://schemas.openxmlformats.org/officeDocument/2006/relationships/tags" Target="../tags/tag44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2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4904BC27-F770-40E3-9AB4-B293D8C761B9}" type="slidenum">
              <a:rPr lang="en-US"/>
              <a:pPr/>
              <a:t>1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755714" name="Rectangle 2"/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GB" sz="2400"/>
              <a:t>Chapter 4 :: Hardware Description Languages</a:t>
            </a:r>
          </a:p>
        </p:txBody>
      </p:sp>
      <p:sp>
        <p:nvSpPr>
          <p:cNvPr id="755715" name="Line 3"/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685800" y="3581400"/>
            <a:ext cx="762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75571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3167063"/>
            <a:ext cx="54879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>
                <a:latin typeface="Times New Roman" pitchFamily="18" charset="0"/>
              </a:rPr>
              <a:t>Digital Design and Computer Architecture </a:t>
            </a:r>
            <a:endParaRPr lang="en-GB" sz="2400" i="1">
              <a:latin typeface="Times New Roman" pitchFamily="18" charset="0"/>
            </a:endParaRPr>
          </a:p>
        </p:txBody>
      </p:sp>
      <p:sp>
        <p:nvSpPr>
          <p:cNvPr id="755717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457700" y="3595688"/>
            <a:ext cx="39243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latin typeface="Times New Roman" pitchFamily="18" charset="0"/>
              </a:rPr>
              <a:t>David Money Harris and Sarah L. Harris</a:t>
            </a:r>
            <a:endParaRPr lang="en-GB" sz="180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823EF3FE-89DB-4FC4-8356-DAB57C504A53}" type="slidenum">
              <a:rPr lang="en-US"/>
              <a:pPr/>
              <a:t>10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806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Structural Modeling - Hierarchy</a:t>
            </a:r>
          </a:p>
        </p:txBody>
      </p:sp>
      <p:sp>
        <p:nvSpPr>
          <p:cNvPr id="880643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AR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0644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" y="1219200"/>
            <a:ext cx="8458200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700">
                <a:latin typeface="Courier New" pitchFamily="49" charset="0"/>
              </a:rPr>
              <a:t>module and3(input  a, b, c,</a:t>
            </a:r>
          </a:p>
          <a:p>
            <a:r>
              <a:rPr lang="en-US" sz="1700">
                <a:latin typeface="Courier New" pitchFamily="49" charset="0"/>
              </a:rPr>
              <a:t>            output y);</a:t>
            </a:r>
          </a:p>
          <a:p>
            <a:r>
              <a:rPr lang="en-US" sz="1700">
                <a:latin typeface="Courier New" pitchFamily="49" charset="0"/>
              </a:rPr>
              <a:t>  assign y = a &amp; b &amp; c;</a:t>
            </a:r>
          </a:p>
          <a:p>
            <a:r>
              <a:rPr lang="en-US" sz="1700">
                <a:latin typeface="Courier New" pitchFamily="49" charset="0"/>
              </a:rPr>
              <a:t>endmodule</a:t>
            </a:r>
          </a:p>
          <a:p>
            <a:endParaRPr lang="en-US" sz="1700">
              <a:latin typeface="Courier New" pitchFamily="49" charset="0"/>
            </a:endParaRPr>
          </a:p>
          <a:p>
            <a:endParaRPr lang="en-US" sz="1700">
              <a:latin typeface="Courier New" pitchFamily="49" charset="0"/>
            </a:endParaRPr>
          </a:p>
          <a:p>
            <a:r>
              <a:rPr lang="en-US" sz="1700">
                <a:latin typeface="Courier New" pitchFamily="49" charset="0"/>
              </a:rPr>
              <a:t>module inv(input  a,</a:t>
            </a:r>
          </a:p>
          <a:p>
            <a:r>
              <a:rPr lang="en-US" sz="1700">
                <a:latin typeface="Courier New" pitchFamily="49" charset="0"/>
              </a:rPr>
              <a:t>           output y);</a:t>
            </a:r>
          </a:p>
          <a:p>
            <a:r>
              <a:rPr lang="en-US" sz="1700">
                <a:latin typeface="Courier New" pitchFamily="49" charset="0"/>
              </a:rPr>
              <a:t>  assign y = ~a;</a:t>
            </a:r>
          </a:p>
          <a:p>
            <a:r>
              <a:rPr lang="en-US" sz="1700">
                <a:latin typeface="Courier New" pitchFamily="49" charset="0"/>
              </a:rPr>
              <a:t>endmodule</a:t>
            </a:r>
          </a:p>
          <a:p>
            <a:endParaRPr lang="en-US" sz="1700">
              <a:latin typeface="Courier New" pitchFamily="49" charset="0"/>
            </a:endParaRPr>
          </a:p>
          <a:p>
            <a:endParaRPr lang="en-US" sz="1700">
              <a:latin typeface="Courier New" pitchFamily="49" charset="0"/>
            </a:endParaRPr>
          </a:p>
          <a:p>
            <a:r>
              <a:rPr lang="en-US" sz="1700">
                <a:latin typeface="Courier New" pitchFamily="49" charset="0"/>
              </a:rPr>
              <a:t>module nand3(input  a, b, c</a:t>
            </a:r>
          </a:p>
          <a:p>
            <a:r>
              <a:rPr lang="en-US" sz="1700">
                <a:latin typeface="Courier New" pitchFamily="49" charset="0"/>
              </a:rPr>
              <a:t>             output y);</a:t>
            </a:r>
          </a:p>
          <a:p>
            <a:r>
              <a:rPr lang="en-US" sz="1700">
                <a:latin typeface="Courier New" pitchFamily="49" charset="0"/>
              </a:rPr>
              <a:t>  wire n1;                    </a:t>
            </a:r>
            <a:r>
              <a:rPr lang="en-US" sz="1700">
                <a:solidFill>
                  <a:schemeClr val="accent2"/>
                </a:solidFill>
                <a:latin typeface="Courier New" pitchFamily="49" charset="0"/>
              </a:rPr>
              <a:t>// internal signal</a:t>
            </a:r>
          </a:p>
          <a:p>
            <a:endParaRPr lang="en-US" sz="1700">
              <a:latin typeface="Courier New" pitchFamily="49" charset="0"/>
            </a:endParaRPr>
          </a:p>
          <a:p>
            <a:r>
              <a:rPr lang="en-US" sz="1700">
                <a:latin typeface="Courier New" pitchFamily="49" charset="0"/>
              </a:rPr>
              <a:t>  and3 andgate(a, b, c, n1);  </a:t>
            </a:r>
            <a:r>
              <a:rPr lang="en-US" sz="1700">
                <a:solidFill>
                  <a:schemeClr val="accent2"/>
                </a:solidFill>
                <a:latin typeface="Courier New" pitchFamily="49" charset="0"/>
              </a:rPr>
              <a:t>// instance of and3</a:t>
            </a:r>
          </a:p>
          <a:p>
            <a:r>
              <a:rPr lang="en-US" sz="170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700">
                <a:latin typeface="Courier New" pitchFamily="49" charset="0"/>
              </a:rPr>
              <a:t>inv  inverter(n1, y);      </a:t>
            </a:r>
            <a:r>
              <a:rPr lang="en-US" sz="1700">
                <a:solidFill>
                  <a:schemeClr val="accent2"/>
                </a:solidFill>
                <a:latin typeface="Courier New" pitchFamily="49" charset="0"/>
              </a:rPr>
              <a:t>// instance of inverter</a:t>
            </a:r>
          </a:p>
          <a:p>
            <a:r>
              <a:rPr lang="en-US" sz="1700">
                <a:latin typeface="Courier New" pitchFamily="49" charset="0"/>
              </a:rPr>
              <a:t>endmodule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E4FC2DD5-FE41-4FBD-B121-5453CA34D1F0}" type="slidenum">
              <a:rPr lang="en-US"/>
              <a:pPr/>
              <a:t>11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816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Bitwise Operators</a:t>
            </a:r>
          </a:p>
        </p:txBody>
      </p:sp>
      <p:sp>
        <p:nvSpPr>
          <p:cNvPr id="88166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module gates(input  [3:0]  a, b,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       output 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/* Five different two-input logic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gates acting on 4 bit busses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assign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assign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assign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assign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assign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endmodule</a:t>
            </a:r>
          </a:p>
          <a:p>
            <a:pPr marL="342900" indent="-342900">
              <a:spcBef>
                <a:spcPct val="20000"/>
              </a:spcBef>
            </a:pPr>
            <a:endParaRPr lang="en-US" sz="180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urier New" pitchFamily="49" charset="0"/>
                <a:cs typeface="Arial" charset="0"/>
              </a:rPr>
              <a:t>//</a:t>
            </a:r>
            <a:r>
              <a:rPr lang="en-US" sz="2400">
                <a:solidFill>
                  <a:schemeClr val="accent2"/>
                </a:solidFill>
                <a:cs typeface="Arial" charset="0"/>
              </a:rPr>
              <a:t>  </a:t>
            </a:r>
            <a:r>
              <a:rPr lang="en-US" sz="2400">
                <a:cs typeface="Arial" charset="0"/>
              </a:rPr>
              <a:t>         single line comment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accent2"/>
                </a:solidFill>
                <a:latin typeface="Courier New" pitchFamily="49" charset="0"/>
                <a:cs typeface="Arial" charset="0"/>
              </a:rPr>
              <a:t>/*…*/</a:t>
            </a:r>
            <a:r>
              <a:rPr lang="en-US" sz="2400">
                <a:cs typeface="Arial" charset="0"/>
              </a:rPr>
              <a:t>    multiline comment </a:t>
            </a:r>
          </a:p>
        </p:txBody>
      </p:sp>
      <p:pic>
        <p:nvPicPr>
          <p:cNvPr id="881669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81600" y="2635250"/>
            <a:ext cx="3657600" cy="277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E8039186-337E-4B88-BE34-0E58580B4A1F}" type="slidenum">
              <a:rPr lang="en-US"/>
              <a:pPr/>
              <a:t>12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826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Reduction Operators</a:t>
            </a:r>
          </a:p>
        </p:txBody>
      </p:sp>
      <p:sp>
        <p:nvSpPr>
          <p:cNvPr id="882692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module and8(input  [7:0] a,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      output       y);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assign y = &amp;a;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// &amp;a is much easier to write than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// assign y = a[7] &amp; a[6] &amp; a[5] &amp; a[4] &amp;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//            a[3] &amp; a[2] &amp; a[1] &amp; a[0];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endmodule</a:t>
            </a:r>
          </a:p>
        </p:txBody>
      </p:sp>
      <p:pic>
        <p:nvPicPr>
          <p:cNvPr id="882693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09800" y="3962400"/>
            <a:ext cx="3581400" cy="188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7F792BBD-EEA0-46B8-AC26-4EA3A3F26499}" type="slidenum">
              <a:rPr lang="en-US"/>
              <a:pPr/>
              <a:t>13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8371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Conditional Assignment</a:t>
            </a:r>
          </a:p>
        </p:txBody>
      </p:sp>
      <p:sp>
        <p:nvSpPr>
          <p:cNvPr id="883716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module mux2(input  [3:0] d0, d1,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      input        s,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      output [3:0] y);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assign y = s ? d1 : d0;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endmodule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  <a:latin typeface="Courier New" pitchFamily="49" charset="0"/>
              </a:rPr>
              <a:t>? :</a:t>
            </a:r>
            <a:r>
              <a:rPr lang="en-US" sz="2400">
                <a:solidFill>
                  <a:schemeClr val="accent2"/>
                </a:solidFill>
                <a:latin typeface="Arial" charset="0"/>
              </a:rPr>
              <a:t>  </a:t>
            </a:r>
            <a:r>
              <a:rPr lang="en-US" sz="2400">
                <a:latin typeface="Arial" charset="0"/>
              </a:rPr>
              <a:t>    is also called a </a:t>
            </a:r>
            <a:r>
              <a:rPr lang="en-US" sz="2400" i="1">
                <a:latin typeface="Arial" charset="0"/>
              </a:rPr>
              <a:t>ternary operator</a:t>
            </a:r>
            <a:r>
              <a:rPr lang="en-US" sz="2400">
                <a:latin typeface="Arial" charset="0"/>
              </a:rPr>
              <a:t> because it   </a:t>
            </a:r>
          </a:p>
          <a:p>
            <a:pPr>
              <a:buFontTx/>
              <a:buNone/>
            </a:pPr>
            <a:r>
              <a:rPr lang="en-US" sz="2400">
                <a:latin typeface="Arial" charset="0"/>
              </a:rPr>
              <a:t>            operates on 3 inputs: </a:t>
            </a:r>
            <a:r>
              <a:rPr lang="en-US" sz="2400">
                <a:latin typeface="Courier New" pitchFamily="49" charset="0"/>
              </a:rPr>
              <a:t>s</a:t>
            </a:r>
            <a:r>
              <a:rPr lang="en-US" sz="2400">
                <a:latin typeface="Arial" charset="0"/>
              </a:rPr>
              <a:t>, </a:t>
            </a:r>
            <a:r>
              <a:rPr lang="en-US" sz="2400">
                <a:latin typeface="Courier New" pitchFamily="49" charset="0"/>
              </a:rPr>
              <a:t>d1</a:t>
            </a:r>
            <a:r>
              <a:rPr lang="en-US" sz="2400">
                <a:latin typeface="Arial" charset="0"/>
              </a:rPr>
              <a:t>, and </a:t>
            </a:r>
            <a:r>
              <a:rPr lang="en-US" sz="2400">
                <a:latin typeface="Courier New" pitchFamily="49" charset="0"/>
              </a:rPr>
              <a:t>d0</a:t>
            </a:r>
            <a:r>
              <a:rPr lang="en-US" sz="2400">
                <a:latin typeface="Arial" charset="0"/>
              </a:rPr>
              <a:t>.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</p:txBody>
      </p:sp>
      <p:pic>
        <p:nvPicPr>
          <p:cNvPr id="883717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057400" y="3124200"/>
            <a:ext cx="3276600" cy="112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A9694791-5FCA-4FB1-AAA8-4C72794D46C4}" type="slidenum">
              <a:rPr lang="en-US"/>
              <a:pPr/>
              <a:t>14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8473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Internal Variables</a:t>
            </a:r>
          </a:p>
        </p:txBody>
      </p:sp>
      <p:sp>
        <p:nvSpPr>
          <p:cNvPr id="884740" name="Rectangle 4"/>
          <p:cNvSpPr>
            <a:spLocks noGrp="1" noChangeArrowheads="1"/>
          </p:cNvSpPr>
          <p:nvPr>
            <p:ph idx="1"/>
            <p:custDataLst>
              <p:tags r:id="rId4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module fulladder(input  a, b, cin, output s, cout);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wire p, g;        // internal nodes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assign p = a ^ b;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assign g = a &amp; b;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assign s = p ^ cin;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assign cout = g | (p &amp; cin);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endmodule</a:t>
            </a:r>
          </a:p>
        </p:txBody>
      </p:sp>
      <p:sp>
        <p:nvSpPr>
          <p:cNvPr id="88474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884742" name="Object 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524000" y="4068763"/>
          <a:ext cx="5867400" cy="248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4743" name="VISIO" r:id="rId9" imgW="3604320" imgH="1526040" progId="Visio.Drawing.6">
                  <p:embed/>
                </p:oleObj>
              </mc:Choice>
              <mc:Fallback>
                <p:oleObj name="VISIO" r:id="rId9" imgW="3604320" imgH="1526040" progId="Visio.Drawing.6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068763"/>
                        <a:ext cx="5867400" cy="2484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47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F9796338-BAD2-4207-AEEE-A21C40A5D3B7}" type="slidenum">
              <a:rPr lang="en-US"/>
              <a:pPr/>
              <a:t>15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857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Precedence</a:t>
            </a:r>
          </a:p>
        </p:txBody>
      </p:sp>
      <p:sp>
        <p:nvSpPr>
          <p:cNvPr id="88576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885813" name="Group 53"/>
          <p:cNvGraphicFramePr>
            <a:graphicFrameLocks noGrp="1"/>
          </p:cNvGraphicFramePr>
          <p:nvPr>
            <p:ph idx="1"/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180009302"/>
              </p:ext>
            </p:extLst>
          </p:nvPr>
        </p:nvGraphicFramePr>
        <p:xfrm>
          <a:off x="2209800" y="1639888"/>
          <a:ext cx="4876800" cy="4684717"/>
        </p:xfrm>
        <a:graphic>
          <a:graphicData uri="http://schemas.openxmlformats.org/drawingml/2006/table">
            <a:tbl>
              <a:tblPr/>
              <a:tblGrid>
                <a:gridCol w="2062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4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*, /,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mult, div, 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+,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add,sub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&lt;&lt;, 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&lt;&lt;&lt;, &gt;&gt;&gt;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arithmetic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&lt;, &lt;=, &gt;,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==,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equal,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&amp;, ~&amp;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NAND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^, ~^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XOR, XNOR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|, ~|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, </a:t>
                      </a: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NOR</a:t>
                      </a:r>
                      <a:endParaRPr kumimoji="0" 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ternary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85804" name="Rectangle 44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048000" y="1143000"/>
            <a:ext cx="44196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Defines the order of operations</a:t>
            </a:r>
          </a:p>
        </p:txBody>
      </p:sp>
      <p:sp>
        <p:nvSpPr>
          <p:cNvPr id="885811" name="Text Box 51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685800" y="1524000"/>
            <a:ext cx="17526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Highest</a:t>
            </a:r>
          </a:p>
        </p:txBody>
      </p:sp>
      <p:sp>
        <p:nvSpPr>
          <p:cNvPr id="885812" name="Text Box 52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762000" y="5805488"/>
            <a:ext cx="17526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Lowest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9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233C7D46-D568-40D6-A36F-7B6E7554F808}" type="slidenum">
              <a:rPr lang="en-US"/>
              <a:pPr/>
              <a:t>16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867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Numbers</a:t>
            </a:r>
          </a:p>
        </p:txBody>
      </p:sp>
      <p:sp>
        <p:nvSpPr>
          <p:cNvPr id="8867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0" y="2667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886868" name="Group 84"/>
          <p:cNvGraphicFramePr>
            <a:graphicFrameLocks noGrp="1"/>
          </p:cNvGraphicFramePr>
          <p:nvPr>
            <p:ph type="tbl" idx="1"/>
            <p:custDataLst>
              <p:tags r:id="rId4"/>
            </p:custDataLst>
          </p:nvPr>
        </p:nvGraphicFramePr>
        <p:xfrm>
          <a:off x="685800" y="2397125"/>
          <a:ext cx="7162800" cy="3628073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#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Stored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3’b101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‘b11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8’b11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8’b1010_1011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3’d6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6’o42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8’hAB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00…0101010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86860" name="Rectangle 7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192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Format: 	N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  <a:cs typeface="Courier New" pitchFamily="49" charset="0"/>
              </a:rPr>
              <a:t>'Bvalue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  <a:cs typeface="Courier New" pitchFamily="49" charset="0"/>
              </a:rPr>
              <a:t>N</a:t>
            </a:r>
            <a:r>
              <a:rPr lang="en-US" sz="2000">
                <a:latin typeface="Times New Roman" pitchFamily="18" charset="0"/>
                <a:cs typeface="Courier New" pitchFamily="49" charset="0"/>
              </a:rPr>
              <a:t> = number of bits, 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  <a:cs typeface="Courier New" pitchFamily="49" charset="0"/>
              </a:rPr>
              <a:t>B</a:t>
            </a:r>
            <a:r>
              <a:rPr lang="en-US" sz="2000">
                <a:latin typeface="Times New Roman" pitchFamily="18" charset="0"/>
                <a:cs typeface="Courier New" pitchFamily="49" charset="0"/>
              </a:rPr>
              <a:t> = base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latin typeface="Times New Roman" pitchFamily="18" charset="0"/>
                <a:cs typeface="Courier New" pitchFamily="49" charset="0"/>
              </a:rPr>
              <a:t>		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  <a:cs typeface="Courier New" pitchFamily="49" charset="0"/>
              </a:rPr>
              <a:t>'B</a:t>
            </a:r>
            <a:r>
              <a:rPr lang="en-US" sz="2000">
                <a:latin typeface="Times New Roman" pitchFamily="18" charset="0"/>
                <a:cs typeface="Courier New" pitchFamily="49" charset="0"/>
              </a:rPr>
              <a:t> is optional but recommended (default is decimal)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08656E7D-051A-4C69-8AA5-DC61B28731BB}" type="slidenum">
              <a:rPr lang="en-US"/>
              <a:pPr/>
              <a:t>17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8781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Bit Manipulations: Example 1</a:t>
            </a:r>
          </a:p>
        </p:txBody>
      </p:sp>
      <p:sp>
        <p:nvSpPr>
          <p:cNvPr id="88781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assign y = {a[2:1], {3{b[0]}}, a[0], 6’b100_010};</a:t>
            </a:r>
          </a:p>
          <a:p>
            <a:pPr marL="342900" indent="-342900">
              <a:spcBef>
                <a:spcPct val="20000"/>
              </a:spcBef>
            </a:pPr>
            <a:endParaRPr lang="en-US" sz="180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b="1">
                <a:latin typeface="Courier New" pitchFamily="49" charset="0"/>
                <a:cs typeface="Arial" charset="0"/>
              </a:rPr>
              <a:t>// if y is a 12-bit signal, the above statement produces: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y = a[2] a[1] b[0] b[0] b[0] a[0] 1 0 0 0 1 0</a:t>
            </a:r>
          </a:p>
          <a:p>
            <a:pPr marL="342900" indent="-342900">
              <a:spcBef>
                <a:spcPct val="20000"/>
              </a:spcBef>
            </a:pPr>
            <a:endParaRPr lang="en-US" sz="180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// underscores (_) are used for formatting only to make it easier to read. Verilog ignores them.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EC2157EB-FB3B-4615-B340-C295C9C959A4}" type="slidenum">
              <a:rPr lang="en-US"/>
              <a:pPr/>
              <a:t>18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888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Bit Manipulations: Example 2</a:t>
            </a:r>
          </a:p>
        </p:txBody>
      </p:sp>
      <p:sp>
        <p:nvSpPr>
          <p:cNvPr id="888836" name="Rectangle 4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685800" y="1219200"/>
            <a:ext cx="7696200" cy="4953000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module mux2_8(input  [7:0] d0, d1,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        input        s,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        output [7:0] y);</a:t>
            </a: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mux2 lsbmux(d0[3:0], d1[3:0], s, y[3:0]);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mux2 msbmux(d0[7:4], d1[7:4], s, y[7:4]);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endmodule</a:t>
            </a: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  <p:graphicFrame>
        <p:nvGraphicFramePr>
          <p:cNvPr id="888837" name="Object 5"/>
          <p:cNvGraphicFramePr>
            <a:graphicFrameLocks noGrp="1" noChangeAspect="1"/>
          </p:cNvGraphicFramePr>
          <p:nvPr>
            <p:ph sz="half" idx="2"/>
            <p:custDataLst>
              <p:tags r:id="rId5"/>
            </p:custDataLst>
          </p:nvPr>
        </p:nvGraphicFramePr>
        <p:xfrm>
          <a:off x="2187575" y="3581400"/>
          <a:ext cx="4137025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8838" name="VISIO" r:id="rId10" imgW="2332800" imgH="1695600" progId="Visio.Drawing.6">
                  <p:embed/>
                </p:oleObj>
              </mc:Choice>
              <mc:Fallback>
                <p:oleObj name="VISIO" r:id="rId10" imgW="2332800" imgH="1695600" progId="Visio.Drawing.6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3581400"/>
                        <a:ext cx="4137025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38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57200" y="359568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Synthesis:</a:t>
            </a:r>
          </a:p>
        </p:txBody>
      </p:sp>
      <p:sp>
        <p:nvSpPr>
          <p:cNvPr id="888839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381000" y="9906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Verilog: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982173A1-8B8F-478A-AE08-1FBD72D05DE6}" type="slidenum">
              <a:rPr lang="en-US"/>
              <a:pPr/>
              <a:t>19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8985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89859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Z: Floating Output</a:t>
            </a:r>
          </a:p>
        </p:txBody>
      </p:sp>
      <p:sp>
        <p:nvSpPr>
          <p:cNvPr id="88986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180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module tristate(input  [3:0]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          input        en,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          output [3:0]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assign y = en ? a : 4'bz;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endmodule</a:t>
            </a:r>
          </a:p>
        </p:txBody>
      </p:sp>
      <p:sp>
        <p:nvSpPr>
          <p:cNvPr id="889861" name="Text Box 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57200" y="3748088"/>
            <a:ext cx="42672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Synthesis:</a:t>
            </a:r>
          </a:p>
        </p:txBody>
      </p:sp>
      <p:sp>
        <p:nvSpPr>
          <p:cNvPr id="889862" name="Text Box 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81000" y="12192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Verilog:</a:t>
            </a:r>
          </a:p>
        </p:txBody>
      </p:sp>
      <p:graphicFrame>
        <p:nvGraphicFramePr>
          <p:cNvPr id="889863" name="Object 7"/>
          <p:cNvGraphicFramePr>
            <a:graphicFrameLocks noGrp="1" noChangeAspect="1"/>
          </p:cNvGraphicFramePr>
          <p:nvPr>
            <p:ph idx="1"/>
            <p:custDataLst>
              <p:tags r:id="rId7"/>
            </p:custDataLst>
          </p:nvPr>
        </p:nvGraphicFramePr>
        <p:xfrm>
          <a:off x="1447800" y="4419600"/>
          <a:ext cx="56388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9864" name="VISIO" r:id="rId10" imgW="2332800" imgH="576360" progId="Visio.Drawing.6">
                  <p:embed/>
                </p:oleObj>
              </mc:Choice>
              <mc:Fallback>
                <p:oleObj name="VISIO" r:id="rId10" imgW="2332800" imgH="576360" progId="Visio.Drawing.6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419600"/>
                        <a:ext cx="56388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E53EBA6F-FFC3-46BD-909B-44EFE5D1102C}" type="slidenum">
              <a:rPr lang="en-US"/>
              <a:pPr/>
              <a:t>2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75673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Chapter 4 :: Topics</a:t>
            </a:r>
            <a:endParaRPr lang="en-GB"/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b="1"/>
              <a:t>Introduction</a:t>
            </a:r>
            <a:endParaRPr lang="en-US"/>
          </a:p>
          <a:p>
            <a:r>
              <a:rPr lang="en-US" b="1"/>
              <a:t>Combinational Logic</a:t>
            </a:r>
            <a:endParaRPr lang="en-US"/>
          </a:p>
          <a:p>
            <a:r>
              <a:rPr lang="en-US" b="1"/>
              <a:t>Structural Modeling</a:t>
            </a:r>
            <a:endParaRPr lang="en-US"/>
          </a:p>
          <a:p>
            <a:r>
              <a:rPr lang="en-US" b="1"/>
              <a:t>Sequential Logic</a:t>
            </a:r>
            <a:endParaRPr lang="en-US"/>
          </a:p>
          <a:p>
            <a:r>
              <a:rPr lang="en-US" b="1"/>
              <a:t>More Combinational Logic</a:t>
            </a:r>
            <a:endParaRPr lang="en-US"/>
          </a:p>
          <a:p>
            <a:r>
              <a:rPr lang="en-US" b="1"/>
              <a:t>Finite State Machines</a:t>
            </a:r>
            <a:endParaRPr lang="en-US"/>
          </a:p>
          <a:p>
            <a:r>
              <a:rPr lang="en-US" b="1"/>
              <a:t>Parameterized Modules</a:t>
            </a:r>
            <a:endParaRPr lang="en-US"/>
          </a:p>
          <a:p>
            <a:r>
              <a:rPr lang="en-US" b="1"/>
              <a:t>Testbenches</a:t>
            </a:r>
            <a:endParaRPr lang="en-US"/>
          </a:p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8AA7FDEB-7E67-4592-A009-EC0969BC45DD}" type="slidenum">
              <a:rPr lang="en-US"/>
              <a:pPr/>
              <a:t>20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908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Delays</a:t>
            </a:r>
          </a:p>
        </p:txBody>
      </p:sp>
      <p:sp>
        <p:nvSpPr>
          <p:cNvPr id="890884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module example(input  a, b, c,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         output y);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wire ab, bb, cb, n1, n2, n3;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assign #1 {ab, bb, cb} = ~{a, b, c};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assign #2 n1 = ab &amp; bb &amp; cb;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assign #2 n2 = a &amp; bb &amp; cb;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endmodule </a:t>
            </a:r>
          </a:p>
        </p:txBody>
      </p:sp>
      <p:pic>
        <p:nvPicPr>
          <p:cNvPr id="890885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5800" y="4267200"/>
            <a:ext cx="8001000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64718A45-AA1D-4881-8529-371FEB47D54D}" type="slidenum">
              <a:rPr lang="en-US"/>
              <a:pPr/>
              <a:t>21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91906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Delays</a:t>
            </a:r>
          </a:p>
        </p:txBody>
      </p:sp>
      <p:sp>
        <p:nvSpPr>
          <p:cNvPr id="891908" name="Rectangle 4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457200" y="1219200"/>
            <a:ext cx="40386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module example(input  a, b, c,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         output y);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wire ab, bb, cb, n1, n2, n3;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#1 {ab, bb, cb} =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            ~{a, b, c};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#2 n1 = ab &amp; bb &amp; cb;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#2 n2 = a &amp; bb &amp; cb;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endmodule </a:t>
            </a:r>
          </a:p>
        </p:txBody>
      </p:sp>
      <p:graphicFrame>
        <p:nvGraphicFramePr>
          <p:cNvPr id="891909" name="Object 5"/>
          <p:cNvGraphicFramePr>
            <a:graphicFrameLocks noGrp="1" noChangeAspect="1"/>
          </p:cNvGraphicFramePr>
          <p:nvPr>
            <p:ph sz="half" idx="2"/>
            <p:custDataLst>
              <p:tags r:id="rId5"/>
            </p:custDataLst>
          </p:nvPr>
        </p:nvGraphicFramePr>
        <p:xfrm>
          <a:off x="4724400" y="1582738"/>
          <a:ext cx="2855913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910" name="Visio" r:id="rId8" imgW="2856281" imgH="4593946" progId="Visio.Drawing.11">
                  <p:embed/>
                </p:oleObj>
              </mc:Choice>
              <mc:Fallback>
                <p:oleObj name="Visio" r:id="rId8" imgW="2856281" imgH="4593946" progId="Visio.Drawing.11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582738"/>
                        <a:ext cx="2855913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802256D0-BEB1-4FFE-A31E-3769963D14C2}" type="slidenum">
              <a:rPr lang="en-US"/>
              <a:pPr/>
              <a:t>22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6118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118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76200"/>
            <a:ext cx="8458200" cy="762000"/>
          </a:xfrm>
        </p:spPr>
        <p:txBody>
          <a:bodyPr/>
          <a:lstStyle/>
          <a:p>
            <a:r>
              <a:rPr lang="en-US"/>
              <a:t>Sequential Logic</a:t>
            </a:r>
          </a:p>
        </p:txBody>
      </p:sp>
      <p:sp>
        <p:nvSpPr>
          <p:cNvPr id="86118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2192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  <a:cs typeface="Arial" charset="0"/>
              </a:rPr>
              <a:t>Verilog uses certain idioms to describe latches, flip-flops and FSMs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  <a:cs typeface="Arial" charset="0"/>
              </a:rPr>
              <a:t>Other coding styles may simulate correctly but produce incorrect hardware</a:t>
            </a:r>
          </a:p>
        </p:txBody>
      </p:sp>
      <p:sp>
        <p:nvSpPr>
          <p:cNvPr id="861189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BFAC20E3-1442-4943-BF02-1DA16E640BB0}" type="slidenum">
              <a:rPr lang="en-US"/>
              <a:pPr/>
              <a:t>23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960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76200"/>
            <a:ext cx="8458200" cy="762000"/>
          </a:xfrm>
        </p:spPr>
        <p:txBody>
          <a:bodyPr/>
          <a:lstStyle/>
          <a:p>
            <a:r>
              <a:rPr lang="en-US"/>
              <a:t>Always Statement</a:t>
            </a:r>
          </a:p>
        </p:txBody>
      </p:sp>
      <p:sp>
        <p:nvSpPr>
          <p:cNvPr id="89600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219200"/>
            <a:ext cx="83058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always @ (sensitivity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	statement;</a:t>
            </a:r>
          </a:p>
          <a:p>
            <a:pPr marL="342900" indent="-342900">
              <a:spcBef>
                <a:spcPct val="20000"/>
              </a:spcBef>
            </a:pPr>
            <a:endParaRPr lang="en-US" sz="180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latin typeface="Times New Roman" pitchFamily="18" charset="0"/>
                <a:cs typeface="Arial" charset="0"/>
              </a:rPr>
              <a:t>Whenever the event in the </a:t>
            </a:r>
            <a:r>
              <a:rPr lang="en-US" sz="2400">
                <a:latin typeface="Courier New" pitchFamily="49" charset="0"/>
                <a:cs typeface="Arial" charset="0"/>
              </a:rPr>
              <a:t>sensitivity list</a:t>
            </a:r>
            <a:r>
              <a:rPr lang="en-US" sz="2400">
                <a:latin typeface="Times New Roman" pitchFamily="18" charset="0"/>
                <a:cs typeface="Arial" charset="0"/>
              </a:rPr>
              <a:t> occurs, the </a:t>
            </a:r>
            <a:r>
              <a:rPr lang="en-US" sz="2400">
                <a:latin typeface="Courier New" pitchFamily="49" charset="0"/>
                <a:cs typeface="Arial" charset="0"/>
              </a:rPr>
              <a:t>statement</a:t>
            </a:r>
            <a:r>
              <a:rPr lang="en-US" sz="2400">
                <a:latin typeface="Times New Roman" pitchFamily="18" charset="0"/>
                <a:cs typeface="Arial" charset="0"/>
              </a:rPr>
              <a:t> is executed</a:t>
            </a:r>
          </a:p>
        </p:txBody>
      </p:sp>
      <p:sp>
        <p:nvSpPr>
          <p:cNvPr id="896005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4C96557E-DC2C-471E-857C-A77E3966493B}" type="slidenum">
              <a:rPr lang="en-US"/>
              <a:pPr/>
              <a:t>24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622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 Flip-Flop</a:t>
            </a:r>
          </a:p>
        </p:txBody>
      </p:sp>
      <p:sp>
        <p:nvSpPr>
          <p:cNvPr id="862212" name="Text Box 4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1219200"/>
            <a:ext cx="7848600" cy="4637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module flop(input            clk, </a:t>
            </a:r>
          </a:p>
          <a:p>
            <a:r>
              <a:rPr lang="en-US" sz="1800">
                <a:latin typeface="Courier New" pitchFamily="49" charset="0"/>
              </a:rPr>
              <a:t>            input      [3:0] d, </a:t>
            </a:r>
          </a:p>
          <a:p>
            <a:r>
              <a:rPr lang="en-US" sz="1800">
                <a:latin typeface="Courier New" pitchFamily="49" charset="0"/>
              </a:rPr>
              <a:t>            output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reg</a:t>
            </a:r>
            <a:r>
              <a:rPr lang="en-US" sz="1800">
                <a:latin typeface="Courier New" pitchFamily="49" charset="0"/>
              </a:rPr>
              <a:t> [3:0] q);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always @ (posedge clk)</a:t>
            </a:r>
          </a:p>
          <a:p>
            <a:r>
              <a:rPr lang="en-US" sz="1800">
                <a:latin typeface="Courier New" pitchFamily="49" charset="0"/>
              </a:rPr>
              <a:t>    q &lt;= d;                // pronounced “q gets d”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endmodule</a:t>
            </a:r>
          </a:p>
          <a:p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2000">
                <a:latin typeface="Times New Roman" pitchFamily="18" charset="0"/>
              </a:rPr>
              <a:t>Any signal assigned in an </a:t>
            </a:r>
            <a:r>
              <a:rPr lang="en-US" sz="2000">
                <a:latin typeface="Courier New" pitchFamily="49" charset="0"/>
              </a:rPr>
              <a:t>always</a:t>
            </a:r>
            <a:r>
              <a:rPr lang="en-US" sz="2000">
                <a:latin typeface="Times New Roman" pitchFamily="18" charset="0"/>
              </a:rPr>
              <a:t> statement must be declared </a:t>
            </a:r>
            <a:r>
              <a:rPr lang="en-US" sz="2000">
                <a:latin typeface="Courier New" pitchFamily="49" charset="0"/>
              </a:rPr>
              <a:t>reg</a:t>
            </a:r>
            <a:r>
              <a:rPr lang="en-US" sz="2000">
                <a:latin typeface="Times New Roman" pitchFamily="18" charset="0"/>
              </a:rPr>
              <a:t>.  In this case </a:t>
            </a:r>
            <a:r>
              <a:rPr lang="en-US" sz="2000">
                <a:latin typeface="Courier New" pitchFamily="49" charset="0"/>
              </a:rPr>
              <a:t>q</a:t>
            </a:r>
            <a:r>
              <a:rPr lang="en-US" sz="2000">
                <a:latin typeface="Times New Roman" pitchFamily="18" charset="0"/>
              </a:rPr>
              <a:t> is declared as </a:t>
            </a:r>
            <a:r>
              <a:rPr lang="en-US" sz="2000">
                <a:latin typeface="Courier New" pitchFamily="49" charset="0"/>
              </a:rPr>
              <a:t>reg</a:t>
            </a:r>
          </a:p>
          <a:p>
            <a:endParaRPr lang="en-US" sz="2000">
              <a:latin typeface="Courier New" pitchFamily="49" charset="0"/>
            </a:endParaRPr>
          </a:p>
          <a:p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Beware</a:t>
            </a:r>
            <a:r>
              <a:rPr lang="en-US" sz="2000">
                <a:solidFill>
                  <a:schemeClr val="accent2"/>
                </a:solidFill>
                <a:latin typeface="Times New Roman" pitchFamily="18" charset="0"/>
              </a:rPr>
              <a:t>: </a:t>
            </a:r>
            <a:r>
              <a:rPr lang="en-US" sz="2000">
                <a:latin typeface="Times New Roman" pitchFamily="18" charset="0"/>
              </a:rPr>
              <a:t> A variable declared </a:t>
            </a:r>
            <a:r>
              <a:rPr lang="en-US" sz="2000">
                <a:latin typeface="Courier New" pitchFamily="49" charset="0"/>
              </a:rPr>
              <a:t>reg</a:t>
            </a:r>
            <a:r>
              <a:rPr lang="en-US" sz="2000">
                <a:latin typeface="Times New Roman" pitchFamily="18" charset="0"/>
              </a:rPr>
              <a:t> is not necessarily a registered output.</a:t>
            </a:r>
          </a:p>
          <a:p>
            <a:r>
              <a:rPr lang="en-US" sz="2000">
                <a:latin typeface="Times New Roman" pitchFamily="18" charset="0"/>
              </a:rPr>
              <a:t>	We will show examples of this later.</a:t>
            </a:r>
          </a:p>
        </p:txBody>
      </p:sp>
      <p:pic>
        <p:nvPicPr>
          <p:cNvPr id="862213" name="Picture 5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438400" y="3124200"/>
            <a:ext cx="4808538" cy="1044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04A32164-AF19-45DD-9176-BC551875DD4A}" type="slidenum">
              <a:rPr lang="en-US"/>
              <a:pPr/>
              <a:t>25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63234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1066800"/>
            <a:ext cx="8458200" cy="311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module flopr(input            clk,</a:t>
            </a:r>
          </a:p>
          <a:p>
            <a:r>
              <a:rPr lang="en-US" sz="1800">
                <a:latin typeface="Courier New" pitchFamily="49" charset="0"/>
              </a:rPr>
              <a:t>             input            reset, </a:t>
            </a:r>
          </a:p>
          <a:p>
            <a:r>
              <a:rPr lang="en-US" sz="1800">
                <a:latin typeface="Courier New" pitchFamily="49" charset="0"/>
              </a:rPr>
              <a:t>             input      [3:0] d, </a:t>
            </a:r>
          </a:p>
          <a:p>
            <a:r>
              <a:rPr lang="en-US" sz="1800">
                <a:latin typeface="Courier New" pitchFamily="49" charset="0"/>
              </a:rPr>
              <a:t>             output reg [3:0] q);</a:t>
            </a:r>
          </a:p>
          <a:p>
            <a:r>
              <a:rPr lang="en-US" sz="1800">
                <a:latin typeface="Courier New" pitchFamily="49" charset="0"/>
              </a:rPr>
              <a:t> </a:t>
            </a:r>
          </a:p>
          <a:p>
            <a:r>
              <a:rPr lang="en-US" sz="1800">
                <a:latin typeface="Courier New" pitchFamily="49" charset="0"/>
              </a:rPr>
              <a:t>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// synchronous reset</a:t>
            </a:r>
          </a:p>
          <a:p>
            <a:r>
              <a:rPr lang="en-US" sz="1800">
                <a:latin typeface="Courier New" pitchFamily="49" charset="0"/>
              </a:rPr>
              <a:t>  always @ (posedge clk)</a:t>
            </a:r>
          </a:p>
          <a:p>
            <a:r>
              <a:rPr lang="en-US" sz="1800">
                <a:latin typeface="Courier New" pitchFamily="49" charset="0"/>
              </a:rPr>
              <a:t>    if (reset) q &lt;= 4'b0;</a:t>
            </a:r>
          </a:p>
          <a:p>
            <a:r>
              <a:rPr lang="en-US" sz="1800">
                <a:latin typeface="Courier New" pitchFamily="49" charset="0"/>
              </a:rPr>
              <a:t>    else       q &lt;= d;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endmodule</a:t>
            </a:r>
          </a:p>
        </p:txBody>
      </p:sp>
      <p:sp>
        <p:nvSpPr>
          <p:cNvPr id="86323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Resettable D Flip-Flop</a:t>
            </a:r>
          </a:p>
        </p:txBody>
      </p:sp>
      <p:sp>
        <p:nvSpPr>
          <p:cNvPr id="863236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AR" sz="3200">
              <a:latin typeface="Times New Roman" pitchFamily="18" charset="0"/>
              <a:cs typeface="Arial" charset="0"/>
            </a:endParaRPr>
          </a:p>
        </p:txBody>
      </p:sp>
      <p:graphicFrame>
        <p:nvGraphicFramePr>
          <p:cNvPr id="863237" name="Object 5"/>
          <p:cNvGraphicFramePr>
            <a:graphicFrameLocks noGrp="1" noChangeAspect="1"/>
          </p:cNvGraphicFramePr>
          <p:nvPr>
            <p:ph sz="quarter" idx="3"/>
            <p:custDataLst>
              <p:tags r:id="rId5"/>
            </p:custDataLst>
          </p:nvPr>
        </p:nvGraphicFramePr>
        <p:xfrm>
          <a:off x="1371600" y="4205288"/>
          <a:ext cx="640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3238" name="VISIO" r:id="rId8" imgW="2332800" imgH="560520" progId="Visio.Drawing.6">
                  <p:embed/>
                </p:oleObj>
              </mc:Choice>
              <mc:Fallback>
                <p:oleObj name="VISIO" r:id="rId8" imgW="2332800" imgH="560520" progId="Visio.Drawing.6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205288"/>
                        <a:ext cx="6400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771C3B06-E53B-4640-86AE-AB21EC5E6376}" type="slidenum">
              <a:rPr lang="en-US"/>
              <a:pPr/>
              <a:t>26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64258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1066800"/>
            <a:ext cx="8458200" cy="338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module flopr(input            clk,</a:t>
            </a:r>
          </a:p>
          <a:p>
            <a:r>
              <a:rPr lang="en-US" sz="1800">
                <a:latin typeface="Courier New" pitchFamily="49" charset="0"/>
              </a:rPr>
              <a:t>             input            reset, </a:t>
            </a:r>
          </a:p>
          <a:p>
            <a:r>
              <a:rPr lang="en-US" sz="1800">
                <a:latin typeface="Courier New" pitchFamily="49" charset="0"/>
              </a:rPr>
              <a:t>             input      [3:0] d, </a:t>
            </a:r>
          </a:p>
          <a:p>
            <a:r>
              <a:rPr lang="en-US" sz="1800">
                <a:latin typeface="Courier New" pitchFamily="49" charset="0"/>
              </a:rPr>
              <a:t>             output reg [3:0] q);</a:t>
            </a:r>
          </a:p>
          <a:p>
            <a:r>
              <a:rPr lang="en-US" sz="1800">
                <a:latin typeface="Courier New" pitchFamily="49" charset="0"/>
              </a:rPr>
              <a:t>   </a:t>
            </a:r>
          </a:p>
          <a:p>
            <a:r>
              <a:rPr lang="en-US" sz="1800">
                <a:latin typeface="Courier New" pitchFamily="49" charset="0"/>
              </a:rPr>
              <a:t>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// asynchronous reset</a:t>
            </a:r>
          </a:p>
          <a:p>
            <a:r>
              <a:rPr lang="en-US" sz="1800">
                <a:latin typeface="Courier New" pitchFamily="49" charset="0"/>
              </a:rPr>
              <a:t>  always @ (posedge clk, posedge reset)</a:t>
            </a:r>
          </a:p>
          <a:p>
            <a:r>
              <a:rPr lang="en-US" sz="1800">
                <a:latin typeface="Courier New" pitchFamily="49" charset="0"/>
              </a:rPr>
              <a:t>    if (reset) q &lt;= 4'b0;</a:t>
            </a:r>
          </a:p>
          <a:p>
            <a:r>
              <a:rPr lang="en-US" sz="1800">
                <a:latin typeface="Courier New" pitchFamily="49" charset="0"/>
              </a:rPr>
              <a:t>    else       q &lt;= d;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endmodule</a:t>
            </a:r>
          </a:p>
          <a:p>
            <a:endParaRPr lang="en-US" sz="1800">
              <a:latin typeface="Courier New" pitchFamily="49" charset="0"/>
            </a:endParaRPr>
          </a:p>
        </p:txBody>
      </p:sp>
      <p:sp>
        <p:nvSpPr>
          <p:cNvPr id="864259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Resettable D Flip-Flop</a:t>
            </a:r>
          </a:p>
        </p:txBody>
      </p:sp>
      <p:graphicFrame>
        <p:nvGraphicFramePr>
          <p:cNvPr id="864260" name="Object 4"/>
          <p:cNvGraphicFramePr>
            <a:graphicFrameLocks noGrp="1" noChangeAspect="1"/>
          </p:cNvGraphicFramePr>
          <p:nvPr>
            <p:ph sz="quarter" idx="2"/>
            <p:custDataLst>
              <p:tags r:id="rId4"/>
            </p:custDataLst>
          </p:nvPr>
        </p:nvGraphicFramePr>
        <p:xfrm>
          <a:off x="1371600" y="4351338"/>
          <a:ext cx="6248400" cy="167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4261" name="VISIO" r:id="rId8" imgW="2332800" imgH="653040" progId="Visio.Drawing.6">
                  <p:embed/>
                </p:oleObj>
              </mc:Choice>
              <mc:Fallback>
                <p:oleObj name="VISIO" r:id="rId8" imgW="2332800" imgH="653040" progId="Visio.Drawing.6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51338"/>
                        <a:ext cx="6248400" cy="167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426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AR" sz="320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C3E24C54-E1D3-471B-8E51-EF21BF00F5AB}" type="slidenum">
              <a:rPr lang="en-US"/>
              <a:pPr/>
              <a:t>27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6528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066800"/>
            <a:ext cx="8458200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module flopren(input            clk,</a:t>
            </a:r>
          </a:p>
          <a:p>
            <a:r>
              <a:rPr lang="en-US" sz="1800">
                <a:latin typeface="Courier New" pitchFamily="49" charset="0"/>
              </a:rPr>
              <a:t>               input            reset, </a:t>
            </a:r>
          </a:p>
          <a:p>
            <a:r>
              <a:rPr lang="en-US" sz="1800">
                <a:latin typeface="Courier New" pitchFamily="49" charset="0"/>
              </a:rPr>
              <a:t>               input            en, </a:t>
            </a:r>
          </a:p>
          <a:p>
            <a:r>
              <a:rPr lang="en-US" sz="1800">
                <a:latin typeface="Courier New" pitchFamily="49" charset="0"/>
              </a:rPr>
              <a:t>               input      [3:0] d, </a:t>
            </a:r>
          </a:p>
          <a:p>
            <a:r>
              <a:rPr lang="en-US" sz="1800">
                <a:latin typeface="Courier New" pitchFamily="49" charset="0"/>
              </a:rPr>
              <a:t>               output reg [3:0] q);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// asynchronous reset and enable </a:t>
            </a:r>
          </a:p>
          <a:p>
            <a:r>
              <a:rPr lang="en-US" sz="1800">
                <a:latin typeface="Courier New" pitchFamily="49" charset="0"/>
              </a:rPr>
              <a:t>  always @ (posedge clk, posedge reset)</a:t>
            </a:r>
          </a:p>
          <a:p>
            <a:r>
              <a:rPr lang="en-US" sz="1800">
                <a:latin typeface="Courier New" pitchFamily="49" charset="0"/>
              </a:rPr>
              <a:t>    if      (reset) q &lt;= 4'b0;</a:t>
            </a:r>
          </a:p>
          <a:p>
            <a:r>
              <a:rPr lang="en-US" sz="1800">
                <a:latin typeface="Courier New" pitchFamily="49" charset="0"/>
              </a:rPr>
              <a:t>    else if (en)    q &lt;= d;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endmodule </a:t>
            </a:r>
          </a:p>
          <a:p>
            <a:endParaRPr lang="en-US" sz="1800">
              <a:latin typeface="Courier New" pitchFamily="49" charset="0"/>
            </a:endParaRPr>
          </a:p>
        </p:txBody>
      </p:sp>
      <p:sp>
        <p:nvSpPr>
          <p:cNvPr id="86528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D Flip-Flop with Enable</a:t>
            </a:r>
          </a:p>
        </p:txBody>
      </p:sp>
      <p:sp>
        <p:nvSpPr>
          <p:cNvPr id="86528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endParaRPr lang="es-AR" sz="3200">
              <a:latin typeface="Times New Roman" pitchFamily="18" charset="0"/>
              <a:cs typeface="Arial" charset="0"/>
            </a:endParaRPr>
          </a:p>
        </p:txBody>
      </p:sp>
      <p:pic>
        <p:nvPicPr>
          <p:cNvPr id="865285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286000" y="4648200"/>
            <a:ext cx="4792663" cy="140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E90D0E2E-880B-40D6-B2B7-105CED54D4E0}" type="slidenum">
              <a:rPr lang="en-US"/>
              <a:pPr/>
              <a:t>28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66306" name="Text 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1185863"/>
            <a:ext cx="8458200" cy="5126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latin typeface="Courier New" pitchFamily="49" charset="0"/>
              </a:rPr>
              <a:t>module latch(input            clk, </a:t>
            </a:r>
          </a:p>
          <a:p>
            <a:r>
              <a:rPr lang="en-US" sz="1800">
                <a:latin typeface="Courier New" pitchFamily="49" charset="0"/>
              </a:rPr>
              <a:t>             input      [3:0] d, </a:t>
            </a:r>
          </a:p>
          <a:p>
            <a:r>
              <a:rPr lang="en-US" sz="1800">
                <a:latin typeface="Courier New" pitchFamily="49" charset="0"/>
              </a:rPr>
              <a:t>             output reg [3:0] q);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  always @ (clk, d)</a:t>
            </a:r>
          </a:p>
          <a:p>
            <a:r>
              <a:rPr lang="en-US" sz="1800">
                <a:latin typeface="Courier New" pitchFamily="49" charset="0"/>
              </a:rPr>
              <a:t>    if (clk) q &lt;= d;</a:t>
            </a: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1800">
                <a:latin typeface="Courier New" pitchFamily="49" charset="0"/>
              </a:rPr>
              <a:t>endmodule</a:t>
            </a:r>
            <a:endParaRPr lang="en-US" sz="2000">
              <a:latin typeface="Times New Roman" pitchFamily="18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endParaRPr lang="en-US" sz="1800">
              <a:latin typeface="Courier New" pitchFamily="49" charset="0"/>
            </a:endParaRPr>
          </a:p>
          <a:p>
            <a:r>
              <a:rPr lang="en-US" sz="2000">
                <a:solidFill>
                  <a:srgbClr val="FF3300"/>
                </a:solidFill>
                <a:latin typeface="Times New Roman" pitchFamily="18" charset="0"/>
              </a:rPr>
              <a:t>Warning: </a:t>
            </a:r>
            <a:r>
              <a:rPr lang="en-US" sz="2000">
                <a:latin typeface="Times New Roman" pitchFamily="18" charset="0"/>
              </a:rPr>
              <a:t>We won’t use latches in this course, but you might write code that inadvertently implies a latch. So if your synthesized hardware has latches in it, this indicates an error.</a:t>
            </a:r>
          </a:p>
          <a:p>
            <a:endParaRPr lang="en-US" sz="1800">
              <a:latin typeface="Courier New" pitchFamily="49" charset="0"/>
            </a:endParaRPr>
          </a:p>
        </p:txBody>
      </p:sp>
      <p:sp>
        <p:nvSpPr>
          <p:cNvPr id="866307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Latch</a:t>
            </a:r>
          </a:p>
        </p:txBody>
      </p:sp>
      <p:graphicFrame>
        <p:nvGraphicFramePr>
          <p:cNvPr id="866308" name="Object 4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</p:nvPr>
        </p:nvGraphicFramePr>
        <p:xfrm>
          <a:off x="1676400" y="3429000"/>
          <a:ext cx="5432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6309" name="VISIO" r:id="rId7" imgW="2332800" imgH="648360" progId="Visio.Drawing.6">
                  <p:embed/>
                </p:oleObj>
              </mc:Choice>
              <mc:Fallback>
                <p:oleObj name="VISIO" r:id="rId7" imgW="2332800" imgH="648360" progId="Visio.Drawing.6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429000"/>
                        <a:ext cx="5432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567D1C7F-77EF-467E-BFF3-E69F66F6415D}" type="slidenum">
              <a:rPr lang="en-US"/>
              <a:pPr/>
              <a:t>29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6733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733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Other Behavioral Statements</a:t>
            </a:r>
          </a:p>
        </p:txBody>
      </p:sp>
      <p:sp>
        <p:nvSpPr>
          <p:cNvPr id="867332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latin typeface="Times New Roman" pitchFamily="18" charset="0"/>
                <a:cs typeface="Arial" charset="0"/>
              </a:rPr>
              <a:t>Statements that must be inside </a:t>
            </a:r>
            <a:r>
              <a:rPr lang="en-US">
                <a:latin typeface="Courier New" pitchFamily="49" charset="0"/>
                <a:cs typeface="Arial" charset="0"/>
              </a:rPr>
              <a:t>always</a:t>
            </a:r>
            <a:r>
              <a:rPr lang="en-US">
                <a:latin typeface="Times New Roman" pitchFamily="18" charset="0"/>
                <a:cs typeface="Arial" charset="0"/>
              </a:rPr>
              <a:t> statements: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ourier New" pitchFamily="49" charset="0"/>
                <a:cs typeface="Arial" charset="0"/>
              </a:rPr>
              <a:t>if</a:t>
            </a:r>
            <a:r>
              <a:rPr lang="en-US" sz="2400">
                <a:latin typeface="Times New Roman" pitchFamily="18" charset="0"/>
                <a:cs typeface="Arial" charset="0"/>
              </a:rPr>
              <a:t> / </a:t>
            </a:r>
            <a:r>
              <a:rPr lang="en-US" sz="2400">
                <a:latin typeface="Courier New" pitchFamily="49" charset="0"/>
                <a:cs typeface="Arial" charset="0"/>
              </a:rPr>
              <a:t>else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>
                <a:latin typeface="Courier New" pitchFamily="49" charset="0"/>
                <a:cs typeface="Arial" charset="0"/>
              </a:rPr>
              <a:t>case</a:t>
            </a:r>
            <a:r>
              <a:rPr lang="en-US" sz="2400">
                <a:latin typeface="Times New Roman" pitchFamily="18" charset="0"/>
                <a:cs typeface="Arial" charset="0"/>
              </a:rPr>
              <a:t>, </a:t>
            </a:r>
            <a:r>
              <a:rPr lang="en-US" sz="2400">
                <a:latin typeface="Courier New" pitchFamily="49" charset="0"/>
                <a:cs typeface="Arial" charset="0"/>
              </a:rPr>
              <a:t>casez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>
                <a:solidFill>
                  <a:srgbClr val="FF3300"/>
                </a:solidFill>
                <a:latin typeface="Times New Roman" pitchFamily="18" charset="0"/>
                <a:cs typeface="Arial" charset="0"/>
              </a:rPr>
              <a:t>Reminder:</a:t>
            </a:r>
            <a:r>
              <a:rPr lang="en-US">
                <a:latin typeface="Times New Roman" pitchFamily="18" charset="0"/>
                <a:cs typeface="Arial" charset="0"/>
              </a:rPr>
              <a:t> Variables assigned in an </a:t>
            </a:r>
            <a:r>
              <a:rPr lang="en-US">
                <a:latin typeface="Courier New" pitchFamily="49" charset="0"/>
                <a:cs typeface="Arial" charset="0"/>
              </a:rPr>
              <a:t>always</a:t>
            </a:r>
            <a:r>
              <a:rPr lang="en-US">
                <a:latin typeface="Times New Roman" pitchFamily="18" charset="0"/>
                <a:cs typeface="Arial" charset="0"/>
              </a:rPr>
              <a:t> statement must be declared as </a:t>
            </a:r>
            <a:r>
              <a:rPr lang="en-US">
                <a:latin typeface="Courier New" pitchFamily="49" charset="0"/>
                <a:cs typeface="Arial" charset="0"/>
              </a:rPr>
              <a:t>reg</a:t>
            </a:r>
            <a:r>
              <a:rPr lang="en-US">
                <a:latin typeface="Times New Roman" pitchFamily="18" charset="0"/>
                <a:cs typeface="Arial" charset="0"/>
              </a:rPr>
              <a:t> (even if they’re not actually registered!) </a:t>
            </a:r>
            <a:endParaRPr lang="en-US" sz="1800"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72D8561A-C13D-4A65-97FB-689C666C926C}" type="slidenum">
              <a:rPr lang="en-US"/>
              <a:pPr/>
              <a:t>3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7577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GB"/>
          </a:p>
        </p:txBody>
      </p:sp>
      <p:sp>
        <p:nvSpPr>
          <p:cNvPr id="757763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Hardware description language (HDL): allows designer to specify logic function only. Then a computer-aided design (CAD) tool produces or </a:t>
            </a:r>
            <a:r>
              <a:rPr lang="en-US" i="1"/>
              <a:t>synthesizes </a:t>
            </a:r>
            <a:r>
              <a:rPr lang="en-US"/>
              <a:t>the optimized gates.</a:t>
            </a:r>
          </a:p>
          <a:p>
            <a:pPr>
              <a:lnSpc>
                <a:spcPct val="90000"/>
              </a:lnSpc>
            </a:pPr>
            <a:r>
              <a:rPr lang="en-US"/>
              <a:t>Most commercial designs built using HDLs</a:t>
            </a:r>
          </a:p>
          <a:p>
            <a:pPr>
              <a:lnSpc>
                <a:spcPct val="90000"/>
              </a:lnSpc>
            </a:pPr>
            <a:r>
              <a:rPr lang="en-US"/>
              <a:t>Two leading HDLs: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chemeClr val="accent2"/>
                </a:solidFill>
              </a:rPr>
              <a:t>Verilog</a:t>
            </a:r>
          </a:p>
          <a:p>
            <a:pPr lvl="2">
              <a:lnSpc>
                <a:spcPct val="90000"/>
              </a:lnSpc>
            </a:pPr>
            <a:r>
              <a:rPr lang="en-US"/>
              <a:t>developed in 1984 by Gateway Design Automation</a:t>
            </a:r>
          </a:p>
          <a:p>
            <a:pPr lvl="2">
              <a:lnSpc>
                <a:spcPct val="90000"/>
              </a:lnSpc>
            </a:pPr>
            <a:r>
              <a:rPr lang="en-US"/>
              <a:t>became an IEEE standard (1364) in 1995</a:t>
            </a:r>
          </a:p>
          <a:p>
            <a:pPr lvl="1">
              <a:lnSpc>
                <a:spcPct val="90000"/>
              </a:lnSpc>
            </a:pPr>
            <a:r>
              <a:rPr lang="en-US" b="1">
                <a:solidFill>
                  <a:schemeClr val="accent2"/>
                </a:solidFill>
              </a:rPr>
              <a:t>VHDL</a:t>
            </a:r>
          </a:p>
          <a:p>
            <a:pPr lvl="2">
              <a:lnSpc>
                <a:spcPct val="90000"/>
              </a:lnSpc>
            </a:pPr>
            <a:r>
              <a:rPr lang="en-US"/>
              <a:t>Developed in 1981 by the Department of Defense</a:t>
            </a:r>
          </a:p>
          <a:p>
            <a:pPr lvl="2">
              <a:lnSpc>
                <a:spcPct val="90000"/>
              </a:lnSpc>
            </a:pPr>
            <a:r>
              <a:rPr lang="en-US"/>
              <a:t>Became an IEEE standard (1076) in 1987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B088542A-4A6A-4E91-8EA6-C944EF85D102}" type="slidenum">
              <a:rPr lang="en-US"/>
              <a:pPr/>
              <a:t>30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683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835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76200"/>
            <a:ext cx="8458200" cy="762000"/>
          </a:xfrm>
        </p:spPr>
        <p:txBody>
          <a:bodyPr/>
          <a:lstStyle/>
          <a:p>
            <a:r>
              <a:rPr lang="en-US"/>
              <a:t>Combinational Logic using </a:t>
            </a:r>
            <a:r>
              <a:rPr lang="en-US" b="1">
                <a:latin typeface="Courier New" pitchFamily="49" charset="0"/>
              </a:rPr>
              <a:t>always</a:t>
            </a:r>
          </a:p>
        </p:txBody>
      </p:sp>
      <p:sp>
        <p:nvSpPr>
          <p:cNvPr id="86835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// combinational logic using an always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module gates(input      [3:0] a, b,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       output reg 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always @(*)       // need begin/end because there is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begin            // more than one statement in always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end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endmodule</a:t>
            </a:r>
          </a:p>
          <a:p>
            <a:pPr marL="342900" indent="-342900">
              <a:spcBef>
                <a:spcPct val="20000"/>
              </a:spcBef>
            </a:pPr>
            <a:endParaRPr lang="en-US" sz="100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This hardware could be described with assign statements using fewer lines of code, so it’s better to use assign statements in this case.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F16D36CE-CCCD-48C8-BFF6-8C8ABAC51A0F}" type="slidenum">
              <a:rPr lang="en-US"/>
              <a:pPr/>
              <a:t>31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693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6937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76200"/>
            <a:ext cx="8458200" cy="762000"/>
          </a:xfrm>
        </p:spPr>
        <p:txBody>
          <a:bodyPr/>
          <a:lstStyle/>
          <a:p>
            <a:r>
              <a:rPr lang="en-US"/>
              <a:t>Combinational Logic using </a:t>
            </a:r>
            <a:r>
              <a:rPr lang="en-US" b="1">
                <a:latin typeface="Courier New" pitchFamily="49" charset="0"/>
              </a:rPr>
              <a:t>case</a:t>
            </a:r>
          </a:p>
        </p:txBody>
      </p:sp>
      <p:sp>
        <p:nvSpPr>
          <p:cNvPr id="8693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066800"/>
            <a:ext cx="8458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module sevenseg(input      [3:0] data,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                output reg [6:0] segments);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  always @(*)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    case (data)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      //                abc_defg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      0: segments = 7'b111_1110;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      1: segments = 7'b011_0000;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      2: segments = 7'b110_1101;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      3: segments = 7'b111_1001;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      4: segments = 7'b011_0011;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      5: segments = 7'b101_1011;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      6: segments = 7'b101_1111;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      7: segments = 7'b111_0000;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      8: segments = 7'b111_1111;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      9: segments = 7'b111_1011;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      default: segments = 7'b000_0000; </a:t>
            </a:r>
            <a:r>
              <a:rPr lang="en-US" sz="1500">
                <a:solidFill>
                  <a:schemeClr val="accent2"/>
                </a:solidFill>
                <a:latin typeface="Courier New" pitchFamily="49" charset="0"/>
                <a:cs typeface="Arial" charset="0"/>
              </a:rPr>
              <a:t>// required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    endcase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>
                <a:latin typeface="Courier New" pitchFamily="49" charset="0"/>
                <a:cs typeface="Arial" charset="0"/>
              </a:rPr>
              <a:t>endmodule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A6D97CCB-B943-4964-AD77-B6C0CFE2974A}" type="slidenum">
              <a:rPr lang="en-US"/>
              <a:pPr/>
              <a:t>32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970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702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76200"/>
            <a:ext cx="8458200" cy="762000"/>
          </a:xfrm>
        </p:spPr>
        <p:txBody>
          <a:bodyPr/>
          <a:lstStyle/>
          <a:p>
            <a:r>
              <a:rPr lang="en-US"/>
              <a:t>Combinational Logic using </a:t>
            </a:r>
            <a:r>
              <a:rPr lang="en-US" b="1">
                <a:latin typeface="Courier New" pitchFamily="49" charset="0"/>
              </a:rPr>
              <a:t>case</a:t>
            </a:r>
          </a:p>
        </p:txBody>
      </p:sp>
      <p:sp>
        <p:nvSpPr>
          <p:cNvPr id="8970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1430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  <a:cs typeface="Arial" charset="0"/>
              </a:rPr>
              <a:t>In order for a </a:t>
            </a:r>
            <a:r>
              <a:rPr lang="en-US" sz="2400">
                <a:latin typeface="Courier New" pitchFamily="49" charset="0"/>
                <a:cs typeface="Arial" charset="0"/>
              </a:rPr>
              <a:t>case </a:t>
            </a:r>
            <a:r>
              <a:rPr lang="en-US" sz="2400">
                <a:latin typeface="Times New Roman" pitchFamily="18" charset="0"/>
                <a:cs typeface="Arial" charset="0"/>
              </a:rPr>
              <a:t>statement to imply combinational logic, all possible input combinations must be described by the HDL.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  <a:cs typeface="Arial" charset="0"/>
              </a:rPr>
              <a:t>Remember to use a </a:t>
            </a:r>
            <a:r>
              <a:rPr lang="en-US" sz="2400" b="1">
                <a:solidFill>
                  <a:schemeClr val="accent2"/>
                </a:solidFill>
                <a:latin typeface="Courier New" pitchFamily="49" charset="0"/>
                <a:cs typeface="Arial" charset="0"/>
              </a:rPr>
              <a:t>default</a:t>
            </a:r>
            <a:r>
              <a:rPr lang="en-US" sz="2400">
                <a:latin typeface="Times New Roman" pitchFamily="18" charset="0"/>
                <a:cs typeface="Arial" charset="0"/>
              </a:rPr>
              <a:t> statement when necessary.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86FE76C9-5D98-4D04-8DE9-572C35E3B028}" type="slidenum">
              <a:rPr lang="en-US"/>
              <a:pPr/>
              <a:t>33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704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040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76200"/>
            <a:ext cx="8458200" cy="762000"/>
          </a:xfrm>
        </p:spPr>
        <p:txBody>
          <a:bodyPr/>
          <a:lstStyle/>
          <a:p>
            <a:r>
              <a:rPr lang="en-US"/>
              <a:t>Combinational Logic using </a:t>
            </a:r>
            <a:r>
              <a:rPr lang="en-US" b="1">
                <a:latin typeface="Courier New" pitchFamily="49" charset="0"/>
              </a:rPr>
              <a:t>casez</a:t>
            </a:r>
          </a:p>
        </p:txBody>
      </p:sp>
      <p:sp>
        <p:nvSpPr>
          <p:cNvPr id="870404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module priority_casez(input      [3:0]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                output reg [3:0] y);</a:t>
            </a:r>
          </a:p>
          <a:p>
            <a:pPr marL="342900" indent="-342900">
              <a:spcBef>
                <a:spcPct val="20000"/>
              </a:spcBef>
            </a:pPr>
            <a:endParaRPr lang="en-US" sz="180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always @(*)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casez(a)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4'b1???: y = 4'b1000;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  <a:cs typeface="Arial" charset="0"/>
              </a:rPr>
              <a:t>// ? = don’t care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4'b01??: y = 4'b0100;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4'b001?: y = 4'b0010;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4'b0001: y = 4'b0001;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default: y = 4'b0000;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endcase</a:t>
            </a:r>
          </a:p>
          <a:p>
            <a:pPr marL="342900" indent="-342900">
              <a:spcBef>
                <a:spcPct val="20000"/>
              </a:spcBef>
            </a:pPr>
            <a:endParaRPr lang="en-US" sz="180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endmodule </a:t>
            </a:r>
            <a:r>
              <a:rPr lang="en-US" sz="1700">
                <a:latin typeface="Courier New" pitchFamily="49" charset="0"/>
                <a:cs typeface="Arial" charset="0"/>
              </a:rPr>
              <a:t> </a:t>
            </a:r>
            <a:r>
              <a:rPr lang="en-US" sz="1800">
                <a:latin typeface="Courier New" pitchFamily="49" charset="0"/>
                <a:cs typeface="Arial" charset="0"/>
              </a:rPr>
              <a:t> </a:t>
            </a:r>
          </a:p>
        </p:txBody>
      </p:sp>
      <p:pic>
        <p:nvPicPr>
          <p:cNvPr id="870405" name="Picture 5"/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953000" y="3124200"/>
            <a:ext cx="2635250" cy="3382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8F0214C9-EAFE-4427-800A-E79F7B85AB11}" type="slidenum">
              <a:rPr lang="en-US"/>
              <a:pPr/>
              <a:t>34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9707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Blocking vs. Nonblocking Assignments</a:t>
            </a:r>
          </a:p>
        </p:txBody>
      </p:sp>
      <p:sp>
        <p:nvSpPr>
          <p:cNvPr id="970755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&lt;= is a “nonblocking assignment”</a:t>
            </a:r>
          </a:p>
          <a:p>
            <a:pPr lvl="1"/>
            <a:r>
              <a:rPr lang="en-US"/>
              <a:t>Occurs simultaneously with others</a:t>
            </a:r>
          </a:p>
          <a:p>
            <a:r>
              <a:rPr lang="en-US"/>
              <a:t>= is a “blocking assignment”</a:t>
            </a:r>
          </a:p>
          <a:p>
            <a:pPr lvl="1"/>
            <a:r>
              <a:rPr lang="en-US"/>
              <a:t>Occurs in the order it appears in the file</a:t>
            </a:r>
          </a:p>
        </p:txBody>
      </p:sp>
      <p:pic>
        <p:nvPicPr>
          <p:cNvPr id="970756" name="Picture 4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876800" y="5715000"/>
            <a:ext cx="2332038" cy="75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0758" name="Rectangle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85800" y="3048000"/>
            <a:ext cx="3657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// Good synchronizer using 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// nonblocking assignments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module syncgood(input      clk,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                input      d,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                output reg q);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  reg n1;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  always @(posedge clk)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      n1 &lt;= d;  // nonblocking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      q  &lt;= n1; // nonblocking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endmodule</a:t>
            </a:r>
            <a:endParaRPr lang="en-US" sz="1800">
              <a:latin typeface="Courier New" pitchFamily="49" charset="0"/>
              <a:cs typeface="Arial" charset="0"/>
            </a:endParaRPr>
          </a:p>
        </p:txBody>
      </p:sp>
      <p:pic>
        <p:nvPicPr>
          <p:cNvPr id="970759" name="Picture 7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905000" y="5562600"/>
            <a:ext cx="2286000" cy="85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70760" name="Rectangle 8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4648200" y="3048000"/>
            <a:ext cx="36576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// Bad synchronizer using 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// blocking assignments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module syncbad(input      clk,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               input      d,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               output reg q);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  reg n1;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  always @(posedge clk)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      n1 = d;  // blocking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      q  = n1; // blocking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>
                <a:latin typeface="Courier10 BT" pitchFamily="49" charset="0"/>
                <a:cs typeface="Arial" charset="0"/>
              </a:rPr>
              <a:t>endmodule</a:t>
            </a:r>
            <a:endParaRPr lang="en-US" sz="1800">
              <a:latin typeface="Courier New" pitchFamily="49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8C36E4E8-218C-48B5-ADF1-4C88D6231FB6}" type="slidenum">
              <a:rPr lang="en-US"/>
              <a:pPr/>
              <a:t>35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7142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76200"/>
            <a:ext cx="8458200" cy="762000"/>
          </a:xfrm>
        </p:spPr>
        <p:txBody>
          <a:bodyPr/>
          <a:lstStyle/>
          <a:p>
            <a:r>
              <a:rPr lang="en-US"/>
              <a:t>Rules for Signal Assignment</a:t>
            </a:r>
          </a:p>
        </p:txBody>
      </p:sp>
      <p:sp>
        <p:nvSpPr>
          <p:cNvPr id="871428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  <a:cs typeface="Arial" charset="0"/>
              </a:rPr>
              <a:t>Use </a:t>
            </a:r>
            <a:r>
              <a:rPr lang="en-US" sz="2400">
                <a:latin typeface="Courier New" pitchFamily="49" charset="0"/>
                <a:cs typeface="Arial" charset="0"/>
              </a:rPr>
              <a:t>always @(posedge clk)</a:t>
            </a:r>
            <a:r>
              <a:rPr lang="en-US" sz="2400">
                <a:latin typeface="Times New Roman" pitchFamily="18" charset="0"/>
                <a:cs typeface="Arial" charset="0"/>
              </a:rPr>
              <a:t> and nonblocking assignments (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&lt;=</a:t>
            </a:r>
            <a:r>
              <a:rPr lang="en-US" sz="2400">
                <a:latin typeface="Times New Roman" pitchFamily="18" charset="0"/>
                <a:cs typeface="Arial" charset="0"/>
              </a:rPr>
              <a:t>) to model synchronous sequential logic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always @ (posedge clk)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		q &lt;= d; // nonblocking</a:t>
            </a:r>
          </a:p>
          <a:p>
            <a:pPr marL="342900" indent="-342900">
              <a:spcBef>
                <a:spcPct val="20000"/>
              </a:spcBef>
            </a:pPr>
            <a:endParaRPr lang="en-US" sz="80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  <a:cs typeface="Arial" charset="0"/>
              </a:rPr>
              <a:t>Use continuous assignments (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assign …</a:t>
            </a:r>
            <a:r>
              <a:rPr lang="en-US" sz="2400">
                <a:latin typeface="Times New Roman" pitchFamily="18" charset="0"/>
                <a:cs typeface="Arial" charset="0"/>
              </a:rPr>
              <a:t>)to model simple combinational logic.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assign y = a &amp; b; </a:t>
            </a:r>
          </a:p>
          <a:p>
            <a:pPr marL="342900" indent="-342900">
              <a:spcBef>
                <a:spcPct val="20000"/>
              </a:spcBef>
            </a:pPr>
            <a:endParaRPr lang="en-US" sz="80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  <a:cs typeface="Arial" charset="0"/>
              </a:rPr>
              <a:t>Use </a:t>
            </a:r>
            <a:r>
              <a:rPr lang="en-US" sz="2400">
                <a:latin typeface="Courier New" pitchFamily="49" charset="0"/>
                <a:cs typeface="Arial" charset="0"/>
              </a:rPr>
              <a:t>always @ (*)</a:t>
            </a:r>
            <a:r>
              <a:rPr lang="en-US" sz="2400">
                <a:latin typeface="Times New Roman" pitchFamily="18" charset="0"/>
                <a:cs typeface="Arial" charset="0"/>
              </a:rPr>
              <a:t> and blocking assignments (</a:t>
            </a:r>
            <a:r>
              <a:rPr lang="en-US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=</a:t>
            </a:r>
            <a:r>
              <a:rPr lang="en-US" sz="2400">
                <a:latin typeface="Times New Roman" pitchFamily="18" charset="0"/>
                <a:cs typeface="Arial" charset="0"/>
              </a:rPr>
              <a:t>) to model more complicated combinational logic where the </a:t>
            </a:r>
            <a:r>
              <a:rPr lang="en-US" sz="2400">
                <a:latin typeface="Courier New" pitchFamily="49" charset="0"/>
                <a:cs typeface="Arial" charset="0"/>
              </a:rPr>
              <a:t>always</a:t>
            </a:r>
            <a:r>
              <a:rPr lang="en-US" sz="2400">
                <a:latin typeface="Times New Roman" pitchFamily="18" charset="0"/>
                <a:cs typeface="Arial" charset="0"/>
              </a:rPr>
              <a:t> statement is helpful.</a:t>
            </a:r>
          </a:p>
          <a:p>
            <a:pPr marL="342900" indent="-342900">
              <a:spcBef>
                <a:spcPct val="20000"/>
              </a:spcBef>
            </a:pPr>
            <a:endParaRPr lang="en-US" sz="80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imes New Roman" pitchFamily="18" charset="0"/>
                <a:cs typeface="Arial" charset="0"/>
              </a:rPr>
              <a:t>Do not make assignments to the same signal in more than one </a:t>
            </a:r>
            <a:r>
              <a:rPr lang="en-US" sz="2400">
                <a:latin typeface="Courier New" pitchFamily="49" charset="0"/>
                <a:cs typeface="Arial" charset="0"/>
              </a:rPr>
              <a:t>always</a:t>
            </a:r>
            <a:r>
              <a:rPr lang="en-US" sz="2400">
                <a:latin typeface="Times New Roman" pitchFamily="18" charset="0"/>
                <a:cs typeface="Arial" charset="0"/>
              </a:rPr>
              <a:t> statement or continuous assignment statement.</a:t>
            </a:r>
          </a:p>
          <a:p>
            <a:pPr marL="342900" indent="-342900">
              <a:spcBef>
                <a:spcPct val="20000"/>
              </a:spcBef>
            </a:pPr>
            <a:endParaRPr lang="en-US" sz="2400">
              <a:latin typeface="Times New Roman" pitchFamily="18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1DC88591-BCDD-4AB6-B655-7D5C55EB0B05}" type="slidenum">
              <a:rPr lang="en-US"/>
              <a:pPr/>
              <a:t>36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7245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2451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76200"/>
            <a:ext cx="8458200" cy="762000"/>
          </a:xfrm>
        </p:spPr>
        <p:txBody>
          <a:bodyPr/>
          <a:lstStyle/>
          <a:p>
            <a:r>
              <a:rPr lang="en-US"/>
              <a:t>Finite State Machines (FSMs)</a:t>
            </a:r>
          </a:p>
        </p:txBody>
      </p:sp>
      <p:graphicFrame>
        <p:nvGraphicFramePr>
          <p:cNvPr id="872452" name="Object 4"/>
          <p:cNvGraphicFramePr>
            <a:graphicFrameLocks noGrp="1" noChangeAspect="1"/>
          </p:cNvGraphicFramePr>
          <p:nvPr>
            <p:ph idx="1"/>
            <p:custDataLst>
              <p:tags r:id="rId4"/>
            </p:custDataLst>
          </p:nvPr>
        </p:nvGraphicFramePr>
        <p:xfrm>
          <a:off x="609600" y="2933700"/>
          <a:ext cx="7772400" cy="171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453" name="VISIO" r:id="rId8" imgW="2606760" imgH="574560" progId="Visio.Drawing.6">
                  <p:embed/>
                </p:oleObj>
              </mc:Choice>
              <mc:Fallback>
                <p:oleObj name="VISIO" r:id="rId8" imgW="2606760" imgH="574560" progId="Visio.Drawing.6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933700"/>
                        <a:ext cx="7772400" cy="171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2454" name="Rectangle 6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10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Three blocks: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  <a:cs typeface="Arial" charset="0"/>
              </a:rPr>
              <a:t>next state logic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  <a:cs typeface="Arial" charset="0"/>
              </a:rPr>
              <a:t>state 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  <a:cs typeface="Arial" charset="0"/>
              </a:rPr>
              <a:t>output logic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09E6D506-9705-49BC-B1FE-2CCFA4DD1803}" type="slidenum">
              <a:rPr lang="en-US"/>
              <a:pPr/>
              <a:t>37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73477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81000" y="12192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>
              <a:solidFill>
                <a:schemeClr val="tx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Arial" charset="0"/>
              </a:rPr>
              <a:t>The double circle indicates the reset state</a:t>
            </a:r>
          </a:p>
        </p:txBody>
      </p:sp>
      <p:sp>
        <p:nvSpPr>
          <p:cNvPr id="873474" name="Rectangle 2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title"/>
            <p:custDataLst>
              <p:tags r:id="rId4"/>
            </p:custDataLst>
          </p:nvPr>
        </p:nvSpPr>
        <p:spPr>
          <a:xfrm>
            <a:off x="381000" y="76200"/>
            <a:ext cx="8458200" cy="762000"/>
          </a:xfrm>
        </p:spPr>
        <p:txBody>
          <a:bodyPr/>
          <a:lstStyle/>
          <a:p>
            <a:r>
              <a:rPr lang="en-US"/>
              <a:t>FSM Example: Divide by 3</a:t>
            </a:r>
          </a:p>
        </p:txBody>
      </p:sp>
      <p:graphicFrame>
        <p:nvGraphicFramePr>
          <p:cNvPr id="873476" name="Object 4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</p:nvPr>
        </p:nvGraphicFramePr>
        <p:xfrm>
          <a:off x="2286000" y="1295400"/>
          <a:ext cx="39878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3477" name="VISIO" r:id="rId8" imgW="1072440" imgH="1189800" progId="Visio.Drawing.6">
                  <p:embed/>
                </p:oleObj>
              </mc:Choice>
              <mc:Fallback>
                <p:oleObj name="VISIO" r:id="rId8" imgW="1072440" imgH="1189800" progId="Visio.Drawing.6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295400"/>
                        <a:ext cx="39878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96254C07-4942-4404-AC1B-80EAE3E458C1}" type="slidenum">
              <a:rPr lang="en-US"/>
              <a:pPr/>
              <a:t>38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744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449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FSM in Verilog</a:t>
            </a:r>
          </a:p>
        </p:txBody>
      </p:sp>
      <p:sp>
        <p:nvSpPr>
          <p:cNvPr id="874500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2209800" y="1143000"/>
            <a:ext cx="52578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module divideby3FSM (input  clk, 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                  input  reset, 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                  output q);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reg  [1:0] state, nextstate;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parameter S0 = 2'b00;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parameter S1 = 2'b01;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parameter S2 = 2'b10;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</a:t>
            </a:r>
          </a:p>
          <a:p>
            <a:pPr>
              <a:buFontTx/>
              <a:buNone/>
            </a:pPr>
            <a:r>
              <a:rPr lang="en-US" sz="1200">
                <a:solidFill>
                  <a:schemeClr val="accent2"/>
                </a:solidFill>
                <a:latin typeface="Courier10 BT" pitchFamily="49" charset="0"/>
              </a:rPr>
              <a:t>// state register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always @ (posedge clk, posedge reset)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   if (reset) state &lt;= S0;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   else       state &lt;= nextstate;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</a:t>
            </a:r>
            <a:r>
              <a:rPr lang="en-US" sz="1200">
                <a:solidFill>
                  <a:schemeClr val="accent2"/>
                </a:solidFill>
                <a:latin typeface="Courier10 BT" pitchFamily="49" charset="0"/>
              </a:rPr>
              <a:t>// next state logic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always @ (*)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   case (state)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      S0:      nextstate = S1;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      S1:      nextstate = S2;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      S2:      nextstate = S0;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      default: nextstate = S0;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   endcase</a:t>
            </a:r>
          </a:p>
          <a:p>
            <a:pPr>
              <a:buFontTx/>
              <a:buNone/>
            </a:pPr>
            <a:r>
              <a:rPr lang="en-US" sz="1200">
                <a:solidFill>
                  <a:schemeClr val="accent2"/>
                </a:solidFill>
                <a:latin typeface="Courier10 BT" pitchFamily="49" charset="0"/>
              </a:rPr>
              <a:t>   // output logic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   assign q = (state == S0);</a:t>
            </a:r>
          </a:p>
          <a:p>
            <a:pPr>
              <a:buFontTx/>
              <a:buNone/>
            </a:pPr>
            <a:r>
              <a:rPr lang="en-US" sz="1200">
                <a:latin typeface="Courier10 BT" pitchFamily="49" charset="0"/>
              </a:rPr>
              <a:t>endmodule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73342738-D20C-4F0B-AD14-40B59FCBA191}" type="slidenum">
              <a:rPr lang="en-US"/>
              <a:pPr/>
              <a:t>39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755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Parameterized Modules</a:t>
            </a:r>
          </a:p>
        </p:txBody>
      </p:sp>
      <p:sp>
        <p:nvSpPr>
          <p:cNvPr id="875524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2:1 mux: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module mux2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#(parameter width = 8)  // name and default value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(input  [width-1:0] d0, d1,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input              s,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output [width-1:0] y);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assign y = s ? d1 : d0;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endmodule 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Instance with 8-bit bus width (uses default):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mux2 mux1(d0, d1, s, out);</a:t>
            </a:r>
            <a:endParaRPr lang="en-US"/>
          </a:p>
          <a:p>
            <a:pPr>
              <a:buFontTx/>
              <a:buNone/>
            </a:pPr>
            <a:endParaRPr lang="en-US" sz="1400"/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Instance with 12-bit bus width: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	mux2 #(12) lowmux(d0, d1, s, out);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780A6BD5-5264-49B5-A3B9-63BB5BF70C5A}" type="slidenum">
              <a:rPr lang="en-US"/>
              <a:pPr/>
              <a:t>4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939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395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76200"/>
            <a:ext cx="8458200" cy="762000"/>
          </a:xfrm>
        </p:spPr>
        <p:txBody>
          <a:bodyPr/>
          <a:lstStyle/>
          <a:p>
            <a:r>
              <a:rPr lang="en-US"/>
              <a:t>HDL to Gates</a:t>
            </a:r>
          </a:p>
        </p:txBody>
      </p:sp>
      <p:sp>
        <p:nvSpPr>
          <p:cNvPr id="893959" name="Rectangle 7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85800" y="1219200"/>
            <a:ext cx="76200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Simulation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  <a:cs typeface="Arial" charset="0"/>
              </a:rPr>
              <a:t>Input values are applied to the circuit</a:t>
            </a:r>
            <a:endParaRPr lang="en-US" sz="2000" i="1">
              <a:latin typeface="Times New Roman" pitchFamily="18" charset="0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  <a:cs typeface="Arial" charset="0"/>
              </a:rPr>
              <a:t>Outputs checked for correctness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  <a:cs typeface="Arial" charset="0"/>
              </a:rPr>
              <a:t>Millions of dollars saved by debugging in simulation instead of hardware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Arial" charset="0"/>
              </a:rPr>
              <a:t>Synthesis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000">
                <a:latin typeface="Times New Roman" pitchFamily="18" charset="0"/>
                <a:cs typeface="Arial" charset="0"/>
              </a:rPr>
              <a:t>Transforms HDL code into a </a:t>
            </a:r>
            <a:r>
              <a:rPr lang="en-US" sz="2000" i="1">
                <a:latin typeface="Times New Roman" pitchFamily="18" charset="0"/>
                <a:cs typeface="Arial" charset="0"/>
              </a:rPr>
              <a:t>netlist</a:t>
            </a:r>
            <a:r>
              <a:rPr lang="en-US" sz="2000">
                <a:latin typeface="Times New Roman" pitchFamily="18" charset="0"/>
                <a:cs typeface="Arial" charset="0"/>
              </a:rPr>
              <a:t> describing the hardware (i.e., a list of gates and the wires connecting them)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20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rPr>
              <a:t>IMPORTANT: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rPr>
              <a:t>	When describing circuits using an HDL, it’s critical to think of the </a:t>
            </a:r>
            <a:r>
              <a:rPr lang="en-US" sz="2400" b="1">
                <a:solidFill>
                  <a:srgbClr val="FF3300"/>
                </a:solidFill>
                <a:latin typeface="Times New Roman" pitchFamily="18" charset="0"/>
                <a:cs typeface="Arial" charset="0"/>
              </a:rPr>
              <a:t>hardware</a:t>
            </a:r>
            <a:r>
              <a:rPr lang="en-US" sz="2400">
                <a:solidFill>
                  <a:srgbClr val="FF3300"/>
                </a:solidFill>
                <a:latin typeface="Times New Roman" pitchFamily="18" charset="0"/>
                <a:cs typeface="Arial" charset="0"/>
              </a:rPr>
              <a:t> the code should produce.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98B2C81B-6E71-4AF0-96D7-DC26968EB44F}" type="slidenum">
              <a:rPr lang="en-US"/>
              <a:pPr/>
              <a:t>40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9907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907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Testbenches</a:t>
            </a:r>
          </a:p>
        </p:txBody>
      </p:sp>
      <p:sp>
        <p:nvSpPr>
          <p:cNvPr id="899076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19200"/>
            <a:ext cx="7772400" cy="5181600"/>
          </a:xfrm>
        </p:spPr>
        <p:txBody>
          <a:bodyPr/>
          <a:lstStyle/>
          <a:p>
            <a:r>
              <a:rPr lang="en-US"/>
              <a:t>HDL code written to test another HDL module, the </a:t>
            </a:r>
            <a:r>
              <a:rPr lang="en-US" i="1"/>
              <a:t>device under test</a:t>
            </a:r>
            <a:r>
              <a:rPr lang="en-US"/>
              <a:t> (dut), also called the </a:t>
            </a:r>
            <a:r>
              <a:rPr lang="en-US" i="1"/>
              <a:t>unit under test</a:t>
            </a:r>
            <a:r>
              <a:rPr lang="en-US"/>
              <a:t> (uut)</a:t>
            </a:r>
          </a:p>
          <a:p>
            <a:r>
              <a:rPr lang="en-US"/>
              <a:t>Not synthesizeable</a:t>
            </a:r>
          </a:p>
          <a:p>
            <a:r>
              <a:rPr lang="en-US"/>
              <a:t>Types of testbenches:</a:t>
            </a:r>
          </a:p>
          <a:p>
            <a:pPr lvl="1"/>
            <a:r>
              <a:rPr lang="en-US"/>
              <a:t>Simple testbench</a:t>
            </a:r>
          </a:p>
          <a:p>
            <a:pPr lvl="1"/>
            <a:r>
              <a:rPr lang="en-US"/>
              <a:t>Self-checking testbench</a:t>
            </a:r>
          </a:p>
          <a:p>
            <a:pPr lvl="1"/>
            <a:r>
              <a:rPr lang="en-US"/>
              <a:t>Self-checking testbench with testvectors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594580F0-F99F-4EF5-A117-21B86A608920}" type="slidenum">
              <a:rPr lang="en-US"/>
              <a:pPr/>
              <a:t>41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9805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898052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Write Verilog code to implement the following </a:t>
            </a:r>
          </a:p>
          <a:p>
            <a:pPr>
              <a:buFontTx/>
              <a:buNone/>
            </a:pPr>
            <a:r>
              <a:rPr lang="en-US" sz="2400"/>
              <a:t>function in hardware: </a:t>
            </a:r>
          </a:p>
          <a:p>
            <a:pPr>
              <a:buFontTx/>
              <a:buNone/>
            </a:pPr>
            <a:r>
              <a:rPr lang="en-US" sz="2400"/>
              <a:t>			</a:t>
            </a:r>
            <a:r>
              <a:rPr lang="en-US" sz="2400" b="1">
                <a:latin typeface="Courier New" pitchFamily="49" charset="0"/>
              </a:rPr>
              <a:t>y = bc + ab</a:t>
            </a:r>
          </a:p>
          <a:p>
            <a:pPr>
              <a:buFontTx/>
              <a:buNone/>
            </a:pPr>
            <a:r>
              <a:rPr lang="en-US" sz="2400"/>
              <a:t>Name the module </a:t>
            </a:r>
            <a:r>
              <a:rPr lang="en-US" sz="2400">
                <a:latin typeface="Courier New" pitchFamily="49" charset="0"/>
              </a:rPr>
              <a:t>sillyfunction</a:t>
            </a:r>
            <a:endParaRPr lang="en-US" sz="2400"/>
          </a:p>
        </p:txBody>
      </p:sp>
      <p:sp>
        <p:nvSpPr>
          <p:cNvPr id="898053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2766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898054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5814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898055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4196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163749E6-5644-45FD-A2B6-C8C7E205C9C3}" type="slidenum">
              <a:rPr lang="en-US"/>
              <a:pPr/>
              <a:t>42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91136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911364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400"/>
              <a:t>Write Verilog code to implement the following </a:t>
            </a:r>
          </a:p>
          <a:p>
            <a:pPr>
              <a:buFontTx/>
              <a:buNone/>
            </a:pPr>
            <a:r>
              <a:rPr lang="en-US" sz="2400"/>
              <a:t>function in hardware: </a:t>
            </a:r>
          </a:p>
          <a:p>
            <a:pPr>
              <a:buFontTx/>
              <a:buNone/>
            </a:pPr>
            <a:r>
              <a:rPr lang="en-US" sz="2400"/>
              <a:t>			</a:t>
            </a:r>
            <a:r>
              <a:rPr lang="en-US" sz="2400" b="1">
                <a:latin typeface="Courier New" pitchFamily="49" charset="0"/>
              </a:rPr>
              <a:t>y = bc + ab</a:t>
            </a:r>
          </a:p>
          <a:p>
            <a:pPr>
              <a:buFontTx/>
              <a:buNone/>
            </a:pPr>
            <a:r>
              <a:rPr lang="en-US" sz="2400"/>
              <a:t>Name the module </a:t>
            </a:r>
            <a:r>
              <a:rPr lang="en-US" sz="2400">
                <a:latin typeface="Courier New" pitchFamily="49" charset="0"/>
              </a:rPr>
              <a:t>sillyfunction</a:t>
            </a:r>
          </a:p>
          <a:p>
            <a:pPr>
              <a:buFontTx/>
              <a:buNone/>
            </a:pPr>
            <a:endParaRPr lang="en-US" sz="24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>
                <a:solidFill>
                  <a:schemeClr val="accent2"/>
                </a:solidFill>
              </a:rPr>
              <a:t>Verilog</a:t>
            </a:r>
            <a:endParaRPr lang="en-US" sz="2400">
              <a:solidFill>
                <a:schemeClr val="accent2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module sillyfunction(input  a, b, c, 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                   output y);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  assign y = ~b &amp; ~c | a &amp; ~b;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endmodule</a:t>
            </a:r>
          </a:p>
        </p:txBody>
      </p:sp>
      <p:sp>
        <p:nvSpPr>
          <p:cNvPr id="911365" name="Line 5"/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32766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911366" name="Line 6"/>
          <p:cNvSpPr>
            <a:spLocks noChangeShapeType="1"/>
          </p:cNvSpPr>
          <p:nvPr>
            <p:custDataLst>
              <p:tags r:id="rId5"/>
            </p:custDataLst>
          </p:nvPr>
        </p:nvSpPr>
        <p:spPr bwMode="auto">
          <a:xfrm>
            <a:off x="35814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  <p:sp>
        <p:nvSpPr>
          <p:cNvPr id="911367" name="Line 7"/>
          <p:cNvSpPr>
            <a:spLocks noChangeShapeType="1"/>
          </p:cNvSpPr>
          <p:nvPr>
            <p:custDataLst>
              <p:tags r:id="rId6"/>
            </p:custDataLst>
          </p:nvPr>
        </p:nvSpPr>
        <p:spPr bwMode="auto">
          <a:xfrm>
            <a:off x="4419600" y="2209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s-AR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D0F5B165-F4A9-4DB6-9B26-1615E3C8CDFF}" type="slidenum">
              <a:rPr lang="en-US"/>
              <a:pPr/>
              <a:t>43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90009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Simple Testbench</a:t>
            </a:r>
          </a:p>
        </p:txBody>
      </p:sp>
      <p:sp>
        <p:nvSpPr>
          <p:cNvPr id="900100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981200" y="990600"/>
            <a:ext cx="5486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module testbench1();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reg  a, b, c;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wire y;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// instantiate device under test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sillyfunction dut(a, b, c, y);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// apply inputs one at a time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initial begin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endmodule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1387F45D-3EDA-4128-9F4D-8A60AA9BC01A}" type="slidenum">
              <a:rPr lang="en-US"/>
              <a:pPr/>
              <a:t>44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90112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112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/>
              <a:t>Self-checking Testbench</a:t>
            </a:r>
          </a:p>
        </p:txBody>
      </p:sp>
      <p:sp>
        <p:nvSpPr>
          <p:cNvPr id="901124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1905000" y="990600"/>
            <a:ext cx="65532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module testbench2();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reg  a, b, c;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wire y;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// instantiate device under test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sillyfunction dut(a, b, c, y);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// apply inputs one at a time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// checking results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initial begin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  a = 0; b = 0; c = 0; #10;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  if (y !== 1) $display("000 failed.");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  if (y !== 0) $display("001 failed.");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  if (y !== 0) $display("010 failed.");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  if (y !== 0) $display("011 failed.");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  a = 1; b = 0; c = 0; #10;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  if (y !== 1) $display("100 failed.");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  if (y !== 1) $display("101 failed.");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  b = 1; c = 0; #10;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  if (y !== 0) $display("110 failed.");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  c = 1; #10;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  if (y !== 0) $display("111 failed.");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  end</a:t>
            </a:r>
          </a:p>
          <a:p>
            <a:pPr>
              <a:buFontTx/>
              <a:buNone/>
            </a:pPr>
            <a:r>
              <a:rPr lang="en-US" sz="1200">
                <a:latin typeface="Courier New" pitchFamily="49" charset="0"/>
              </a:rPr>
              <a:t>endmodule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D17C7A50-8353-49FE-99A1-9660A696CB7C}" type="slidenum">
              <a:rPr lang="en-US"/>
              <a:pPr/>
              <a:t>45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90317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317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04800" y="76200"/>
            <a:ext cx="8458200" cy="762000"/>
          </a:xfrm>
        </p:spPr>
        <p:txBody>
          <a:bodyPr/>
          <a:lstStyle/>
          <a:p>
            <a:r>
              <a:rPr lang="en-US"/>
              <a:t>Testbench with Testvectors</a:t>
            </a:r>
          </a:p>
        </p:txBody>
      </p:sp>
      <p:sp>
        <p:nvSpPr>
          <p:cNvPr id="903172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81000" y="990600"/>
            <a:ext cx="8458200" cy="5181600"/>
          </a:xfrm>
        </p:spPr>
        <p:txBody>
          <a:bodyPr/>
          <a:lstStyle/>
          <a:p>
            <a:pPr marL="533400" indent="-533400"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 marL="533400" indent="-533400"/>
            <a:r>
              <a:rPr lang="en-US"/>
              <a:t>Write testvector file: inputs and expected outputs</a:t>
            </a:r>
          </a:p>
          <a:p>
            <a:pPr marL="533400" indent="-533400"/>
            <a:r>
              <a:rPr lang="en-US"/>
              <a:t>Testbench: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Generate clock for assigning inputs, reading outputs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Read testvectors file into array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Assign inputs, expected outputs</a:t>
            </a:r>
          </a:p>
          <a:p>
            <a:pPr marL="914400" lvl="1" indent="-457200">
              <a:buFontTx/>
              <a:buAutoNum type="arabicPeriod"/>
            </a:pPr>
            <a:r>
              <a:rPr lang="en-US"/>
              <a:t>Compare outputs to expected outputs and report errors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4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A0157648-5738-4B49-B514-5C8F589BF8EF}" type="slidenum">
              <a:rPr lang="en-US"/>
              <a:pPr/>
              <a:t>46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914434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4435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Testbench with Testvectors</a:t>
            </a:r>
          </a:p>
        </p:txBody>
      </p:sp>
      <p:sp>
        <p:nvSpPr>
          <p:cNvPr id="914436" name="Rectangle 4"/>
          <p:cNvSpPr>
            <a:spLocks noGrp="1" noChangeArrowheads="1"/>
          </p:cNvSpPr>
          <p:nvPr>
            <p:ph sz="half" idx="1"/>
            <p:custDataLst>
              <p:tags r:id="rId4"/>
            </p:custDataLst>
          </p:nvPr>
        </p:nvSpPr>
        <p:spPr>
          <a:xfrm>
            <a:off x="685800" y="1219200"/>
            <a:ext cx="7543800" cy="4953000"/>
          </a:xfrm>
        </p:spPr>
        <p:txBody>
          <a:bodyPr/>
          <a:lstStyle/>
          <a:p>
            <a:pPr marL="533400" indent="-533400"/>
            <a:r>
              <a:rPr lang="en-US" sz="2400"/>
              <a:t>Testbench clock is used to assign inputs (on the rising edge) and compare outputs with expected outputs (on the falling edge).</a:t>
            </a:r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endParaRPr lang="en-US" sz="2400"/>
          </a:p>
          <a:p>
            <a:pPr marL="533400" indent="-533400"/>
            <a:r>
              <a:rPr lang="en-US" sz="2400"/>
              <a:t>The testbench clock may also be used as the clock source for synchronous sequential circuits.</a:t>
            </a:r>
          </a:p>
        </p:txBody>
      </p:sp>
      <p:graphicFrame>
        <p:nvGraphicFramePr>
          <p:cNvPr id="914437" name="Object 5"/>
          <p:cNvGraphicFramePr>
            <a:graphicFrameLocks noGrp="1" noChangeAspect="1"/>
          </p:cNvGraphicFramePr>
          <p:nvPr>
            <p:ph sz="half" idx="2"/>
            <p:custDataLst>
              <p:tags r:id="rId5"/>
            </p:custDataLst>
          </p:nvPr>
        </p:nvGraphicFramePr>
        <p:xfrm>
          <a:off x="1828800" y="2533650"/>
          <a:ext cx="48768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4438" name="VISIO" r:id="rId8" imgW="2437920" imgH="905040" progId="Visio.Drawing.6">
                  <p:embed/>
                </p:oleObj>
              </mc:Choice>
              <mc:Fallback>
                <p:oleObj name="VISIO" r:id="rId8" imgW="2437920" imgH="905040" progId="Visio.Drawing.6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33650"/>
                        <a:ext cx="48768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11B2593F-5AF1-4A91-9490-48D98082B7EC}" type="slidenum">
              <a:rPr lang="en-US"/>
              <a:pPr/>
              <a:t>47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9041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04800" y="76200"/>
            <a:ext cx="8458200" cy="762000"/>
          </a:xfrm>
        </p:spPr>
        <p:txBody>
          <a:bodyPr/>
          <a:lstStyle/>
          <a:p>
            <a:r>
              <a:rPr lang="en-US"/>
              <a:t>Testvectors File</a:t>
            </a:r>
          </a:p>
        </p:txBody>
      </p:sp>
      <p:sp>
        <p:nvSpPr>
          <p:cNvPr id="904196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9906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/>
              <a:t>File:</a:t>
            </a:r>
            <a:r>
              <a:rPr lang="en-US" sz="1800">
                <a:latin typeface="Courier New" pitchFamily="49" charset="0"/>
              </a:rPr>
              <a:t> example.tv – contains vectors of abc_yexpected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000_1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001_0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010_0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011_0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100_1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101_1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110_0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111_0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F9DFA820-E368-4DA6-897F-9D515B8B439E}" type="slidenum">
              <a:rPr lang="en-US"/>
              <a:pPr/>
              <a:t>48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90521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04800" y="76200"/>
            <a:ext cx="8458200" cy="762000"/>
          </a:xfrm>
        </p:spPr>
        <p:txBody>
          <a:bodyPr/>
          <a:lstStyle/>
          <a:p>
            <a:r>
              <a:rPr lang="en-US"/>
              <a:t>Testbench: 1. Generate Clock</a:t>
            </a:r>
          </a:p>
        </p:txBody>
      </p:sp>
      <p:sp>
        <p:nvSpPr>
          <p:cNvPr id="905220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381000" y="990600"/>
            <a:ext cx="8534400" cy="5181600"/>
          </a:xfrm>
        </p:spPr>
        <p:txBody>
          <a:bodyPr/>
          <a:lstStyle/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module testbench3();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reg         clk, reset;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reg         a, b, c, yexpected;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wire        y;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reg  [31:0] vectornum, errors;    // bookkeeping variables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reg  [3:0]  testvectors[10000:0]; // array of testvectors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 // instantiate device under test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sillyfunction dut(a, b, c, y);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// generate clock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always     // no sensitivity list, so it always executes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clk = 1; #5; clk = 0; #5;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end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F9316AD7-78B4-4BCC-9812-1960D8B696B7}" type="slidenum">
              <a:rPr lang="en-US"/>
              <a:pPr/>
              <a:t>49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90624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/>
              <a:t>2. Read Testvectors into Array</a:t>
            </a:r>
          </a:p>
        </p:txBody>
      </p:sp>
      <p:sp>
        <p:nvSpPr>
          <p:cNvPr id="906244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9906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// at start of test, load vectors</a:t>
            </a:r>
          </a:p>
          <a:p>
            <a:pPr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// and pulse reset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initial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$readmemb("example.tv", testvectors);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vectornum = 0; errors = 0;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reset = 1; #27; reset = 0;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//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Note:</a:t>
            </a:r>
            <a:r>
              <a:rPr lang="en-US" sz="1800">
                <a:latin typeface="Courier New" pitchFamily="49" charset="0"/>
              </a:rPr>
              <a:t> $readmemh reads testvector files written in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// hexadecimal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7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FC65FF85-A320-48DB-965C-88CB362E2788}" type="slidenum">
              <a:rPr lang="en-US"/>
              <a:pPr/>
              <a:t>5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77570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Verilog Modules</a:t>
            </a:r>
          </a:p>
        </p:txBody>
      </p:sp>
      <p:sp>
        <p:nvSpPr>
          <p:cNvPr id="877572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066800" y="3962400"/>
            <a:ext cx="76200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>
                <a:latin typeface="Times New Roman" pitchFamily="18" charset="0"/>
                <a:cs typeface="Arial" charset="0"/>
              </a:rPr>
              <a:t>Two types of Modules: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Times New Roman" pitchFamily="18" charset="0"/>
                <a:cs typeface="Arial" charset="0"/>
              </a:rPr>
              <a:t>Behavioral: describe what a module does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>
                <a:latin typeface="Times New Roman" pitchFamily="18" charset="0"/>
                <a:cs typeface="Arial" charset="0"/>
              </a:rPr>
              <a:t>Structural: describe how a module is built from simpler modules</a:t>
            </a:r>
          </a:p>
        </p:txBody>
      </p:sp>
      <p:graphicFrame>
        <p:nvGraphicFramePr>
          <p:cNvPr id="877573" name="Object 5"/>
          <p:cNvGraphicFramePr>
            <a:graphicFrameLocks noGrp="1" noChangeAspect="1"/>
          </p:cNvGraphicFramePr>
          <p:nvPr>
            <p:ph idx="1"/>
            <p:custDataLst>
              <p:tags r:id="rId5"/>
            </p:custDataLst>
          </p:nvPr>
        </p:nvGraphicFramePr>
        <p:xfrm>
          <a:off x="2438400" y="1428750"/>
          <a:ext cx="4605338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7574" name="VISIO" r:id="rId8" imgW="1285920" imgH="491760" progId="Visio.Drawing.6">
                  <p:embed/>
                </p:oleObj>
              </mc:Choice>
              <mc:Fallback>
                <p:oleObj name="VISIO" r:id="rId8" imgW="1285920" imgH="491760" progId="Visio.Drawing.6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28750"/>
                        <a:ext cx="4605338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0E07E25F-C113-4D22-A3D0-AC22CBE54A8A}" type="slidenum">
              <a:rPr lang="en-US"/>
              <a:pPr/>
              <a:t>50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907266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sz="2400"/>
              <a:t>3. Assign Inputs and Expected Outputs</a:t>
            </a:r>
          </a:p>
        </p:txBody>
      </p:sp>
      <p:sp>
        <p:nvSpPr>
          <p:cNvPr id="907268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19200"/>
            <a:ext cx="8001000" cy="4953000"/>
          </a:xfrm>
        </p:spPr>
        <p:txBody>
          <a:bodyPr/>
          <a:lstStyle/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</a:t>
            </a: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// apply test vectors on rising edge of clk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always @(posedge clk)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#1; {a, b, c, yexpected} = testvectors[vectornum];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</a:t>
            </a:r>
            <a:endParaRPr lang="en-US" sz="18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6DF22948-6C27-4F94-86D9-D71C3F5EB359}" type="slidenum">
              <a:rPr lang="en-US"/>
              <a:pPr/>
              <a:t>51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908290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08291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sz="2400"/>
              <a:t>4. Compare Outputs with Expected Outputs</a:t>
            </a:r>
          </a:p>
        </p:txBody>
      </p:sp>
      <p:sp>
        <p:nvSpPr>
          <p:cNvPr id="908292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219200"/>
            <a:ext cx="8153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>
                <a:solidFill>
                  <a:schemeClr val="accent2"/>
                </a:solidFill>
                <a:latin typeface="Courier New" pitchFamily="49" charset="0"/>
              </a:rPr>
              <a:t>// check results on falling edge of clk</a:t>
            </a: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   always @(negedge clk)</a:t>
            </a: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    if (~reset) begin // skip during reset</a:t>
            </a: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      if (y !== yexpected) begin  </a:t>
            </a: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        $display("Error: inputs = %b", {a, b, c});</a:t>
            </a: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        $display("  outputs = %b (%b expected)",y,yexpected);</a:t>
            </a: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        errors = errors + 1;</a:t>
            </a: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endParaRPr lang="en-US" sz="17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// </a:t>
            </a:r>
            <a:r>
              <a:rPr lang="en-US" sz="1700">
                <a:solidFill>
                  <a:schemeClr val="accent2"/>
                </a:solidFill>
                <a:latin typeface="Courier New" pitchFamily="49" charset="0"/>
              </a:rPr>
              <a:t>Note:</a:t>
            </a:r>
            <a:r>
              <a:rPr lang="en-US" sz="1700">
                <a:latin typeface="Courier New" pitchFamily="49" charset="0"/>
              </a:rPr>
              <a:t> to print in hexadecimal, use %h. For example,</a:t>
            </a: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//       $display(“Error: inputs = %h”, {a, b, c});</a:t>
            </a:r>
          </a:p>
          <a:p>
            <a:pPr>
              <a:buFontTx/>
              <a:buNone/>
            </a:pPr>
            <a:r>
              <a:rPr lang="en-US" sz="1700"/>
              <a:t>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6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3689D7F7-2FAA-449C-960E-9D7A0A20E345}" type="slidenum">
              <a:rPr lang="en-US"/>
              <a:pPr/>
              <a:t>52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91648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sz="2400"/>
              <a:t>4. Compare Outputs with Expected Outputs</a:t>
            </a:r>
          </a:p>
        </p:txBody>
      </p:sp>
      <p:sp>
        <p:nvSpPr>
          <p:cNvPr id="916484" name="Rectangle 4"/>
          <p:cNvSpPr>
            <a:spLocks noGrp="1" noChangeArrowheads="1"/>
          </p:cNvSpPr>
          <p:nvPr>
            <p:ph idx="1"/>
            <p:custDataLst>
              <p:tags r:id="rId3"/>
            </p:custDataLst>
          </p:nvPr>
        </p:nvSpPr>
        <p:spPr>
          <a:xfrm>
            <a:off x="685800" y="1143000"/>
            <a:ext cx="7772400" cy="5181600"/>
          </a:xfrm>
        </p:spPr>
        <p:txBody>
          <a:bodyPr/>
          <a:lstStyle/>
          <a:p>
            <a:pPr>
              <a:buFontTx/>
              <a:buNone/>
            </a:pPr>
            <a:r>
              <a:rPr lang="en-US" sz="1700">
                <a:solidFill>
                  <a:schemeClr val="accent2"/>
                </a:solidFill>
                <a:latin typeface="Courier New" pitchFamily="49" charset="0"/>
              </a:rPr>
              <a:t>// increment array index and read next testvector</a:t>
            </a:r>
            <a:endParaRPr lang="en-US" sz="17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      vectornum = vectornum + 1;</a:t>
            </a: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      if (testvectors[vectornum] </a:t>
            </a:r>
            <a:r>
              <a:rPr lang="en-US" sz="1700">
                <a:solidFill>
                  <a:srgbClr val="FF3300"/>
                </a:solidFill>
                <a:latin typeface="Courier New" pitchFamily="49" charset="0"/>
              </a:rPr>
              <a:t>===</a:t>
            </a:r>
            <a:r>
              <a:rPr lang="en-US" sz="1700">
                <a:latin typeface="Courier New" pitchFamily="49" charset="0"/>
              </a:rPr>
              <a:t> 4'bx) begin </a:t>
            </a: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          $display("%d tests completed with %d errors", </a:t>
            </a: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                vectornum, errors);</a:t>
            </a: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        $finish;</a:t>
            </a: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endmodule</a:t>
            </a:r>
          </a:p>
          <a:p>
            <a:pPr>
              <a:buFontTx/>
              <a:buNone/>
            </a:pPr>
            <a:endParaRPr lang="en-US" sz="1700"/>
          </a:p>
          <a:p>
            <a:pPr>
              <a:buFontTx/>
              <a:buNone/>
            </a:pPr>
            <a:endParaRPr lang="en-US" sz="1700"/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// </a:t>
            </a:r>
            <a:r>
              <a:rPr lang="en-US" sz="1700">
                <a:solidFill>
                  <a:schemeClr val="accent2"/>
                </a:solidFill>
                <a:latin typeface="Courier New" pitchFamily="49" charset="0"/>
              </a:rPr>
              <a:t>Note:</a:t>
            </a:r>
            <a:r>
              <a:rPr lang="en-US" sz="1700">
                <a:latin typeface="Courier New" pitchFamily="49" charset="0"/>
              </a:rPr>
              <a:t> </a:t>
            </a:r>
            <a:r>
              <a:rPr lang="en-US" sz="1700">
                <a:solidFill>
                  <a:srgbClr val="FF3300"/>
                </a:solidFill>
                <a:latin typeface="Courier New" pitchFamily="49" charset="0"/>
              </a:rPr>
              <a:t>===</a:t>
            </a:r>
            <a:r>
              <a:rPr lang="en-US" sz="1700">
                <a:latin typeface="Courier New" pitchFamily="49" charset="0"/>
              </a:rPr>
              <a:t> and </a:t>
            </a:r>
            <a:r>
              <a:rPr lang="en-US" sz="1700">
                <a:solidFill>
                  <a:srgbClr val="FF3300"/>
                </a:solidFill>
                <a:latin typeface="Courier New" pitchFamily="49" charset="0"/>
              </a:rPr>
              <a:t>!==</a:t>
            </a:r>
            <a:r>
              <a:rPr lang="en-US" sz="1700">
                <a:latin typeface="Courier New" pitchFamily="49" charset="0"/>
              </a:rPr>
              <a:t> can compare values that are </a:t>
            </a:r>
          </a:p>
          <a:p>
            <a:pPr>
              <a:buFontTx/>
              <a:buNone/>
            </a:pPr>
            <a:r>
              <a:rPr lang="en-US" sz="1700">
                <a:latin typeface="Courier New" pitchFamily="49" charset="0"/>
              </a:rPr>
              <a:t>// x or z.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8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7C85B777-26B0-48A8-9E33-8082415E2423}" type="slidenum">
              <a:rPr lang="en-US"/>
              <a:pPr/>
              <a:t>6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7859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8595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76200"/>
            <a:ext cx="8458200" cy="762000"/>
          </a:xfrm>
        </p:spPr>
        <p:txBody>
          <a:bodyPr/>
          <a:lstStyle/>
          <a:p>
            <a:r>
              <a:rPr lang="en-US"/>
              <a:t>Behavioral Verilog Example</a:t>
            </a:r>
          </a:p>
        </p:txBody>
      </p:sp>
      <p:sp>
        <p:nvSpPr>
          <p:cNvPr id="878596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module example(input 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         output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endmodule</a:t>
            </a:r>
          </a:p>
        </p:txBody>
      </p:sp>
      <p:sp>
        <p:nvSpPr>
          <p:cNvPr id="878597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87859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1000" y="1066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Verilog: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9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A699613D-7B84-4133-B606-B00CC113C553}" type="slidenum">
              <a:rPr lang="en-US"/>
              <a:pPr/>
              <a:t>7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949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381000" y="76200"/>
            <a:ext cx="8458200" cy="762000"/>
          </a:xfrm>
        </p:spPr>
        <p:txBody>
          <a:bodyPr/>
          <a:lstStyle/>
          <a:p>
            <a:r>
              <a:rPr lang="en-US" dirty="0"/>
              <a:t>Behavioral </a:t>
            </a:r>
            <a:r>
              <a:rPr lang="en-US" dirty="0" err="1"/>
              <a:t>Verilog</a:t>
            </a:r>
            <a:r>
              <a:rPr lang="en-US" dirty="0"/>
              <a:t> Simulation</a:t>
            </a:r>
          </a:p>
        </p:txBody>
      </p:sp>
      <p:sp>
        <p:nvSpPr>
          <p:cNvPr id="894980" name="Rectangle 4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894981" name="Rectangle 5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sp>
        <p:nvSpPr>
          <p:cNvPr id="894982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381000" y="1066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solidFill>
                  <a:schemeClr val="accent2"/>
                </a:solidFill>
              </a:rPr>
              <a:t>Verilog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</p:txBody>
      </p:sp>
      <p:pic>
        <p:nvPicPr>
          <p:cNvPr id="894983" name="Picture 7"/>
          <p:cNvPicPr>
            <a:picLocks noChangeAspect="1" noChangeArrowheads="1"/>
          </p:cNvPicPr>
          <p:nvPr>
            <p:custDataLst>
              <p:tags r:id="rId6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914400" y="3505200"/>
            <a:ext cx="655320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10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C959F46A-A5EE-436B-A5F0-29A9FE164871}" type="slidenum">
              <a:rPr lang="en-US"/>
              <a:pPr/>
              <a:t>8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879618" name="Rectangle 2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3200">
              <a:latin typeface="Times New Roman" pitchFamily="18" charset="0"/>
              <a:cs typeface="Arial" charset="0"/>
            </a:endParaRP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>
          <a:xfrm>
            <a:off x="381000" y="76200"/>
            <a:ext cx="8458200" cy="762000"/>
          </a:xfrm>
        </p:spPr>
        <p:txBody>
          <a:bodyPr/>
          <a:lstStyle/>
          <a:p>
            <a:r>
              <a:rPr lang="en-US"/>
              <a:t>Behavioral Verilog Synthesis</a:t>
            </a:r>
          </a:p>
        </p:txBody>
      </p:sp>
      <p:sp>
        <p:nvSpPr>
          <p:cNvPr id="879620" name="Rectangle 4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3400" y="1600200"/>
            <a:ext cx="8305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module example(input 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             output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>
                <a:latin typeface="Courier New" pitchFamily="49" charset="0"/>
                <a:cs typeface="Arial" charset="0"/>
              </a:rPr>
              <a:t>endmodule</a:t>
            </a:r>
          </a:p>
        </p:txBody>
      </p:sp>
      <p:sp>
        <p:nvSpPr>
          <p:cNvPr id="879621" name="Rectangle 5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0" y="2466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AR"/>
          </a:p>
        </p:txBody>
      </p:sp>
      <p:graphicFrame>
        <p:nvGraphicFramePr>
          <p:cNvPr id="879622" name="Object 6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685800" y="3886200"/>
          <a:ext cx="4724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9623" name="VISIO" r:id="rId11" imgW="2545385" imgH="1374038" progId="Visio.Drawing.6">
                  <p:embed/>
                </p:oleObj>
              </mc:Choice>
              <mc:Fallback>
                <p:oleObj name="VISIO" r:id="rId11" imgW="2545385" imgH="1374038" progId="Visio.Drawing.6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886200"/>
                        <a:ext cx="47244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9623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57200" y="32004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Synthesis:</a:t>
            </a:r>
          </a:p>
        </p:txBody>
      </p:sp>
      <p:sp>
        <p:nvSpPr>
          <p:cNvPr id="879624" name="Text Box 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381000" y="1066800"/>
            <a:ext cx="42672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</a:rPr>
              <a:t>Verilog: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pie de página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Copyright © 2007 Elsevier</a:t>
            </a:r>
            <a:endParaRPr lang="en-GB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4-&lt;</a:t>
            </a:r>
            <a:fld id="{F42754BC-0932-46BD-9267-E622AFDDA5CA}" type="slidenum">
              <a:rPr lang="en-US"/>
              <a:pPr/>
              <a:t>9</a:t>
            </a:fld>
            <a:r>
              <a:rPr lang="en-US"/>
              <a:t>&gt;</a:t>
            </a:r>
          </a:p>
          <a:p>
            <a:endParaRPr lang="en-GB"/>
          </a:p>
        </p:txBody>
      </p:sp>
      <p:sp>
        <p:nvSpPr>
          <p:cNvPr id="913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Verilog Syntax</a:t>
            </a:r>
            <a:endParaRPr lang="en-GB"/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219200"/>
            <a:ext cx="7772400" cy="4953000"/>
          </a:xfrm>
        </p:spPr>
        <p:txBody>
          <a:bodyPr/>
          <a:lstStyle/>
          <a:p>
            <a:r>
              <a:rPr lang="en-US" sz="2400"/>
              <a:t>C</a:t>
            </a:r>
            <a:r>
              <a:rPr lang="en-US" sz="2400">
                <a:solidFill>
                  <a:schemeClr val="tx2"/>
                </a:solidFill>
              </a:rPr>
              <a:t>ase sensitive</a:t>
            </a:r>
          </a:p>
          <a:p>
            <a:pPr lvl="1"/>
            <a:r>
              <a:rPr lang="en-US" sz="2000">
                <a:latin typeface="Courier New" pitchFamily="49" charset="0"/>
              </a:rPr>
              <a:t>Example: reset</a:t>
            </a:r>
            <a:r>
              <a:rPr lang="en-US" sz="2000"/>
              <a:t> and </a:t>
            </a:r>
            <a:r>
              <a:rPr lang="en-US" sz="2000">
                <a:latin typeface="Courier New" pitchFamily="49" charset="0"/>
              </a:rPr>
              <a:t>Reset</a:t>
            </a:r>
            <a:r>
              <a:rPr lang="en-US" sz="2000"/>
              <a:t> are not the same signal.</a:t>
            </a:r>
          </a:p>
          <a:p>
            <a:r>
              <a:rPr lang="en-US" sz="2400"/>
              <a:t>No names that </a:t>
            </a:r>
            <a:r>
              <a:rPr lang="en-US" sz="2400">
                <a:solidFill>
                  <a:schemeClr val="tx2"/>
                </a:solidFill>
              </a:rPr>
              <a:t>start with number</a:t>
            </a:r>
            <a:r>
              <a:rPr lang="en-US" sz="2400"/>
              <a:t>s </a:t>
            </a:r>
          </a:p>
          <a:p>
            <a:pPr lvl="1"/>
            <a:r>
              <a:rPr lang="en-US" sz="2000"/>
              <a:t>Example: </a:t>
            </a:r>
            <a:r>
              <a:rPr lang="en-US" sz="2000">
                <a:latin typeface="Courier New" pitchFamily="49" charset="0"/>
              </a:rPr>
              <a:t>2mux</a:t>
            </a:r>
            <a:r>
              <a:rPr lang="en-US" sz="2000"/>
              <a:t> is an invalid name.</a:t>
            </a:r>
          </a:p>
          <a:p>
            <a:r>
              <a:rPr lang="en-US" sz="2400"/>
              <a:t>Whitespace ignored</a:t>
            </a:r>
          </a:p>
          <a:p>
            <a:r>
              <a:rPr lang="en-US" sz="2400"/>
              <a:t>Comments:</a:t>
            </a:r>
          </a:p>
          <a:p>
            <a:pPr lvl="1"/>
            <a:r>
              <a:rPr lang="en-US" sz="2000"/>
              <a:t>// single line comment</a:t>
            </a:r>
          </a:p>
          <a:p>
            <a:pPr lvl="1"/>
            <a:r>
              <a:rPr lang="en-US" sz="2000"/>
              <a:t>/* multiline</a:t>
            </a:r>
          </a:p>
          <a:p>
            <a:pPr lvl="1">
              <a:buFontTx/>
              <a:buNone/>
            </a:pPr>
            <a:r>
              <a:rPr lang="en-US" sz="2000"/>
              <a:t>         comment */</a:t>
            </a:r>
          </a:p>
          <a:p>
            <a:pPr>
              <a:buFontTx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Scott PPT Template">
  <a:themeElements>
    <a:clrScheme name="Scott PPT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cott PPT Template">
      <a:majorFont>
        <a:latin typeface="Arial Black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cott PPT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cott PPT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ott PPT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ott PPT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ott PPT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ott PPT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cott PPT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Scott PPT Template">
  <a:themeElements>
    <a:clrScheme name="1_Scott PPT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cott PPT Template">
      <a:majorFont>
        <a:latin typeface="Arial Black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Scott PPT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cott PPT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ott PPT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ott PPT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ott PPT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ott PPT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cott PPT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Scott PPT Template">
  <a:themeElements>
    <a:clrScheme name="2_Scott PPT Templat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Scott PPT Template">
      <a:majorFont>
        <a:latin typeface="Arial Black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Scott PPT 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Scott PPT 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cott PPT 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cott PPT 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cott PPT 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cott PPT 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Scott PPT 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29800</TotalTime>
  <Words>3742</Words>
  <Application>Microsoft Office PowerPoint</Application>
  <PresentationFormat>Presentación en pantalla (4:3)</PresentationFormat>
  <Paragraphs>850</Paragraphs>
  <Slides>52</Slides>
  <Notes>52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52</vt:i4>
      </vt:variant>
    </vt:vector>
  </HeadingPairs>
  <TitlesOfParts>
    <vt:vector size="62" baseType="lpstr">
      <vt:lpstr>Arial</vt:lpstr>
      <vt:lpstr>Arial Black</vt:lpstr>
      <vt:lpstr>Courier New</vt:lpstr>
      <vt:lpstr>Courier10 BT</vt:lpstr>
      <vt:lpstr>Times New Roman</vt:lpstr>
      <vt:lpstr>Scott PPT Template</vt:lpstr>
      <vt:lpstr>1_Scott PPT Template</vt:lpstr>
      <vt:lpstr>2_Scott PPT Template</vt:lpstr>
      <vt:lpstr>VISIO</vt:lpstr>
      <vt:lpstr>Visio</vt:lpstr>
      <vt:lpstr>Chapter 4 :: Hardware Description Languages</vt:lpstr>
      <vt:lpstr>Chapter 4 :: Topics</vt:lpstr>
      <vt:lpstr>Introduction</vt:lpstr>
      <vt:lpstr>HDL to Gates</vt:lpstr>
      <vt:lpstr>Verilog Modules</vt:lpstr>
      <vt:lpstr>Behavioral Verilog Example</vt:lpstr>
      <vt:lpstr>Behavioral Verilog Simulation</vt:lpstr>
      <vt:lpstr>Behavioral Verilog Synthesis</vt:lpstr>
      <vt:lpstr>Verilog Syntax</vt:lpstr>
      <vt:lpstr>Structural Modeling - Hierarchy</vt:lpstr>
      <vt:lpstr>Bitwise Operators</vt:lpstr>
      <vt:lpstr>Reduction Operators</vt:lpstr>
      <vt:lpstr>Conditional Assignment</vt:lpstr>
      <vt:lpstr>Internal Variables</vt:lpstr>
      <vt:lpstr>Precedence</vt:lpstr>
      <vt:lpstr>Numbers</vt:lpstr>
      <vt:lpstr>Bit Manipulations: Example 1</vt:lpstr>
      <vt:lpstr>Bit Manipulations: Example 2</vt:lpstr>
      <vt:lpstr>Z: Floating Output</vt:lpstr>
      <vt:lpstr>Delays</vt:lpstr>
      <vt:lpstr>Delays</vt:lpstr>
      <vt:lpstr>Sequential Logic</vt:lpstr>
      <vt:lpstr>Always Statement</vt:lpstr>
      <vt:lpstr>D Flip-Flop</vt:lpstr>
      <vt:lpstr>Resettable D Flip-Flop</vt:lpstr>
      <vt:lpstr>Resettable D Flip-Flop</vt:lpstr>
      <vt:lpstr>D Flip-Flop with Enable</vt:lpstr>
      <vt:lpstr>Latch</vt:lpstr>
      <vt:lpstr>Other Behavioral Statements</vt:lpstr>
      <vt:lpstr>Combinational Logic using always</vt:lpstr>
      <vt:lpstr>Combinational Logic using case</vt:lpstr>
      <vt:lpstr>Combinational Logic using case</vt:lpstr>
      <vt:lpstr>Combinational Logic using casez</vt:lpstr>
      <vt:lpstr>Blocking vs. Nonblocking Assignments</vt:lpstr>
      <vt:lpstr>Rules for Signal Assignment</vt:lpstr>
      <vt:lpstr>Finite State Machines (FSMs)</vt:lpstr>
      <vt:lpstr>FSM Example: Divide by 3</vt:lpstr>
      <vt:lpstr>FSM in Verilog</vt:lpstr>
      <vt:lpstr>Parameterized Modules</vt:lpstr>
      <vt:lpstr>Testbenches</vt:lpstr>
      <vt:lpstr>Example</vt:lpstr>
      <vt:lpstr>Example</vt:lpstr>
      <vt:lpstr>Simple Testbench</vt:lpstr>
      <vt:lpstr>Self-checking Testbench</vt:lpstr>
      <vt:lpstr>Testbench with Testvectors</vt:lpstr>
      <vt:lpstr>Testbench with Testvectors</vt:lpstr>
      <vt:lpstr>Testvectors File</vt:lpstr>
      <vt:lpstr>Testbench: 1. Generate Clock</vt:lpstr>
      <vt:lpstr>2. Read Testvectors into Array</vt:lpstr>
      <vt:lpstr>3. Assign Inputs and Expected Outputs</vt:lpstr>
      <vt:lpstr>4. Compare Outputs with Expected Outputs</vt:lpstr>
      <vt:lpstr>4. Compare Outputs with Expected Outputs</vt:lpstr>
    </vt:vector>
  </TitlesOfParts>
  <Company>Donated by Intel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Brian Towles</dc:creator>
  <cp:lastModifiedBy>Luis</cp:lastModifiedBy>
  <cp:revision>444</cp:revision>
  <dcterms:created xsi:type="dcterms:W3CDTF">2004-02-06T21:04:21Z</dcterms:created>
  <dcterms:modified xsi:type="dcterms:W3CDTF">2020-07-28T23:20:37Z</dcterms:modified>
</cp:coreProperties>
</file>