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F05FF6-A7BA-354F-9FEF-8576FC0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41400"/>
            <a:ext cx="8791575" cy="2387600"/>
          </a:xfrm>
        </p:spPr>
        <p:txBody>
          <a:bodyPr/>
          <a:lstStyle/>
          <a:p>
            <a:r>
              <a:rPr lang="es-ES"/>
              <a:t>Tecnicas Digitales i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BC8D0DA-F97A-BE43-9B9E-F29554E55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Introduccion a verilog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146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Comentarios en </a:t>
            </a:r>
            <a:r>
              <a:rPr lang="es-AR" dirty="0" err="1" smtClean="0"/>
              <a:t>verilog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comentarios son iguales a los utilizados por C/C++</a:t>
            </a:r>
          </a:p>
          <a:p>
            <a:pPr lvl="1"/>
            <a:r>
              <a:rPr lang="es-AR" dirty="0" smtClean="0"/>
              <a:t>//Comentario de línea</a:t>
            </a:r>
          </a:p>
          <a:p>
            <a:pPr lvl="1"/>
            <a:r>
              <a:rPr lang="es-AR" dirty="0" smtClean="0"/>
              <a:t>/*Comentario de </a:t>
            </a:r>
          </a:p>
          <a:p>
            <a:pPr lvl="1">
              <a:buNone/>
            </a:pPr>
            <a:r>
              <a:rPr lang="es-AR" dirty="0" smtClean="0"/>
              <a:t> </a:t>
            </a:r>
            <a:r>
              <a:rPr lang="es-AR" dirty="0" smtClean="0"/>
              <a:t>         párrafo*/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333" y="2209800"/>
            <a:ext cx="990861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Sentencia case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3" y="2249487"/>
            <a:ext cx="5564188" cy="3541714"/>
          </a:xfrm>
        </p:spPr>
        <p:txBody>
          <a:bodyPr/>
          <a:lstStyle/>
          <a:p>
            <a:r>
              <a:rPr lang="es-AR" dirty="0" smtClean="0"/>
              <a:t>Se utiliza dentro de una proceso </a:t>
            </a:r>
            <a:r>
              <a:rPr lang="es-AR" dirty="0" err="1" smtClean="0">
                <a:solidFill>
                  <a:srgbClr val="FF0000"/>
                </a:solidFill>
              </a:rPr>
              <a:t>always</a:t>
            </a:r>
            <a:endParaRPr lang="es-AR" dirty="0" smtClean="0">
              <a:solidFill>
                <a:srgbClr val="FF0000"/>
              </a:solidFill>
            </a:endParaRPr>
          </a:p>
          <a:p>
            <a:r>
              <a:rPr lang="es-AR" dirty="0" smtClean="0"/>
              <a:t>Si alguno de los casos tiene más de una sentencia hay que utilizar un bloque “</a:t>
            </a:r>
            <a:r>
              <a:rPr lang="es-AR" dirty="0" err="1" smtClean="0"/>
              <a:t>begin</a:t>
            </a:r>
            <a:r>
              <a:rPr lang="es-AR" dirty="0" smtClean="0"/>
              <a:t>” … “</a:t>
            </a:r>
            <a:r>
              <a:rPr lang="es-AR" dirty="0" err="1" smtClean="0"/>
              <a:t>end</a:t>
            </a:r>
            <a:r>
              <a:rPr lang="es-AR" dirty="0" smtClean="0"/>
              <a:t>”</a:t>
            </a:r>
          </a:p>
          <a:p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981199"/>
            <a:ext cx="2438400" cy="441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3" y="2249487"/>
            <a:ext cx="5868988" cy="798513"/>
          </a:xfrm>
        </p:spPr>
        <p:txBody>
          <a:bodyPr/>
          <a:lstStyle/>
          <a:p>
            <a:r>
              <a:rPr lang="es-AR" dirty="0" smtClean="0"/>
              <a:t>Describir un multiplexor 8 a 1 con </a:t>
            </a:r>
            <a:r>
              <a:rPr lang="es-AR" dirty="0" err="1" smtClean="0"/>
              <a:t>verilog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8015288" cy="320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2D77F2-50AE-CF4F-8769-0CD3AF4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Introduccion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55E30E-421A-494B-9584-BE7E9991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49988" cy="2170113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Verilog</a:t>
            </a:r>
            <a:r>
              <a:rPr lang="es-ES" dirty="0"/>
              <a:t> es un lenguaje formal utilizado para de </a:t>
            </a:r>
            <a:r>
              <a:rPr lang="es-ES" dirty="0" smtClean="0"/>
              <a:t>descripción </a:t>
            </a:r>
            <a:r>
              <a:rPr lang="es-ES" dirty="0"/>
              <a:t>de hardware.</a:t>
            </a:r>
          </a:p>
          <a:p>
            <a:r>
              <a:rPr lang="es-ES" dirty="0"/>
              <a:t>Las sentencias se ejecutan en forma concurrente.</a:t>
            </a:r>
          </a:p>
          <a:p>
            <a:r>
              <a:rPr lang="es-ES" dirty="0"/>
              <a:t>Cada sentencia corresponde a un bloque de circuito.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3052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22BE22-111D-4342-91C1-354340E4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</a:t>
            </a:r>
            <a:r>
              <a:rPr lang="es-ES" dirty="0" smtClean="0"/>
              <a:t>descripción </a:t>
            </a:r>
            <a:r>
              <a:rPr lang="es-ES" dirty="0"/>
              <a:t>en </a:t>
            </a:r>
            <a:r>
              <a:rPr lang="es-ES" dirty="0" err="1"/>
              <a:t>verilog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53052C1-77EC-6043-944D-B61350A0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419600"/>
            <a:ext cx="609600" cy="91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AR" sz="6600" dirty="0" smtClean="0">
                <a:solidFill>
                  <a:srgbClr val="FF0000"/>
                </a:solidFill>
              </a:rPr>
              <a:t>}</a:t>
            </a:r>
            <a:endParaRPr lang="es-AR" sz="66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2590800" cy="32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F53052C1-77EC-6043-944D-B61350A0A753}"/>
              </a:ext>
            </a:extLst>
          </p:cNvPr>
          <p:cNvSpPr txBox="1">
            <a:spLocks/>
          </p:cNvSpPr>
          <p:nvPr/>
        </p:nvSpPr>
        <p:spPr>
          <a:xfrm>
            <a:off x="4038600" y="3429000"/>
            <a:ext cx="60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s-AR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s-AR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xmlns="" id="{F53052C1-77EC-6043-944D-B61350A0A753}"/>
              </a:ext>
            </a:extLst>
          </p:cNvPr>
          <p:cNvSpPr txBox="1">
            <a:spLocks/>
          </p:cNvSpPr>
          <p:nvPr/>
        </p:nvSpPr>
        <p:spPr>
          <a:xfrm>
            <a:off x="4038600" y="2438400"/>
            <a:ext cx="60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s-AR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s-AR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F53052C1-77EC-6043-944D-B61350A0A753}"/>
              </a:ext>
            </a:extLst>
          </p:cNvPr>
          <p:cNvSpPr txBox="1">
            <a:spLocks/>
          </p:cNvSpPr>
          <p:nvPr/>
        </p:nvSpPr>
        <p:spPr>
          <a:xfrm>
            <a:off x="4495800" y="2667000"/>
            <a:ext cx="38862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48200" y="2971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Declaración de puertos de entrada y salida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648200" y="396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Declaración de señales y variables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648200" y="4953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Descripción del modulo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6332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A50157-9CA4-1A44-AE77-2DC8BE33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circuito combinacional</a:t>
            </a:r>
            <a:endParaRPr lang="es-A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49488"/>
            <a:ext cx="6371234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3912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55B240-954C-AE43-9990-5491D533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Tipos de descripciones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A207690-DC39-5149-9C57-FC8526F1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s-ES"/>
              <a:t>Descripcion funcional</a:t>
            </a:r>
          </a:p>
          <a:p>
            <a:r>
              <a:rPr lang="es-ES"/>
              <a:t>Descripcion procidemental</a:t>
            </a:r>
          </a:p>
          <a:p>
            <a:r>
              <a:rPr lang="es-ES"/>
              <a:t>Descripcion estructural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629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828FCA-2515-B74B-BD16-AC736CF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Descripcion Funcional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96A7CFB-FD4F-D14A-8A4A-E90A5758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164388" cy="3541714"/>
          </a:xfrm>
        </p:spPr>
        <p:txBody>
          <a:bodyPr/>
          <a:lstStyle/>
          <a:p>
            <a:r>
              <a:rPr lang="es-ES" dirty="0"/>
              <a:t>Modela circuitos </a:t>
            </a:r>
            <a:r>
              <a:rPr lang="es-ES" dirty="0" err="1"/>
              <a:t>combinacionales</a:t>
            </a:r>
            <a:endParaRPr lang="es-ES" dirty="0"/>
          </a:p>
          <a:p>
            <a:r>
              <a:rPr lang="es-ES" dirty="0"/>
              <a:t>Se utiliza la sentencia </a:t>
            </a:r>
            <a:r>
              <a:rPr lang="es-ES" dirty="0" err="1">
                <a:solidFill>
                  <a:schemeClr val="accent3"/>
                </a:solidFill>
              </a:rPr>
              <a:t>assign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/>
              <a:t>para asignar una </a:t>
            </a:r>
            <a:r>
              <a:rPr lang="es-ES" dirty="0" smtClean="0"/>
              <a:t>función </a:t>
            </a:r>
            <a:r>
              <a:rPr lang="es-ES" dirty="0" err="1"/>
              <a:t>combinacional</a:t>
            </a:r>
            <a:r>
              <a:rPr lang="es-ES" dirty="0"/>
              <a:t> a la salida</a:t>
            </a:r>
          </a:p>
          <a:p>
            <a:r>
              <a:rPr lang="es-ES" dirty="0"/>
              <a:t>Las sentencias </a:t>
            </a:r>
            <a:r>
              <a:rPr lang="es-ES" dirty="0" err="1">
                <a:solidFill>
                  <a:schemeClr val="accent3"/>
                </a:solidFill>
              </a:rPr>
              <a:t>assingn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/>
              <a:t>se ejecutan en forma concurrente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2590800"/>
            <a:ext cx="2946576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0352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40C082-6326-C847-BE80-A656226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Descripcion procedimental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7D3B392-589C-1249-A8E9-A69F968C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92788" cy="3541714"/>
          </a:xfrm>
        </p:spPr>
        <p:txBody>
          <a:bodyPr/>
          <a:lstStyle/>
          <a:p>
            <a:r>
              <a:rPr lang="es-ES" dirty="0"/>
              <a:t>Permite el uso de </a:t>
            </a:r>
            <a:r>
              <a:rPr lang="es-ES" dirty="0" smtClean="0"/>
              <a:t>estructuras </a:t>
            </a:r>
            <a:r>
              <a:rPr lang="es-ES" dirty="0"/>
              <a:t>de control</a:t>
            </a:r>
          </a:p>
          <a:p>
            <a:r>
              <a:rPr lang="es-ES" dirty="0"/>
              <a:t>Se utiliza la sentencia </a:t>
            </a:r>
            <a:r>
              <a:rPr lang="es-ES" dirty="0" err="1">
                <a:solidFill>
                  <a:schemeClr val="accent3"/>
                </a:solidFill>
              </a:rPr>
              <a:t>always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/>
              <a:t>para la </a:t>
            </a:r>
            <a:r>
              <a:rPr lang="es-ES" dirty="0" smtClean="0"/>
              <a:t>descripción </a:t>
            </a:r>
            <a:r>
              <a:rPr lang="es-ES" dirty="0"/>
              <a:t>en forma </a:t>
            </a:r>
            <a:r>
              <a:rPr lang="es-ES" dirty="0" smtClean="0"/>
              <a:t>algorítmica</a:t>
            </a:r>
            <a:endParaRPr lang="es-ES" dirty="0"/>
          </a:p>
          <a:p>
            <a:r>
              <a:rPr lang="es-ES" dirty="0"/>
              <a:t>La sentencia </a:t>
            </a:r>
            <a:r>
              <a:rPr lang="es-ES" dirty="0" err="1">
                <a:solidFill>
                  <a:schemeClr val="accent3"/>
                </a:solidFill>
              </a:rPr>
              <a:t>always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/>
              <a:t>se ejecuta en forma concurrente</a:t>
            </a:r>
          </a:p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09800"/>
            <a:ext cx="2514600" cy="364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73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695A55-EACF-3B4B-B08E-9213651A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Descripcion estructural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D149D7-FB7F-514A-9B31-2AF0083D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Se conectan modulos que ya estan definidos previamente</a:t>
            </a:r>
          </a:p>
          <a:p>
            <a:r>
              <a:rPr lang="es-ES"/>
              <a:t>Las puertas logicas basicas ya estan predefinidas en verilog</a:t>
            </a:r>
          </a:p>
          <a:p>
            <a:pPr marL="0" indent="0">
              <a:buNone/>
            </a:pPr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29000"/>
            <a:ext cx="2429411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834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señales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Existen dos tipos básicos de señales</a:t>
            </a:r>
          </a:p>
          <a:p>
            <a:pPr lvl="1"/>
            <a:r>
              <a:rPr lang="es-AR" dirty="0" err="1" smtClean="0"/>
              <a:t>w</a:t>
            </a:r>
            <a:r>
              <a:rPr lang="es-AR" dirty="0" err="1" smtClean="0"/>
              <a:t>ire</a:t>
            </a:r>
            <a:r>
              <a:rPr lang="es-AR" dirty="0" smtClean="0"/>
              <a:t>: Esta señal seria como un cable que interconecta distintos módulos por lo tanto no contiene memoria.</a:t>
            </a:r>
          </a:p>
          <a:p>
            <a:pPr lvl="1"/>
            <a:r>
              <a:rPr lang="es-AR" dirty="0" err="1" smtClean="0"/>
              <a:t>r</a:t>
            </a:r>
            <a:r>
              <a:rPr lang="es-AR" dirty="0" err="1" smtClean="0"/>
              <a:t>eg</a:t>
            </a:r>
            <a:r>
              <a:rPr lang="es-AR" dirty="0" smtClean="0"/>
              <a:t>: Se utiliza para guardar valores, tienen memoria. ES utilizada en la sentencia </a:t>
            </a:r>
            <a:r>
              <a:rPr lang="es-AR" dirty="0" err="1" smtClean="0"/>
              <a:t>always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257</Words>
  <Application>Microsoft Office PowerPoint</Application>
  <PresentationFormat>Personalizado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Circuito</vt:lpstr>
      <vt:lpstr>Tecnicas Digitales i</vt:lpstr>
      <vt:lpstr>Introduccion</vt:lpstr>
      <vt:lpstr>Estructura de una descripción en verilog</vt:lpstr>
      <vt:lpstr>Ejemplo: circuito combinacional</vt:lpstr>
      <vt:lpstr>Tipos de descripciones</vt:lpstr>
      <vt:lpstr>Descripcion Funcional</vt:lpstr>
      <vt:lpstr>Descripcion procedimental</vt:lpstr>
      <vt:lpstr>Descripcion estructural</vt:lpstr>
      <vt:lpstr>Tipos de señales</vt:lpstr>
      <vt:lpstr>Comentarios en verilog</vt:lpstr>
      <vt:lpstr>Literales</vt:lpstr>
      <vt:lpstr>Sentencia case</vt:lpstr>
      <vt:lpstr>Ejercicio: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Digitales i</dc:title>
  <cp:lastModifiedBy>SCHRODINGER</cp:lastModifiedBy>
  <cp:revision>15</cp:revision>
  <dcterms:modified xsi:type="dcterms:W3CDTF">2018-08-15T20:01:25Z</dcterms:modified>
</cp:coreProperties>
</file>