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Default Extension="png" ContentType="image/png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81" r:id="rId5"/>
    <p:sldId id="284" r:id="rId6"/>
    <p:sldId id="282" r:id="rId7"/>
    <p:sldId id="283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744924"/>
            <a:ext cx="69998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AR" sz="2400" i="1" dirty="0" smtClean="0">
                <a:latin typeface="Times New Roman" pitchFamily="18" charset="0"/>
              </a:rPr>
              <a:t>DISEÑO DE UN CONVERSOR A/D PIPELINE CMOS</a:t>
            </a:r>
            <a:br>
              <a:rPr lang="es-AR" sz="2400" i="1" dirty="0" smtClean="0">
                <a:latin typeface="Times New Roman" pitchFamily="18" charset="0"/>
              </a:rPr>
            </a:br>
            <a:r>
              <a:rPr lang="es-AR" sz="2400" i="1" dirty="0" smtClean="0">
                <a:latin typeface="Times New Roman" pitchFamily="18" charset="0"/>
              </a:rPr>
              <a:t>EN MODO CORRIENTE</a:t>
            </a:r>
            <a:endParaRPr lang="es-AR" sz="2400" i="1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936" y="3595688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Luis Eduardo Toledo</a:t>
            </a:r>
            <a:endParaRPr lang="en-GB" sz="1800" dirty="0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CONVERSORES A/D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8195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FF9900"/>
                </a:solidFill>
                <a:latin typeface="Arial Black"/>
                <a:cs typeface="Arial"/>
              </a:rPr>
              <a:t>ESQUEMA DE LA CELDA DE 1 BIT</a:t>
            </a:r>
            <a:endParaRPr lang="en-GB" sz="2400" kern="0" dirty="0">
              <a:solidFill>
                <a:srgbClr val="FF9900"/>
              </a:solidFill>
              <a:latin typeface="Arial Black"/>
              <a:cs typeface="Arial"/>
            </a:endParaRPr>
          </a:p>
        </p:txBody>
      </p:sp>
      <p:pic>
        <p:nvPicPr>
          <p:cNvPr id="4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1547813" y="1412875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Señal Analógica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3924300" y="1773238"/>
            <a:ext cx="0" cy="143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3924300" y="1773238"/>
            <a:ext cx="1150938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>
            <a:off x="3924300" y="2565400"/>
            <a:ext cx="1150938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924300" y="1989138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+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995738" y="2630488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-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2700338" y="2492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Iref/2</a:t>
            </a:r>
          </a:p>
        </p:txBody>
      </p:sp>
      <p:sp>
        <p:nvSpPr>
          <p:cNvPr id="17" name="Oval 35"/>
          <p:cNvSpPr>
            <a:spLocks noChangeArrowheads="1"/>
          </p:cNvSpPr>
          <p:nvPr/>
        </p:nvSpPr>
        <p:spPr bwMode="auto">
          <a:xfrm>
            <a:off x="1908175" y="5084763"/>
            <a:ext cx="719138" cy="649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1979613" y="5229225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 flipV="1">
            <a:off x="1979613" y="5229225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2122488" y="5078413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+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06588" y="5229225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-</a:t>
            </a: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900113" y="501332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Iref/2</a:t>
            </a: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3563938" y="4005263"/>
            <a:ext cx="863600" cy="1871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3635375" y="471805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MUX</a:t>
            </a:r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>
            <a:off x="2627313" y="537368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3132138" y="2852738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>
            <a:off x="1116013" y="5445125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>
            <a:off x="2266950" y="2133600"/>
            <a:ext cx="0" cy="2951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1619250" y="2133600"/>
            <a:ext cx="230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1" name="Line 53"/>
          <p:cNvSpPr>
            <a:spLocks noChangeShapeType="1"/>
          </p:cNvSpPr>
          <p:nvPr/>
        </p:nvSpPr>
        <p:spPr bwMode="auto">
          <a:xfrm>
            <a:off x="2266950" y="4365625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>
            <a:off x="5219700" y="4581525"/>
            <a:ext cx="0" cy="86360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3" name="Line 55"/>
          <p:cNvSpPr>
            <a:spLocks noChangeShapeType="1"/>
          </p:cNvSpPr>
          <p:nvPr/>
        </p:nvSpPr>
        <p:spPr bwMode="auto">
          <a:xfrm>
            <a:off x="5219700" y="4581525"/>
            <a:ext cx="647700" cy="43180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5219700" y="479742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 dirty="0"/>
              <a:t>X2</a:t>
            </a:r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auto">
          <a:xfrm flipH="1">
            <a:off x="5219700" y="5013325"/>
            <a:ext cx="647700" cy="43180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6" name="Line 58"/>
          <p:cNvSpPr>
            <a:spLocks noChangeShapeType="1"/>
          </p:cNvSpPr>
          <p:nvPr/>
        </p:nvSpPr>
        <p:spPr bwMode="auto">
          <a:xfrm>
            <a:off x="4427538" y="5013325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7" name="Line 59"/>
          <p:cNvSpPr>
            <a:spLocks noChangeShapeType="1"/>
          </p:cNvSpPr>
          <p:nvPr/>
        </p:nvSpPr>
        <p:spPr bwMode="auto">
          <a:xfrm>
            <a:off x="5867400" y="5013325"/>
            <a:ext cx="649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8" name="Line 61"/>
          <p:cNvSpPr>
            <a:spLocks noChangeShapeType="1"/>
          </p:cNvSpPr>
          <p:nvPr/>
        </p:nvSpPr>
        <p:spPr bwMode="auto">
          <a:xfrm>
            <a:off x="5075238" y="2565400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>
            <a:off x="5651500" y="2565400"/>
            <a:ext cx="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 flipH="1">
            <a:off x="3995738" y="3573463"/>
            <a:ext cx="1655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3995738" y="35734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6588125" y="4652963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Señal Residual</a:t>
            </a: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6372225" y="2276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Bit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FF9900"/>
                </a:solidFill>
                <a:latin typeface="Arial Black"/>
                <a:cs typeface="Arial"/>
              </a:rPr>
              <a:t>ESQUEMA DEL CONVERSOR TOTAL USANDO LA CELDA DE 1 BIT EN PIPELINE</a:t>
            </a:r>
            <a:endParaRPr lang="en-GB" sz="2400" kern="0" dirty="0">
              <a:solidFill>
                <a:srgbClr val="FF9900"/>
              </a:solidFill>
              <a:latin typeface="Arial Black"/>
              <a:cs typeface="Arial"/>
            </a:endParaRPr>
          </a:p>
        </p:txBody>
      </p:sp>
      <p:pic>
        <p:nvPicPr>
          <p:cNvPr id="4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95288" y="1851025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Señal Analógica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828675" y="5438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Iref/2</a:t>
            </a: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611188" y="2925763"/>
            <a:ext cx="647700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1692275" y="2781300"/>
            <a:ext cx="1008063" cy="2376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3419475" y="2781300"/>
            <a:ext cx="1008063" cy="2376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5580063" y="2781300"/>
            <a:ext cx="1008062" cy="2376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7308850" y="2781300"/>
            <a:ext cx="1008063" cy="2376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" name="Text Box 65"/>
          <p:cNvSpPr txBox="1">
            <a:spLocks noChangeArrowheads="1"/>
          </p:cNvSpPr>
          <p:nvPr/>
        </p:nvSpPr>
        <p:spPr bwMode="auto">
          <a:xfrm>
            <a:off x="2628900" y="5438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Iref/2</a:t>
            </a:r>
          </a:p>
        </p:txBody>
      </p:sp>
      <p:sp>
        <p:nvSpPr>
          <p:cNvPr id="17" name="Text Box 66"/>
          <p:cNvSpPr txBox="1">
            <a:spLocks noChangeArrowheads="1"/>
          </p:cNvSpPr>
          <p:nvPr/>
        </p:nvSpPr>
        <p:spPr bwMode="auto">
          <a:xfrm>
            <a:off x="4860925" y="53736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Iref/2</a:t>
            </a:r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6588125" y="53673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Iref/2</a:t>
            </a:r>
          </a:p>
        </p:txBody>
      </p:sp>
      <p:sp>
        <p:nvSpPr>
          <p:cNvPr id="19" name="Oval 68"/>
          <p:cNvSpPr>
            <a:spLocks noChangeArrowheads="1"/>
          </p:cNvSpPr>
          <p:nvPr/>
        </p:nvSpPr>
        <p:spPr bwMode="auto">
          <a:xfrm>
            <a:off x="1260475" y="5229225"/>
            <a:ext cx="144463" cy="1444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" name="Line 69"/>
          <p:cNvSpPr>
            <a:spLocks noChangeShapeType="1"/>
          </p:cNvSpPr>
          <p:nvPr/>
        </p:nvSpPr>
        <p:spPr bwMode="auto">
          <a:xfrm flipV="1">
            <a:off x="1333500" y="47244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2" name="Line 70"/>
          <p:cNvSpPr>
            <a:spLocks noChangeShapeType="1"/>
          </p:cNvSpPr>
          <p:nvPr/>
        </p:nvSpPr>
        <p:spPr bwMode="auto">
          <a:xfrm>
            <a:off x="1333500" y="47244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3" name="Oval 71"/>
          <p:cNvSpPr>
            <a:spLocks noChangeArrowheads="1"/>
          </p:cNvSpPr>
          <p:nvPr/>
        </p:nvSpPr>
        <p:spPr bwMode="auto">
          <a:xfrm>
            <a:off x="2986088" y="5229225"/>
            <a:ext cx="144462" cy="1444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" name="Line 72"/>
          <p:cNvSpPr>
            <a:spLocks noChangeShapeType="1"/>
          </p:cNvSpPr>
          <p:nvPr/>
        </p:nvSpPr>
        <p:spPr bwMode="auto">
          <a:xfrm flipV="1">
            <a:off x="3059113" y="47244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5" name="Line 73"/>
          <p:cNvSpPr>
            <a:spLocks noChangeShapeType="1"/>
          </p:cNvSpPr>
          <p:nvPr/>
        </p:nvSpPr>
        <p:spPr bwMode="auto">
          <a:xfrm>
            <a:off x="3059113" y="47244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6" name="Oval 77"/>
          <p:cNvSpPr>
            <a:spLocks noChangeArrowheads="1"/>
          </p:cNvSpPr>
          <p:nvPr/>
        </p:nvSpPr>
        <p:spPr bwMode="auto">
          <a:xfrm>
            <a:off x="5146675" y="5229225"/>
            <a:ext cx="144463" cy="1444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 flipV="1">
            <a:off x="5219700" y="47244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8" name="Line 79"/>
          <p:cNvSpPr>
            <a:spLocks noChangeShapeType="1"/>
          </p:cNvSpPr>
          <p:nvPr/>
        </p:nvSpPr>
        <p:spPr bwMode="auto">
          <a:xfrm>
            <a:off x="5219700" y="47244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9" name="Oval 80"/>
          <p:cNvSpPr>
            <a:spLocks noChangeArrowheads="1"/>
          </p:cNvSpPr>
          <p:nvPr/>
        </p:nvSpPr>
        <p:spPr bwMode="auto">
          <a:xfrm>
            <a:off x="6875463" y="5229225"/>
            <a:ext cx="144462" cy="1444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V="1">
            <a:off x="6948488" y="47244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>
            <a:off x="6948488" y="47244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2" name="Text Box 83"/>
          <p:cNvSpPr txBox="1">
            <a:spLocks noChangeArrowheads="1"/>
          </p:cNvSpPr>
          <p:nvPr/>
        </p:nvSpPr>
        <p:spPr bwMode="auto">
          <a:xfrm>
            <a:off x="682625" y="2998788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 dirty="0"/>
              <a:t>S/H</a:t>
            </a:r>
          </a:p>
        </p:txBody>
      </p:sp>
      <p:sp>
        <p:nvSpPr>
          <p:cNvPr id="33" name="Line 84"/>
          <p:cNvSpPr>
            <a:spLocks noChangeShapeType="1"/>
          </p:cNvSpPr>
          <p:nvPr/>
        </p:nvSpPr>
        <p:spPr bwMode="auto">
          <a:xfrm>
            <a:off x="1258888" y="3141663"/>
            <a:ext cx="43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>
            <a:off x="971550" y="256540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5" name="Line 86"/>
          <p:cNvSpPr>
            <a:spLocks noChangeShapeType="1"/>
          </p:cNvSpPr>
          <p:nvPr/>
        </p:nvSpPr>
        <p:spPr bwMode="auto">
          <a:xfrm>
            <a:off x="2700338" y="335756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6" name="Line 87"/>
          <p:cNvSpPr>
            <a:spLocks noChangeShapeType="1"/>
          </p:cNvSpPr>
          <p:nvPr/>
        </p:nvSpPr>
        <p:spPr bwMode="auto">
          <a:xfrm>
            <a:off x="4427538" y="3357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7" name="Oval 88"/>
          <p:cNvSpPr>
            <a:spLocks noChangeArrowheads="1"/>
          </p:cNvSpPr>
          <p:nvPr/>
        </p:nvSpPr>
        <p:spPr bwMode="auto">
          <a:xfrm>
            <a:off x="4787900" y="32845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" name="Oval 89"/>
          <p:cNvSpPr>
            <a:spLocks noChangeArrowheads="1"/>
          </p:cNvSpPr>
          <p:nvPr/>
        </p:nvSpPr>
        <p:spPr bwMode="auto">
          <a:xfrm>
            <a:off x="5003800" y="32845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" name="Oval 90"/>
          <p:cNvSpPr>
            <a:spLocks noChangeArrowheads="1"/>
          </p:cNvSpPr>
          <p:nvPr/>
        </p:nvSpPr>
        <p:spPr bwMode="auto">
          <a:xfrm>
            <a:off x="5219700" y="32845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Line 91"/>
          <p:cNvSpPr>
            <a:spLocks noChangeShapeType="1"/>
          </p:cNvSpPr>
          <p:nvPr/>
        </p:nvSpPr>
        <p:spPr bwMode="auto">
          <a:xfrm>
            <a:off x="6589713" y="335756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1" name="Line 92"/>
          <p:cNvSpPr>
            <a:spLocks noChangeShapeType="1"/>
          </p:cNvSpPr>
          <p:nvPr/>
        </p:nvSpPr>
        <p:spPr bwMode="auto">
          <a:xfrm flipV="1">
            <a:off x="2195513" y="22050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2" name="Line 93"/>
          <p:cNvSpPr>
            <a:spLocks noChangeShapeType="1"/>
          </p:cNvSpPr>
          <p:nvPr/>
        </p:nvSpPr>
        <p:spPr bwMode="auto">
          <a:xfrm flipV="1">
            <a:off x="3924300" y="22050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V="1">
            <a:off x="6084888" y="22050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4" name="Line 95"/>
          <p:cNvSpPr>
            <a:spLocks noChangeShapeType="1"/>
          </p:cNvSpPr>
          <p:nvPr/>
        </p:nvSpPr>
        <p:spPr bwMode="auto">
          <a:xfrm flipV="1">
            <a:off x="7812088" y="22050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46" name="Text Box 96"/>
          <p:cNvSpPr txBox="1">
            <a:spLocks noChangeArrowheads="1"/>
          </p:cNvSpPr>
          <p:nvPr/>
        </p:nvSpPr>
        <p:spPr bwMode="auto">
          <a:xfrm>
            <a:off x="2051050" y="1844675"/>
            <a:ext cx="865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/>
              <a:t>d</a:t>
            </a:r>
            <a:r>
              <a:rPr lang="es-ES_tradnl" sz="2000" b="1" baseline="-25000"/>
              <a:t>n-1</a:t>
            </a:r>
          </a:p>
        </p:txBody>
      </p:sp>
      <p:sp>
        <p:nvSpPr>
          <p:cNvPr id="47" name="Text Box 97"/>
          <p:cNvSpPr txBox="1">
            <a:spLocks noChangeArrowheads="1"/>
          </p:cNvSpPr>
          <p:nvPr/>
        </p:nvSpPr>
        <p:spPr bwMode="auto">
          <a:xfrm>
            <a:off x="3778250" y="1844675"/>
            <a:ext cx="865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/>
              <a:t>d</a:t>
            </a:r>
            <a:r>
              <a:rPr lang="es-ES_tradnl" sz="2000" b="1" baseline="-25000"/>
              <a:t>n-2</a:t>
            </a:r>
          </a:p>
        </p:txBody>
      </p:sp>
      <p:sp>
        <p:nvSpPr>
          <p:cNvPr id="48" name="Text Box 98"/>
          <p:cNvSpPr txBox="1">
            <a:spLocks noChangeArrowheads="1"/>
          </p:cNvSpPr>
          <p:nvPr/>
        </p:nvSpPr>
        <p:spPr bwMode="auto">
          <a:xfrm>
            <a:off x="5938838" y="1844675"/>
            <a:ext cx="865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/>
              <a:t>d</a:t>
            </a:r>
            <a:r>
              <a:rPr lang="es-ES_tradnl" sz="2000" b="1" baseline="-25000"/>
              <a:t>1</a:t>
            </a:r>
          </a:p>
        </p:txBody>
      </p:sp>
      <p:sp>
        <p:nvSpPr>
          <p:cNvPr id="49" name="Text Box 99"/>
          <p:cNvSpPr txBox="1">
            <a:spLocks noChangeArrowheads="1"/>
          </p:cNvSpPr>
          <p:nvPr/>
        </p:nvSpPr>
        <p:spPr bwMode="auto">
          <a:xfrm>
            <a:off x="7667625" y="1844675"/>
            <a:ext cx="865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/>
              <a:t>d</a:t>
            </a:r>
            <a:r>
              <a:rPr lang="es-ES_tradnl" sz="2000" b="1" baseline="-25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FF9900"/>
                </a:solidFill>
                <a:latin typeface="Arial Black"/>
                <a:cs typeface="Arial"/>
              </a:rPr>
              <a:t>IMPLEMENTACIÓN CIRCUITAL</a:t>
            </a:r>
            <a:endParaRPr lang="en-GB" sz="2400" kern="0" dirty="0">
              <a:solidFill>
                <a:srgbClr val="FF9900"/>
              </a:solidFill>
              <a:latin typeface="Arial Black"/>
              <a:cs typeface="Arial"/>
            </a:endParaRPr>
          </a:p>
        </p:txBody>
      </p:sp>
      <p:pic>
        <p:nvPicPr>
          <p:cNvPr id="4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  <p:pic>
        <p:nvPicPr>
          <p:cNvPr id="9" name="Picture 1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076659"/>
            <a:ext cx="5827712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FF9900"/>
                </a:solidFill>
                <a:latin typeface="Arial Black"/>
                <a:cs typeface="Arial"/>
              </a:rPr>
              <a:t>CIRCUITO SAMPLE &amp; HOLD</a:t>
            </a:r>
            <a:endParaRPr lang="en-GB" sz="2400" kern="0" dirty="0">
              <a:solidFill>
                <a:srgbClr val="FF9900"/>
              </a:solidFill>
              <a:latin typeface="Arial Black"/>
              <a:cs typeface="Arial"/>
            </a:endParaRPr>
          </a:p>
        </p:txBody>
      </p:sp>
      <p:pic>
        <p:nvPicPr>
          <p:cNvPr id="4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283927"/>
            <a:ext cx="7046913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"/>
          <p:cNvCxnSpPr/>
          <p:nvPr/>
        </p:nvCxnSpPr>
        <p:spPr>
          <a:xfrm>
            <a:off x="1835696" y="3465004"/>
            <a:ext cx="7905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626271" y="3465004"/>
            <a:ext cx="0" cy="5762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FF9900"/>
                </a:solidFill>
                <a:latin typeface="Arial Black"/>
                <a:cs typeface="Arial"/>
              </a:rPr>
              <a:t>CONVERSOR PIPELINE</a:t>
            </a:r>
            <a:endParaRPr lang="en-GB" sz="2400" kern="0" dirty="0">
              <a:solidFill>
                <a:srgbClr val="FF9900"/>
              </a:solidFill>
              <a:latin typeface="Arial Black"/>
              <a:cs typeface="Arial"/>
            </a:endParaRPr>
          </a:p>
        </p:txBody>
      </p:sp>
      <p:pic>
        <p:nvPicPr>
          <p:cNvPr id="4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  <p:pic>
        <p:nvPicPr>
          <p:cNvPr id="9" name="Picture 1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75891"/>
            <a:ext cx="35258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7789" y="1174452"/>
            <a:ext cx="393858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FF9900"/>
                </a:solidFill>
                <a:latin typeface="Arial Black"/>
                <a:cs typeface="Arial"/>
              </a:rPr>
              <a:t>FIN</a:t>
            </a:r>
            <a:endParaRPr lang="en-GB" sz="2400" kern="0" dirty="0">
              <a:solidFill>
                <a:srgbClr val="FF9900"/>
              </a:solidFill>
              <a:latin typeface="Arial Black"/>
              <a:cs typeface="Arial"/>
            </a:endParaRPr>
          </a:p>
        </p:txBody>
      </p:sp>
      <p:pic>
        <p:nvPicPr>
          <p:cNvPr id="4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5733256"/>
            <a:ext cx="1115616" cy="1013132"/>
          </a:xfrm>
          <a:prstGeom prst="rect">
            <a:avLst/>
          </a:prstGeom>
          <a:noFill/>
        </p:spPr>
      </p:pic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2268538" y="1916113"/>
            <a:ext cx="4079875" cy="1435100"/>
            <a:chOff x="2970" y="447"/>
            <a:chExt cx="2570" cy="904"/>
          </a:xfrm>
        </p:grpSpPr>
        <p:sp>
          <p:nvSpPr>
            <p:cNvPr id="10" name="Text Box 113"/>
            <p:cNvSpPr txBox="1">
              <a:spLocks noChangeArrowheads="1"/>
            </p:cNvSpPr>
            <p:nvPr/>
          </p:nvSpPr>
          <p:spPr bwMode="auto">
            <a:xfrm>
              <a:off x="2970" y="458"/>
              <a:ext cx="1302" cy="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400">
                  <a:latin typeface="Verdana" pitchFamily="34" charset="0"/>
                </a:rPr>
                <a:t>5-minute break to stretch your legs</a:t>
              </a:r>
            </a:p>
          </p:txBody>
        </p:sp>
        <p:pic>
          <p:nvPicPr>
            <p:cNvPr id="11" name="Picture 114" descr="MCj0397474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89" y="447"/>
              <a:ext cx="1151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1859</TotalTime>
  <Words>71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UCC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245</cp:revision>
  <dcterms:created xsi:type="dcterms:W3CDTF">2015-08-11T02:22:31Z</dcterms:created>
  <dcterms:modified xsi:type="dcterms:W3CDTF">2017-10-26T13:19:59Z</dcterms:modified>
</cp:coreProperties>
</file>