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d9fe3a0c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ed9fe3a0c_2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ed9fe3f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ed9fe3fe5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ed9fe3f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ed9fe3fe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ed9fe3f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ed9fe3fe5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d9fe3f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ed9fe3fe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ed9fe3f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2ed9fe3fe5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ed9fe3f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ed9fe3fe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ed9fe3f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ed9fe3fe5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f0705a70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f0705a703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0ea7d9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30ea7d911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0ea7d91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30ea7d9113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d9fe3a0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ed9fe3a0c_2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0ea7d911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0ea7d9113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0ea7d91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30ea7d9113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0ea7d911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30ea7d9113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0ea7d9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30ea7d9113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0ea7d911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30ea7d9113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0ea7d911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30ea7d911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f0705a7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f0705a703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b8700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fb8700c2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ed9fe3a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ed9fe3a0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ed9fe3a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ed9fe3a0c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9fe3a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ed9fe3a0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d9fe3a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ed9fe3a0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d9fe3a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ed9fe3a0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d9fe3f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ed9fe3fe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s://github.com/marcosgilmario/PAA-sort-algoritms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0875" y="1514750"/>
            <a:ext cx="883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e Análise de </a:t>
            </a:r>
            <a:r>
              <a:rPr b="1" lang="pt-B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2390437" y="3482883"/>
            <a:ext cx="43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20222.1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26/05/2022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5325" y="4312704"/>
            <a:ext cx="1825013" cy="396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035740" y="2646418"/>
            <a:ext cx="5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Quick sort, Bubble sort, Merge sort e Selection sort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356727" y="2293802"/>
            <a:ext cx="8265300" cy="40800"/>
          </a:xfrm>
          <a:prstGeom prst="rect">
            <a:avLst/>
          </a:prstGeom>
          <a:solidFill>
            <a:srgbClr val="0085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Bubble 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268950" y="755450"/>
            <a:ext cx="8606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Bubble sort é um algoritmo de bolha mais simples e relativamente mais lento do que os outros algoritmos. Uma iteração é 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limitada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em percorrer a tabela do início ao fim, sem interrupção, trocando de posição dois elementos consecutivos sempre que estes se apresentem fora de ordem. Devido conter 2 loops, o primeiro será de i=0 a i=n-1 e o segundo de j=0 a j=n-i-2. Sua complexidade no pior caso é igual ao melhor caso.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Resumidamente as interações totais seriam: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= (n-2) + (n-3) + ... + 1 + 0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= (n² -5n + 6)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= n²/2 - 2,5n + 3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Analisando a complexidade aplicando teorema de Big-O será: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n²/2 - 2,5n + 3  &lt;= c * n²    para n&gt;=1 e c=1 é válido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Portanto a complexidade do bubble sort é de O(n²).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268950" y="755450"/>
            <a:ext cx="8606100" cy="5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Selection Sort é um algoritmo de baixa estabilidade devido não manter a ordem relativa caso tenha valores iguais, ela é in-place pois organiza os valores no próprio array em vez utilizar outros arrays ou outras estruturas auxiliares.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As interações serão realizadas em n-1, n-2, n - 3 e assim por diante, como resultado: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T(n) = T(n - 1) + n – 1  com T(1) =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Aplicando no método da derivação de recorrência: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T(n) = T(n - 1) + n –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T(n-1) = T(n - 2) + n – 1		=  T(n - 2) + n - 1 + n - 1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T(n-2) = T(n - 3) + n – 2	  	=  T(n - 3) + n - 2 + n - 1 + n - 1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					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					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					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					= T(n − k) +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68950" y="755450"/>
            <a:ext cx="86061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Prova-base para chegar no caso de recursão será então: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n-k =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ou seja, k= n - 1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Aplicando na equação ficará: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= T(1) +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= 1 +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Analisando a complexidade aplicando teorema de Big-O será: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1 +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 </a:t>
            </a: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&lt;= c  * n² já que o tempo de n² é maior do que 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para n&gt;=1 e c=1 será válido.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Assim, A complexidade do Selection Sorts será de T(n) = O(n²)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/>
        </p:nvSpPr>
        <p:spPr>
          <a:xfrm>
            <a:off x="1709399" y="138025"/>
            <a:ext cx="641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com n = 1.000.000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268950" y="755450"/>
            <a:ext cx="86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75" y="1422400"/>
            <a:ext cx="755225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12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1709405" y="138036"/>
            <a:ext cx="572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Complexidade dos algoritmos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268950" y="755450"/>
            <a:ext cx="86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25" y="1881950"/>
            <a:ext cx="7852550" cy="1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42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2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2"/>
          <p:cNvCxnSpPr/>
          <p:nvPr/>
        </p:nvCxnSpPr>
        <p:spPr>
          <a:xfrm flipH="1" rot="10800000">
            <a:off x="528125" y="178105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2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2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42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926050" y="11146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8,947ms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2723225" y="1727175"/>
            <a:ext cx="1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8,477ms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4889175" y="22704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7,960ms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7055125" y="1514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8,764m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1143400" y="1425525"/>
            <a:ext cx="640500" cy="2901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100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42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2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2921775" y="2048600"/>
            <a:ext cx="640500" cy="22785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5097125" y="2571750"/>
            <a:ext cx="640500" cy="1755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/>
          <p:nvPr/>
        </p:nvSpPr>
        <p:spPr>
          <a:xfrm>
            <a:off x="7272475" y="1834050"/>
            <a:ext cx="640500" cy="24933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3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3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43"/>
          <p:cNvCxnSpPr/>
          <p:nvPr/>
        </p:nvCxnSpPr>
        <p:spPr>
          <a:xfrm flipH="1" rot="10800000">
            <a:off x="528125" y="178105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3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3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3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926050" y="21052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12,181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2723225" y="1955775"/>
            <a:ext cx="1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12,710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4889175" y="10512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18,104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7055125" y="2276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11,677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/>
          <p:nvPr/>
        </p:nvSpPr>
        <p:spPr>
          <a:xfrm>
            <a:off x="1143400" y="2452325"/>
            <a:ext cx="640500" cy="18747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1.000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43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43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3"/>
          <p:cNvSpPr/>
          <p:nvPr/>
        </p:nvSpPr>
        <p:spPr>
          <a:xfrm>
            <a:off x="2921775" y="2342775"/>
            <a:ext cx="640500" cy="19842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5097125" y="1388800"/>
            <a:ext cx="640500" cy="29385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7272475" y="2642425"/>
            <a:ext cx="640500" cy="16848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68950" y="755450"/>
            <a:ext cx="8606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	O Quick Sort é o algoritmo mais eficiente entre os existentes, ele consiste em ordenar uma tabela com n elementos selecionando um valor para ser o 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pivô e particionando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a tabela em dois conjuntos de elementos disjuntos. A análise s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rá feita escolhendo um pivô aleatoriamente e assumindo que T(0) = T(1) = 1. A fórmula básica para representar o número de iterações executadas é: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T(n) = T(i) + T(n-i-1) + cn     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44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4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4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4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4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4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926050" y="37054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25,447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2723225" y="1041375"/>
            <a:ext cx="1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163,469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4889175" y="21180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111,251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19,642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4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1143400" y="4080375"/>
            <a:ext cx="640500" cy="246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10.000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44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4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5097125" y="2462225"/>
            <a:ext cx="640500" cy="186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"/>
          <p:cNvSpPr/>
          <p:nvPr/>
        </p:nvSpPr>
        <p:spPr>
          <a:xfrm>
            <a:off x="7272475" y="4200125"/>
            <a:ext cx="640500" cy="1272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45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5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5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5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5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5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926050" y="37054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53,086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2723225" y="1041375"/>
            <a:ext cx="1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681,922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4889175" y="30324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156,842ms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30,203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1143400" y="4080375"/>
            <a:ext cx="640500" cy="246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20.000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45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5097125" y="3391125"/>
            <a:ext cx="640500" cy="9363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7272475" y="4200125"/>
            <a:ext cx="640500" cy="1272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46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6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6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1002250" y="37816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305,599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2667000" y="1041375"/>
            <a:ext cx="11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4.524m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4889175" y="2803850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1.307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6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,001m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1143400" y="4129550"/>
            <a:ext cx="640500" cy="1974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6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50.000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46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6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"/>
          <p:cNvSpPr/>
          <p:nvPr/>
        </p:nvSpPr>
        <p:spPr>
          <a:xfrm>
            <a:off x="5097125" y="3126025"/>
            <a:ext cx="640500" cy="12015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/>
          <p:nvPr/>
        </p:nvSpPr>
        <p:spPr>
          <a:xfrm>
            <a:off x="7272475" y="4311725"/>
            <a:ext cx="640500" cy="15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7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7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7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7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1002250" y="37816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897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,359ms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2667000" y="1041375"/>
            <a:ext cx="11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21.491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4889175" y="2880050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5.442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85,458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7"/>
          <p:cNvSpPr/>
          <p:nvPr/>
        </p:nvSpPr>
        <p:spPr>
          <a:xfrm>
            <a:off x="1143400" y="4129550"/>
            <a:ext cx="640500" cy="1974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100.000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47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7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5097125" y="3256925"/>
            <a:ext cx="640500" cy="10707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7272475" y="4311725"/>
            <a:ext cx="640500" cy="15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48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8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8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8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8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8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1002250" y="37816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41.157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8"/>
          <p:cNvSpPr txBox="1"/>
          <p:nvPr/>
        </p:nvSpPr>
        <p:spPr>
          <a:xfrm>
            <a:off x="2667000" y="1041375"/>
            <a:ext cx="11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488200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4889175" y="2651450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141.304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411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,411m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1143400" y="4129550"/>
            <a:ext cx="640500" cy="1974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500.000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48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8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5097125" y="2998850"/>
            <a:ext cx="640500" cy="13287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7272475" y="4311725"/>
            <a:ext cx="640500" cy="15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49"/>
          <p:cNvCxnSpPr/>
          <p:nvPr/>
        </p:nvCxnSpPr>
        <p:spPr>
          <a:xfrm flipH="1" rot="10800000">
            <a:off x="528125" y="311612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9"/>
          <p:cNvCxnSpPr/>
          <p:nvPr/>
        </p:nvCxnSpPr>
        <p:spPr>
          <a:xfrm flipH="1" rot="10800000">
            <a:off x="528125" y="2452313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9"/>
          <p:cNvCxnSpPr/>
          <p:nvPr/>
        </p:nvCxnSpPr>
        <p:spPr>
          <a:xfrm flipH="1" rot="10800000">
            <a:off x="528125" y="1773388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9"/>
          <p:cNvCxnSpPr/>
          <p:nvPr/>
        </p:nvCxnSpPr>
        <p:spPr>
          <a:xfrm flipH="1" rot="10800000">
            <a:off x="528125" y="1109675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9"/>
          <p:cNvCxnSpPr/>
          <p:nvPr/>
        </p:nvCxnSpPr>
        <p:spPr>
          <a:xfrm flipH="1" rot="10800000">
            <a:off x="528125" y="3776900"/>
            <a:ext cx="82101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9"/>
          <p:cNvSpPr txBox="1"/>
          <p:nvPr/>
        </p:nvSpPr>
        <p:spPr>
          <a:xfrm>
            <a:off x="1709405" y="138036"/>
            <a:ext cx="572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gráfica: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1002250" y="37816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380.710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2667000" y="1041375"/>
            <a:ext cx="11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1.980.000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4889175" y="2727650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617.543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7055125" y="38008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868</a:t>
            </a: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,771m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27232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13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4805688" y="4319375"/>
            <a:ext cx="122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Selection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7036350" y="431172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9"/>
          <p:cNvSpPr/>
          <p:nvPr/>
        </p:nvSpPr>
        <p:spPr>
          <a:xfrm>
            <a:off x="1143400" y="4129550"/>
            <a:ext cx="640500" cy="1974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926050" y="4327125"/>
            <a:ext cx="1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4015925" y="98825"/>
            <a:ext cx="38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1.000.000 entradas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49"/>
          <p:cNvCxnSpPr/>
          <p:nvPr/>
        </p:nvCxnSpPr>
        <p:spPr>
          <a:xfrm>
            <a:off x="520150" y="983025"/>
            <a:ext cx="8330700" cy="334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49"/>
          <p:cNvSpPr txBox="1"/>
          <p:nvPr/>
        </p:nvSpPr>
        <p:spPr>
          <a:xfrm>
            <a:off x="3339550" y="714425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Algoritmo x tempo(ms)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2921775" y="1351925"/>
            <a:ext cx="640500" cy="29751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"/>
          <p:cNvSpPr/>
          <p:nvPr/>
        </p:nvSpPr>
        <p:spPr>
          <a:xfrm>
            <a:off x="5097125" y="3051650"/>
            <a:ext cx="640500" cy="12759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7272475" y="4311725"/>
            <a:ext cx="640500" cy="15600"/>
          </a:xfrm>
          <a:prstGeom prst="rect">
            <a:avLst/>
          </a:prstGeom>
          <a:solidFill>
            <a:srgbClr val="0146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1709405" y="138036"/>
            <a:ext cx="572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Códigos utilizados para testes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268950" y="783825"/>
            <a:ext cx="8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Repositório do github: </a:t>
            </a: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https://github.com/marcosgilmario/PAA-sort-algoritms.git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no Pior caso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68950" y="755450"/>
            <a:ext cx="86061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pior caso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será quando no processo de partição o escolher sempre o menor ou maior elemento como suporte, sendo demonstrado no tempo de execução em: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T(0) + T(n-1) + cn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T(n-1) + cn , n&gt;1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Aplicando o método de recorrência ficará: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T(n-1) + 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T(n-1) = T(n-2) + n-1     			= T(n-2) + n-1 + 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T(n-2) = T(n-3) + n-2  			= T(n-3) + n-2 + n-1 + n 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T(n-k) + k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no Pior caso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268950" y="341100"/>
            <a:ext cx="86061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Prova-base para chegar no caso de recursão será então: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n-k = 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ou seja, k= 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Aplicando na equação ficará: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T(n) = T(0) +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       =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Analisando a complexidade do algoritmo pelo teorema de Big-O será: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*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</a:rPr>
              <a:t>Θ(n) 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&lt;= c  * n² já que o tempo de n² é maior do que 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T(n) será escrito no pior caso como T(n) = O(n²)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Caso médio e melhor caso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268950" y="341100"/>
            <a:ext cx="8606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No caso médio será T(n) = n log n, por exemplo, se considerarmos partições em n/9 a equação ficará como T(n) = T(n/9) + (9n/10) + n 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No melhor caso será quando o algoritmo escolher o valor do meio que será o começo, logo a equação será T(n) = 2T(n/2) + n. Aplicando o método do Teorema mestre ficará: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Temos que:			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 = 2 b =2  e f(n) = n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Logo, n^log b a  = n^log2 2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8950" y="341100"/>
            <a:ext cx="8606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2 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Θ (n^log2 2 )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Θ (n)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* n &lt;= n &lt;= c2 * n para n=1 e c=1 será verdade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 o melhor caso será de: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T(n) =  Θ (n^log2 2 log n)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T(n) = Θ (n log n)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 caso:  O(n log n)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268950" y="755450"/>
            <a:ext cx="860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268950" y="755450"/>
            <a:ext cx="8606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Ao executar o MergeSort  o T(n) será composto por 3 etapas: o tempo na junção da parte esquerda que será uma recursividade de T(n/2); na metade da direita o gasto também será de T(n/2)  e o tempo gasto na fusão dos dois lados em um só que será proporcional a n. Então aplicando o método de derivação de Recorrência ficará: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T(n) = 2T(n/2) + cn           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T(n/2) = 2T(n/4) + cn/2      = 2[2T(n/4) + cn/2] + cn		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T(n/4) = 2T(n/8) + cn/4      =  2[2(2T(n/8) + cn/4) + cn/2] + cn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2^kT(n/2^k) + kcn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1709405" y="138036"/>
            <a:ext cx="57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268950" y="755450"/>
            <a:ext cx="86061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Prova-base para chegar no caso de recursão será então: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2^k = 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ou seja, k = log 2 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Aplicando na equação ficará: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T(n) = 2^log2 nT(1) + (log2 n)n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      = n^ log2 2T(1) + n log2 n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      = nT(1) + cn log2 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Como T(1) e c são constantes, podemos escrever T(n) = Cn + Dnlog2n. Analisando a complexidade aplicando teorema de Big-O será: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Cn + Dnlog2n &lt;= c  * nlog2n já que o tempo de nlog2n é maior do que 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Assim, T(n) pode ser escrito como T(n) = O(nlog2n).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lo de Apresentação Padrão UFT 1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