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Marcador de texto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Marcador de texto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Marcador de posición de imagen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Image Gallery"/>
          <p:cNvGrpSpPr/>
          <p:nvPr/>
        </p:nvGrpSpPr>
        <p:grpSpPr>
          <a:xfrm>
            <a:off x="29633" y="43848"/>
            <a:ext cx="12132734" cy="7144352"/>
            <a:chOff x="0" y="0"/>
            <a:chExt cx="12132733" cy="7144351"/>
          </a:xfrm>
        </p:grpSpPr>
        <p:pic>
          <p:nvPicPr>
            <p:cNvPr id="94" name="celula vegetal.jpeg" descr="celula vegetal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20113" r="0" b="20113"/>
            <a:stretch>
              <a:fillRect/>
            </a:stretch>
          </p:blipFill>
          <p:spPr>
            <a:xfrm>
              <a:off x="0" y="0"/>
              <a:ext cx="12132734" cy="66741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5" name="Caption"/>
            <p:cNvSpPr/>
            <p:nvPr/>
          </p:nvSpPr>
          <p:spPr>
            <a:xfrm>
              <a:off x="0" y="6750304"/>
              <a:ext cx="12132734" cy="394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structura de las celular vegetales:…"/>
          <p:cNvSpPr txBox="1"/>
          <p:nvPr/>
        </p:nvSpPr>
        <p:spPr>
          <a:xfrm>
            <a:off x="73311" y="290656"/>
            <a:ext cx="11702912" cy="559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u="sng"/>
            </a:pPr>
            <a:r>
              <a:t>Estructura de las celular vegetales:</a:t>
            </a:r>
          </a:p>
          <a:p>
            <a:pPr/>
            <a:br/>
            <a:r>
              <a:t>* Membrana plasmática: Separa la célula de su entorno; regula el movimiento de materiales hacia dentro y fuera de la célula.</a:t>
            </a:r>
          </a:p>
          <a:p>
            <a:pPr/>
            <a:r>
              <a:t>* Mitocondria: Oxida combustible para oxidar ATP.</a:t>
            </a:r>
          </a:p>
          <a:p>
            <a:pPr/>
            <a:r>
              <a:t>* Retículo endoplasmático rugoso (RER): Síntesis de proteínas.</a:t>
            </a:r>
          </a:p>
          <a:p>
            <a:pPr/>
            <a:r>
              <a:t>* Retículo endoplasmático liso (REL): Síntesis de lípidos; metabolismo de fármacos.</a:t>
            </a:r>
          </a:p>
          <a:p>
            <a:pPr/>
            <a:r>
              <a:t>* Envoltura nuclear: Segrega la cromatina (ADN + Proteína) del citoplasma.</a:t>
            </a:r>
          </a:p>
          <a:p>
            <a:pPr/>
            <a:r>
              <a:t>* Nucleolo: Síntesis de ARN ribosómico.</a:t>
            </a:r>
          </a:p>
          <a:p>
            <a:pPr/>
            <a:r>
              <a:t>* Núcleo: Contiene los genes (la cromatina).</a:t>
            </a:r>
          </a:p>
          <a:p>
            <a:pPr/>
            <a:r>
              <a:t>* Complejo de Golgi: Procesa, empaqueta y distribuye proteínas a otros orgánulos para su exportación.</a:t>
            </a:r>
          </a:p>
          <a:p>
            <a:pPr/>
            <a:r>
              <a:t>* Pared celular: Confiere forma y rigidez; protege a la célula del hinchamiento osmótico.</a:t>
            </a:r>
          </a:p>
          <a:p>
            <a:pPr/>
            <a:r>
              <a:t>* Citoesqueleto: Soporte estructural de las células; facilita el movimiento de los orgánulos.</a:t>
            </a:r>
          </a:p>
          <a:p>
            <a:pPr/>
            <a:r>
              <a:t>* Glioxisoma: Contiene los enzimas del ciclo del glioxilato.</a:t>
            </a:r>
          </a:p>
          <a:p>
            <a:pPr/>
            <a:r>
              <a:t>* Ribosomas: Síntesis de proteínas.</a:t>
            </a:r>
          </a:p>
          <a:p>
            <a:pPr/>
            <a:r>
              <a:t>* Plasmodesmos: Permiten el paso entre dos células vegetales.</a:t>
            </a:r>
          </a:p>
          <a:p>
            <a:pPr/>
            <a:r>
              <a:t>* Vacuola: Degrada y recicla macromoléculas y almacena metabolitos.</a:t>
            </a:r>
          </a:p>
          <a:p>
            <a:pPr/>
            <a:r>
              <a:t>* Tilacoides: Sintetizan el ATP con aprovechamiento de la energía lumínica.</a:t>
            </a:r>
          </a:p>
          <a:p>
            <a:pPr/>
            <a:r>
              <a:t>* Gránulos de almidón: Almacén temporal de glúcidos, productor de la fotosíntesis.</a:t>
            </a:r>
          </a:p>
          <a:p>
            <a:pPr/>
            <a:r>
              <a:t>* Cloroplasto: Almacena la energía solar, produce ATP y glúcidos.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Image Gallery"/>
          <p:cNvGrpSpPr/>
          <p:nvPr/>
        </p:nvGrpSpPr>
        <p:grpSpPr>
          <a:xfrm>
            <a:off x="-207378" y="62098"/>
            <a:ext cx="12282147" cy="7207665"/>
            <a:chOff x="0" y="0"/>
            <a:chExt cx="12282146" cy="7207663"/>
          </a:xfrm>
        </p:grpSpPr>
        <p:pic>
          <p:nvPicPr>
            <p:cNvPr id="100" name="Screen Shot 2020-08-28 at 2.47.23 PM.png" descr="Screen Shot 2020-08-28 at 2.47.23 P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1966" r="0" b="11966"/>
            <a:stretch>
              <a:fillRect/>
            </a:stretch>
          </p:blipFill>
          <p:spPr>
            <a:xfrm>
              <a:off x="0" y="0"/>
              <a:ext cx="12282147" cy="67374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1" name="Caption"/>
            <p:cNvSpPr/>
            <p:nvPr/>
          </p:nvSpPr>
          <p:spPr>
            <a:xfrm>
              <a:off x="0" y="6813615"/>
              <a:ext cx="12282147" cy="3940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structura de las celular animales:…"/>
          <p:cNvSpPr txBox="1"/>
          <p:nvPr/>
        </p:nvSpPr>
        <p:spPr>
          <a:xfrm>
            <a:off x="132036" y="449406"/>
            <a:ext cx="12058537" cy="5298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u="sng"/>
            </a:pPr>
            <a:r>
              <a:t>Estructura de las celular animales:</a:t>
            </a:r>
          </a:p>
          <a:p>
            <a:pPr/>
          </a:p>
          <a:p>
            <a:pPr/>
            <a:r>
              <a:t>* Núcleo de la célula: estructura esférica donde se encuentra el ADN.</a:t>
            </a:r>
          </a:p>
          <a:p>
            <a:pPr/>
            <a:r>
              <a:t>* Nucleolo: estructura presente en el núcleo de las células. Coordina los procesos de reproducción celular a través de la síntesis de proteínas.</a:t>
            </a:r>
          </a:p>
          <a:p>
            <a:pPr/>
            <a:r>
              <a:t>* Membrana plasmática: estructura celular delgada que delimita a la célula siendo responsable de la salida y entrada de sustancias. Por lo tanto, tiene la función de proteger las estructuras celulares internas.</a:t>
            </a:r>
          </a:p>
          <a:p>
            <a:pPr/>
            <a:r>
              <a:t>* Citoplasma: la región más grande donde se encuentran el núcleo y los orgánulos celulares.</a:t>
            </a:r>
          </a:p>
          <a:p>
            <a:pPr/>
            <a:r>
              <a:t>* Ribosomas: estructura responsable de la producción y síntesis de proteínas.</a:t>
            </a:r>
          </a:p>
          <a:p>
            <a:pPr/>
            <a:r>
              <a:t>* Retículo endoplasmático liso y áspero: responsable del transporte de proteínas y la síntesis de moléculas orgánicas.</a:t>
            </a:r>
          </a:p>
          <a:p>
            <a:pPr/>
            <a:r>
              <a:t>* Complejo de Golgi: almacena, modifica y libera sustancias. Exporta proteínas sintetizadas en el retículo endoplásmico rugoso y, además, da lugar a lisosomas.</a:t>
            </a:r>
          </a:p>
          <a:p>
            <a:pPr/>
            <a:r>
              <a:t>* Lisosomas: estructuras responsables de la digestión celular.</a:t>
            </a:r>
          </a:p>
          <a:p>
            <a:pPr/>
            <a:r>
              <a:t>* Mitocondrias: estructura responsable de la respiración celular y la producción de energía.</a:t>
            </a:r>
          </a:p>
          <a:p>
            <a:pPr/>
            <a:r>
              <a:t>* Centriolos: estructura celular que ayuda en la división celular (mitosis y meiosis).</a:t>
            </a:r>
          </a:p>
          <a:p>
            <a:pPr/>
            <a:r>
              <a:t>* Peroxisomas: estructura redondeada responsable del almacenamiento de enzimas.</a:t>
            </a:r>
          </a:p>
          <a:p>
            <a:pPr/>
            <a:r>
              <a:t>* Vacuolas: responsable de la reserva de energía y el almacenamiento de sustancias.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