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9906000" cy="6858000" type="A4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A7D7A"/>
    <a:srgbClr val="D79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92" autoAdjust="0"/>
  </p:normalViewPr>
  <p:slideViewPr>
    <p:cSldViewPr>
      <p:cViewPr>
        <p:scale>
          <a:sx n="50" d="100"/>
          <a:sy n="50" d="100"/>
        </p:scale>
        <p:origin x="-1536" y="-6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92" y="1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/>
          <a:lstStyle>
            <a:lvl1pPr algn="r">
              <a:defRPr sz="1200"/>
            </a:lvl1pPr>
          </a:lstStyle>
          <a:p>
            <a:fld id="{87C8B5E6-5D71-4CBC-94DD-D7DB5C13E70F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91" tIns="47195" rIns="94391" bIns="47195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585" y="4861441"/>
            <a:ext cx="5678130" cy="4605576"/>
          </a:xfrm>
          <a:prstGeom prst="rect">
            <a:avLst/>
          </a:prstGeom>
        </p:spPr>
        <p:txBody>
          <a:bodyPr vert="horz" lIns="94391" tIns="47195" rIns="94391" bIns="47195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9721244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92" y="9721244"/>
            <a:ext cx="3076473" cy="511731"/>
          </a:xfrm>
          <a:prstGeom prst="rect">
            <a:avLst/>
          </a:prstGeom>
        </p:spPr>
        <p:txBody>
          <a:bodyPr vert="horz" lIns="94391" tIns="47195" rIns="94391" bIns="47195" rtlCol="0" anchor="b"/>
          <a:lstStyle>
            <a:lvl1pPr algn="r">
              <a:defRPr sz="1200"/>
            </a:lvl1pPr>
          </a:lstStyle>
          <a:p>
            <a:fld id="{EE79A697-9893-46D3-8A9D-CC5359C1A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92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A697-9893-46D3-8A9D-CC5359C1A6A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5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90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1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4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2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1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1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1775-79F2-4249-824E-22E558865208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7306-0B6E-4824-ACFC-4CE561A2C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36" y="-387424"/>
            <a:ext cx="7944806" cy="5616624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4953000" y="0"/>
            <a:ext cx="0" cy="702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419254" y="0"/>
            <a:ext cx="1181818" cy="6858000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629" y="1033459"/>
            <a:ext cx="44066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latin typeface="Kristen ITC" pitchFamily="66" charset="0"/>
              </a:rPr>
              <a:t>Wi-Fi: netvirtua122</a:t>
            </a:r>
          </a:p>
          <a:p>
            <a:pPr algn="ctr"/>
            <a:r>
              <a:rPr lang="pt-BR" sz="1200" b="1" dirty="0">
                <a:latin typeface="Kristen ITC" pitchFamily="66" charset="0"/>
              </a:rPr>
              <a:t>Senha: 10259800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r>
              <a:rPr lang="pt-BR" sz="1200" b="1" dirty="0">
                <a:latin typeface="Kristen ITC" pitchFamily="66" charset="0"/>
              </a:rPr>
              <a:t>Delivery: (12) 2102-0470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r>
              <a:rPr lang="pt-BR" sz="1200" b="1" dirty="0">
                <a:latin typeface="Kristen ITC" pitchFamily="66" charset="0"/>
              </a:rPr>
              <a:t>Rua </a:t>
            </a:r>
            <a:r>
              <a:rPr lang="pt-BR" sz="1200" b="1" dirty="0" err="1" smtClean="0">
                <a:latin typeface="Kristen ITC" pitchFamily="66" charset="0"/>
              </a:rPr>
              <a:t>Dr.José</a:t>
            </a:r>
            <a:r>
              <a:rPr lang="pt-BR" sz="1200" b="1" dirty="0" smtClean="0">
                <a:latin typeface="Kristen ITC" pitchFamily="66" charset="0"/>
              </a:rPr>
              <a:t> Inácio</a:t>
            </a:r>
            <a:r>
              <a:rPr lang="pt-BR" sz="1200" b="1" dirty="0">
                <a:latin typeface="Kristen ITC" pitchFamily="66" charset="0"/>
              </a:rPr>
              <a:t>, 122</a:t>
            </a:r>
          </a:p>
          <a:p>
            <a:pPr algn="ctr"/>
            <a:r>
              <a:rPr lang="pt-BR" sz="1200" b="1" dirty="0">
                <a:latin typeface="Kristen ITC" pitchFamily="66" charset="0"/>
              </a:rPr>
              <a:t>Cachoeira Paulista – SP</a:t>
            </a: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r>
              <a:rPr lang="pt-BR" sz="1200" b="1" dirty="0" smtClean="0">
                <a:latin typeface="Kristen ITC" pitchFamily="66" charset="0"/>
              </a:rPr>
              <a:t>schubertshouse.adm@gmail.com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r>
              <a:rPr lang="pt-BR" sz="1200" b="1" dirty="0">
                <a:latin typeface="Kristen ITC" pitchFamily="66" charset="0"/>
              </a:rPr>
              <a:t>https://</a:t>
            </a:r>
            <a:r>
              <a:rPr lang="pt-BR" sz="1200" b="1" dirty="0" smtClean="0">
                <a:latin typeface="Kristen ITC" pitchFamily="66" charset="0"/>
              </a:rPr>
              <a:t>pt-br.facebook.com/pubschubertshouse</a:t>
            </a: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 smtClean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  <a:p>
            <a:pPr algn="ctr"/>
            <a:endParaRPr lang="pt-BR" sz="1200" b="1" dirty="0">
              <a:latin typeface="Kristen ITC" pitchFamily="66" charset="0"/>
            </a:endParaRPr>
          </a:p>
        </p:txBody>
      </p:sp>
      <p:pic>
        <p:nvPicPr>
          <p:cNvPr id="1032" name="Picture 8" descr="http://www.solacelabs.com.mx/site/imagenes/Wi-Fi/Wi-Fi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92" y="529403"/>
            <a:ext cx="889799" cy="66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ixnow.com.br/newnow/wp-content/uploads/Delivery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54" y="1496571"/>
            <a:ext cx="641474" cy="64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cons.iconarchive.com/icons/danleech/simple/512/faceboo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42" y="4084574"/>
            <a:ext cx="272199" cy="2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annkissam.com/sites/default/files/Ho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11" y="2300709"/>
            <a:ext cx="451062" cy="4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upload.wikimedia.org/wikipedia/commons/thumb/7/74/Envelope_alt_font_awesome.svg/1024px-Envelope_alt_font_awesome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13" y="3285126"/>
            <a:ext cx="370657" cy="3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74" y="4869160"/>
            <a:ext cx="12241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5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 rot="10800000">
            <a:off x="4403116" y="-1500"/>
            <a:ext cx="1181818" cy="6858000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128464" y="-163938"/>
            <a:ext cx="4101005" cy="6905305"/>
            <a:chOff x="193648" y="-163938"/>
            <a:chExt cx="4101005" cy="6905305"/>
          </a:xfrm>
        </p:grpSpPr>
        <p:sp>
          <p:nvSpPr>
            <p:cNvPr id="19" name="CaixaDeTexto 18"/>
            <p:cNvSpPr txBox="1"/>
            <p:nvPr/>
          </p:nvSpPr>
          <p:spPr>
            <a:xfrm rot="10800000">
              <a:off x="226653" y="4292429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Doses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 rot="10800000">
              <a:off x="226652" y="2129080"/>
              <a:ext cx="4068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Caipirinhas</a:t>
              </a:r>
            </a:p>
            <a:p>
              <a:r>
                <a:rPr lang="pt-BR" sz="800" dirty="0" smtClean="0">
                  <a:latin typeface="Kristen ITC" pitchFamily="66" charset="0"/>
                </a:rPr>
                <a:t>Acompanha Picolé de Frutas</a:t>
              </a:r>
              <a:endParaRPr lang="pt-BR" sz="800" dirty="0">
                <a:latin typeface="Kristen ITC" pitchFamily="66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 rot="10800000">
              <a:off x="226653" y="4652842"/>
              <a:ext cx="4068000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Garrafa 600ml</a:t>
              </a:r>
              <a:r>
                <a:rPr lang="pt-BR" sz="700" dirty="0" smtClean="0">
                  <a:latin typeface="Kristen ITC" pitchFamily="66" charset="0"/>
                </a:rPr>
                <a:t>.. . . .. . .. . .. . . . .. . .. . . ... .. .. . .... . .. .. .. . .. . . .. . . ...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8,20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Skol, Brahma ou Antártica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Especial Garrafa 600ml</a:t>
              </a:r>
              <a:r>
                <a:rPr lang="pt-BR" sz="700" dirty="0" smtClean="0">
                  <a:latin typeface="Kristen ITC" pitchFamily="66" charset="0"/>
                </a:rPr>
                <a:t>. ... .. . .. ... .. .. . . ... . . .. . . . .. . ... . ... . ...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9,20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Original, Bohemia ou Serra Malte</a:t>
              </a:r>
            </a:p>
            <a:p>
              <a:endParaRPr lang="pt-BR" sz="400" dirty="0">
                <a:latin typeface="Kristen ITC" pitchFamily="66" charset="0"/>
              </a:endParaRPr>
            </a:p>
            <a:p>
              <a:r>
                <a:rPr lang="pt-BR" sz="1050" b="1" dirty="0" err="1">
                  <a:latin typeface="Kristen ITC" pitchFamily="66" charset="0"/>
                </a:rPr>
                <a:t>Long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1050" b="1" dirty="0" err="1">
                  <a:latin typeface="Kristen ITC" pitchFamily="66" charset="0"/>
                </a:rPr>
                <a:t>Neck</a:t>
              </a:r>
              <a:r>
                <a:rPr lang="pt-BR" sz="700" dirty="0">
                  <a:latin typeface="Kristen ITC" pitchFamily="66" charset="0"/>
                </a:rPr>
                <a:t>. ... .. . .. . .. .. . . ... . . .. . . </a:t>
              </a:r>
              <a:r>
                <a:rPr lang="pt-BR" sz="700" dirty="0" smtClean="0">
                  <a:latin typeface="Kristen ITC" pitchFamily="66" charset="0"/>
                </a:rPr>
                <a:t>. .. . .. .. .. .. . .. . .. .. </a:t>
              </a:r>
              <a:r>
                <a:rPr lang="pt-BR" sz="700" dirty="0">
                  <a:latin typeface="Kristen ITC" pitchFamily="66" charset="0"/>
                </a:rPr>
                <a:t>.. . ... . ...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6,00</a:t>
              </a:r>
              <a:endParaRPr lang="pt-BR" sz="140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Consultar Marcas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Lata 350ml</a:t>
              </a:r>
              <a:r>
                <a:rPr lang="pt-BR" sz="700" dirty="0" smtClean="0">
                  <a:latin typeface="Kristen ITC" pitchFamily="66" charset="0"/>
                </a:rPr>
                <a:t>. .. . .... . . . .. .. . .. . . . .. . ... . .. . .. ... . .. .. . . ... .  . .  . . .. . 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Skol</a:t>
              </a: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Sem Álcool (Lata)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 . .. . .. . .. ... .. .. .. ..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Malzebier</a:t>
              </a:r>
              <a:r>
                <a:rPr lang="pt-BR" sz="1050" b="1" dirty="0" smtClean="0">
                  <a:latin typeface="Kristen ITC" pitchFamily="66" charset="0"/>
                </a:rPr>
                <a:t> (Lata)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.. . ... .. .. .. . .. . .. . .. .. 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300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 rot="10800000">
              <a:off x="226653" y="6372035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Cervejas</a:t>
              </a:r>
              <a:endParaRPr lang="pt-BR" b="1" dirty="0">
                <a:latin typeface="Kristen ITC" pitchFamily="66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 rot="10800000">
              <a:off x="219675" y="2672333"/>
              <a:ext cx="4068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Cachaça Corisco (Paraty)</a:t>
              </a:r>
              <a:r>
                <a:rPr lang="pt-BR" sz="700" dirty="0" smtClean="0">
                  <a:latin typeface="Kristen ITC" pitchFamily="66" charset="0"/>
                </a:rPr>
                <a:t>. .. . .. . . . .. . .. . . ... .. .. . .. . . .. . . ...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4,80</a:t>
              </a:r>
              <a:endParaRPr lang="pt-BR" sz="400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Whisky </a:t>
              </a:r>
              <a:r>
                <a:rPr lang="pt-BR" sz="1050" b="1" dirty="0" err="1" smtClean="0">
                  <a:latin typeface="Kristen ITC" pitchFamily="66" charset="0"/>
                </a:rPr>
                <a:t>Red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Label</a:t>
              </a:r>
              <a:r>
                <a:rPr lang="pt-BR" sz="1050" b="1" dirty="0" smtClean="0">
                  <a:latin typeface="Kristen ITC" pitchFamily="66" charset="0"/>
                </a:rPr>
                <a:t> (</a:t>
              </a:r>
              <a:r>
                <a:rPr lang="pt-BR" sz="900" b="1" dirty="0" smtClean="0">
                  <a:latin typeface="Kristen ITC" pitchFamily="66" charset="0"/>
                </a:rPr>
                <a:t>8 anos</a:t>
              </a:r>
              <a:r>
                <a:rPr lang="pt-BR" sz="1050" b="1" dirty="0" smtClean="0">
                  <a:latin typeface="Kristen ITC" pitchFamily="66" charset="0"/>
                </a:rPr>
                <a:t>)</a:t>
              </a:r>
              <a:r>
                <a:rPr lang="pt-BR" sz="700" dirty="0" smtClean="0">
                  <a:latin typeface="Kristen ITC" pitchFamily="66" charset="0"/>
                </a:rPr>
                <a:t>. ... .. . .. . .. .. . . ... . . . . .. . ... . ... . ...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>
                  <a:latin typeface="Kristen ITC" pitchFamily="66" charset="0"/>
                </a:rPr>
                <a:t>Whisky </a:t>
              </a:r>
              <a:r>
                <a:rPr lang="pt-BR" sz="1050" b="1" dirty="0" err="1" smtClean="0">
                  <a:latin typeface="Kristen ITC" pitchFamily="66" charset="0"/>
                </a:rPr>
                <a:t>Ballantines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>
                  <a:latin typeface="Kristen ITC" pitchFamily="66" charset="0"/>
                </a:rPr>
                <a:t>(</a:t>
              </a:r>
              <a:r>
                <a:rPr lang="pt-BR" sz="900" b="1" dirty="0">
                  <a:latin typeface="Kristen ITC" pitchFamily="66" charset="0"/>
                </a:rPr>
                <a:t>8 anos</a:t>
              </a:r>
              <a:r>
                <a:rPr lang="pt-BR" sz="1050" b="1" dirty="0">
                  <a:latin typeface="Kristen ITC" pitchFamily="66" charset="0"/>
                </a:rPr>
                <a:t>)</a:t>
              </a:r>
              <a:r>
                <a:rPr lang="pt-BR" sz="700" dirty="0">
                  <a:latin typeface="Kristen ITC" pitchFamily="66" charset="0"/>
                </a:rPr>
                <a:t>. ... .. . .. . .. .. . . ... . </a:t>
              </a:r>
              <a:r>
                <a:rPr lang="pt-BR" sz="700" dirty="0" smtClean="0">
                  <a:latin typeface="Kristen ITC" pitchFamily="66" charset="0"/>
                </a:rPr>
                <a:t> </a:t>
              </a:r>
              <a:r>
                <a:rPr lang="pt-BR" sz="700" dirty="0">
                  <a:latin typeface="Kristen ITC" pitchFamily="66" charset="0"/>
                </a:rPr>
                <a:t>. . .. . ... . ... . ... . .. </a:t>
              </a:r>
              <a:r>
                <a:rPr lang="pt-BR" sz="1050" b="1" dirty="0">
                  <a:latin typeface="Kristen ITC" pitchFamily="66" charset="0"/>
                </a:rPr>
                <a:t>R$ 10,60</a:t>
              </a:r>
              <a:endParaRPr lang="pt-BR" sz="140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Vodka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 err="1" smtClean="0">
                  <a:latin typeface="Kristen ITC" pitchFamily="66" charset="0"/>
                </a:rPr>
                <a:t>Absolut</a:t>
              </a:r>
              <a:r>
                <a:rPr lang="pt-BR" sz="700" dirty="0" smtClean="0">
                  <a:latin typeface="Kristen ITC" pitchFamily="66" charset="0"/>
                </a:rPr>
                <a:t> </a:t>
              </a:r>
              <a:r>
                <a:rPr lang="pt-BR" sz="700" dirty="0">
                  <a:latin typeface="Kristen ITC" pitchFamily="66" charset="0"/>
                </a:rPr>
                <a:t>... </a:t>
              </a:r>
              <a:r>
                <a:rPr lang="pt-BR" sz="700" dirty="0" smtClean="0">
                  <a:latin typeface="Kristen ITC" pitchFamily="66" charset="0"/>
                </a:rPr>
                <a:t>.. </a:t>
              </a:r>
              <a:r>
                <a:rPr lang="pt-BR" sz="700" dirty="0">
                  <a:latin typeface="Kristen ITC" pitchFamily="66" charset="0"/>
                </a:rPr>
                <a:t>.. . . ... . . .. . . </a:t>
              </a:r>
              <a:r>
                <a:rPr lang="pt-BR" sz="700" dirty="0" smtClean="0">
                  <a:latin typeface="Kristen ITC" pitchFamily="66" charset="0"/>
                </a:rPr>
                <a:t>. .. . .. .. .. .. . .. . .. .. </a:t>
              </a:r>
              <a:r>
                <a:rPr lang="pt-BR" sz="700" dirty="0">
                  <a:latin typeface="Kristen ITC" pitchFamily="66" charset="0"/>
                </a:rPr>
                <a:t>.. . ... . ...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  <a:endParaRPr lang="pt-BR" sz="140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Vodka</a:t>
              </a:r>
              <a:r>
                <a:rPr lang="pt-BR" sz="1050" b="1" dirty="0" smtClean="0">
                  <a:latin typeface="Kristen ITC" pitchFamily="66" charset="0"/>
                </a:rPr>
                <a:t> Smirnoff</a:t>
              </a:r>
              <a:r>
                <a:rPr lang="pt-BR" sz="700" dirty="0" smtClean="0">
                  <a:latin typeface="Kristen ITC" pitchFamily="66" charset="0"/>
                </a:rPr>
                <a:t>. .. . ... . .. . . . .. . ... . .. . .. ... . .. .. . . ... .  . .  . . .. . . 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7,80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Tequila José </a:t>
              </a:r>
              <a:r>
                <a:rPr lang="pt-BR" sz="1050" b="1" dirty="0" err="1" smtClean="0">
                  <a:latin typeface="Kristen ITC" pitchFamily="66" charset="0"/>
                </a:rPr>
                <a:t>Cuervo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 . .. . .. . .. .. ..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Amarula</a:t>
              </a:r>
              <a:r>
                <a:rPr lang="pt-BR" sz="600" dirty="0" smtClean="0">
                  <a:latin typeface="Kristen ITC" pitchFamily="66" charset="0"/>
                </a:rPr>
                <a:t>. </a:t>
              </a:r>
              <a:r>
                <a:rPr lang="pt-BR" sz="600" dirty="0">
                  <a:latin typeface="Kristen ITC" pitchFamily="66" charset="0"/>
                </a:rPr>
                <a:t>... .. . .. . .. .. . . ... . . .. . . . .. . ... . ... . ... </a:t>
              </a:r>
              <a:r>
                <a:rPr lang="pt-BR" sz="600" dirty="0" smtClean="0">
                  <a:latin typeface="Kristen ITC" pitchFamily="66" charset="0"/>
                </a:rPr>
                <a:t>.. . ... .. .. .. . .... . .. .. ... .. . . . .. . .. .. . </a:t>
              </a:r>
              <a:r>
                <a:rPr lang="pt-BR" sz="600" dirty="0">
                  <a:latin typeface="Kristen ITC" pitchFamily="66" charset="0"/>
                </a:rPr>
                <a:t>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10,60</a:t>
              </a:r>
            </a:p>
            <a:p>
              <a:endParaRPr lang="pt-BR" sz="200" dirty="0">
                <a:latin typeface="Kristen ITC" pitchFamily="66" charset="0"/>
              </a:endParaRPr>
            </a:p>
            <a:p>
              <a:r>
                <a:rPr lang="pt-BR" sz="1000" b="1" dirty="0" smtClean="0">
                  <a:latin typeface="Kristen ITC" pitchFamily="66" charset="0"/>
                </a:rPr>
                <a:t>Smirnoff ICE (</a:t>
              </a:r>
              <a:r>
                <a:rPr lang="pt-BR" sz="900" b="1" dirty="0" smtClean="0">
                  <a:latin typeface="Kristen ITC" pitchFamily="66" charset="0"/>
                </a:rPr>
                <a:t>Garrafinha</a:t>
              </a:r>
              <a:r>
                <a:rPr lang="pt-BR" sz="1000" b="1" dirty="0" smtClean="0">
                  <a:latin typeface="Kristen ITC" pitchFamily="66" charset="0"/>
                </a:rPr>
                <a:t>)</a:t>
              </a:r>
              <a:r>
                <a:rPr lang="pt-BR" sz="500" dirty="0" smtClean="0">
                  <a:latin typeface="Kristen ITC" pitchFamily="66" charset="0"/>
                </a:rPr>
                <a:t>. </a:t>
              </a:r>
              <a:r>
                <a:rPr lang="pt-BR" sz="500" dirty="0">
                  <a:latin typeface="Kristen ITC" pitchFamily="66" charset="0"/>
                </a:rPr>
                <a:t>... .. . .. . .. </a:t>
              </a:r>
              <a:r>
                <a:rPr lang="pt-BR" sz="500" dirty="0" smtClean="0">
                  <a:latin typeface="Kristen ITC" pitchFamily="66" charset="0"/>
                </a:rPr>
                <a:t>... </a:t>
              </a:r>
              <a:r>
                <a:rPr lang="pt-BR" sz="500" dirty="0">
                  <a:latin typeface="Kristen ITC" pitchFamily="66" charset="0"/>
                </a:rPr>
                <a:t>. ... . ... .. . ... .. .. .. . .... . .. .. ... .. . . . .. . .. 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6,80</a:t>
              </a:r>
              <a:endParaRPr lang="pt-BR" sz="300" dirty="0">
                <a:latin typeface="Kristen ITC" pitchFamily="66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 rot="10800000">
              <a:off x="210150" y="1743198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 smtClean="0">
                  <a:latin typeface="Kristen ITC" pitchFamily="66" charset="0"/>
                </a:rPr>
                <a:t>Vodka</a:t>
              </a:r>
              <a:r>
                <a:rPr lang="pt-BR" sz="1050" b="1" dirty="0" smtClean="0">
                  <a:latin typeface="Kristen ITC" pitchFamily="66" charset="0"/>
                </a:rPr>
                <a:t> com Limão </a:t>
              </a:r>
              <a:r>
                <a:rPr lang="pt-BR" sz="1050" b="1" dirty="0" err="1" smtClean="0">
                  <a:latin typeface="Kristen ITC" pitchFamily="66" charset="0"/>
                </a:rPr>
                <a:t>Tahiti</a:t>
              </a:r>
              <a:r>
                <a:rPr lang="pt-BR" sz="1050" b="1" dirty="0" smtClean="0">
                  <a:latin typeface="Kristen ITC" pitchFamily="66" charset="0"/>
                </a:rPr>
                <a:t> ou Lima da Pérsia</a:t>
              </a:r>
              <a:r>
                <a:rPr lang="pt-BR" sz="700" dirty="0" smtClean="0">
                  <a:latin typeface="Kristen ITC" pitchFamily="66" charset="0"/>
                </a:rPr>
                <a:t>. . . .. . . ...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10,20</a:t>
              </a:r>
              <a:endParaRPr lang="pt-BR" sz="400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Saquê (consultar sabores)</a:t>
              </a:r>
              <a:r>
                <a:rPr lang="pt-BR" sz="700" dirty="0" smtClean="0">
                  <a:latin typeface="Kristen ITC" pitchFamily="66" charset="0"/>
                </a:rPr>
                <a:t>... .. . .. . .. .. . . ... . . . . .. . ... . ... . ... . .. 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13,80</a:t>
              </a:r>
              <a:endParaRPr lang="pt-BR" sz="1050" b="1" dirty="0">
                <a:latin typeface="Kristen ITC" pitchFamily="66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 rot="10800000">
              <a:off x="210150" y="1331475"/>
              <a:ext cx="406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Sucos, </a:t>
              </a:r>
              <a:r>
                <a:rPr lang="pt-BR" b="1" dirty="0" err="1" smtClean="0">
                  <a:latin typeface="Kristen ITC" pitchFamily="66" charset="0"/>
                </a:rPr>
                <a:t>Refris</a:t>
              </a:r>
              <a:r>
                <a:rPr lang="pt-BR" b="1" dirty="0" smtClean="0">
                  <a:latin typeface="Kristen ITC" pitchFamily="66" charset="0"/>
                </a:rPr>
                <a:t> e afins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 rot="10800000">
              <a:off x="193648" y="-163938"/>
              <a:ext cx="4068000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Água Mineral</a:t>
              </a:r>
              <a:r>
                <a:rPr lang="pt-BR" sz="700" dirty="0" smtClean="0">
                  <a:latin typeface="Kristen ITC" pitchFamily="66" charset="0"/>
                </a:rPr>
                <a:t> . . .. . . .... .. .. .. .. .. .. . .. . . .. . .. . . . ..... .. . .. . .. . . . . .. .. . .</a:t>
              </a:r>
              <a:r>
                <a:rPr lang="pt-BR" sz="1050" b="1" dirty="0" smtClean="0">
                  <a:latin typeface="Kristen ITC" pitchFamily="66" charset="0"/>
                </a:rPr>
                <a:t>R</a:t>
              </a:r>
              <a:r>
                <a:rPr lang="pt-BR" sz="1050" b="1" dirty="0">
                  <a:latin typeface="Kristen ITC" pitchFamily="66" charset="0"/>
                </a:rPr>
                <a:t>$ </a:t>
              </a:r>
              <a:r>
                <a:rPr lang="pt-BR" sz="1050" b="1" dirty="0" smtClean="0">
                  <a:latin typeface="Kristen ITC" pitchFamily="66" charset="0"/>
                </a:rPr>
                <a:t>2,20</a:t>
              </a:r>
              <a:endParaRPr lang="pt-BR" sz="400" dirty="0">
                <a:latin typeface="Kristen ITC" pitchFamily="66" charset="0"/>
              </a:endParaRP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Refrigerante Lata</a:t>
              </a:r>
              <a:r>
                <a:rPr lang="pt-BR" sz="700" dirty="0" smtClean="0">
                  <a:latin typeface="Kristen ITC" pitchFamily="66" charset="0"/>
                </a:rPr>
                <a:t>.. .. . .. . .. .. . . ... . . . . .. . ... . . .. .. ... .. . .. ..... . ... . .. </a:t>
              </a:r>
              <a:r>
                <a:rPr lang="pt-BR" sz="1050" b="1" dirty="0" smtClean="0">
                  <a:latin typeface="Kristen ITC" pitchFamily="66" charset="0"/>
                </a:rPr>
                <a:t>R$ 4,00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>
                  <a:latin typeface="Kristen ITC" pitchFamily="66" charset="0"/>
                </a:rPr>
                <a:t>Suco </a:t>
              </a:r>
              <a:r>
                <a:rPr lang="pt-BR" sz="1050" b="1" dirty="0" smtClean="0">
                  <a:latin typeface="Kristen ITC" pitchFamily="66" charset="0"/>
                </a:rPr>
                <a:t>Natural de Limão</a:t>
              </a:r>
              <a:r>
                <a:rPr lang="pt-BR" sz="700" dirty="0" smtClean="0">
                  <a:latin typeface="Kristen ITC" pitchFamily="66" charset="0"/>
                </a:rPr>
                <a:t>.. .. .  . </a:t>
              </a:r>
              <a:r>
                <a:rPr lang="pt-BR" sz="700" dirty="0">
                  <a:latin typeface="Kristen ITC" pitchFamily="66" charset="0"/>
                </a:rPr>
                <a:t>.. .. . . </a:t>
              </a:r>
              <a:r>
                <a:rPr lang="pt-BR" sz="700" dirty="0" smtClean="0">
                  <a:latin typeface="Kristen ITC" pitchFamily="66" charset="0"/>
                </a:rPr>
                <a:t>... </a:t>
              </a:r>
              <a:r>
                <a:rPr lang="pt-BR" sz="700" dirty="0">
                  <a:latin typeface="Kristen ITC" pitchFamily="66" charset="0"/>
                </a:rPr>
                <a:t>.. . . .... . . . .. .. .. . .. 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4,20</a:t>
              </a:r>
              <a:endParaRPr lang="pt-BR" sz="1050" b="1" dirty="0">
                <a:latin typeface="Kristen ITC" pitchFamily="66" charset="0"/>
              </a:endParaRP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Suco </a:t>
              </a:r>
              <a:r>
                <a:rPr lang="pt-BR" sz="1050" b="1" dirty="0">
                  <a:latin typeface="Kristen ITC" pitchFamily="66" charset="0"/>
                </a:rPr>
                <a:t>Lata</a:t>
              </a:r>
              <a:r>
                <a:rPr lang="pt-BR" sz="700" dirty="0">
                  <a:latin typeface="Kristen ITC" pitchFamily="66" charset="0"/>
                </a:rPr>
                <a:t>.. .. . .. . .. .. . . ... . . . . .. . ... . ... . </a:t>
              </a:r>
              <a:r>
                <a:rPr lang="pt-BR" sz="700" dirty="0" smtClean="0">
                  <a:latin typeface="Kristen ITC" pitchFamily="66" charset="0"/>
                </a:rPr>
                <a:t>.. .. . . .... . . . .. .. .. . .. . . ... </a:t>
              </a:r>
              <a:r>
                <a:rPr lang="pt-BR" sz="700" dirty="0">
                  <a:latin typeface="Kristen ITC" pitchFamily="66" charset="0"/>
                </a:rPr>
                <a:t>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4,00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Energético </a:t>
              </a:r>
              <a:r>
                <a:rPr lang="pt-BR" sz="1050" b="1" dirty="0" err="1" smtClean="0">
                  <a:latin typeface="Kristen ITC" pitchFamily="66" charset="0"/>
                </a:rPr>
                <a:t>Red</a:t>
              </a:r>
              <a:r>
                <a:rPr lang="pt-BR" sz="1050" b="1" dirty="0" smtClean="0">
                  <a:latin typeface="Kristen ITC" pitchFamily="66" charset="0"/>
                </a:rPr>
                <a:t> Bull</a:t>
              </a:r>
              <a:r>
                <a:rPr lang="pt-BR" sz="700" dirty="0" smtClean="0">
                  <a:latin typeface="Kristen ITC" pitchFamily="66" charset="0"/>
                </a:rPr>
                <a:t>.. </a:t>
              </a:r>
              <a:r>
                <a:rPr lang="pt-BR" sz="700" dirty="0">
                  <a:latin typeface="Kristen ITC" pitchFamily="66" charset="0"/>
                </a:rPr>
                <a:t>.. . .. . .. .. . . ... . . . . .. . </a:t>
              </a:r>
              <a:r>
                <a:rPr lang="pt-BR" sz="700" dirty="0" smtClean="0">
                  <a:latin typeface="Kristen ITC" pitchFamily="66" charset="0"/>
                </a:rPr>
                <a:t>.. . .. . .. .. . .. </a:t>
              </a:r>
              <a:r>
                <a:rPr lang="pt-BR" sz="700" dirty="0">
                  <a:latin typeface="Kristen ITC" pitchFamily="66" charset="0"/>
                </a:rPr>
                <a:t>. ... . ... . .. 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9,80</a:t>
              </a:r>
              <a:endParaRPr lang="pt-BR" sz="2000" b="1" dirty="0">
                <a:latin typeface="Kristen ITC" pitchFamily="66" charset="0"/>
              </a:endParaRPr>
            </a:p>
            <a:p>
              <a:endParaRPr lang="pt-BR" sz="1400" b="1" dirty="0">
                <a:latin typeface="Kristen ITC" pitchFamily="66" charset="0"/>
              </a:endParaRPr>
            </a:p>
            <a:p>
              <a:endParaRPr lang="pt-BR" sz="1050" b="1" dirty="0">
                <a:latin typeface="Kristen ITC" pitchFamily="66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 rot="10800000">
            <a:off x="5745088" y="218688"/>
            <a:ext cx="4068002" cy="6522680"/>
            <a:chOff x="351252" y="209396"/>
            <a:chExt cx="4068002" cy="6522680"/>
          </a:xfrm>
        </p:grpSpPr>
        <p:sp>
          <p:nvSpPr>
            <p:cNvPr id="16" name="CaixaDeTexto 15"/>
            <p:cNvSpPr txBox="1"/>
            <p:nvPr/>
          </p:nvSpPr>
          <p:spPr>
            <a:xfrm>
              <a:off x="351253" y="578961"/>
              <a:ext cx="4068000" cy="256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>
                  <a:latin typeface="Kristen ITC" pitchFamily="66" charset="0"/>
                </a:rPr>
                <a:t>Filé </a:t>
              </a:r>
              <a:r>
                <a:rPr lang="pt-BR" sz="1050" b="1" dirty="0" err="1">
                  <a:latin typeface="Kristen ITC" pitchFamily="66" charset="0"/>
                </a:rPr>
                <a:t>Parmeggiana</a:t>
              </a:r>
              <a:r>
                <a:rPr lang="pt-BR" sz="1050" b="1" dirty="0">
                  <a:latin typeface="Kristen ITC" pitchFamily="66" charset="0"/>
                </a:rPr>
                <a:t> no Palito</a:t>
              </a:r>
              <a:r>
                <a:rPr lang="pt-BR" sz="800" dirty="0">
                  <a:latin typeface="Kristen ITC" pitchFamily="66" charset="0"/>
                </a:rPr>
                <a:t>.... . . </a:t>
              </a:r>
              <a:r>
                <a:rPr lang="pt-BR" sz="800" dirty="0" smtClean="0">
                  <a:latin typeface="Kristen ITC" pitchFamily="66" charset="0"/>
                </a:rPr>
                <a:t>...... .  </a:t>
              </a:r>
              <a:r>
                <a:rPr lang="pt-BR" sz="800" dirty="0">
                  <a:latin typeface="Kristen ITC" pitchFamily="66" charset="0"/>
                </a:rPr>
                <a:t>.. .. . </a:t>
              </a:r>
              <a:r>
                <a:rPr lang="pt-BR" sz="800" dirty="0" smtClean="0">
                  <a:latin typeface="Kristen ITC" pitchFamily="66" charset="0"/>
                </a:rPr>
                <a:t>.... . ........ </a:t>
              </a:r>
              <a:r>
                <a:rPr lang="pt-BR" sz="800" dirty="0">
                  <a:latin typeface="Kristen ITC" pitchFamily="66" charset="0"/>
                </a:rPr>
                <a:t>.... </a:t>
              </a:r>
              <a:r>
                <a:rPr lang="pt-BR" sz="800" dirty="0" smtClean="0">
                  <a:latin typeface="Kristen ITC" pitchFamily="66" charset="0"/>
                </a:rPr>
                <a:t>... </a:t>
              </a:r>
              <a:r>
                <a:rPr lang="pt-BR" sz="800" dirty="0">
                  <a:latin typeface="Kristen ITC" pitchFamily="66" charset="0"/>
                </a:rPr>
                <a:t>. .</a:t>
              </a:r>
              <a:r>
                <a:rPr lang="pt-BR" sz="1050" b="1" dirty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36</a:t>
              </a:r>
              <a:r>
                <a:rPr lang="pt-BR" sz="1050" b="1" dirty="0" smtClean="0">
                  <a:latin typeface="Kristen ITC" pitchFamily="66" charset="0"/>
                </a:rPr>
                <a:t>,60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400g de filé à milanesa coberto com </a:t>
              </a:r>
              <a:r>
                <a:rPr lang="pt-BR" sz="700" dirty="0" err="1">
                  <a:latin typeface="Kristen ITC" pitchFamily="66" charset="0"/>
                </a:rPr>
                <a:t>mussarela</a:t>
              </a:r>
              <a:r>
                <a:rPr lang="pt-BR" sz="700" dirty="0">
                  <a:latin typeface="Kristen ITC" pitchFamily="66" charset="0"/>
                </a:rPr>
                <a:t>, molho, cortado </a:t>
              </a:r>
              <a:r>
                <a:rPr lang="pt-BR" sz="700" dirty="0" smtClean="0">
                  <a:latin typeface="Kristen ITC" pitchFamily="66" charset="0"/>
                </a:rPr>
                <a:t>aperitivo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Filé Mignon ao Molho Gorgonzola ou Mostarda</a:t>
              </a:r>
              <a:r>
                <a:rPr lang="pt-BR" sz="800" dirty="0">
                  <a:latin typeface="Kristen ITC" pitchFamily="66" charset="0"/>
                </a:rPr>
                <a:t> </a:t>
              </a:r>
              <a:r>
                <a:rPr lang="pt-BR" sz="800" dirty="0" smtClean="0">
                  <a:latin typeface="Kristen ITC" pitchFamily="66" charset="0"/>
                </a:rPr>
                <a:t>.... .. </a:t>
              </a:r>
              <a:r>
                <a:rPr lang="pt-BR" sz="1050" b="1" dirty="0" smtClean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38,60</a:t>
              </a:r>
              <a:endParaRPr lang="pt-BR" sz="1050" b="1" dirty="0" smtClean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400g de filé em cubos grelhados acompanhados de pão e molho gorgonzola ou mostarda</a:t>
              </a:r>
            </a:p>
            <a:p>
              <a:endParaRPr lang="pt-BR" sz="300" dirty="0" smtClean="0">
                <a:latin typeface="Kristen ITC" pitchFamily="66" charset="0"/>
              </a:endParaRPr>
            </a:p>
            <a:p>
              <a:r>
                <a:rPr lang="pt-BR" sz="1050" b="1" dirty="0" err="1" smtClean="0">
                  <a:latin typeface="Kristen ITC" pitchFamily="66" charset="0"/>
                </a:rPr>
                <a:t>Muffets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 . .. .. ... . .. . . . </a:t>
              </a:r>
              <a:r>
                <a:rPr lang="pt-BR" sz="800" dirty="0" smtClean="0">
                  <a:latin typeface="Kristen ITC" pitchFamily="66" charset="0"/>
                </a:rPr>
                <a:t>.... . . .. .. . . ... </a:t>
              </a:r>
              <a:r>
                <a:rPr lang="pt-BR" sz="800" dirty="0">
                  <a:latin typeface="Kristen ITC" pitchFamily="66" charset="0"/>
                </a:rPr>
                <a:t>. . ..... .. ... ... .. . ... </a:t>
              </a:r>
              <a:r>
                <a:rPr lang="pt-BR" sz="800" dirty="0" smtClean="0">
                  <a:latin typeface="Kristen ITC" pitchFamily="66" charset="0"/>
                </a:rPr>
                <a:t>.... . . </a:t>
              </a:r>
              <a:r>
                <a:rPr lang="pt-BR" sz="800" dirty="0">
                  <a:latin typeface="Kristen ITC" pitchFamily="66" charset="0"/>
                </a:rPr>
                <a:t>... </a:t>
              </a:r>
              <a:r>
                <a:rPr lang="pt-BR" sz="1050" b="1" dirty="0" smtClean="0">
                  <a:latin typeface="Kristen ITC" pitchFamily="66" charset="0"/>
                </a:rPr>
                <a:t>R$ 20,20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300g de filé de cação em cubos empanados fritos. Acompanha molho </a:t>
              </a:r>
              <a:r>
                <a:rPr lang="pt-BR" sz="700" dirty="0" smtClean="0">
                  <a:latin typeface="Kristen ITC" pitchFamily="66" charset="0"/>
                </a:rPr>
                <a:t>tártaro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Bolinho </a:t>
              </a:r>
              <a:r>
                <a:rPr lang="pt-BR" sz="1050" b="1" dirty="0">
                  <a:latin typeface="Kristen ITC" pitchFamily="66" charset="0"/>
                </a:rPr>
                <a:t>de Bacalhau </a:t>
              </a:r>
              <a:r>
                <a:rPr lang="pt-BR" sz="1050" b="1" dirty="0" smtClean="0">
                  <a:latin typeface="Kristen ITC" pitchFamily="66" charset="0"/>
                </a:rPr>
                <a:t>da Vó </a:t>
              </a:r>
              <a:r>
                <a:rPr lang="pt-BR" sz="1050" b="1" dirty="0" err="1" smtClean="0">
                  <a:latin typeface="Kristen ITC" pitchFamily="66" charset="0"/>
                </a:rPr>
                <a:t>Trud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.. . </a:t>
              </a:r>
              <a:r>
                <a:rPr lang="pt-BR" sz="800" dirty="0" smtClean="0">
                  <a:latin typeface="Kristen ITC" pitchFamily="66" charset="0"/>
                </a:rPr>
                <a:t>.. .. </a:t>
              </a:r>
              <a:r>
                <a:rPr lang="pt-BR" sz="800" dirty="0">
                  <a:latin typeface="Kristen ITC" pitchFamily="66" charset="0"/>
                </a:rPr>
                <a:t>. .. . </a:t>
              </a:r>
              <a:r>
                <a:rPr lang="pt-BR" sz="800" dirty="0" smtClean="0">
                  <a:latin typeface="Kristen ITC" pitchFamily="66" charset="0"/>
                </a:rPr>
                <a:t>.. .. </a:t>
              </a:r>
              <a:r>
                <a:rPr lang="pt-BR" sz="800" dirty="0">
                  <a:latin typeface="Kristen ITC" pitchFamily="66" charset="0"/>
                </a:rPr>
                <a:t>.. . </a:t>
              </a:r>
              <a:r>
                <a:rPr lang="pt-BR" sz="800" dirty="0" smtClean="0">
                  <a:latin typeface="Kristen ITC" pitchFamily="66" charset="0"/>
                </a:rPr>
                <a:t>.... ... </a:t>
              </a:r>
              <a:r>
                <a:rPr lang="pt-BR" sz="800" dirty="0">
                  <a:latin typeface="Kristen ITC" pitchFamily="66" charset="0"/>
                </a:rPr>
                <a:t>.</a:t>
              </a:r>
              <a:r>
                <a:rPr lang="pt-BR" sz="1050" b="1" dirty="0" smtClean="0">
                  <a:latin typeface="Kristen ITC" pitchFamily="66" charset="0"/>
                </a:rPr>
                <a:t>R$ 18,20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Uma receita muito especial de família: 12 bolinhos feitos com massa a base de aipim com bacalhau do porto </a:t>
              </a:r>
              <a:r>
                <a:rPr lang="pt-BR" sz="700" dirty="0" smtClean="0">
                  <a:latin typeface="Kristen ITC" pitchFamily="66" charset="0"/>
                </a:rPr>
                <a:t>desfiado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>
                  <a:latin typeface="Kristen ITC" pitchFamily="66" charset="0"/>
                </a:rPr>
                <a:t>Bacalhau do </a:t>
              </a:r>
              <a:r>
                <a:rPr lang="pt-BR" sz="1050" b="1" dirty="0" smtClean="0">
                  <a:latin typeface="Kristen ITC" pitchFamily="66" charset="0"/>
                </a:rPr>
                <a:t>Pub</a:t>
              </a:r>
              <a:r>
                <a:rPr lang="pt-BR" sz="800" dirty="0">
                  <a:latin typeface="Kristen ITC" pitchFamily="66" charset="0"/>
                </a:rPr>
                <a:t>. . .. . .. . . </a:t>
              </a:r>
              <a:r>
                <a:rPr lang="pt-BR" sz="800" dirty="0" smtClean="0">
                  <a:latin typeface="Kristen ITC" pitchFamily="66" charset="0"/>
                </a:rPr>
                <a:t>. .. .. ..... .. . . .. ... </a:t>
              </a:r>
              <a:r>
                <a:rPr lang="pt-BR" sz="800" dirty="0">
                  <a:latin typeface="Kristen ITC" pitchFamily="66" charset="0"/>
                </a:rPr>
                <a:t>. . . </a:t>
              </a:r>
              <a:r>
                <a:rPr lang="pt-BR" sz="800" dirty="0" smtClean="0">
                  <a:latin typeface="Kristen ITC" pitchFamily="66" charset="0"/>
                </a:rPr>
                <a:t>.. </a:t>
              </a:r>
              <a:r>
                <a:rPr lang="pt-BR" sz="800" dirty="0">
                  <a:latin typeface="Kristen ITC" pitchFamily="66" charset="0"/>
                </a:rPr>
                <a:t>. </a:t>
              </a:r>
              <a:r>
                <a:rPr lang="pt-BR" sz="800" dirty="0" smtClean="0">
                  <a:latin typeface="Kristen ITC" pitchFamily="66" charset="0"/>
                </a:rPr>
                <a:t>. ..   </a:t>
              </a:r>
              <a:r>
                <a:rPr lang="pt-BR" sz="800" dirty="0">
                  <a:latin typeface="Kristen ITC" pitchFamily="66" charset="0"/>
                </a:rPr>
                <a:t>.... ... ... </a:t>
              </a:r>
              <a:r>
                <a:rPr lang="pt-BR" sz="1050" b="1" dirty="0" smtClean="0">
                  <a:latin typeface="Kristen ITC" pitchFamily="66" charset="0"/>
                </a:rPr>
                <a:t>R$ 34,60</a:t>
              </a:r>
              <a:endParaRPr lang="pt-BR" sz="105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200g de lombo de bacalhau do porto grelhado ao azeite e alho. Acompanha batatas selecionadas ao murro, couve </a:t>
              </a:r>
              <a:r>
                <a:rPr lang="pt-BR" sz="700" dirty="0" smtClean="0">
                  <a:latin typeface="Kristen ITC" pitchFamily="66" charset="0"/>
                </a:rPr>
                <a:t>ou brócolis e </a:t>
              </a:r>
              <a:r>
                <a:rPr lang="pt-BR" sz="700" dirty="0">
                  <a:latin typeface="Kristen ITC" pitchFamily="66" charset="0"/>
                </a:rPr>
                <a:t>azeitonas </a:t>
              </a:r>
              <a:r>
                <a:rPr lang="pt-BR" sz="700" dirty="0" smtClean="0">
                  <a:latin typeface="Kristen ITC" pitchFamily="66" charset="0"/>
                </a:rPr>
                <a:t>chilenas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00" b="1" dirty="0">
                  <a:latin typeface="Kristen ITC" pitchFamily="66" charset="0"/>
                </a:rPr>
                <a:t>Queijinho </a:t>
              </a:r>
              <a:r>
                <a:rPr lang="pt-BR" sz="1000" b="1" dirty="0" err="1" smtClean="0">
                  <a:latin typeface="Kristen ITC" pitchFamily="66" charset="0"/>
                </a:rPr>
                <a:t>Garrot</a:t>
              </a:r>
              <a:r>
                <a:rPr lang="pt-BR" sz="100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... . </a:t>
              </a:r>
              <a:r>
                <a:rPr lang="pt-BR" sz="800" dirty="0" smtClean="0">
                  <a:latin typeface="Kristen ITC" pitchFamily="66" charset="0"/>
                </a:rPr>
                <a:t>.... . . ... .. ... .. ... ..  </a:t>
              </a:r>
              <a:r>
                <a:rPr lang="pt-BR" sz="800" dirty="0">
                  <a:latin typeface="Kristen ITC" pitchFamily="66" charset="0"/>
                </a:rPr>
                <a:t>.. ... .. . .. . </a:t>
              </a:r>
              <a:r>
                <a:rPr lang="pt-BR" sz="800" dirty="0" smtClean="0">
                  <a:latin typeface="Kristen ITC" pitchFamily="66" charset="0"/>
                </a:rPr>
                <a:t>. </a:t>
              </a:r>
              <a:r>
                <a:rPr lang="pt-BR" sz="800" dirty="0">
                  <a:latin typeface="Kristen ITC" pitchFamily="66" charset="0"/>
                </a:rPr>
                <a:t>. </a:t>
              </a:r>
              <a:r>
                <a:rPr lang="pt-BR" sz="800" dirty="0" smtClean="0">
                  <a:latin typeface="Kristen ITC" pitchFamily="66" charset="0"/>
                </a:rPr>
                <a:t>. .. .... </a:t>
              </a:r>
              <a:r>
                <a:rPr lang="pt-BR" sz="800" dirty="0">
                  <a:latin typeface="Kristen ITC" pitchFamily="66" charset="0"/>
                </a:rPr>
                <a:t>... .. </a:t>
              </a:r>
              <a:r>
                <a:rPr lang="pt-BR" sz="1000" b="1" dirty="0" smtClean="0">
                  <a:latin typeface="Kristen ITC" pitchFamily="66" charset="0"/>
                </a:rPr>
                <a:t>R$ 12,80</a:t>
              </a:r>
              <a:endParaRPr lang="pt-BR" sz="100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2 espetos de queijo coalho grelhados acompanhados de </a:t>
              </a:r>
              <a:r>
                <a:rPr lang="pt-BR" sz="700" dirty="0" err="1">
                  <a:latin typeface="Kristen ITC" pitchFamily="66" charset="0"/>
                </a:rPr>
                <a:t>geléia</a:t>
              </a:r>
              <a:r>
                <a:rPr lang="pt-BR" sz="700" dirty="0">
                  <a:latin typeface="Kristen ITC" pitchFamily="66" charset="0"/>
                </a:rPr>
                <a:t> de pimenta </a:t>
              </a:r>
              <a:r>
                <a:rPr lang="pt-BR" sz="700" dirty="0" smtClean="0">
                  <a:latin typeface="Kristen ITC" pitchFamily="66" charset="0"/>
                </a:rPr>
                <a:t>rosa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00" b="1" dirty="0">
                  <a:latin typeface="Kristen ITC" pitchFamily="66" charset="0"/>
                </a:rPr>
                <a:t>Filé de </a:t>
              </a:r>
              <a:r>
                <a:rPr lang="pt-BR" sz="1000" b="1" dirty="0" err="1" smtClean="0">
                  <a:latin typeface="Kristen ITC" pitchFamily="66" charset="0"/>
                </a:rPr>
                <a:t>Kaitê</a:t>
              </a:r>
              <a:r>
                <a:rPr lang="pt-BR" sz="1000" b="1" dirty="0" smtClean="0">
                  <a:latin typeface="Kristen ITC" pitchFamily="66" charset="0"/>
                </a:rPr>
                <a:t> </a:t>
              </a:r>
              <a:r>
                <a:rPr lang="pt-BR" sz="800" dirty="0">
                  <a:latin typeface="Kristen ITC" pitchFamily="66" charset="0"/>
                </a:rPr>
                <a:t>.. .. . .. .  .. .. . . </a:t>
              </a:r>
              <a:r>
                <a:rPr lang="pt-BR" sz="800" dirty="0" smtClean="0">
                  <a:latin typeface="Kristen ITC" pitchFamily="66" charset="0"/>
                </a:rPr>
                <a:t>.. . ... ...  . .. .. . .. </a:t>
              </a:r>
              <a:r>
                <a:rPr lang="pt-BR" sz="800" dirty="0">
                  <a:latin typeface="Kristen ITC" pitchFamily="66" charset="0"/>
                </a:rPr>
                <a:t>..... .. ... ... . </a:t>
              </a:r>
              <a:r>
                <a:rPr lang="pt-BR" sz="800" dirty="0" smtClean="0">
                  <a:latin typeface="Kristen ITC" pitchFamily="66" charset="0"/>
                </a:rPr>
                <a:t>. .. ... </a:t>
              </a:r>
              <a:r>
                <a:rPr lang="pt-BR" sz="800" dirty="0">
                  <a:latin typeface="Kristen ITC" pitchFamily="66" charset="0"/>
                </a:rPr>
                <a:t>.. . </a:t>
              </a:r>
              <a:r>
                <a:rPr lang="pt-BR" sz="1000" b="1" dirty="0" smtClean="0">
                  <a:latin typeface="Kristen ITC" pitchFamily="66" charset="0"/>
                </a:rPr>
                <a:t>R$ 20,20</a:t>
              </a:r>
              <a:endParaRPr lang="pt-BR" sz="1000" b="1" dirty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200g de filé de cação grelhado, envolvido na folha de </a:t>
              </a:r>
              <a:r>
                <a:rPr lang="pt-BR" sz="700" dirty="0" err="1">
                  <a:latin typeface="Kristen ITC" pitchFamily="66" charset="0"/>
                </a:rPr>
                <a:t>kaetê</a:t>
              </a:r>
              <a:r>
                <a:rPr lang="pt-BR" sz="700" dirty="0">
                  <a:latin typeface="Kristen ITC" pitchFamily="66" charset="0"/>
                </a:rPr>
                <a:t> sem adição de gordura no preparo. Acompanha cogumelos (in natura) </a:t>
              </a:r>
              <a:r>
                <a:rPr lang="pt-BR" sz="700" dirty="0" smtClean="0">
                  <a:latin typeface="Kristen ITC" pitchFamily="66" charset="0"/>
                </a:rPr>
                <a:t>ou Brócolis salteados</a:t>
              </a:r>
              <a:endParaRPr lang="pt-BR" sz="700" dirty="0">
                <a:latin typeface="Kristen ITC" pitchFamily="66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51253" y="209396"/>
              <a:ext cx="4068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Só tem no Pub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51252" y="3463816"/>
              <a:ext cx="4068000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>
                  <a:latin typeface="Kristen ITC" pitchFamily="66" charset="0"/>
                </a:rPr>
                <a:t>Fritas Floridas </a:t>
              </a:r>
              <a:r>
                <a:rPr lang="pt-BR" sz="700" dirty="0">
                  <a:latin typeface="Kristen ITC" pitchFamily="66" charset="0"/>
                </a:rPr>
                <a:t>.. .. . .... . . .. </a:t>
              </a:r>
              <a:r>
                <a:rPr lang="pt-BR" sz="700" dirty="0" smtClean="0">
                  <a:latin typeface="Kristen ITC" pitchFamily="66" charset="0"/>
                </a:rPr>
                <a:t>.... .. .. ... .. .. ... ... .. . ..  </a:t>
              </a:r>
              <a:r>
                <a:rPr lang="pt-BR" sz="700" dirty="0">
                  <a:latin typeface="Kristen ITC" pitchFamily="66" charset="0"/>
                </a:rPr>
                <a:t>. </a:t>
              </a:r>
              <a:r>
                <a:rPr lang="pt-BR" sz="700" dirty="0" smtClean="0">
                  <a:latin typeface="Kristen ITC" pitchFamily="66" charset="0"/>
                </a:rPr>
                <a:t>... </a:t>
              </a:r>
              <a:r>
                <a:rPr lang="pt-BR" sz="700" dirty="0">
                  <a:latin typeface="Kristen ITC" pitchFamily="66" charset="0"/>
                </a:rPr>
                <a:t>.. .  .... .. .. . . .. .</a:t>
              </a:r>
              <a:r>
                <a:rPr lang="pt-BR" sz="1050" b="1" dirty="0" smtClean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17,80</a:t>
              </a:r>
              <a:endParaRPr lang="pt-BR" sz="1100" b="1" dirty="0" smtClean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Batatas tipo palito com flores de brócolis, alho, azeite e </a:t>
              </a:r>
              <a:r>
                <a:rPr lang="pt-BR" sz="700" dirty="0" smtClean="0">
                  <a:latin typeface="Kristen ITC" pitchFamily="66" charset="0"/>
                </a:rPr>
                <a:t>catupiry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Fritas Americanas </a:t>
              </a:r>
              <a:r>
                <a:rPr lang="pt-BR" sz="700" dirty="0">
                  <a:latin typeface="Kristen ITC" pitchFamily="66" charset="0"/>
                </a:rPr>
                <a:t>.. .. ... . . ... . .. . </a:t>
              </a:r>
              <a:r>
                <a:rPr lang="pt-BR" sz="700" dirty="0" smtClean="0">
                  <a:latin typeface="Kristen ITC" pitchFamily="66" charset="0"/>
                </a:rPr>
                <a:t>. </a:t>
              </a:r>
              <a:r>
                <a:rPr lang="pt-BR" sz="700" dirty="0">
                  <a:latin typeface="Kristen ITC" pitchFamily="66" charset="0"/>
                </a:rPr>
                <a:t>. . . . . </a:t>
              </a:r>
              <a:r>
                <a:rPr lang="pt-BR" sz="700" dirty="0" smtClean="0">
                  <a:latin typeface="Kristen ITC" pitchFamily="66" charset="0"/>
                </a:rPr>
                <a:t>... . .. .. ... ..  ... ... .. . . ... </a:t>
              </a:r>
              <a:r>
                <a:rPr lang="pt-BR" sz="700" dirty="0">
                  <a:latin typeface="Kristen ITC" pitchFamily="66" charset="0"/>
                </a:rPr>
                <a:t>. .</a:t>
              </a:r>
              <a:r>
                <a:rPr lang="pt-BR" sz="1050" b="1" dirty="0" smtClean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17,80</a:t>
              </a:r>
              <a:endParaRPr lang="pt-BR" sz="1100" b="1" dirty="0" smtClean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Batatas tipo palito com bacon em cubos e </a:t>
              </a:r>
              <a:r>
                <a:rPr lang="pt-BR" sz="700" dirty="0" smtClean="0">
                  <a:latin typeface="Kristen ITC" pitchFamily="66" charset="0"/>
                </a:rPr>
                <a:t>cheddar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Fritas Trufadas </a:t>
              </a:r>
              <a:r>
                <a:rPr lang="pt-BR" sz="700" dirty="0">
                  <a:latin typeface="Kristen ITC" pitchFamily="66" charset="0"/>
                </a:rPr>
                <a:t>.... .. .... ... .. .... . .. .. . .. . . </a:t>
              </a:r>
              <a:r>
                <a:rPr lang="pt-BR" sz="700" dirty="0" smtClean="0">
                  <a:latin typeface="Kristen ITC" pitchFamily="66" charset="0"/>
                </a:rPr>
                <a:t>... . .. .. . . .. . .. . .. . </a:t>
              </a:r>
              <a:r>
                <a:rPr lang="pt-BR" sz="700" dirty="0">
                  <a:latin typeface="Kristen ITC" pitchFamily="66" charset="0"/>
                </a:rPr>
                <a:t>. . . . ... </a:t>
              </a:r>
              <a:r>
                <a:rPr lang="pt-BR" sz="1050" b="1" dirty="0" smtClean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17,80</a:t>
              </a:r>
              <a:endParaRPr lang="pt-BR" sz="1050" b="1" dirty="0" smtClean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Fritas temperadas com azeite aromático, alecrim, ervas finas e </a:t>
              </a:r>
              <a:r>
                <a:rPr lang="pt-BR" sz="700" dirty="0" smtClean="0">
                  <a:latin typeface="Kristen ITC" pitchFamily="66" charset="0"/>
                </a:rPr>
                <a:t>gergelim</a:t>
              </a:r>
              <a:endParaRPr lang="pt-BR" sz="700" dirty="0">
                <a:latin typeface="Kristen ITC" pitchFamily="66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51252" y="4500061"/>
              <a:ext cx="4068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Porções Tradicionais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51252" y="4839250"/>
              <a:ext cx="4068000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err="1" smtClean="0">
                  <a:latin typeface="Kristen ITC" pitchFamily="66" charset="0"/>
                </a:rPr>
                <a:t>Onions</a:t>
              </a:r>
              <a:r>
                <a:rPr lang="pt-BR" sz="1050" b="1" dirty="0" smtClean="0">
                  <a:latin typeface="Kristen ITC" pitchFamily="66" charset="0"/>
                </a:rPr>
                <a:t> </a:t>
              </a:r>
              <a:r>
                <a:rPr lang="pt-BR" sz="1050" b="1" dirty="0" err="1">
                  <a:latin typeface="Kristen ITC" pitchFamily="66" charset="0"/>
                </a:rPr>
                <a:t>Ring</a:t>
              </a:r>
              <a:r>
                <a:rPr lang="pt-BR" sz="1050" b="1" dirty="0">
                  <a:latin typeface="Kristen ITC" pitchFamily="66" charset="0"/>
                </a:rPr>
                <a:t> </a:t>
              </a:r>
              <a:r>
                <a:rPr lang="pt-BR" sz="700" dirty="0">
                  <a:latin typeface="Kristen ITC" pitchFamily="66" charset="0"/>
                </a:rPr>
                <a:t>..... .. .. ... .. .. ... . .  . ... ..  . . .. .. . .. .. . </a:t>
              </a:r>
              <a:r>
                <a:rPr lang="pt-BR" sz="700" dirty="0" smtClean="0">
                  <a:latin typeface="Kristen ITC" pitchFamily="66" charset="0"/>
                </a:rPr>
                <a:t>.. .. .. ... </a:t>
              </a:r>
              <a:r>
                <a:rPr lang="pt-BR" sz="700" dirty="0">
                  <a:latin typeface="Kristen ITC" pitchFamily="66" charset="0"/>
                </a:rPr>
                <a:t>. . .... . . .. . . </a:t>
              </a:r>
              <a:r>
                <a:rPr lang="pt-BR" sz="1050" b="1" dirty="0">
                  <a:latin typeface="Kristen ITC" pitchFamily="66" charset="0"/>
                </a:rPr>
                <a:t>R$ 15,60</a:t>
              </a:r>
            </a:p>
            <a:p>
              <a:r>
                <a:rPr lang="pt-BR" sz="700" dirty="0">
                  <a:latin typeface="Kristen ITC" pitchFamily="66" charset="0"/>
                </a:rPr>
                <a:t>20 anéis de cebola empanados e fritos, acompanha molho </a:t>
              </a:r>
              <a:r>
                <a:rPr lang="pt-BR" sz="700" dirty="0" err="1">
                  <a:latin typeface="Kristen ITC" pitchFamily="66" charset="0"/>
                </a:rPr>
                <a:t>barbecue</a:t>
              </a:r>
              <a:r>
                <a:rPr lang="pt-BR" sz="700" dirty="0">
                  <a:latin typeface="Kristen ITC" pitchFamily="66" charset="0"/>
                </a:rPr>
                <a:t> </a:t>
              </a:r>
              <a:r>
                <a:rPr lang="pt-BR" sz="700" dirty="0" smtClean="0">
                  <a:latin typeface="Kristen ITC" pitchFamily="66" charset="0"/>
                </a:rPr>
                <a:t>original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Bolinho de Aipim com Carne Seca</a:t>
              </a:r>
              <a:r>
                <a:rPr lang="pt-BR" sz="700" dirty="0">
                  <a:latin typeface="Kristen ITC" pitchFamily="66" charset="0"/>
                </a:rPr>
                <a:t>.. </a:t>
              </a:r>
              <a:r>
                <a:rPr lang="pt-BR" sz="700" dirty="0" smtClean="0">
                  <a:latin typeface="Kristen ITC" pitchFamily="66" charset="0"/>
                </a:rPr>
                <a:t>.. .. .. .. .. ... ... . . </a:t>
              </a:r>
              <a:r>
                <a:rPr lang="pt-BR" sz="700" dirty="0">
                  <a:latin typeface="Kristen ITC" pitchFamily="66" charset="0"/>
                </a:rPr>
                <a:t>.. </a:t>
              </a:r>
              <a:r>
                <a:rPr lang="pt-BR" sz="700" dirty="0" smtClean="0">
                  <a:latin typeface="Kristen ITC" pitchFamily="66" charset="0"/>
                </a:rPr>
                <a:t>.. . </a:t>
              </a:r>
              <a:r>
                <a:rPr lang="pt-BR" sz="700" dirty="0">
                  <a:latin typeface="Kristen ITC" pitchFamily="66" charset="0"/>
                </a:rPr>
                <a:t>. ..</a:t>
              </a:r>
              <a:r>
                <a:rPr lang="pt-BR" sz="1050" b="1" dirty="0" smtClean="0">
                  <a:latin typeface="Kristen ITC" pitchFamily="66" charset="0"/>
                </a:rPr>
                <a:t>R$ 18,20</a:t>
              </a:r>
            </a:p>
            <a:p>
              <a:r>
                <a:rPr lang="pt-BR" sz="700" dirty="0">
                  <a:latin typeface="Kristen ITC" pitchFamily="66" charset="0"/>
                </a:rPr>
                <a:t>12 bolinhos com massa a base de aipim com carne seca desfiada e </a:t>
              </a:r>
              <a:r>
                <a:rPr lang="pt-BR" sz="700" dirty="0" smtClean="0">
                  <a:latin typeface="Kristen ITC" pitchFamily="66" charset="0"/>
                </a:rPr>
                <a:t>temperada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Casquinha de Siri ou Salmão</a:t>
              </a:r>
              <a:r>
                <a:rPr lang="pt-BR" sz="700" dirty="0">
                  <a:latin typeface="Kristen ITC" pitchFamily="66" charset="0"/>
                </a:rPr>
                <a:t>... . </a:t>
              </a:r>
              <a:r>
                <a:rPr lang="pt-BR" sz="700" dirty="0" smtClean="0">
                  <a:latin typeface="Kristen ITC" pitchFamily="66" charset="0"/>
                </a:rPr>
                <a:t>.... . .. ... .. .. . .. ... </a:t>
              </a:r>
              <a:r>
                <a:rPr lang="pt-BR" sz="700" dirty="0">
                  <a:latin typeface="Kristen ITC" pitchFamily="66" charset="0"/>
                </a:rPr>
                <a:t>. . . </a:t>
              </a:r>
              <a:r>
                <a:rPr lang="pt-BR" sz="700" dirty="0" smtClean="0">
                  <a:latin typeface="Kristen ITC" pitchFamily="66" charset="0"/>
                </a:rPr>
                <a:t>. </a:t>
              </a:r>
              <a:r>
                <a:rPr lang="pt-BR" sz="700" dirty="0">
                  <a:latin typeface="Kristen ITC" pitchFamily="66" charset="0"/>
                </a:rPr>
                <a:t>. . .... . ... </a:t>
              </a:r>
              <a:r>
                <a:rPr lang="pt-BR" sz="1050" b="1" dirty="0" smtClean="0">
                  <a:latin typeface="Kristen ITC" pitchFamily="66" charset="0"/>
                </a:rPr>
                <a:t>R$ 8,40</a:t>
              </a:r>
            </a:p>
            <a:p>
              <a:r>
                <a:rPr lang="pt-BR" sz="700" dirty="0">
                  <a:latin typeface="Kristen ITC" pitchFamily="66" charset="0"/>
                </a:rPr>
                <a:t>Uma concha com recheio de carne de siri ou salmão e </a:t>
              </a:r>
              <a:r>
                <a:rPr lang="pt-BR" sz="700" dirty="0" smtClean="0">
                  <a:latin typeface="Kristen ITC" pitchFamily="66" charset="0"/>
                </a:rPr>
                <a:t>temperos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Mandioca com Torresmo</a:t>
              </a:r>
              <a:r>
                <a:rPr lang="pt-BR" sz="700" dirty="0">
                  <a:latin typeface="Kristen ITC" pitchFamily="66" charset="0"/>
                </a:rPr>
                <a:t>. .. </a:t>
              </a:r>
              <a:r>
                <a:rPr lang="pt-BR" sz="700" dirty="0" smtClean="0">
                  <a:latin typeface="Kristen ITC" pitchFamily="66" charset="0"/>
                </a:rPr>
                <a:t>. .. . ... ... .. ... ........ </a:t>
              </a:r>
              <a:r>
                <a:rPr lang="pt-BR" sz="700" dirty="0">
                  <a:latin typeface="Kristen ITC" pitchFamily="66" charset="0"/>
                </a:rPr>
                <a:t>.. .. .. . ..... </a:t>
              </a:r>
              <a:r>
                <a:rPr lang="pt-BR" sz="700" dirty="0" smtClean="0">
                  <a:latin typeface="Kristen ITC" pitchFamily="66" charset="0"/>
                </a:rPr>
                <a:t>.... .... .</a:t>
              </a:r>
              <a:r>
                <a:rPr lang="pt-BR" sz="1050" b="1" dirty="0" smtClean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15,20</a:t>
              </a:r>
              <a:endParaRPr lang="pt-BR" sz="900" b="1" dirty="0" smtClean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100g de mandioquinha (aipim) e 100g de torresmo fritos juntos</a:t>
              </a:r>
            </a:p>
            <a:p>
              <a:r>
                <a:rPr lang="pt-BR" sz="1050" b="1" dirty="0" smtClean="0">
                  <a:latin typeface="Kristen ITC" pitchFamily="66" charset="0"/>
                </a:rPr>
                <a:t>Torresmo </a:t>
              </a:r>
              <a:r>
                <a:rPr lang="pt-BR" sz="700" dirty="0">
                  <a:latin typeface="Kristen ITC" pitchFamily="66" charset="0"/>
                </a:rPr>
                <a:t>... . ... . . .. .. . . . ... .. ... . . </a:t>
              </a:r>
              <a:r>
                <a:rPr lang="pt-BR" sz="700" dirty="0" smtClean="0">
                  <a:latin typeface="Kristen ITC" pitchFamily="66" charset="0"/>
                </a:rPr>
                <a:t>.. .. . . .. ... ... .... . .. .. .. . .... ... . . </a:t>
              </a:r>
              <a:r>
                <a:rPr lang="pt-BR" sz="700" dirty="0">
                  <a:latin typeface="Kristen ITC" pitchFamily="66" charset="0"/>
                </a:rPr>
                <a:t>. . . .</a:t>
              </a:r>
              <a:r>
                <a:rPr lang="pt-BR" sz="1050" b="1" dirty="0" smtClean="0">
                  <a:latin typeface="Kristen ITC" pitchFamily="66" charset="0"/>
                </a:rPr>
                <a:t>R$ </a:t>
              </a:r>
              <a:r>
                <a:rPr lang="pt-BR" sz="1050" b="1" dirty="0" smtClean="0">
                  <a:latin typeface="Kristen ITC" pitchFamily="66" charset="0"/>
                </a:rPr>
                <a:t>16,80</a:t>
              </a:r>
              <a:endParaRPr lang="pt-BR" sz="1050" b="1" dirty="0" smtClean="0">
                <a:latin typeface="Kristen ITC" pitchFamily="66" charset="0"/>
              </a:endParaRPr>
            </a:p>
            <a:p>
              <a:r>
                <a:rPr lang="pt-BR" sz="700" dirty="0">
                  <a:latin typeface="Kristen ITC" pitchFamily="66" charset="0"/>
                </a:rPr>
                <a:t>200g de torresmo frito a </a:t>
              </a:r>
              <a:r>
                <a:rPr lang="pt-BR" sz="700" dirty="0" smtClean="0">
                  <a:latin typeface="Kristen ITC" pitchFamily="66" charset="0"/>
                </a:rPr>
                <a:t>pururuca</a:t>
              </a:r>
            </a:p>
            <a:p>
              <a:endParaRPr lang="pt-BR" sz="300" dirty="0">
                <a:latin typeface="Kristen ITC" pitchFamily="66" charset="0"/>
              </a:endParaRPr>
            </a:p>
            <a:p>
              <a:r>
                <a:rPr lang="pt-BR" sz="1050" b="1" dirty="0" smtClean="0">
                  <a:latin typeface="Kristen ITC" pitchFamily="66" charset="0"/>
                </a:rPr>
                <a:t>Salame </a:t>
              </a:r>
              <a:r>
                <a:rPr lang="pt-BR" sz="700" dirty="0">
                  <a:latin typeface="Kristen ITC" pitchFamily="66" charset="0"/>
                </a:rPr>
                <a:t>.. .. ..... .. .. . . .. .. . .. . . .. . . .... .. </a:t>
              </a:r>
              <a:r>
                <a:rPr lang="pt-BR" sz="700" dirty="0" smtClean="0">
                  <a:latin typeface="Kristen ITC" pitchFamily="66" charset="0"/>
                </a:rPr>
                <a:t>...... .. . . .. . .. .. .... .. . .. . .. </a:t>
              </a:r>
              <a:r>
                <a:rPr lang="pt-BR" sz="700" dirty="0">
                  <a:latin typeface="Kristen ITC" pitchFamily="66" charset="0"/>
                </a:rPr>
                <a:t>. .. . </a:t>
              </a:r>
              <a:r>
                <a:rPr lang="pt-BR" sz="700" dirty="0" smtClean="0">
                  <a:latin typeface="Kristen ITC" pitchFamily="66" charset="0"/>
                </a:rPr>
                <a:t>. </a:t>
              </a:r>
              <a:r>
                <a:rPr lang="pt-BR" sz="700" dirty="0">
                  <a:latin typeface="Kristen ITC" pitchFamily="66" charset="0"/>
                </a:rPr>
                <a:t>..</a:t>
              </a:r>
              <a:r>
                <a:rPr lang="pt-BR" sz="1050" b="1" dirty="0" smtClean="0">
                  <a:latin typeface="Kristen ITC" pitchFamily="66" charset="0"/>
                </a:rPr>
                <a:t>R$ 12,60</a:t>
              </a:r>
              <a:endParaRPr lang="pt-BR" sz="900" b="1" dirty="0" smtClean="0">
                <a:latin typeface="Kristen ITC" pitchFamily="66" charset="0"/>
              </a:endParaRPr>
            </a:p>
            <a:p>
              <a:r>
                <a:rPr lang="pt-BR" sz="700" dirty="0" smtClean="0">
                  <a:latin typeface="Kristen ITC" pitchFamily="66" charset="0"/>
                </a:rPr>
                <a:t>Embutido tipo italiano, 100g</a:t>
              </a:r>
              <a:endParaRPr lang="pt-BR" sz="700" dirty="0">
                <a:latin typeface="Kristen ITC" pitchFamily="66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51253" y="3141434"/>
              <a:ext cx="406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Kristen ITC" pitchFamily="66" charset="0"/>
                </a:rPr>
                <a:t>Fritas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1555</Words>
  <Application>Microsoft Office PowerPoint</Application>
  <PresentationFormat>Papel A4 (210 x 297 mm)</PresentationFormat>
  <Paragraphs>117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Kaji</dc:creator>
  <cp:lastModifiedBy>Marcos Kaji</cp:lastModifiedBy>
  <cp:revision>66</cp:revision>
  <cp:lastPrinted>2015-03-25T23:14:11Z</cp:lastPrinted>
  <dcterms:created xsi:type="dcterms:W3CDTF">2015-03-03T22:05:33Z</dcterms:created>
  <dcterms:modified xsi:type="dcterms:W3CDTF">2015-06-10T18:48:14Z</dcterms:modified>
</cp:coreProperties>
</file>