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906000" cy="6858000" type="A4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A7D7A"/>
    <a:srgbClr val="D7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" y="7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9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r">
              <a:defRPr sz="1200"/>
            </a:lvl1pPr>
          </a:lstStyle>
          <a:p>
            <a:fld id="{87C8B5E6-5D71-4CBC-94DD-D7DB5C13E70F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91" tIns="47195" rIns="94391" bIns="4719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391" tIns="47195" rIns="94391" bIns="47195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9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r">
              <a:defRPr sz="1200"/>
            </a:lvl1pPr>
          </a:lstStyle>
          <a:p>
            <a:fld id="{EE79A697-9893-46D3-8A9D-CC5359C1A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476672"/>
            <a:ext cx="7944806" cy="5616624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4953000" y="0"/>
            <a:ext cx="0" cy="70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http://icons.iconarchive.com/icons/danleech/simple/512/facebook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42" y="4084574"/>
            <a:ext cx="272199" cy="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3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</Words>
  <Application>Microsoft Office PowerPoint</Application>
  <PresentationFormat>Papel A4 (210 x 297 mm)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Kaji</dc:creator>
  <cp:lastModifiedBy>Marcos Kaji</cp:lastModifiedBy>
  <cp:revision>63</cp:revision>
  <cp:lastPrinted>2015-03-25T23:14:11Z</cp:lastPrinted>
  <dcterms:created xsi:type="dcterms:W3CDTF">2015-03-03T22:05:33Z</dcterms:created>
  <dcterms:modified xsi:type="dcterms:W3CDTF">2015-03-25T23:55:25Z</dcterms:modified>
</cp:coreProperties>
</file>