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9906000" cy="6858000" type="A4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A7D7A"/>
    <a:srgbClr val="D79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0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92" y="1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/>
          <a:lstStyle>
            <a:lvl1pPr algn="r">
              <a:defRPr sz="1200"/>
            </a:lvl1pPr>
          </a:lstStyle>
          <a:p>
            <a:fld id="{87C8B5E6-5D71-4CBC-94DD-D7DB5C13E70F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91" tIns="47195" rIns="94391" bIns="47195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585" y="4861441"/>
            <a:ext cx="5678130" cy="4605576"/>
          </a:xfrm>
          <a:prstGeom prst="rect">
            <a:avLst/>
          </a:prstGeom>
        </p:spPr>
        <p:txBody>
          <a:bodyPr vert="horz" lIns="94391" tIns="47195" rIns="94391" bIns="47195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9721244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92" y="9721244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 anchor="b"/>
          <a:lstStyle>
            <a:lvl1pPr algn="r">
              <a:defRPr sz="1200"/>
            </a:lvl1pPr>
          </a:lstStyle>
          <a:p>
            <a:fld id="{EE79A697-9893-46D3-8A9D-CC5359C1A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92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5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2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2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0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1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1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1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4953000" y="0"/>
            <a:ext cx="0" cy="702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419254" y="0"/>
            <a:ext cx="1181818" cy="6858000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629" y="1033459"/>
            <a:ext cx="4406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latin typeface="Kristen ITC" pitchFamily="66" charset="0"/>
              </a:rPr>
              <a:t>Wi-Fi: netvirtua122</a:t>
            </a:r>
          </a:p>
          <a:p>
            <a:pPr algn="ctr"/>
            <a:r>
              <a:rPr lang="pt-BR" sz="1200" b="1" dirty="0">
                <a:latin typeface="Kristen ITC" pitchFamily="66" charset="0"/>
              </a:rPr>
              <a:t>Senha: 10259800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Delivery: (12) 2102-0470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Rua </a:t>
            </a:r>
            <a:r>
              <a:rPr lang="pt-BR" sz="1200" b="1" dirty="0" err="1" smtClean="0">
                <a:latin typeface="Kristen ITC" pitchFamily="66" charset="0"/>
              </a:rPr>
              <a:t>Dr.José</a:t>
            </a:r>
            <a:r>
              <a:rPr lang="pt-BR" sz="1200" b="1" dirty="0" smtClean="0">
                <a:latin typeface="Kristen ITC" pitchFamily="66" charset="0"/>
              </a:rPr>
              <a:t> Inácio</a:t>
            </a:r>
            <a:r>
              <a:rPr lang="pt-BR" sz="1200" b="1" dirty="0">
                <a:latin typeface="Kristen ITC" pitchFamily="66" charset="0"/>
              </a:rPr>
              <a:t>, 122</a:t>
            </a:r>
          </a:p>
          <a:p>
            <a:pPr algn="ctr"/>
            <a:r>
              <a:rPr lang="pt-BR" sz="1200" b="1" dirty="0">
                <a:latin typeface="Kristen ITC" pitchFamily="66" charset="0"/>
              </a:rPr>
              <a:t>Cachoeira Paulista – SP</a:t>
            </a: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r>
              <a:rPr lang="pt-BR" sz="1200" b="1" dirty="0" smtClean="0">
                <a:latin typeface="Kristen ITC" pitchFamily="66" charset="0"/>
              </a:rPr>
              <a:t>schubertshouse.adm@gmail.com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https://</a:t>
            </a:r>
            <a:r>
              <a:rPr lang="pt-BR" sz="1200" b="1" dirty="0" smtClean="0">
                <a:latin typeface="Kristen ITC" pitchFamily="66" charset="0"/>
              </a:rPr>
              <a:t>pt-br.facebook.com/pubschubertshouse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</p:txBody>
      </p:sp>
      <p:pic>
        <p:nvPicPr>
          <p:cNvPr id="1032" name="Picture 8" descr="http://www.solacelabs.com.mx/site/imagenes/Wi-Fi/Wi-Fi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92" y="529403"/>
            <a:ext cx="889799" cy="66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ixnow.com.br/newnow/wp-content/uploads/Delivery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54" y="1496571"/>
            <a:ext cx="641474" cy="64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nkissam.com/sites/default/files/Ho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11" y="2300709"/>
            <a:ext cx="451062" cy="4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upload.wikimedia.org/wikipedia/commons/thumb/7/74/Envelope_alt_font_awesome.svg/1024px-Envelope_alt_font_awesom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13" y="3285126"/>
            <a:ext cx="370657" cy="3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74" y="4869160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 rot="10800000">
            <a:off x="193648" y="-187021"/>
            <a:ext cx="9616892" cy="7043521"/>
            <a:chOff x="193648" y="0"/>
            <a:chExt cx="9616892" cy="7043521"/>
          </a:xfrm>
        </p:grpSpPr>
        <p:sp>
          <p:nvSpPr>
            <p:cNvPr id="17" name="Retângulo 16"/>
            <p:cNvSpPr/>
            <p:nvPr/>
          </p:nvSpPr>
          <p:spPr>
            <a:xfrm>
              <a:off x="4419254" y="0"/>
              <a:ext cx="1181818" cy="68580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09535" y="2194739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Doses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709536" y="4219589"/>
              <a:ext cx="4068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Caipirinhas</a:t>
              </a:r>
            </a:p>
            <a:p>
              <a:r>
                <a:rPr lang="pt-BR" sz="800" dirty="0" smtClean="0">
                  <a:latin typeface="Kristen ITC" pitchFamily="66" charset="0"/>
                </a:rPr>
                <a:t>Acompanha Picolé de Frutas</a:t>
              </a:r>
              <a:endParaRPr lang="pt-BR" sz="800" dirty="0">
                <a:latin typeface="Kristen ITC" pitchFamily="66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709535" y="403165"/>
              <a:ext cx="4068000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Garrafa 600ml</a:t>
              </a:r>
              <a:r>
                <a:rPr lang="pt-BR" sz="700" dirty="0" smtClean="0">
                  <a:latin typeface="Kristen ITC" pitchFamily="66" charset="0"/>
                </a:rPr>
                <a:t>.. . . .. . .. . .. . . . .. . .. . . ... .. .. . .... . .. .. .. . .. . . .. . . ...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8,20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Skol, Brahma ou Antártica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Especial Garrafa 600ml</a:t>
              </a:r>
              <a:r>
                <a:rPr lang="pt-BR" sz="700" dirty="0" smtClean="0">
                  <a:latin typeface="Kristen ITC" pitchFamily="66" charset="0"/>
                </a:rPr>
                <a:t>. ... .. . .. ... .. .. . . ... . . ..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9,20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Original, Bohemia ou Serra Malte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Long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>
                  <a:latin typeface="Kristen ITC" pitchFamily="66" charset="0"/>
                </a:rPr>
                <a:t>Neck</a:t>
              </a:r>
              <a:r>
                <a:rPr lang="pt-BR" sz="700" dirty="0">
                  <a:latin typeface="Kristen ITC" pitchFamily="66" charset="0"/>
                </a:rPr>
                <a:t>. ... .. . .. . .. .. . . ... . . .. . . </a:t>
              </a:r>
              <a:r>
                <a:rPr lang="pt-BR" sz="700" dirty="0" smtClean="0">
                  <a:latin typeface="Kristen ITC" pitchFamily="66" charset="0"/>
                </a:rPr>
                <a:t>. .. . .. .. .. .. . .. . .. .. </a:t>
              </a:r>
              <a:r>
                <a:rPr lang="pt-BR" sz="700" dirty="0">
                  <a:latin typeface="Kristen ITC" pitchFamily="66" charset="0"/>
                </a:rPr>
                <a:t>.. . ... 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6,00</a:t>
              </a:r>
              <a:endParaRPr lang="pt-BR" sz="140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Consultar Marcas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Lata 350ml</a:t>
              </a:r>
              <a:r>
                <a:rPr lang="pt-BR" sz="700" dirty="0" smtClean="0">
                  <a:latin typeface="Kristen ITC" pitchFamily="66" charset="0"/>
                </a:rPr>
                <a:t>. .. . .... . . . .. .. . .. . . . .. . ... . .. . .. ... . .. .. . . ... .  . .  . . .. . 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Skol</a:t>
              </a: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Sem Álcool (Lata)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 . .. . .. . .. ... .. .. .. ..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Malzebier</a:t>
              </a:r>
              <a:r>
                <a:rPr lang="pt-BR" sz="1050" b="1" dirty="0" smtClean="0">
                  <a:latin typeface="Kristen ITC" pitchFamily="66" charset="0"/>
                </a:rPr>
                <a:t> (Lata)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.. . ... .. .. .. . .. . .. . .. .. 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300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709535" y="115133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Cervejas</a:t>
              </a:r>
              <a:endParaRPr lang="pt-BR" b="1" dirty="0">
                <a:latin typeface="Kristen ITC" pitchFamily="66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716513" y="2491396"/>
              <a:ext cx="4068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Cachaça Corisco (Paraty)</a:t>
              </a:r>
              <a:r>
                <a:rPr lang="pt-BR" sz="700" dirty="0" smtClean="0">
                  <a:latin typeface="Kristen ITC" pitchFamily="66" charset="0"/>
                </a:rPr>
                <a:t>. .. . .. . . . .. . .. . . ... .. .. . .. . . .. . . ...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4,80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Whisky </a:t>
              </a:r>
              <a:r>
                <a:rPr lang="pt-BR" sz="1050" b="1" dirty="0" err="1" smtClean="0">
                  <a:latin typeface="Kristen ITC" pitchFamily="66" charset="0"/>
                </a:rPr>
                <a:t>Red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Label</a:t>
              </a:r>
              <a:r>
                <a:rPr lang="pt-BR" sz="1050" b="1" dirty="0" smtClean="0">
                  <a:latin typeface="Kristen ITC" pitchFamily="66" charset="0"/>
                </a:rPr>
                <a:t> (</a:t>
              </a:r>
              <a:r>
                <a:rPr lang="pt-BR" sz="900" b="1" dirty="0" smtClean="0">
                  <a:latin typeface="Kristen ITC" pitchFamily="66" charset="0"/>
                </a:rPr>
                <a:t>8 anos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r>
                <a:rPr lang="pt-BR" sz="700" dirty="0" smtClean="0">
                  <a:latin typeface="Kristen ITC" pitchFamily="66" charset="0"/>
                </a:rPr>
                <a:t>. ... .. . .. . .. .. . . ... 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Whisky </a:t>
              </a:r>
              <a:r>
                <a:rPr lang="pt-BR" sz="1050" b="1" dirty="0" err="1" smtClean="0">
                  <a:latin typeface="Kristen ITC" pitchFamily="66" charset="0"/>
                </a:rPr>
                <a:t>Ballantines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>
                  <a:latin typeface="Kristen ITC" pitchFamily="66" charset="0"/>
                </a:rPr>
                <a:t>(</a:t>
              </a:r>
              <a:r>
                <a:rPr lang="pt-BR" sz="900" b="1" dirty="0">
                  <a:latin typeface="Kristen ITC" pitchFamily="66" charset="0"/>
                </a:rPr>
                <a:t>8 anos</a:t>
              </a:r>
              <a:r>
                <a:rPr lang="pt-BR" sz="1050" b="1" dirty="0">
                  <a:latin typeface="Kristen ITC" pitchFamily="66" charset="0"/>
                </a:rPr>
                <a:t>)</a:t>
              </a:r>
              <a:r>
                <a:rPr lang="pt-BR" sz="700" dirty="0">
                  <a:latin typeface="Kristen ITC" pitchFamily="66" charset="0"/>
                </a:rPr>
                <a:t>. ... .. . .. . .. .. . . ... . </a:t>
              </a:r>
              <a:r>
                <a:rPr lang="pt-BR" sz="700" dirty="0" smtClean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 . .. . ... . ... . ... . .. </a:t>
              </a:r>
              <a:r>
                <a:rPr lang="pt-BR" sz="1050" b="1" dirty="0">
                  <a:latin typeface="Kristen ITC" pitchFamily="66" charset="0"/>
                </a:rPr>
                <a:t>R$ 10,60</a:t>
              </a:r>
              <a:endParaRPr lang="pt-BR" sz="140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Absolut</a:t>
              </a:r>
              <a:r>
                <a:rPr lang="pt-BR" sz="700" dirty="0" smtClean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... </a:t>
              </a:r>
              <a:r>
                <a:rPr lang="pt-BR" sz="700" dirty="0" smtClean="0">
                  <a:latin typeface="Kristen ITC" pitchFamily="66" charset="0"/>
                </a:rPr>
                <a:t>.. </a:t>
              </a:r>
              <a:r>
                <a:rPr lang="pt-BR" sz="700" dirty="0">
                  <a:latin typeface="Kristen ITC" pitchFamily="66" charset="0"/>
                </a:rPr>
                <a:t>.. . . ... . . .. . . </a:t>
              </a:r>
              <a:r>
                <a:rPr lang="pt-BR" sz="700" dirty="0" smtClean="0">
                  <a:latin typeface="Kristen ITC" pitchFamily="66" charset="0"/>
                </a:rPr>
                <a:t>. .. . .. .. .. .. . .. . .. .. </a:t>
              </a:r>
              <a:r>
                <a:rPr lang="pt-BR" sz="700" dirty="0">
                  <a:latin typeface="Kristen ITC" pitchFamily="66" charset="0"/>
                </a:rPr>
                <a:t>.. . ... 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40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Smirnoff</a:t>
              </a:r>
              <a:r>
                <a:rPr lang="pt-BR" sz="700" dirty="0" smtClean="0">
                  <a:latin typeface="Kristen ITC" pitchFamily="66" charset="0"/>
                </a:rPr>
                <a:t>. .. . ... . .. . . . .. . ... . .. . .. ... . .. .. . . ... .  . .  . . .. . 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7,80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Tequila José </a:t>
              </a:r>
              <a:r>
                <a:rPr lang="pt-BR" sz="1050" b="1" dirty="0" err="1" smtClean="0">
                  <a:latin typeface="Kristen ITC" pitchFamily="66" charset="0"/>
                </a:rPr>
                <a:t>Cuervo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 . .. . .. . .. .. ..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Amarula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.. . ... .. .. .. . .... . .. .. ... .. . . . .. . .. .. 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</a:p>
            <a:p>
              <a:endParaRPr lang="pt-BR" sz="200" dirty="0">
                <a:latin typeface="Kristen ITC" pitchFamily="66" charset="0"/>
              </a:endParaRPr>
            </a:p>
            <a:p>
              <a:r>
                <a:rPr lang="pt-BR" sz="1000" b="1" dirty="0" smtClean="0">
                  <a:latin typeface="Kristen ITC" pitchFamily="66" charset="0"/>
                </a:rPr>
                <a:t>Smirnoff ICE (</a:t>
              </a:r>
              <a:r>
                <a:rPr lang="pt-BR" sz="900" b="1" dirty="0" smtClean="0">
                  <a:latin typeface="Kristen ITC" pitchFamily="66" charset="0"/>
                </a:rPr>
                <a:t>Garrafinha</a:t>
              </a:r>
              <a:r>
                <a:rPr lang="pt-BR" sz="1000" b="1" dirty="0" smtClean="0">
                  <a:latin typeface="Kristen ITC" pitchFamily="66" charset="0"/>
                </a:rPr>
                <a:t>)</a:t>
              </a:r>
              <a:r>
                <a:rPr lang="pt-BR" sz="500" dirty="0" smtClean="0">
                  <a:latin typeface="Kristen ITC" pitchFamily="66" charset="0"/>
                </a:rPr>
                <a:t>. </a:t>
              </a:r>
              <a:r>
                <a:rPr lang="pt-BR" sz="500" dirty="0">
                  <a:latin typeface="Kristen ITC" pitchFamily="66" charset="0"/>
                </a:rPr>
                <a:t>... .. . .. . .. </a:t>
              </a:r>
              <a:r>
                <a:rPr lang="pt-BR" sz="500" dirty="0" smtClean="0">
                  <a:latin typeface="Kristen ITC" pitchFamily="66" charset="0"/>
                </a:rPr>
                <a:t>... </a:t>
              </a:r>
              <a:r>
                <a:rPr lang="pt-BR" sz="500" dirty="0">
                  <a:latin typeface="Kristen ITC" pitchFamily="66" charset="0"/>
                </a:rPr>
                <a:t>. ... . ... .. . ... .. .. .. . .... . .. .. ... .. . . . .. . .. 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6,80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26038" y="4651637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com Limão </a:t>
              </a:r>
              <a:r>
                <a:rPr lang="pt-BR" sz="1050" b="1" dirty="0" err="1" smtClean="0">
                  <a:latin typeface="Kristen ITC" pitchFamily="66" charset="0"/>
                </a:rPr>
                <a:t>Tahiti</a:t>
              </a:r>
              <a:r>
                <a:rPr lang="pt-BR" sz="1050" b="1" dirty="0" smtClean="0">
                  <a:latin typeface="Kristen ITC" pitchFamily="66" charset="0"/>
                </a:rPr>
                <a:t> ou Lima da Pérsia</a:t>
              </a:r>
              <a:r>
                <a:rPr lang="pt-BR" sz="700" dirty="0" smtClean="0">
                  <a:latin typeface="Kristen ITC" pitchFamily="66" charset="0"/>
                </a:rPr>
                <a:t>. . . .. . . ...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10,20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Saquê (consultar sabores)</a:t>
              </a:r>
              <a:r>
                <a:rPr lang="pt-BR" sz="700" dirty="0" smtClean="0">
                  <a:latin typeface="Kristen ITC" pitchFamily="66" charset="0"/>
                </a:rPr>
                <a:t>... .. . .. . .. .. . . ... 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13,80</a:t>
              </a:r>
              <a:endParaRPr lang="pt-BR" sz="1050" b="1" dirty="0">
                <a:latin typeface="Kristen ITC" pitchFamily="66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726038" y="5155693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Sucos, </a:t>
              </a:r>
              <a:r>
                <a:rPr lang="pt-BR" b="1" dirty="0" err="1" smtClean="0">
                  <a:latin typeface="Kristen ITC" pitchFamily="66" charset="0"/>
                </a:rPr>
                <a:t>Refris</a:t>
              </a:r>
              <a:r>
                <a:rPr lang="pt-BR" b="1" dirty="0" smtClean="0">
                  <a:latin typeface="Kristen ITC" pitchFamily="66" charset="0"/>
                </a:rPr>
                <a:t> e afins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742540" y="5535416"/>
              <a:ext cx="4068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Água Mineral</a:t>
              </a:r>
              <a:r>
                <a:rPr lang="pt-BR" sz="700" dirty="0" smtClean="0">
                  <a:latin typeface="Kristen ITC" pitchFamily="66" charset="0"/>
                </a:rPr>
                <a:t> . . .. . . .... .. .. .. .. .. .. . .. . . .. . .. . . . ..... .. . .. . .. . . . . 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2,20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Refrigerante Lata</a:t>
              </a:r>
              <a:r>
                <a:rPr lang="pt-BR" sz="700" dirty="0" smtClean="0">
                  <a:latin typeface="Kristen ITC" pitchFamily="66" charset="0"/>
                </a:rPr>
                <a:t>.. .. . .. . .. .. . . ... . . . . .. . ... . . .. .. ... .. . .. ..... . ... . .. </a:t>
              </a:r>
              <a:r>
                <a:rPr lang="pt-BR" sz="1050" b="1" dirty="0" smtClean="0">
                  <a:latin typeface="Kristen ITC" pitchFamily="66" charset="0"/>
                </a:rPr>
                <a:t>R$ 4,00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Suco </a:t>
              </a:r>
              <a:r>
                <a:rPr lang="pt-BR" sz="1050" b="1" dirty="0" smtClean="0">
                  <a:latin typeface="Kristen ITC" pitchFamily="66" charset="0"/>
                </a:rPr>
                <a:t>Natural de Limão</a:t>
              </a:r>
              <a:r>
                <a:rPr lang="pt-BR" sz="700" dirty="0" smtClean="0">
                  <a:latin typeface="Kristen ITC" pitchFamily="66" charset="0"/>
                </a:rPr>
                <a:t>.. .. .  . </a:t>
              </a:r>
              <a:r>
                <a:rPr lang="pt-BR" sz="700" dirty="0">
                  <a:latin typeface="Kristen ITC" pitchFamily="66" charset="0"/>
                </a:rPr>
                <a:t>.. .. . . </a:t>
              </a:r>
              <a:r>
                <a:rPr lang="pt-BR" sz="700" dirty="0" smtClean="0">
                  <a:latin typeface="Kristen ITC" pitchFamily="66" charset="0"/>
                </a:rPr>
                <a:t>... </a:t>
              </a:r>
              <a:r>
                <a:rPr lang="pt-BR" sz="700" dirty="0">
                  <a:latin typeface="Kristen ITC" pitchFamily="66" charset="0"/>
                </a:rPr>
                <a:t>.. . . .... . . . .. .. .. . .. . . ... . .. </a:t>
              </a:r>
              <a:r>
                <a:rPr lang="pt-BR" sz="1050" b="1" dirty="0">
                  <a:latin typeface="Kristen ITC" pitchFamily="66" charset="0"/>
                </a:rPr>
                <a:t>R$ 4,00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Suco </a:t>
              </a:r>
              <a:r>
                <a:rPr lang="pt-BR" sz="1050" b="1" dirty="0">
                  <a:latin typeface="Kristen ITC" pitchFamily="66" charset="0"/>
                </a:rPr>
                <a:t>Lata</a:t>
              </a:r>
              <a:r>
                <a:rPr lang="pt-BR" sz="700" dirty="0">
                  <a:latin typeface="Kristen ITC" pitchFamily="66" charset="0"/>
                </a:rPr>
                <a:t>.. .. . .. . .. .. . . ... . . . . .. . ... . ... . </a:t>
              </a:r>
              <a:r>
                <a:rPr lang="pt-BR" sz="700" dirty="0" smtClean="0">
                  <a:latin typeface="Kristen ITC" pitchFamily="66" charset="0"/>
                </a:rPr>
                <a:t>.. .. . . .... . . . .. .. .. . .. . . ... </a:t>
              </a:r>
              <a:r>
                <a:rPr lang="pt-BR" sz="700" dirty="0">
                  <a:latin typeface="Kristen ITC" pitchFamily="66" charset="0"/>
                </a:rPr>
                <a:t>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4,00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Energético </a:t>
              </a:r>
              <a:r>
                <a:rPr lang="pt-BR" sz="1050" b="1" dirty="0" err="1" smtClean="0">
                  <a:latin typeface="Kristen ITC" pitchFamily="66" charset="0"/>
                </a:rPr>
                <a:t>Red</a:t>
              </a:r>
              <a:r>
                <a:rPr lang="pt-BR" sz="1050" b="1" dirty="0" smtClean="0">
                  <a:latin typeface="Kristen ITC" pitchFamily="66" charset="0"/>
                </a:rPr>
                <a:t> Bull</a:t>
              </a:r>
              <a:r>
                <a:rPr lang="pt-BR" sz="700" dirty="0" smtClean="0">
                  <a:latin typeface="Kristen ITC" pitchFamily="66" charset="0"/>
                </a:rPr>
                <a:t>.. </a:t>
              </a:r>
              <a:r>
                <a:rPr lang="pt-BR" sz="700" dirty="0">
                  <a:latin typeface="Kristen ITC" pitchFamily="66" charset="0"/>
                </a:rPr>
                <a:t>.. . .. . .. .. . . ... . . . . .. . </a:t>
              </a:r>
              <a:r>
                <a:rPr lang="pt-BR" sz="700" dirty="0" smtClean="0">
                  <a:latin typeface="Kristen ITC" pitchFamily="66" charset="0"/>
                </a:rPr>
                <a:t>.. . .. . .. .. . .. </a:t>
              </a:r>
              <a:r>
                <a:rPr lang="pt-BR" sz="700" dirty="0">
                  <a:latin typeface="Kristen ITC" pitchFamily="66" charset="0"/>
                </a:rPr>
                <a:t>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9,80</a:t>
              </a:r>
              <a:endParaRPr lang="pt-BR" sz="2000" b="1" dirty="0">
                <a:latin typeface="Kristen ITC" pitchFamily="66" charset="0"/>
              </a:endParaRPr>
            </a:p>
            <a:p>
              <a:endParaRPr lang="pt-BR" sz="1400" b="1" dirty="0">
                <a:latin typeface="Kristen ITC" pitchFamily="66" charset="0"/>
              </a:endParaRPr>
            </a:p>
            <a:p>
              <a:endParaRPr lang="pt-BR" sz="1050" b="1" dirty="0">
                <a:latin typeface="Kristen ITC" pitchFamily="66" charset="0"/>
              </a:endParaRPr>
            </a:p>
          </p:txBody>
        </p:sp>
        <p:pic>
          <p:nvPicPr>
            <p:cNvPr id="1026" name="Picture 2" descr="http://icons.iconarchive.com/icons/icons8/ios7/512/Music-Guita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487" y="2172126"/>
              <a:ext cx="1008322" cy="1008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/>
            <p:cNvSpPr txBox="1"/>
            <p:nvPr/>
          </p:nvSpPr>
          <p:spPr>
            <a:xfrm>
              <a:off x="193648" y="3265216"/>
              <a:ext cx="406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Kristen ITC" pitchFamily="66" charset="0"/>
                </a:rPr>
                <a:t>Em dias de Som ao Vivo</a:t>
              </a:r>
            </a:p>
            <a:p>
              <a:pPr algn="ctr"/>
              <a:r>
                <a:rPr lang="pt-BR" b="1" dirty="0" smtClean="0">
                  <a:latin typeface="Kristen ITC" pitchFamily="66" charset="0"/>
                </a:rPr>
                <a:t>cobraremos</a:t>
              </a:r>
            </a:p>
            <a:p>
              <a:pPr algn="ctr"/>
              <a:r>
                <a:rPr lang="pt-BR" b="1" dirty="0" err="1" smtClean="0">
                  <a:latin typeface="Kristen ITC" pitchFamily="66" charset="0"/>
                </a:rPr>
                <a:t>Couvert</a:t>
              </a:r>
              <a:r>
                <a:rPr lang="pt-BR" b="1" dirty="0" smtClean="0">
                  <a:latin typeface="Kristen ITC" pitchFamily="66" charset="0"/>
                </a:rPr>
                <a:t> Artístico</a:t>
              </a:r>
              <a:endParaRPr lang="pt-BR" b="1" dirty="0">
                <a:latin typeface="Kristen ITC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419254" y="0"/>
            <a:ext cx="1181818" cy="6858000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709536" y="578728"/>
            <a:ext cx="4068000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Kristen ITC" pitchFamily="66" charset="0"/>
              </a:rPr>
              <a:t>Filé </a:t>
            </a:r>
            <a:r>
              <a:rPr lang="pt-BR" sz="1050" b="1" dirty="0" err="1">
                <a:latin typeface="Kristen ITC" pitchFamily="66" charset="0"/>
              </a:rPr>
              <a:t>Parmeggiana</a:t>
            </a:r>
            <a:r>
              <a:rPr lang="pt-BR" sz="1050" b="1" dirty="0">
                <a:latin typeface="Kristen ITC" pitchFamily="66" charset="0"/>
              </a:rPr>
              <a:t> no Palito</a:t>
            </a:r>
            <a:r>
              <a:rPr lang="pt-BR" sz="800" dirty="0">
                <a:latin typeface="Kristen ITC" pitchFamily="66" charset="0"/>
              </a:rPr>
              <a:t>.... . . </a:t>
            </a:r>
            <a:r>
              <a:rPr lang="pt-BR" sz="800" dirty="0" smtClean="0">
                <a:latin typeface="Kristen ITC" pitchFamily="66" charset="0"/>
              </a:rPr>
              <a:t>...... .  </a:t>
            </a:r>
            <a:r>
              <a:rPr lang="pt-BR" sz="800" dirty="0">
                <a:latin typeface="Kristen ITC" pitchFamily="66" charset="0"/>
              </a:rPr>
              <a:t>.. .. . </a:t>
            </a:r>
            <a:r>
              <a:rPr lang="pt-BR" sz="800" dirty="0" smtClean="0">
                <a:latin typeface="Kristen ITC" pitchFamily="66" charset="0"/>
              </a:rPr>
              <a:t>.... . ........ </a:t>
            </a:r>
            <a:r>
              <a:rPr lang="pt-BR" sz="800" dirty="0">
                <a:latin typeface="Kristen ITC" pitchFamily="66" charset="0"/>
              </a:rPr>
              <a:t>.... </a:t>
            </a:r>
            <a:r>
              <a:rPr lang="pt-BR" sz="800" dirty="0" smtClean="0">
                <a:latin typeface="Kristen ITC" pitchFamily="66" charset="0"/>
              </a:rPr>
              <a:t>... </a:t>
            </a:r>
            <a:r>
              <a:rPr lang="pt-BR" sz="800" dirty="0">
                <a:latin typeface="Kristen ITC" pitchFamily="66" charset="0"/>
              </a:rPr>
              <a:t>. .</a:t>
            </a:r>
            <a:r>
              <a:rPr lang="pt-BR" sz="1050" b="1" dirty="0">
                <a:latin typeface="Kristen ITC" pitchFamily="66" charset="0"/>
              </a:rPr>
              <a:t>R$ </a:t>
            </a:r>
            <a:r>
              <a:rPr lang="pt-BR" sz="1050" b="1" dirty="0" smtClean="0">
                <a:latin typeface="Kristen ITC" pitchFamily="66" charset="0"/>
              </a:rPr>
              <a:t>34,60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400g de filé à milanesa coberto com </a:t>
            </a:r>
            <a:r>
              <a:rPr lang="pt-BR" sz="700" dirty="0" err="1">
                <a:latin typeface="Kristen ITC" pitchFamily="66" charset="0"/>
              </a:rPr>
              <a:t>mussarela</a:t>
            </a:r>
            <a:r>
              <a:rPr lang="pt-BR" sz="700" dirty="0">
                <a:latin typeface="Kristen ITC" pitchFamily="66" charset="0"/>
              </a:rPr>
              <a:t>, molho, cortado </a:t>
            </a:r>
            <a:r>
              <a:rPr lang="pt-BR" sz="700" dirty="0" smtClean="0">
                <a:latin typeface="Kristen ITC" pitchFamily="66" charset="0"/>
              </a:rPr>
              <a:t>aperitivo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Filé Mignon ao Molho Gorgonzola ou Mostarda</a:t>
            </a:r>
            <a:r>
              <a:rPr lang="pt-BR" sz="800" dirty="0">
                <a:latin typeface="Kristen ITC" pitchFamily="66" charset="0"/>
              </a:rPr>
              <a:t> </a:t>
            </a:r>
            <a:r>
              <a:rPr lang="pt-BR" sz="800" dirty="0" smtClean="0">
                <a:latin typeface="Kristen ITC" pitchFamily="66" charset="0"/>
              </a:rPr>
              <a:t>.... .. </a:t>
            </a:r>
            <a:r>
              <a:rPr lang="pt-BR" sz="1050" b="1" dirty="0" smtClean="0">
                <a:latin typeface="Kristen ITC" pitchFamily="66" charset="0"/>
              </a:rPr>
              <a:t>R$ </a:t>
            </a:r>
            <a:r>
              <a:rPr lang="pt-BR" sz="1050" b="1" dirty="0" smtClean="0">
                <a:latin typeface="Kristen ITC" pitchFamily="66" charset="0"/>
              </a:rPr>
              <a:t>36,80</a:t>
            </a:r>
            <a:endParaRPr lang="pt-BR" sz="1050" b="1" dirty="0" smtClean="0">
              <a:latin typeface="Kristen ITC" pitchFamily="66" charset="0"/>
            </a:endParaRPr>
          </a:p>
          <a:p>
            <a:r>
              <a:rPr lang="pt-BR" sz="700" dirty="0" smtClean="0">
                <a:latin typeface="Kristen ITC" pitchFamily="66" charset="0"/>
              </a:rPr>
              <a:t>400g de filé em cubos grelhados acompanhados de pão e molho gorgonzola ou mostarda</a:t>
            </a:r>
          </a:p>
          <a:p>
            <a:endParaRPr lang="pt-BR" sz="300" dirty="0" smtClean="0">
              <a:latin typeface="Kristen ITC" pitchFamily="66" charset="0"/>
            </a:endParaRPr>
          </a:p>
          <a:p>
            <a:r>
              <a:rPr lang="pt-BR" sz="1050" b="1" dirty="0" err="1" smtClean="0">
                <a:latin typeface="Kristen ITC" pitchFamily="66" charset="0"/>
              </a:rPr>
              <a:t>Muffets</a:t>
            </a:r>
            <a:r>
              <a:rPr lang="pt-BR" sz="1050" b="1" dirty="0" smtClean="0">
                <a:latin typeface="Kristen ITC" pitchFamily="66" charset="0"/>
              </a:rPr>
              <a:t> </a:t>
            </a:r>
            <a:r>
              <a:rPr lang="pt-BR" sz="800" dirty="0">
                <a:latin typeface="Kristen ITC" pitchFamily="66" charset="0"/>
              </a:rPr>
              <a:t>. . .. .. ... . .. . . . </a:t>
            </a:r>
            <a:r>
              <a:rPr lang="pt-BR" sz="800" dirty="0" smtClean="0">
                <a:latin typeface="Kristen ITC" pitchFamily="66" charset="0"/>
              </a:rPr>
              <a:t>.... . . .. .. . . ... </a:t>
            </a:r>
            <a:r>
              <a:rPr lang="pt-BR" sz="800" dirty="0">
                <a:latin typeface="Kristen ITC" pitchFamily="66" charset="0"/>
              </a:rPr>
              <a:t>. . ..... .. ... ... .. . ... </a:t>
            </a:r>
            <a:r>
              <a:rPr lang="pt-BR" sz="800" dirty="0" smtClean="0">
                <a:latin typeface="Kristen ITC" pitchFamily="66" charset="0"/>
              </a:rPr>
              <a:t>.... . . </a:t>
            </a:r>
            <a:r>
              <a:rPr lang="pt-BR" sz="800" dirty="0">
                <a:latin typeface="Kristen ITC" pitchFamily="66" charset="0"/>
              </a:rPr>
              <a:t>... </a:t>
            </a:r>
            <a:r>
              <a:rPr lang="pt-BR" sz="1050" b="1" dirty="0" smtClean="0">
                <a:latin typeface="Kristen ITC" pitchFamily="66" charset="0"/>
              </a:rPr>
              <a:t>R$ 20,20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300g de filé de cação em cubos empanados fritos. Acompanha molho </a:t>
            </a:r>
            <a:r>
              <a:rPr lang="pt-BR" sz="700" dirty="0" smtClean="0">
                <a:latin typeface="Kristen ITC" pitchFamily="66" charset="0"/>
              </a:rPr>
              <a:t>tártaro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Bolinho </a:t>
            </a:r>
            <a:r>
              <a:rPr lang="pt-BR" sz="1050" b="1" dirty="0">
                <a:latin typeface="Kristen ITC" pitchFamily="66" charset="0"/>
              </a:rPr>
              <a:t>de Bacalhau </a:t>
            </a:r>
            <a:r>
              <a:rPr lang="pt-BR" sz="1050" b="1" dirty="0" smtClean="0">
                <a:latin typeface="Kristen ITC" pitchFamily="66" charset="0"/>
              </a:rPr>
              <a:t>da Vó </a:t>
            </a:r>
            <a:r>
              <a:rPr lang="pt-BR" sz="1050" b="1" dirty="0" err="1" smtClean="0">
                <a:latin typeface="Kristen ITC" pitchFamily="66" charset="0"/>
              </a:rPr>
              <a:t>Trud</a:t>
            </a:r>
            <a:r>
              <a:rPr lang="pt-BR" sz="1050" b="1" dirty="0" smtClean="0">
                <a:latin typeface="Kristen ITC" pitchFamily="66" charset="0"/>
              </a:rPr>
              <a:t> </a:t>
            </a:r>
            <a:r>
              <a:rPr lang="pt-BR" sz="800" dirty="0">
                <a:latin typeface="Kristen ITC" pitchFamily="66" charset="0"/>
              </a:rPr>
              <a:t>.. . </a:t>
            </a:r>
            <a:r>
              <a:rPr lang="pt-BR" sz="800" dirty="0" smtClean="0">
                <a:latin typeface="Kristen ITC" pitchFamily="66" charset="0"/>
              </a:rPr>
              <a:t>.. .. </a:t>
            </a:r>
            <a:r>
              <a:rPr lang="pt-BR" sz="800" dirty="0">
                <a:latin typeface="Kristen ITC" pitchFamily="66" charset="0"/>
              </a:rPr>
              <a:t>. .. . </a:t>
            </a:r>
            <a:r>
              <a:rPr lang="pt-BR" sz="800" dirty="0" smtClean="0">
                <a:latin typeface="Kristen ITC" pitchFamily="66" charset="0"/>
              </a:rPr>
              <a:t>.. .. </a:t>
            </a:r>
            <a:r>
              <a:rPr lang="pt-BR" sz="800" dirty="0">
                <a:latin typeface="Kristen ITC" pitchFamily="66" charset="0"/>
              </a:rPr>
              <a:t>.. . </a:t>
            </a:r>
            <a:r>
              <a:rPr lang="pt-BR" sz="800" dirty="0" smtClean="0">
                <a:latin typeface="Kristen ITC" pitchFamily="66" charset="0"/>
              </a:rPr>
              <a:t>.... ... </a:t>
            </a:r>
            <a:r>
              <a:rPr lang="pt-BR" sz="800" dirty="0">
                <a:latin typeface="Kristen ITC" pitchFamily="66" charset="0"/>
              </a:rPr>
              <a:t>.</a:t>
            </a:r>
            <a:r>
              <a:rPr lang="pt-BR" sz="1050" b="1" dirty="0" smtClean="0">
                <a:latin typeface="Kristen ITC" pitchFamily="66" charset="0"/>
              </a:rPr>
              <a:t>R$ 18,20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Uma receita muito especial de família: 12 bolinhos feitos com massa a base de aipim com bacalhau do porto </a:t>
            </a:r>
            <a:r>
              <a:rPr lang="pt-BR" sz="700" dirty="0" smtClean="0">
                <a:latin typeface="Kristen ITC" pitchFamily="66" charset="0"/>
              </a:rPr>
              <a:t>desfiado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Bacalhau do </a:t>
            </a:r>
            <a:r>
              <a:rPr lang="pt-BR" sz="1050" b="1" dirty="0" smtClean="0">
                <a:latin typeface="Kristen ITC" pitchFamily="66" charset="0"/>
              </a:rPr>
              <a:t>Pub</a:t>
            </a:r>
            <a:r>
              <a:rPr lang="pt-BR" sz="800" dirty="0">
                <a:latin typeface="Kristen ITC" pitchFamily="66" charset="0"/>
              </a:rPr>
              <a:t>. . .. . .. . . </a:t>
            </a:r>
            <a:r>
              <a:rPr lang="pt-BR" sz="800" dirty="0" smtClean="0">
                <a:latin typeface="Kristen ITC" pitchFamily="66" charset="0"/>
              </a:rPr>
              <a:t>. .. .. ..... .. . . .. ... </a:t>
            </a:r>
            <a:r>
              <a:rPr lang="pt-BR" sz="800" dirty="0">
                <a:latin typeface="Kristen ITC" pitchFamily="66" charset="0"/>
              </a:rPr>
              <a:t>. . . </a:t>
            </a:r>
            <a:r>
              <a:rPr lang="pt-BR" sz="800" dirty="0" smtClean="0">
                <a:latin typeface="Kristen ITC" pitchFamily="66" charset="0"/>
              </a:rPr>
              <a:t>.. </a:t>
            </a:r>
            <a:r>
              <a:rPr lang="pt-BR" sz="800" dirty="0">
                <a:latin typeface="Kristen ITC" pitchFamily="66" charset="0"/>
              </a:rPr>
              <a:t>. </a:t>
            </a:r>
            <a:r>
              <a:rPr lang="pt-BR" sz="800" dirty="0" smtClean="0">
                <a:latin typeface="Kristen ITC" pitchFamily="66" charset="0"/>
              </a:rPr>
              <a:t>. ..   </a:t>
            </a:r>
            <a:r>
              <a:rPr lang="pt-BR" sz="800" dirty="0">
                <a:latin typeface="Kristen ITC" pitchFamily="66" charset="0"/>
              </a:rPr>
              <a:t>.... ... ... </a:t>
            </a:r>
            <a:r>
              <a:rPr lang="pt-BR" sz="1050" b="1" dirty="0" smtClean="0">
                <a:latin typeface="Kristen ITC" pitchFamily="66" charset="0"/>
              </a:rPr>
              <a:t>R$ 34,60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200g de lombo de bacalhau do porto grelhado ao azeite e alho. Acompanha batatas selecionadas ao murro, couve </a:t>
            </a:r>
            <a:r>
              <a:rPr lang="pt-BR" sz="700" dirty="0" smtClean="0">
                <a:latin typeface="Kristen ITC" pitchFamily="66" charset="0"/>
              </a:rPr>
              <a:t>ou brócolis e </a:t>
            </a:r>
            <a:r>
              <a:rPr lang="pt-BR" sz="700" dirty="0">
                <a:latin typeface="Kristen ITC" pitchFamily="66" charset="0"/>
              </a:rPr>
              <a:t>azeitonas </a:t>
            </a:r>
            <a:r>
              <a:rPr lang="pt-BR" sz="700" dirty="0" smtClean="0">
                <a:latin typeface="Kristen ITC" pitchFamily="66" charset="0"/>
              </a:rPr>
              <a:t>chilenas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00" b="1" dirty="0">
                <a:latin typeface="Kristen ITC" pitchFamily="66" charset="0"/>
              </a:rPr>
              <a:t>Queijinho </a:t>
            </a:r>
            <a:r>
              <a:rPr lang="pt-BR" sz="1000" b="1" dirty="0" err="1" smtClean="0">
                <a:latin typeface="Kristen ITC" pitchFamily="66" charset="0"/>
              </a:rPr>
              <a:t>Garrot</a:t>
            </a:r>
            <a:r>
              <a:rPr lang="pt-BR" sz="1000" b="1" dirty="0" smtClean="0">
                <a:latin typeface="Kristen ITC" pitchFamily="66" charset="0"/>
              </a:rPr>
              <a:t> </a:t>
            </a:r>
            <a:r>
              <a:rPr lang="pt-BR" sz="800" dirty="0">
                <a:latin typeface="Kristen ITC" pitchFamily="66" charset="0"/>
              </a:rPr>
              <a:t>... . </a:t>
            </a:r>
            <a:r>
              <a:rPr lang="pt-BR" sz="800" dirty="0" smtClean="0">
                <a:latin typeface="Kristen ITC" pitchFamily="66" charset="0"/>
              </a:rPr>
              <a:t>.... . . ... .. ... .. ... ..  </a:t>
            </a:r>
            <a:r>
              <a:rPr lang="pt-BR" sz="800" dirty="0">
                <a:latin typeface="Kristen ITC" pitchFamily="66" charset="0"/>
              </a:rPr>
              <a:t>.. ... .. . .. . </a:t>
            </a:r>
            <a:r>
              <a:rPr lang="pt-BR" sz="800" dirty="0" smtClean="0">
                <a:latin typeface="Kristen ITC" pitchFamily="66" charset="0"/>
              </a:rPr>
              <a:t>. </a:t>
            </a:r>
            <a:r>
              <a:rPr lang="pt-BR" sz="800" dirty="0">
                <a:latin typeface="Kristen ITC" pitchFamily="66" charset="0"/>
              </a:rPr>
              <a:t>. </a:t>
            </a:r>
            <a:r>
              <a:rPr lang="pt-BR" sz="800" dirty="0" smtClean="0">
                <a:latin typeface="Kristen ITC" pitchFamily="66" charset="0"/>
              </a:rPr>
              <a:t>. .. .... </a:t>
            </a:r>
            <a:r>
              <a:rPr lang="pt-BR" sz="800" dirty="0">
                <a:latin typeface="Kristen ITC" pitchFamily="66" charset="0"/>
              </a:rPr>
              <a:t>... .. </a:t>
            </a:r>
            <a:r>
              <a:rPr lang="pt-BR" sz="1000" b="1" dirty="0" smtClean="0">
                <a:latin typeface="Kristen ITC" pitchFamily="66" charset="0"/>
              </a:rPr>
              <a:t>R$ 12,80</a:t>
            </a:r>
            <a:endParaRPr lang="pt-BR" sz="100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2 espetos de queijo coalho grelhados acompanhados de </a:t>
            </a:r>
            <a:r>
              <a:rPr lang="pt-BR" sz="700" dirty="0" err="1">
                <a:latin typeface="Kristen ITC" pitchFamily="66" charset="0"/>
              </a:rPr>
              <a:t>geléia</a:t>
            </a:r>
            <a:r>
              <a:rPr lang="pt-BR" sz="700" dirty="0">
                <a:latin typeface="Kristen ITC" pitchFamily="66" charset="0"/>
              </a:rPr>
              <a:t> de pimenta </a:t>
            </a:r>
            <a:r>
              <a:rPr lang="pt-BR" sz="700" dirty="0" smtClean="0">
                <a:latin typeface="Kristen ITC" pitchFamily="66" charset="0"/>
              </a:rPr>
              <a:t>rosa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00" b="1" dirty="0">
                <a:latin typeface="Kristen ITC" pitchFamily="66" charset="0"/>
              </a:rPr>
              <a:t>Filé de </a:t>
            </a:r>
            <a:r>
              <a:rPr lang="pt-BR" sz="1000" b="1" dirty="0" err="1" smtClean="0">
                <a:latin typeface="Kristen ITC" pitchFamily="66" charset="0"/>
              </a:rPr>
              <a:t>Kaitê</a:t>
            </a:r>
            <a:r>
              <a:rPr lang="pt-BR" sz="1000" b="1" dirty="0" smtClean="0">
                <a:latin typeface="Kristen ITC" pitchFamily="66" charset="0"/>
              </a:rPr>
              <a:t> </a:t>
            </a:r>
            <a:r>
              <a:rPr lang="pt-BR" sz="800" dirty="0">
                <a:latin typeface="Kristen ITC" pitchFamily="66" charset="0"/>
              </a:rPr>
              <a:t>.. .. . .. .  .. .. . . </a:t>
            </a:r>
            <a:r>
              <a:rPr lang="pt-BR" sz="800" dirty="0" smtClean="0">
                <a:latin typeface="Kristen ITC" pitchFamily="66" charset="0"/>
              </a:rPr>
              <a:t>.. . ... ...  . .. .. . .. </a:t>
            </a:r>
            <a:r>
              <a:rPr lang="pt-BR" sz="800" dirty="0">
                <a:latin typeface="Kristen ITC" pitchFamily="66" charset="0"/>
              </a:rPr>
              <a:t>..... .. ... ... . </a:t>
            </a:r>
            <a:r>
              <a:rPr lang="pt-BR" sz="800" dirty="0" smtClean="0">
                <a:latin typeface="Kristen ITC" pitchFamily="66" charset="0"/>
              </a:rPr>
              <a:t>. .. ... </a:t>
            </a:r>
            <a:r>
              <a:rPr lang="pt-BR" sz="800" dirty="0">
                <a:latin typeface="Kristen ITC" pitchFamily="66" charset="0"/>
              </a:rPr>
              <a:t>.. . </a:t>
            </a:r>
            <a:r>
              <a:rPr lang="pt-BR" sz="1000" b="1" dirty="0" smtClean="0">
                <a:latin typeface="Kristen ITC" pitchFamily="66" charset="0"/>
              </a:rPr>
              <a:t>R$ 20,20</a:t>
            </a:r>
            <a:endParaRPr lang="pt-BR" sz="100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200g de filé de cação grelhado, envolvido na folha de </a:t>
            </a:r>
            <a:r>
              <a:rPr lang="pt-BR" sz="700" dirty="0" err="1">
                <a:latin typeface="Kristen ITC" pitchFamily="66" charset="0"/>
              </a:rPr>
              <a:t>kaetê</a:t>
            </a:r>
            <a:r>
              <a:rPr lang="pt-BR" sz="700" dirty="0">
                <a:latin typeface="Kristen ITC" pitchFamily="66" charset="0"/>
              </a:rPr>
              <a:t> sem adição de gordura no preparo. Acompanha cogumelos (in natura) </a:t>
            </a:r>
            <a:r>
              <a:rPr lang="pt-BR" sz="700" dirty="0" smtClean="0">
                <a:latin typeface="Kristen ITC" pitchFamily="66" charset="0"/>
              </a:rPr>
              <a:t>ou Brócolis salteados</a:t>
            </a:r>
            <a:endParaRPr lang="pt-BR" sz="700" dirty="0">
              <a:latin typeface="Kristen ITC" pitchFamily="66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09535" y="233352"/>
            <a:ext cx="40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Só tem no Pub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709535" y="3463583"/>
            <a:ext cx="40680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>
                <a:latin typeface="Kristen ITC" pitchFamily="66" charset="0"/>
              </a:rPr>
              <a:t>Fritas Floridas </a:t>
            </a:r>
            <a:r>
              <a:rPr lang="pt-BR" sz="700" dirty="0">
                <a:latin typeface="Kristen ITC" pitchFamily="66" charset="0"/>
              </a:rPr>
              <a:t>.. .. . .... . . .. </a:t>
            </a:r>
            <a:r>
              <a:rPr lang="pt-BR" sz="700" dirty="0" smtClean="0">
                <a:latin typeface="Kristen ITC" pitchFamily="66" charset="0"/>
              </a:rPr>
              <a:t>.... .. .. ... .. .. ... ... .. . ..  </a:t>
            </a:r>
            <a:r>
              <a:rPr lang="pt-BR" sz="700" dirty="0">
                <a:latin typeface="Kristen ITC" pitchFamily="66" charset="0"/>
              </a:rPr>
              <a:t>. </a:t>
            </a:r>
            <a:r>
              <a:rPr lang="pt-BR" sz="700" dirty="0" smtClean="0">
                <a:latin typeface="Kristen ITC" pitchFamily="66" charset="0"/>
              </a:rPr>
              <a:t>... </a:t>
            </a:r>
            <a:r>
              <a:rPr lang="pt-BR" sz="700" dirty="0">
                <a:latin typeface="Kristen ITC" pitchFamily="66" charset="0"/>
              </a:rPr>
              <a:t>.. .  .... .. .. . . .. .</a:t>
            </a:r>
            <a:r>
              <a:rPr lang="pt-BR" sz="1050" b="1" dirty="0" smtClean="0">
                <a:latin typeface="Kristen ITC" pitchFamily="66" charset="0"/>
              </a:rPr>
              <a:t>R$ 15,80</a:t>
            </a:r>
            <a:endParaRPr lang="pt-BR" sz="1100" b="1" dirty="0" smtClean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Batatas tipo palito com flores de brócolis, alho, azeite e </a:t>
            </a:r>
            <a:r>
              <a:rPr lang="pt-BR" sz="700" dirty="0" smtClean="0">
                <a:latin typeface="Kristen ITC" pitchFamily="66" charset="0"/>
              </a:rPr>
              <a:t>catupiry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Fritas Americanas </a:t>
            </a:r>
            <a:r>
              <a:rPr lang="pt-BR" sz="700" dirty="0">
                <a:latin typeface="Kristen ITC" pitchFamily="66" charset="0"/>
              </a:rPr>
              <a:t>.. .. ... . . ... . .. . </a:t>
            </a:r>
            <a:r>
              <a:rPr lang="pt-BR" sz="700" dirty="0" smtClean="0">
                <a:latin typeface="Kristen ITC" pitchFamily="66" charset="0"/>
              </a:rPr>
              <a:t>. </a:t>
            </a:r>
            <a:r>
              <a:rPr lang="pt-BR" sz="700" dirty="0">
                <a:latin typeface="Kristen ITC" pitchFamily="66" charset="0"/>
              </a:rPr>
              <a:t>. . . . . </a:t>
            </a:r>
            <a:r>
              <a:rPr lang="pt-BR" sz="700" dirty="0" smtClean="0">
                <a:latin typeface="Kristen ITC" pitchFamily="66" charset="0"/>
              </a:rPr>
              <a:t>... . .. .. ... ..  ... ... .. . . ... </a:t>
            </a:r>
            <a:r>
              <a:rPr lang="pt-BR" sz="700" dirty="0">
                <a:latin typeface="Kristen ITC" pitchFamily="66" charset="0"/>
              </a:rPr>
              <a:t>. .</a:t>
            </a:r>
            <a:r>
              <a:rPr lang="pt-BR" sz="1050" b="1" dirty="0" smtClean="0">
                <a:latin typeface="Kristen ITC" pitchFamily="66" charset="0"/>
              </a:rPr>
              <a:t>R$ 15,80</a:t>
            </a:r>
            <a:endParaRPr lang="pt-BR" sz="1100" b="1" dirty="0" smtClean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Batatas tipo palito com bacon em cubos e </a:t>
            </a:r>
            <a:r>
              <a:rPr lang="pt-BR" sz="700" dirty="0" smtClean="0">
                <a:latin typeface="Kristen ITC" pitchFamily="66" charset="0"/>
              </a:rPr>
              <a:t>cheddar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Fritas Trufadas </a:t>
            </a:r>
            <a:r>
              <a:rPr lang="pt-BR" sz="700" dirty="0">
                <a:latin typeface="Kristen ITC" pitchFamily="66" charset="0"/>
              </a:rPr>
              <a:t>.... .. .... ... .. .... . .. .. . .. . . </a:t>
            </a:r>
            <a:r>
              <a:rPr lang="pt-BR" sz="700" dirty="0" smtClean="0">
                <a:latin typeface="Kristen ITC" pitchFamily="66" charset="0"/>
              </a:rPr>
              <a:t>... . .. .. . . .. . .. . .. . </a:t>
            </a:r>
            <a:r>
              <a:rPr lang="pt-BR" sz="700" dirty="0">
                <a:latin typeface="Kristen ITC" pitchFamily="66" charset="0"/>
              </a:rPr>
              <a:t>. . . . ... </a:t>
            </a:r>
            <a:r>
              <a:rPr lang="pt-BR" sz="1050" b="1" dirty="0" smtClean="0">
                <a:latin typeface="Kristen ITC" pitchFamily="66" charset="0"/>
              </a:rPr>
              <a:t>R$ 15,80</a:t>
            </a:r>
          </a:p>
          <a:p>
            <a:r>
              <a:rPr lang="pt-BR" sz="700" dirty="0">
                <a:latin typeface="Kristen ITC" pitchFamily="66" charset="0"/>
              </a:rPr>
              <a:t>Fritas temperadas com azeite aromático, alecrim, ervas finas e </a:t>
            </a:r>
            <a:r>
              <a:rPr lang="pt-BR" sz="700" dirty="0" smtClean="0">
                <a:latin typeface="Kristen ITC" pitchFamily="66" charset="0"/>
              </a:rPr>
              <a:t>gergelim</a:t>
            </a:r>
            <a:endParaRPr lang="pt-BR" sz="700" dirty="0">
              <a:latin typeface="Kristen ITC" pitchFamily="66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709535" y="4499828"/>
            <a:ext cx="40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Porções Tradicionais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709535" y="4839017"/>
            <a:ext cx="4068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err="1" smtClean="0">
                <a:latin typeface="Kristen ITC" pitchFamily="66" charset="0"/>
              </a:rPr>
              <a:t>Onions</a:t>
            </a:r>
            <a:r>
              <a:rPr lang="pt-BR" sz="1050" b="1" dirty="0" smtClean="0">
                <a:latin typeface="Kristen ITC" pitchFamily="66" charset="0"/>
              </a:rPr>
              <a:t> </a:t>
            </a:r>
            <a:r>
              <a:rPr lang="pt-BR" sz="1050" b="1" dirty="0" err="1">
                <a:latin typeface="Kristen ITC" pitchFamily="66" charset="0"/>
              </a:rPr>
              <a:t>Ring</a:t>
            </a:r>
            <a:r>
              <a:rPr lang="pt-BR" sz="1050" b="1" dirty="0">
                <a:latin typeface="Kristen ITC" pitchFamily="66" charset="0"/>
              </a:rPr>
              <a:t> </a:t>
            </a:r>
            <a:r>
              <a:rPr lang="pt-BR" sz="700" dirty="0">
                <a:latin typeface="Kristen ITC" pitchFamily="66" charset="0"/>
              </a:rPr>
              <a:t>..... .. .. ... .. .. ... . .  . ... ..  . . .. .. . .. .. . </a:t>
            </a:r>
            <a:r>
              <a:rPr lang="pt-BR" sz="700" dirty="0" smtClean="0">
                <a:latin typeface="Kristen ITC" pitchFamily="66" charset="0"/>
              </a:rPr>
              <a:t>.. .. .. ... </a:t>
            </a:r>
            <a:r>
              <a:rPr lang="pt-BR" sz="700" dirty="0">
                <a:latin typeface="Kristen ITC" pitchFamily="66" charset="0"/>
              </a:rPr>
              <a:t>. . .... . . .. . . </a:t>
            </a:r>
            <a:r>
              <a:rPr lang="pt-BR" sz="1050" b="1" dirty="0">
                <a:latin typeface="Kristen ITC" pitchFamily="66" charset="0"/>
              </a:rPr>
              <a:t>R$ 15,60</a:t>
            </a:r>
          </a:p>
          <a:p>
            <a:r>
              <a:rPr lang="pt-BR" sz="700" dirty="0">
                <a:latin typeface="Kristen ITC" pitchFamily="66" charset="0"/>
              </a:rPr>
              <a:t>20 anéis de cebola empanados e fritos, acompanha molho </a:t>
            </a:r>
            <a:r>
              <a:rPr lang="pt-BR" sz="700" dirty="0" err="1">
                <a:latin typeface="Kristen ITC" pitchFamily="66" charset="0"/>
              </a:rPr>
              <a:t>barbecue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original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Bolinho </a:t>
            </a:r>
            <a:r>
              <a:rPr lang="pt-BR" sz="1050" b="1" dirty="0" smtClean="0">
                <a:latin typeface="Kristen ITC" pitchFamily="66" charset="0"/>
              </a:rPr>
              <a:t>de Aipim com Carne Seca</a:t>
            </a:r>
            <a:r>
              <a:rPr lang="pt-BR" sz="700" dirty="0">
                <a:latin typeface="Kristen ITC" pitchFamily="66" charset="0"/>
              </a:rPr>
              <a:t>.. </a:t>
            </a:r>
            <a:r>
              <a:rPr lang="pt-BR" sz="700" dirty="0" smtClean="0">
                <a:latin typeface="Kristen ITC" pitchFamily="66" charset="0"/>
              </a:rPr>
              <a:t>.. .. .. .. .. ... ... . . </a:t>
            </a:r>
            <a:r>
              <a:rPr lang="pt-BR" sz="700" dirty="0">
                <a:latin typeface="Kristen ITC" pitchFamily="66" charset="0"/>
              </a:rPr>
              <a:t>.. </a:t>
            </a:r>
            <a:r>
              <a:rPr lang="pt-BR" sz="700" dirty="0" smtClean="0">
                <a:latin typeface="Kristen ITC" pitchFamily="66" charset="0"/>
              </a:rPr>
              <a:t>.. . </a:t>
            </a:r>
            <a:r>
              <a:rPr lang="pt-BR" sz="700" dirty="0">
                <a:latin typeface="Kristen ITC" pitchFamily="66" charset="0"/>
              </a:rPr>
              <a:t>. ..</a:t>
            </a:r>
            <a:r>
              <a:rPr lang="pt-BR" sz="1050" b="1" dirty="0" smtClean="0">
                <a:latin typeface="Kristen ITC" pitchFamily="66" charset="0"/>
              </a:rPr>
              <a:t>R$ 18,20</a:t>
            </a:r>
          </a:p>
          <a:p>
            <a:r>
              <a:rPr lang="pt-BR" sz="700" dirty="0">
                <a:latin typeface="Kristen ITC" pitchFamily="66" charset="0"/>
              </a:rPr>
              <a:t>12 bolinhos com massa a base de aipim com carne seca desfiada e </a:t>
            </a:r>
            <a:r>
              <a:rPr lang="pt-BR" sz="700" dirty="0" smtClean="0">
                <a:latin typeface="Kristen ITC" pitchFamily="66" charset="0"/>
              </a:rPr>
              <a:t>temperada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Casquinha de Siri ou Salmão</a:t>
            </a:r>
            <a:r>
              <a:rPr lang="pt-BR" sz="700" dirty="0">
                <a:latin typeface="Kristen ITC" pitchFamily="66" charset="0"/>
              </a:rPr>
              <a:t>... . </a:t>
            </a:r>
            <a:r>
              <a:rPr lang="pt-BR" sz="700" dirty="0" smtClean="0">
                <a:latin typeface="Kristen ITC" pitchFamily="66" charset="0"/>
              </a:rPr>
              <a:t>.... . .. ... .. .. . .. ... </a:t>
            </a:r>
            <a:r>
              <a:rPr lang="pt-BR" sz="700" dirty="0">
                <a:latin typeface="Kristen ITC" pitchFamily="66" charset="0"/>
              </a:rPr>
              <a:t>. . . </a:t>
            </a:r>
            <a:r>
              <a:rPr lang="pt-BR" sz="700" dirty="0" smtClean="0">
                <a:latin typeface="Kristen ITC" pitchFamily="66" charset="0"/>
              </a:rPr>
              <a:t>. </a:t>
            </a:r>
            <a:r>
              <a:rPr lang="pt-BR" sz="700" dirty="0">
                <a:latin typeface="Kristen ITC" pitchFamily="66" charset="0"/>
              </a:rPr>
              <a:t>. . .... . ... </a:t>
            </a:r>
            <a:r>
              <a:rPr lang="pt-BR" sz="1050" b="1" dirty="0" smtClean="0">
                <a:latin typeface="Kristen ITC" pitchFamily="66" charset="0"/>
              </a:rPr>
              <a:t>R$ 8,40</a:t>
            </a:r>
          </a:p>
          <a:p>
            <a:r>
              <a:rPr lang="pt-BR" sz="700" dirty="0">
                <a:latin typeface="Kristen ITC" pitchFamily="66" charset="0"/>
              </a:rPr>
              <a:t>Uma concha com recheio de carne de siri ou salmão e </a:t>
            </a:r>
            <a:r>
              <a:rPr lang="pt-BR" sz="700" dirty="0" smtClean="0">
                <a:latin typeface="Kristen ITC" pitchFamily="66" charset="0"/>
              </a:rPr>
              <a:t>temperos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Mandioca com Torresmo</a:t>
            </a:r>
            <a:r>
              <a:rPr lang="pt-BR" sz="700" dirty="0">
                <a:latin typeface="Kristen ITC" pitchFamily="66" charset="0"/>
              </a:rPr>
              <a:t>. .. </a:t>
            </a:r>
            <a:r>
              <a:rPr lang="pt-BR" sz="700" dirty="0" smtClean="0">
                <a:latin typeface="Kristen ITC" pitchFamily="66" charset="0"/>
              </a:rPr>
              <a:t>. .. . ... ... .. ... ........ </a:t>
            </a:r>
            <a:r>
              <a:rPr lang="pt-BR" sz="700" dirty="0">
                <a:latin typeface="Kristen ITC" pitchFamily="66" charset="0"/>
              </a:rPr>
              <a:t>.. .. .. . ..... </a:t>
            </a:r>
            <a:r>
              <a:rPr lang="pt-BR" sz="700" dirty="0" smtClean="0">
                <a:latin typeface="Kristen ITC" pitchFamily="66" charset="0"/>
              </a:rPr>
              <a:t>.... .... .</a:t>
            </a:r>
            <a:r>
              <a:rPr lang="pt-BR" sz="1050" b="1" dirty="0" smtClean="0">
                <a:latin typeface="Kristen ITC" pitchFamily="66" charset="0"/>
              </a:rPr>
              <a:t>R$ 13,20</a:t>
            </a:r>
            <a:endParaRPr lang="pt-BR" sz="900" b="1" dirty="0" smtClean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100g de mandioquinha (aipim) e 100g de torresmo fritos juntos</a:t>
            </a:r>
          </a:p>
          <a:p>
            <a:r>
              <a:rPr lang="pt-BR" sz="1050" b="1" dirty="0" smtClean="0">
                <a:latin typeface="Kristen ITC" pitchFamily="66" charset="0"/>
              </a:rPr>
              <a:t>Torresmo </a:t>
            </a:r>
            <a:r>
              <a:rPr lang="pt-BR" sz="700" dirty="0">
                <a:latin typeface="Kristen ITC" pitchFamily="66" charset="0"/>
              </a:rPr>
              <a:t>... . ... . . .. .. . . . ... .. ... . . </a:t>
            </a:r>
            <a:r>
              <a:rPr lang="pt-BR" sz="700" dirty="0" smtClean="0">
                <a:latin typeface="Kristen ITC" pitchFamily="66" charset="0"/>
              </a:rPr>
              <a:t>.. .. . . .. ... ... .... . .. .. .. . .... ... . . </a:t>
            </a:r>
            <a:r>
              <a:rPr lang="pt-BR" sz="700" dirty="0">
                <a:latin typeface="Kristen ITC" pitchFamily="66" charset="0"/>
              </a:rPr>
              <a:t>. . . .</a:t>
            </a:r>
            <a:r>
              <a:rPr lang="pt-BR" sz="1050" b="1" dirty="0" smtClean="0">
                <a:latin typeface="Kristen ITC" pitchFamily="66" charset="0"/>
              </a:rPr>
              <a:t>R$ 14,80</a:t>
            </a:r>
          </a:p>
          <a:p>
            <a:r>
              <a:rPr lang="pt-BR" sz="700" dirty="0">
                <a:latin typeface="Kristen ITC" pitchFamily="66" charset="0"/>
              </a:rPr>
              <a:t>200g de torresmo frito a </a:t>
            </a:r>
            <a:r>
              <a:rPr lang="pt-BR" sz="700" dirty="0" smtClean="0">
                <a:latin typeface="Kristen ITC" pitchFamily="66" charset="0"/>
              </a:rPr>
              <a:t>pururuca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Salame </a:t>
            </a:r>
            <a:r>
              <a:rPr lang="pt-BR" sz="700" dirty="0">
                <a:latin typeface="Kristen ITC" pitchFamily="66" charset="0"/>
              </a:rPr>
              <a:t>.. .. ..... .. .. . . .. .. . .. . . .. . . .... .. </a:t>
            </a:r>
            <a:r>
              <a:rPr lang="pt-BR" sz="700" dirty="0" smtClean="0">
                <a:latin typeface="Kristen ITC" pitchFamily="66" charset="0"/>
              </a:rPr>
              <a:t>...... .. . . .. . .. .. .... .. . .. . .. </a:t>
            </a:r>
            <a:r>
              <a:rPr lang="pt-BR" sz="700" dirty="0">
                <a:latin typeface="Kristen ITC" pitchFamily="66" charset="0"/>
              </a:rPr>
              <a:t>. .. . </a:t>
            </a:r>
            <a:r>
              <a:rPr lang="pt-BR" sz="700" dirty="0" smtClean="0">
                <a:latin typeface="Kristen ITC" pitchFamily="66" charset="0"/>
              </a:rPr>
              <a:t>. </a:t>
            </a:r>
            <a:r>
              <a:rPr lang="pt-BR" sz="700" dirty="0">
                <a:latin typeface="Kristen ITC" pitchFamily="66" charset="0"/>
              </a:rPr>
              <a:t>..</a:t>
            </a:r>
            <a:r>
              <a:rPr lang="pt-BR" sz="1050" b="1" dirty="0" smtClean="0">
                <a:latin typeface="Kristen ITC" pitchFamily="66" charset="0"/>
              </a:rPr>
              <a:t>R$ 12,60</a:t>
            </a:r>
            <a:endParaRPr lang="pt-BR" sz="900" b="1" dirty="0" smtClean="0">
              <a:latin typeface="Kristen ITC" pitchFamily="66" charset="0"/>
            </a:endParaRPr>
          </a:p>
          <a:p>
            <a:r>
              <a:rPr lang="pt-BR" sz="700" dirty="0" smtClean="0">
                <a:latin typeface="Kristen ITC" pitchFamily="66" charset="0"/>
              </a:rPr>
              <a:t>Embutido tipo italiano, 100g</a:t>
            </a:r>
            <a:endParaRPr lang="pt-BR" sz="700" dirty="0">
              <a:latin typeface="Kristen ITC" pitchFamily="66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09536" y="3141201"/>
            <a:ext cx="406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Fritas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91528" y="620688"/>
            <a:ext cx="4068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Kristen ITC" pitchFamily="66" charset="0"/>
              </a:rPr>
              <a:t>Mix 1 - 12 Peças </a:t>
            </a:r>
            <a:r>
              <a:rPr lang="pt-BR" sz="700" dirty="0">
                <a:latin typeface="Kristen ITC" pitchFamily="66" charset="0"/>
              </a:rPr>
              <a:t>.. . ... </a:t>
            </a:r>
            <a:r>
              <a:rPr lang="pt-BR" sz="700" dirty="0" smtClean="0">
                <a:latin typeface="Kristen ITC" pitchFamily="66" charset="0"/>
              </a:rPr>
              <a:t>.. .. ... .. .... . . . .. . .. . . .. . .. . . .. . .. . .. . . .. .. .. </a:t>
            </a:r>
            <a:r>
              <a:rPr lang="pt-BR" sz="700" dirty="0">
                <a:latin typeface="Kristen ITC" pitchFamily="66" charset="0"/>
              </a:rPr>
              <a:t>.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$ 25,00</a:t>
            </a:r>
          </a:p>
          <a:p>
            <a:r>
              <a:rPr lang="pt-BR" sz="700" dirty="0">
                <a:latin typeface="Kristen ITC" pitchFamily="66" charset="0"/>
              </a:rPr>
              <a:t>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Hassomaki</a:t>
            </a:r>
            <a:r>
              <a:rPr lang="pt-BR" sz="700" dirty="0">
                <a:latin typeface="Kristen ITC" pitchFamily="66" charset="0"/>
              </a:rPr>
              <a:t> Philadelphia,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Califórnia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Mix 2 - 24 Peças </a:t>
            </a:r>
            <a:r>
              <a:rPr lang="pt-BR" sz="700" dirty="0">
                <a:latin typeface="Kristen ITC" pitchFamily="66" charset="0"/>
              </a:rPr>
              <a:t>. .. </a:t>
            </a:r>
            <a:r>
              <a:rPr lang="pt-BR" sz="700" dirty="0" smtClean="0">
                <a:latin typeface="Kristen ITC" pitchFamily="66" charset="0"/>
              </a:rPr>
              <a:t>... . . .. .. . .. . .. .. . . . .. .  .. . . . .. . . . .. . . . .. . .. .  </a:t>
            </a:r>
            <a:r>
              <a:rPr lang="pt-BR" sz="700" dirty="0">
                <a:latin typeface="Kristen ITC" pitchFamily="66" charset="0"/>
              </a:rPr>
              <a:t>..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$ 39,00</a:t>
            </a:r>
          </a:p>
          <a:p>
            <a:r>
              <a:rPr lang="pt-BR" sz="700" dirty="0" smtClean="0">
                <a:latin typeface="Kristen ITC" pitchFamily="66" charset="0"/>
              </a:rPr>
              <a:t>2 </a:t>
            </a:r>
            <a:r>
              <a:rPr lang="pt-BR" sz="700" dirty="0" err="1" smtClean="0">
                <a:latin typeface="Kristen ITC" pitchFamily="66" charset="0"/>
              </a:rPr>
              <a:t>Niguiri</a:t>
            </a:r>
            <a:r>
              <a:rPr lang="pt-BR" sz="700" dirty="0" smtClean="0">
                <a:latin typeface="Kristen ITC" pitchFamily="66" charset="0"/>
              </a:rPr>
              <a:t> de Salmão, 2 </a:t>
            </a:r>
            <a:r>
              <a:rPr lang="pt-BR" sz="700" dirty="0" err="1" smtClean="0">
                <a:latin typeface="Kristen ITC" pitchFamily="66" charset="0"/>
              </a:rPr>
              <a:t>Niguiri</a:t>
            </a:r>
            <a:r>
              <a:rPr lang="pt-BR" sz="700" dirty="0" smtClean="0">
                <a:latin typeface="Kristen ITC" pitchFamily="66" charset="0"/>
              </a:rPr>
              <a:t> </a:t>
            </a:r>
            <a:r>
              <a:rPr lang="pt-BR" sz="700" dirty="0" err="1" smtClean="0">
                <a:latin typeface="Kristen ITC" pitchFamily="66" charset="0"/>
              </a:rPr>
              <a:t>Kani</a:t>
            </a:r>
            <a:r>
              <a:rPr lang="pt-BR" sz="700" dirty="0" smtClean="0">
                <a:latin typeface="Kristen ITC" pitchFamily="66" charset="0"/>
              </a:rPr>
              <a:t> Kama, 2 </a:t>
            </a:r>
            <a:r>
              <a:rPr lang="pt-BR" sz="700" dirty="0" err="1" smtClean="0">
                <a:latin typeface="Kristen ITC" pitchFamily="66" charset="0"/>
              </a:rPr>
              <a:t>Niguiri</a:t>
            </a:r>
            <a:r>
              <a:rPr lang="pt-BR" sz="700" dirty="0" smtClean="0">
                <a:latin typeface="Kristen ITC" pitchFamily="66" charset="0"/>
              </a:rPr>
              <a:t> Camarão, 4 </a:t>
            </a:r>
            <a:r>
              <a:rPr lang="pt-BR" sz="700" dirty="0" err="1" smtClean="0">
                <a:latin typeface="Kristen ITC" pitchFamily="66" charset="0"/>
              </a:rPr>
              <a:t>Ebimaki</a:t>
            </a:r>
            <a:r>
              <a:rPr lang="pt-BR" sz="700" dirty="0" smtClean="0">
                <a:latin typeface="Kristen ITC" pitchFamily="66" charset="0"/>
              </a:rPr>
              <a:t>, 4 </a:t>
            </a:r>
            <a:r>
              <a:rPr lang="pt-BR" sz="700" dirty="0" err="1" smtClean="0">
                <a:latin typeface="Kristen ITC" pitchFamily="66" charset="0"/>
              </a:rPr>
              <a:t>Uramaki</a:t>
            </a:r>
            <a:r>
              <a:rPr lang="pt-BR" sz="700" dirty="0" smtClean="0">
                <a:latin typeface="Kristen ITC" pitchFamily="66" charset="0"/>
              </a:rPr>
              <a:t> Califórnia, 8 Hot Philadelphia, 2 </a:t>
            </a:r>
            <a:r>
              <a:rPr lang="pt-BR" sz="700" dirty="0" err="1" smtClean="0">
                <a:latin typeface="Kristen ITC" pitchFamily="66" charset="0"/>
              </a:rPr>
              <a:t>Jyo</a:t>
            </a:r>
            <a:r>
              <a:rPr lang="pt-BR" sz="700" dirty="0" smtClean="0">
                <a:latin typeface="Kristen ITC" pitchFamily="66" charset="0"/>
              </a:rPr>
              <a:t> Pepino</a:t>
            </a:r>
          </a:p>
          <a:p>
            <a:endParaRPr lang="pt-BR" sz="300" dirty="0" smtClean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Mix 3 - 32 Peças </a:t>
            </a:r>
            <a:r>
              <a:rPr lang="pt-BR" sz="700" dirty="0">
                <a:latin typeface="Kristen ITC" pitchFamily="66" charset="0"/>
              </a:rPr>
              <a:t>.. </a:t>
            </a:r>
            <a:r>
              <a:rPr lang="pt-BR" sz="700" dirty="0" smtClean="0">
                <a:latin typeface="Kristen ITC" pitchFamily="66" charset="0"/>
              </a:rPr>
              <a:t>..... .. . .. . .. ... .. . . .. . . .. . . .. . .. . . .. . . .. . .. . .. </a:t>
            </a:r>
            <a:r>
              <a:rPr lang="pt-BR" sz="700" dirty="0">
                <a:latin typeface="Kristen ITC" pitchFamily="66" charset="0"/>
              </a:rPr>
              <a:t>.... </a:t>
            </a:r>
            <a:r>
              <a:rPr lang="pt-BR" sz="1050" b="1" dirty="0" smtClean="0">
                <a:latin typeface="Kristen ITC" pitchFamily="66" charset="0"/>
              </a:rPr>
              <a:t>R$ 58,00</a:t>
            </a:r>
          </a:p>
          <a:p>
            <a:r>
              <a:rPr lang="pt-BR" sz="700" dirty="0" smtClean="0">
                <a:latin typeface="Kristen ITC" pitchFamily="66" charset="0"/>
              </a:rPr>
              <a:t>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Kani</a:t>
            </a:r>
            <a:r>
              <a:rPr lang="pt-BR" sz="700" dirty="0">
                <a:latin typeface="Kristen ITC" pitchFamily="66" charset="0"/>
              </a:rPr>
              <a:t> Kama,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Camarão, 4 </a:t>
            </a:r>
            <a:r>
              <a:rPr lang="pt-BR" sz="700" dirty="0" err="1">
                <a:latin typeface="Kristen ITC" pitchFamily="66" charset="0"/>
              </a:rPr>
              <a:t>Kappamaki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Shakemaki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Califórnia, 8 Hot Philadelphia, 2 </a:t>
            </a:r>
            <a:r>
              <a:rPr lang="pt-BR" sz="700" dirty="0" err="1">
                <a:latin typeface="Kristen ITC" pitchFamily="66" charset="0"/>
              </a:rPr>
              <a:t>Jyo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Pepino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Mix 4 - 42 Peças </a:t>
            </a:r>
            <a:r>
              <a:rPr lang="pt-BR" sz="700" dirty="0">
                <a:latin typeface="Kristen ITC" pitchFamily="66" charset="0"/>
              </a:rPr>
              <a:t>. .. ... </a:t>
            </a:r>
            <a:r>
              <a:rPr lang="pt-BR" sz="700" dirty="0" smtClean="0">
                <a:latin typeface="Kristen ITC" pitchFamily="66" charset="0"/>
              </a:rPr>
              <a:t>. .. . .. . . .. . .. . . .. . .. . . . . .. . . . . . .. . . .. .. .. ... 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$ 67,00</a:t>
            </a:r>
          </a:p>
          <a:p>
            <a:r>
              <a:rPr lang="pt-BR" sz="700" dirty="0">
                <a:latin typeface="Kristen ITC" pitchFamily="66" charset="0"/>
              </a:rPr>
              <a:t>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Kani</a:t>
            </a:r>
            <a:r>
              <a:rPr lang="pt-BR" sz="700" dirty="0">
                <a:latin typeface="Kristen ITC" pitchFamily="66" charset="0"/>
              </a:rPr>
              <a:t> Kama,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Camarão,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Kappamaki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Kanimaki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Califórnia, 8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Ebiten</a:t>
            </a:r>
            <a:r>
              <a:rPr lang="pt-BR" sz="700" dirty="0">
                <a:latin typeface="Kristen ITC" pitchFamily="66" charset="0"/>
              </a:rPr>
              <a:t>, 8 Hot Philadelphia, 2 </a:t>
            </a:r>
            <a:r>
              <a:rPr lang="pt-BR" sz="700" dirty="0" err="1">
                <a:latin typeface="Kristen ITC" pitchFamily="66" charset="0"/>
              </a:rPr>
              <a:t>Jyo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Pepino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Mix Hot 1 - 18 Peças </a:t>
            </a:r>
            <a:r>
              <a:rPr lang="pt-BR" sz="700" dirty="0">
                <a:latin typeface="Kristen ITC" pitchFamily="66" charset="0"/>
              </a:rPr>
              <a:t>. .. .. </a:t>
            </a:r>
            <a:r>
              <a:rPr lang="pt-BR" sz="700" dirty="0" smtClean="0">
                <a:latin typeface="Kristen ITC" pitchFamily="66" charset="0"/>
              </a:rPr>
              <a:t>... .. .. . .. .. . . .. . . .. .. .. .  ... ... ... .. </a:t>
            </a:r>
            <a:r>
              <a:rPr lang="pt-BR" sz="700" dirty="0">
                <a:latin typeface="Kristen ITC" pitchFamily="66" charset="0"/>
              </a:rPr>
              <a:t>.. .. .. 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$ 35,00</a:t>
            </a:r>
          </a:p>
          <a:p>
            <a:r>
              <a:rPr lang="pt-BR" sz="700" dirty="0">
                <a:latin typeface="Kristen ITC" pitchFamily="66" charset="0"/>
              </a:rPr>
              <a:t>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Hot Philadelphia, 4 Hot </a:t>
            </a:r>
            <a:r>
              <a:rPr lang="pt-BR" sz="700" dirty="0" err="1">
                <a:latin typeface="Kristen ITC" pitchFamily="66" charset="0"/>
              </a:rPr>
              <a:t>Ebi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 smtClean="0">
                <a:latin typeface="Kristen ITC" pitchFamily="66" charset="0"/>
              </a:rPr>
              <a:t>Ebiten</a:t>
            </a:r>
            <a:endParaRPr lang="pt-BR" sz="700" dirty="0" smtClean="0">
              <a:latin typeface="Kristen ITC" pitchFamily="66" charset="0"/>
            </a:endParaRP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Mix Hot 2 - 38 Peças </a:t>
            </a:r>
            <a:r>
              <a:rPr lang="pt-BR" sz="700" dirty="0">
                <a:latin typeface="Kristen ITC" pitchFamily="66" charset="0"/>
              </a:rPr>
              <a:t>. . ... .. . </a:t>
            </a:r>
            <a:r>
              <a:rPr lang="pt-BR" sz="700" dirty="0" smtClean="0">
                <a:latin typeface="Kristen ITC" pitchFamily="66" charset="0"/>
              </a:rPr>
              <a:t>. .. . .. .. . .  . .. . .. . . . .. . . . .. . . ... </a:t>
            </a:r>
            <a:r>
              <a:rPr lang="pt-BR" sz="700" dirty="0">
                <a:latin typeface="Kristen ITC" pitchFamily="66" charset="0"/>
              </a:rPr>
              <a:t>... ..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$ 65,00</a:t>
            </a:r>
          </a:p>
          <a:p>
            <a:r>
              <a:rPr lang="pt-BR" sz="700" dirty="0">
                <a:latin typeface="Kristen ITC" pitchFamily="66" charset="0"/>
              </a:rPr>
              <a:t>4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8 Hot Philadelphia, 8 Hot </a:t>
            </a:r>
            <a:r>
              <a:rPr lang="pt-BR" sz="700" dirty="0" err="1">
                <a:latin typeface="Kristen ITC" pitchFamily="66" charset="0"/>
              </a:rPr>
              <a:t>Ebi</a:t>
            </a:r>
            <a:r>
              <a:rPr lang="pt-BR" sz="700" dirty="0">
                <a:latin typeface="Kristen ITC" pitchFamily="66" charset="0"/>
              </a:rPr>
              <a:t>, 8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8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Ebiten</a:t>
            </a:r>
            <a:r>
              <a:rPr lang="pt-BR" sz="700" dirty="0">
                <a:latin typeface="Kristen ITC" pitchFamily="66" charset="0"/>
              </a:rPr>
              <a:t>, 2 </a:t>
            </a:r>
            <a:r>
              <a:rPr lang="pt-BR" sz="700" dirty="0" err="1">
                <a:latin typeface="Kristen ITC" pitchFamily="66" charset="0"/>
              </a:rPr>
              <a:t>Gunkan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 smtClean="0">
                <a:latin typeface="Kristen ITC" pitchFamily="66" charset="0"/>
              </a:rPr>
              <a:t>Ebi</a:t>
            </a:r>
            <a:endParaRPr lang="pt-BR" sz="700" dirty="0" smtClean="0">
              <a:latin typeface="Kristen ITC" pitchFamily="66" charset="0"/>
            </a:endParaRP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err="1">
                <a:latin typeface="Kristen ITC" pitchFamily="66" charset="0"/>
              </a:rPr>
              <a:t>Salmon</a:t>
            </a:r>
            <a:r>
              <a:rPr lang="pt-BR" sz="1050" b="1" dirty="0">
                <a:latin typeface="Kristen ITC" pitchFamily="66" charset="0"/>
              </a:rPr>
              <a:t> </a:t>
            </a:r>
            <a:r>
              <a:rPr lang="pt-BR" sz="1050" b="1" dirty="0" err="1">
                <a:latin typeface="Kristen ITC" pitchFamily="66" charset="0"/>
              </a:rPr>
              <a:t>Boat</a:t>
            </a:r>
            <a:r>
              <a:rPr lang="pt-BR" sz="1050" b="1" dirty="0">
                <a:latin typeface="Kristen ITC" pitchFamily="66" charset="0"/>
              </a:rPr>
              <a:t> (</a:t>
            </a:r>
            <a:r>
              <a:rPr lang="pt-BR" sz="900" b="1" dirty="0">
                <a:latin typeface="Kristen ITC" pitchFamily="66" charset="0"/>
              </a:rPr>
              <a:t>Especial só Salmão</a:t>
            </a:r>
            <a:r>
              <a:rPr lang="pt-BR" sz="1050" b="1" dirty="0">
                <a:latin typeface="Kristen ITC" pitchFamily="66" charset="0"/>
              </a:rPr>
              <a:t>) - 17 Peças </a:t>
            </a:r>
            <a:r>
              <a:rPr lang="pt-BR" sz="700" dirty="0">
                <a:latin typeface="Kristen ITC" pitchFamily="66" charset="0"/>
              </a:rPr>
              <a:t>. ... .. </a:t>
            </a:r>
            <a:r>
              <a:rPr lang="pt-BR" sz="700" dirty="0" smtClean="0">
                <a:latin typeface="Kristen ITC" pitchFamily="66" charset="0"/>
              </a:rPr>
              <a:t>.. .. .  </a:t>
            </a:r>
            <a:r>
              <a:rPr lang="pt-BR" sz="700" dirty="0">
                <a:latin typeface="Kristen ITC" pitchFamily="66" charset="0"/>
              </a:rPr>
              <a:t>.... .</a:t>
            </a:r>
            <a:r>
              <a:rPr lang="pt-BR" sz="1050" b="1" dirty="0">
                <a:latin typeface="Kristen ITC" pitchFamily="66" charset="0"/>
              </a:rPr>
              <a:t>R$ 36,00</a:t>
            </a:r>
          </a:p>
          <a:p>
            <a:r>
              <a:rPr lang="pt-BR" sz="700" dirty="0">
                <a:latin typeface="Kristen ITC" pitchFamily="66" charset="0"/>
              </a:rPr>
              <a:t>5 </a:t>
            </a:r>
            <a:r>
              <a:rPr lang="pt-BR" sz="700" dirty="0" err="1">
                <a:latin typeface="Kristen ITC" pitchFamily="66" charset="0"/>
              </a:rPr>
              <a:t>Sashimi</a:t>
            </a:r>
            <a:r>
              <a:rPr lang="pt-BR" sz="700" dirty="0">
                <a:latin typeface="Kristen ITC" pitchFamily="66" charset="0"/>
              </a:rPr>
              <a:t>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Philadelphia, 4 </a:t>
            </a:r>
            <a:r>
              <a:rPr lang="pt-BR" sz="700" dirty="0" err="1">
                <a:latin typeface="Kristen ITC" pitchFamily="66" charset="0"/>
              </a:rPr>
              <a:t>Shakemaki</a:t>
            </a:r>
            <a:r>
              <a:rPr lang="pt-BR" sz="700" dirty="0">
                <a:latin typeface="Kristen ITC" pitchFamily="66" charset="0"/>
              </a:rPr>
              <a:t>, 2 </a:t>
            </a:r>
            <a:r>
              <a:rPr lang="pt-BR" sz="700" dirty="0" err="1">
                <a:latin typeface="Kristen ITC" pitchFamily="66" charset="0"/>
              </a:rPr>
              <a:t>Jyo</a:t>
            </a:r>
            <a:r>
              <a:rPr lang="pt-BR" sz="700" dirty="0">
                <a:latin typeface="Kristen ITC" pitchFamily="66" charset="0"/>
              </a:rPr>
              <a:t> Pepino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Combinado Salmão (</a:t>
            </a:r>
            <a:r>
              <a:rPr lang="pt-BR" sz="900" b="1" dirty="0">
                <a:latin typeface="Kristen ITC" pitchFamily="66" charset="0"/>
              </a:rPr>
              <a:t>Especial só Salmão</a:t>
            </a:r>
            <a:r>
              <a:rPr lang="pt-BR" sz="1050" b="1" dirty="0">
                <a:latin typeface="Kristen ITC" pitchFamily="66" charset="0"/>
              </a:rPr>
              <a:t>) - 40 Peças</a:t>
            </a:r>
            <a:r>
              <a:rPr lang="pt-BR" sz="700" dirty="0">
                <a:latin typeface="Kristen ITC" pitchFamily="66" charset="0"/>
              </a:rPr>
              <a:t>.. </a:t>
            </a:r>
            <a:r>
              <a:rPr lang="pt-BR" sz="700" dirty="0" smtClean="0">
                <a:latin typeface="Kristen ITC" pitchFamily="66" charset="0"/>
              </a:rPr>
              <a:t>..... </a:t>
            </a:r>
            <a:r>
              <a:rPr lang="pt-BR" sz="1050" b="1" dirty="0">
                <a:latin typeface="Kristen ITC" pitchFamily="66" charset="0"/>
              </a:rPr>
              <a:t>R$ 68,00</a:t>
            </a:r>
          </a:p>
          <a:p>
            <a:r>
              <a:rPr lang="pt-BR" sz="700" dirty="0">
                <a:latin typeface="Kristen ITC" pitchFamily="66" charset="0"/>
              </a:rPr>
              <a:t>10 </a:t>
            </a:r>
            <a:r>
              <a:rPr lang="pt-BR" sz="700" dirty="0" err="1">
                <a:latin typeface="Kristen ITC" pitchFamily="66" charset="0"/>
              </a:rPr>
              <a:t>Sashimi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8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Philadelphia, 8 </a:t>
            </a:r>
            <a:r>
              <a:rPr lang="pt-BR" sz="700" dirty="0" err="1">
                <a:latin typeface="Kristen ITC" pitchFamily="66" charset="0"/>
              </a:rPr>
              <a:t>Shakemaki</a:t>
            </a:r>
            <a:r>
              <a:rPr lang="pt-BR" sz="700" dirty="0">
                <a:latin typeface="Kristen ITC" pitchFamily="66" charset="0"/>
              </a:rPr>
              <a:t>, 8 Hot Philadelphia, 2 </a:t>
            </a:r>
            <a:r>
              <a:rPr lang="pt-BR" sz="700" dirty="0" err="1">
                <a:latin typeface="Kristen ITC" pitchFamily="66" charset="0"/>
              </a:rPr>
              <a:t>Jyo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Pepino</a:t>
            </a:r>
            <a:endParaRPr lang="pt-BR" sz="700" dirty="0">
              <a:latin typeface="Kristen ITC" pitchFamily="66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91528" y="220893"/>
            <a:ext cx="40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Mix e Combinados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01210" y="4221088"/>
            <a:ext cx="406800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Kristen ITC" pitchFamily="66" charset="0"/>
              </a:rPr>
              <a:t>Rolinho Primavera</a:t>
            </a:r>
            <a:r>
              <a:rPr lang="pt-BR" sz="700" b="1" dirty="0">
                <a:latin typeface="Kristen ITC" pitchFamily="66" charset="0"/>
              </a:rPr>
              <a:t> ... .. . . </a:t>
            </a:r>
            <a:r>
              <a:rPr lang="pt-BR" sz="700" b="1" dirty="0" smtClean="0">
                <a:latin typeface="Kristen ITC" pitchFamily="66" charset="0"/>
              </a:rPr>
              <a:t>... </a:t>
            </a:r>
            <a:r>
              <a:rPr lang="pt-BR" sz="700" b="1" dirty="0">
                <a:latin typeface="Kristen ITC" pitchFamily="66" charset="0"/>
              </a:rPr>
              <a:t>. .. . . . </a:t>
            </a:r>
            <a:r>
              <a:rPr lang="pt-BR" sz="700" b="1" dirty="0" smtClean="0">
                <a:latin typeface="Kristen ITC" pitchFamily="66" charset="0"/>
              </a:rPr>
              <a:t>.. . ... . ..  </a:t>
            </a:r>
            <a:r>
              <a:rPr lang="pt-BR" sz="700" b="1" dirty="0">
                <a:latin typeface="Kristen ITC" pitchFamily="66" charset="0"/>
              </a:rPr>
              <a:t>... . .   . .... ... .. .. .. . .  .. 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</a:t>
            </a:r>
            <a:r>
              <a:rPr lang="pt-BR" sz="1050" b="1" dirty="0" smtClean="0">
                <a:latin typeface="Kristen ITC" pitchFamily="66" charset="0"/>
              </a:rPr>
              <a:t>15,00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800" dirty="0" smtClean="0">
                <a:latin typeface="Kristen ITC" pitchFamily="66" charset="0"/>
              </a:rPr>
              <a:t>5</a:t>
            </a:r>
            <a:r>
              <a:rPr lang="pt-BR" sz="700" dirty="0" smtClean="0">
                <a:latin typeface="Kristen ITC" pitchFamily="66" charset="0"/>
              </a:rPr>
              <a:t> </a:t>
            </a:r>
            <a:r>
              <a:rPr lang="pt-BR" sz="700" dirty="0">
                <a:latin typeface="Kristen ITC" pitchFamily="66" charset="0"/>
              </a:rPr>
              <a:t>Unidades de Rolinhos fritos recheados com legumes (repolho, cenoura, cebola, broto de feijão, cebolinha, óleo de palma e óleo de gergelim). Acompanha sachês de molho </a:t>
            </a:r>
            <a:r>
              <a:rPr lang="pt-BR" sz="700" dirty="0" smtClean="0">
                <a:latin typeface="Kristen ITC" pitchFamily="66" charset="0"/>
              </a:rPr>
              <a:t>agridoce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01211" y="3861048"/>
            <a:ext cx="40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Outros</a:t>
            </a:r>
            <a:endParaRPr lang="pt-BR" b="1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 rot="10800000">
            <a:off x="184706" y="0"/>
            <a:ext cx="9612617" cy="6858000"/>
            <a:chOff x="184706" y="0"/>
            <a:chExt cx="9612617" cy="6858000"/>
          </a:xfrm>
        </p:grpSpPr>
        <p:sp>
          <p:nvSpPr>
            <p:cNvPr id="4" name="CaixaDeTexto 3"/>
            <p:cNvSpPr txBox="1"/>
            <p:nvPr/>
          </p:nvSpPr>
          <p:spPr>
            <a:xfrm>
              <a:off x="5729322" y="2511340"/>
              <a:ext cx="4068000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Califórnia</a:t>
              </a:r>
              <a:r>
                <a:rPr lang="pt-BR" sz="700" dirty="0" smtClean="0">
                  <a:latin typeface="Kristen ITC" pitchFamily="66" charset="0"/>
                </a:rPr>
                <a:t>. ... . ... .. ... ..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12,00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1050" b="1" dirty="0" smtClean="0">
                  <a:latin typeface="Kristen ITC" pitchFamily="66" charset="0"/>
                </a:rPr>
                <a:t>.)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20,00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Manga, Pepino Japonês, Gergelim e </a:t>
              </a:r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Kama em </a:t>
              </a:r>
              <a:r>
                <a:rPr lang="pt-BR" sz="700" dirty="0" smtClean="0">
                  <a:latin typeface="Kristen ITC" pitchFamily="66" charset="0"/>
                </a:rPr>
                <a:t>tiras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Skin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700" dirty="0" smtClean="0">
                  <a:latin typeface="Kristen ITC" pitchFamily="66" charset="0"/>
                </a:rPr>
                <a:t>. . .. ... . .. .. ... .. ... . ...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$ 12,00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1050" b="1" dirty="0">
                  <a:latin typeface="Kristen ITC" pitchFamily="66" charset="0"/>
                </a:rPr>
                <a:t>.) </a:t>
              </a:r>
              <a:r>
                <a:rPr lang="pt-BR" sz="800" b="1" dirty="0">
                  <a:latin typeface="Kristen ITC" pitchFamily="66" charset="0"/>
                </a:rPr>
                <a:t>ou </a:t>
              </a:r>
              <a:r>
                <a:rPr lang="pt-BR" sz="1050" b="1" dirty="0">
                  <a:latin typeface="Kristen ITC" pitchFamily="66" charset="0"/>
                </a:rPr>
                <a:t>R$ 20,00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Pele de Salmão Grelhada, 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r>
                <a:rPr lang="pt-BR" sz="700" dirty="0">
                  <a:latin typeface="Kristen ITC" pitchFamily="66" charset="0"/>
                </a:rPr>
                <a:t>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Salmão </a:t>
              </a:r>
              <a:r>
                <a:rPr lang="pt-BR" sz="700" dirty="0">
                  <a:latin typeface="Kristen ITC" pitchFamily="66" charset="0"/>
                </a:rPr>
                <a:t>. . .. ... </a:t>
              </a:r>
              <a:r>
                <a:rPr lang="pt-BR" sz="700" dirty="0" smtClean="0">
                  <a:latin typeface="Kristen ITC" pitchFamily="66" charset="0"/>
                </a:rPr>
                <a:t>.. . . .. .. .... </a:t>
              </a:r>
              <a:r>
                <a:rPr lang="pt-BR" sz="700" dirty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14,00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1050" b="1" dirty="0" smtClean="0">
                  <a:latin typeface="Kristen ITC" pitchFamily="66" charset="0"/>
                </a:rPr>
                <a:t>.)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25,00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Salmão em pequenos cubos (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) com Maionese,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Philadelphia </a:t>
              </a:r>
              <a:r>
                <a:rPr lang="pt-BR" sz="700" dirty="0">
                  <a:latin typeface="Kristen ITC" pitchFamily="66" charset="0"/>
                </a:rPr>
                <a:t>.. .. .... </a:t>
              </a:r>
              <a:r>
                <a:rPr lang="pt-BR" sz="700" dirty="0" smtClean="0">
                  <a:latin typeface="Kristen ITC" pitchFamily="66" charset="0"/>
                </a:rPr>
                <a:t> . ..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14,00 </a:t>
              </a:r>
              <a:r>
                <a:rPr lang="pt-BR" sz="800" b="1" dirty="0" smtClean="0">
                  <a:latin typeface="Kristen ITC" pitchFamily="66" charset="0"/>
                </a:rPr>
                <a:t>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800" b="1" dirty="0" smtClean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r>
                <a:rPr lang="pt-BR" sz="800" b="1" dirty="0" smtClean="0">
                  <a:latin typeface="Kristen ITC" pitchFamily="66" charset="0"/>
                </a:rPr>
                <a:t> 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25,00 (</a:t>
              </a:r>
              <a:r>
                <a:rPr lang="pt-BR" sz="800" b="1" dirty="0" smtClean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Salmão em pequenos cubos (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) com </a:t>
              </a:r>
              <a:r>
                <a:rPr lang="pt-BR" sz="700" dirty="0" err="1">
                  <a:latin typeface="Kristen ITC" pitchFamily="66" charset="0"/>
                </a:rPr>
                <a:t>Crem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Salmão </a:t>
              </a:r>
              <a:r>
                <a:rPr lang="pt-BR" sz="1050" b="1" dirty="0" smtClean="0">
                  <a:latin typeface="Kristen ITC" pitchFamily="66" charset="0"/>
                </a:rPr>
                <a:t>Grelhado</a:t>
              </a:r>
              <a:r>
                <a:rPr lang="pt-BR" sz="700" dirty="0">
                  <a:latin typeface="Kristen ITC" pitchFamily="66" charset="0"/>
                </a:rPr>
                <a:t>. </a:t>
              </a:r>
              <a:r>
                <a:rPr lang="pt-BR" sz="700" dirty="0" smtClean="0">
                  <a:latin typeface="Kristen ITC" pitchFamily="66" charset="0"/>
                </a:rPr>
                <a:t>.. 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14,00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800" b="1" dirty="0" smtClean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25,00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Salmão Grelhado em pequenos cubos (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) com Maionese,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>
                  <a:latin typeface="Kristen ITC" pitchFamily="66" charset="0"/>
                </a:rPr>
                <a:t>Kani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Kama</a:t>
              </a:r>
              <a:r>
                <a:rPr lang="pt-BR" sz="700" dirty="0">
                  <a:latin typeface="Kristen ITC" pitchFamily="66" charset="0"/>
                </a:rPr>
                <a:t>.. . .... </a:t>
              </a:r>
              <a:r>
                <a:rPr lang="pt-BR" sz="700" dirty="0" smtClean="0">
                  <a:latin typeface="Kristen ITC" pitchFamily="66" charset="0"/>
                </a:rPr>
                <a:t>. . ... .. </a:t>
              </a:r>
              <a:r>
                <a:rPr lang="pt-BR" sz="700" dirty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12,00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800" b="1" dirty="0" smtClean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20,00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Kama em Tiras com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Cebolinha e Gergelim (Molho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r>
                <a:rPr lang="pt-BR" sz="700" dirty="0">
                  <a:latin typeface="Kristen ITC" pitchFamily="66" charset="0"/>
                </a:rPr>
                <a:t> opcional</a:t>
              </a:r>
              <a:r>
                <a:rPr lang="pt-BR" sz="700" dirty="0" smtClean="0">
                  <a:latin typeface="Kristen ITC" pitchFamily="66" charset="0"/>
                </a:rPr>
                <a:t>)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Spice </a:t>
              </a:r>
              <a:r>
                <a:rPr lang="pt-BR" sz="700" dirty="0">
                  <a:latin typeface="Kristen ITC" pitchFamily="66" charset="0"/>
                </a:rPr>
                <a:t>. .. </a:t>
              </a:r>
              <a:r>
                <a:rPr lang="pt-BR" sz="700" dirty="0" smtClean="0">
                  <a:latin typeface="Kristen ITC" pitchFamily="66" charset="0"/>
                </a:rPr>
                <a:t>.. .. ... ... ... ........ </a:t>
              </a:r>
              <a:r>
                <a:rPr lang="pt-BR" sz="700" dirty="0">
                  <a:latin typeface="Kristen ITC" pitchFamily="66" charset="0"/>
                </a:rPr>
                <a:t>..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14,00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800" b="1" dirty="0" smtClean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25,00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Salmão em pequenos cubos (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) com </a:t>
              </a:r>
              <a:r>
                <a:rPr lang="pt-BR" sz="700" dirty="0" err="1">
                  <a:latin typeface="Kristen ITC" pitchFamily="66" charset="0"/>
                </a:rPr>
                <a:t>Crem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 ou Maionese, Cebolinha, Gergelim e Pimenta </a:t>
              </a:r>
              <a:r>
                <a:rPr lang="pt-BR" sz="700" dirty="0" err="1" smtClean="0">
                  <a:latin typeface="Kristen ITC" pitchFamily="66" charset="0"/>
                </a:rPr>
                <a:t>Togarashi</a:t>
              </a:r>
              <a:endParaRPr lang="pt-BR" sz="700" dirty="0" smtClean="0">
                <a:latin typeface="Kristen ITC" pitchFamily="66" charset="0"/>
              </a:endParaRP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Ebitem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... .. ... ... .. </a:t>
              </a:r>
              <a:r>
                <a:rPr lang="pt-BR" sz="700" dirty="0" smtClean="0">
                  <a:latin typeface="Kristen ITC" pitchFamily="66" charset="0"/>
                </a:rPr>
                <a:t>... ... </a:t>
              </a:r>
              <a:r>
                <a:rPr lang="pt-BR" sz="700" dirty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16,00 (Unid.)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28,00 (</a:t>
              </a:r>
              <a:r>
                <a:rPr lang="pt-BR" sz="800" b="1" dirty="0" smtClean="0">
                  <a:latin typeface="Kristen ITC" pitchFamily="66" charset="0"/>
                </a:rPr>
                <a:t>Dupla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Camarão Empanado com </a:t>
              </a:r>
              <a:r>
                <a:rPr lang="pt-BR" sz="700" dirty="0" err="1">
                  <a:latin typeface="Kristen ITC" pitchFamily="66" charset="0"/>
                </a:rPr>
                <a:t>Crem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Cebolinha, Gergelim e 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endParaRPr lang="pt-BR" sz="700" dirty="0">
                <a:latin typeface="Kristen ITC" pitchFamily="66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29322" y="2048159"/>
              <a:ext cx="406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atin typeface="Kristen ITC" pitchFamily="66" charset="0"/>
                </a:rPr>
                <a:t>Temakis</a:t>
              </a:r>
              <a:r>
                <a:rPr lang="pt-BR" b="1" dirty="0" smtClean="0">
                  <a:latin typeface="Kristen ITC" pitchFamily="66" charset="0"/>
                </a:rPr>
                <a:t> </a:t>
              </a:r>
            </a:p>
            <a:p>
              <a:r>
                <a:rPr lang="pt-BR" sz="800" dirty="0" smtClean="0">
                  <a:latin typeface="Kristen ITC" pitchFamily="66" charset="0"/>
                </a:rPr>
                <a:t>Sushis </a:t>
              </a:r>
              <a:r>
                <a:rPr lang="pt-BR" sz="800" dirty="0">
                  <a:latin typeface="Kristen ITC" pitchFamily="66" charset="0"/>
                </a:rPr>
                <a:t>em forma de Cone</a:t>
              </a:r>
              <a:endParaRPr lang="pt-BR" sz="800" dirty="0" smtClean="0">
                <a:latin typeface="Kristen ITC" pitchFamily="66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29322" y="5731659"/>
              <a:ext cx="4068000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Salmão</a:t>
              </a:r>
              <a:r>
                <a:rPr lang="pt-BR" sz="800" dirty="0" smtClean="0">
                  <a:latin typeface="Kristen ITC" pitchFamily="66" charset="0"/>
                </a:rPr>
                <a:t>.... .. . .... . .... . . ... 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18,00 (</a:t>
              </a:r>
              <a:r>
                <a:rPr lang="pt-BR" sz="1050" b="1" dirty="0">
                  <a:latin typeface="Kristen ITC" pitchFamily="66" charset="0"/>
                </a:rPr>
                <a:t>8</a:t>
              </a:r>
              <a:r>
                <a:rPr lang="pt-BR" sz="800" b="1" dirty="0">
                  <a:latin typeface="Kristen ITC" pitchFamily="66" charset="0"/>
                </a:rPr>
                <a:t> </a:t>
              </a:r>
              <a:r>
                <a:rPr lang="pt-BR" sz="800" b="1" dirty="0" smtClean="0">
                  <a:latin typeface="Kristen ITC" pitchFamily="66" charset="0"/>
                </a:rPr>
                <a:t>Peças</a:t>
              </a:r>
              <a:r>
                <a:rPr lang="pt-BR" sz="1050" b="1" dirty="0" smtClean="0">
                  <a:latin typeface="Kristen ITC" pitchFamily="66" charset="0"/>
                </a:rPr>
                <a:t>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29,00 (</a:t>
              </a:r>
              <a:r>
                <a:rPr lang="pt-BR" sz="1050" b="1" dirty="0">
                  <a:latin typeface="Kristen ITC" pitchFamily="66" charset="0"/>
                </a:rPr>
                <a:t>15 </a:t>
              </a:r>
              <a:r>
                <a:rPr lang="pt-BR" sz="800" b="1" dirty="0">
                  <a:latin typeface="Kristen ITC" pitchFamily="66" charset="0"/>
                </a:rPr>
                <a:t>Peças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Pode vir acompanhado de gergelim e/ou pimenta </a:t>
              </a:r>
              <a:r>
                <a:rPr lang="pt-BR" sz="700" dirty="0" err="1" smtClean="0">
                  <a:latin typeface="Kristen ITC" pitchFamily="66" charset="0"/>
                </a:rPr>
                <a:t>Togarashi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729323" y="5360612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atin typeface="Kristen ITC" pitchFamily="66" charset="0"/>
                </a:rPr>
                <a:t>Sashimi</a:t>
              </a:r>
              <a:endParaRPr lang="pt-BR" b="1" dirty="0">
                <a:latin typeface="Kristen ITC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729322" y="626416"/>
              <a:ext cx="4068000" cy="1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>
                  <a:latin typeface="Kristen ITC" pitchFamily="66" charset="0"/>
                </a:rPr>
                <a:t>Hot </a:t>
              </a:r>
              <a:r>
                <a:rPr lang="pt-BR" sz="1050" b="1" dirty="0" smtClean="0">
                  <a:latin typeface="Kristen ITC" pitchFamily="66" charset="0"/>
                </a:rPr>
                <a:t>Philadelphia</a:t>
              </a:r>
              <a:r>
                <a:rPr lang="pt-BR" sz="700" dirty="0" smtClean="0">
                  <a:latin typeface="Kristen ITC" pitchFamily="66" charset="0"/>
                </a:rPr>
                <a:t>.. . . .. . .. . .. . . . .. . .. . . ... .. .. . .... . . .. . . .. . . ...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$ 18,00</a:t>
              </a:r>
            </a:p>
            <a:p>
              <a:r>
                <a:rPr lang="pt-BR" sz="700" dirty="0">
                  <a:latin typeface="Kristen ITC" pitchFamily="66" charset="0"/>
                </a:rPr>
                <a:t>8 unidades de </a:t>
              </a:r>
              <a:r>
                <a:rPr lang="pt-BR" sz="700" dirty="0" err="1">
                  <a:latin typeface="Kristen ITC" pitchFamily="66" charset="0"/>
                </a:rPr>
                <a:t>Hassomaki</a:t>
              </a:r>
              <a:r>
                <a:rPr lang="pt-BR" sz="700" dirty="0">
                  <a:latin typeface="Kristen ITC" pitchFamily="66" charset="0"/>
                </a:rPr>
                <a:t> empanado recheado com Salmão, Cream </a:t>
              </a:r>
              <a:r>
                <a:rPr lang="pt-BR" sz="700" dirty="0" err="1">
                  <a:latin typeface="Kristen ITC" pitchFamily="66" charset="0"/>
                </a:rPr>
                <a:t>Cheeese</a:t>
              </a:r>
              <a:r>
                <a:rPr lang="pt-BR" sz="700" dirty="0">
                  <a:latin typeface="Kristen ITC" pitchFamily="66" charset="0"/>
                </a:rPr>
                <a:t> e Cebolinha com Molho </a:t>
              </a:r>
              <a:r>
                <a:rPr lang="pt-BR" sz="700" dirty="0" err="1" smtClean="0">
                  <a:latin typeface="Kristen ITC" pitchFamily="66" charset="0"/>
                </a:rPr>
                <a:t>Teryaki</a:t>
              </a:r>
              <a:endParaRPr lang="pt-BR" sz="700" dirty="0" smtClean="0">
                <a:latin typeface="Kristen ITC" pitchFamily="66" charset="0"/>
              </a:endParaRP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Hot </a:t>
              </a:r>
              <a:r>
                <a:rPr lang="pt-BR" sz="1050" b="1" dirty="0" err="1" smtClean="0">
                  <a:latin typeface="Kristen ITC" pitchFamily="66" charset="0"/>
                </a:rPr>
                <a:t>Ebi</a:t>
              </a:r>
              <a:r>
                <a:rPr lang="pt-BR" sz="700" dirty="0" smtClean="0">
                  <a:latin typeface="Kristen ITC" pitchFamily="66" charset="0"/>
                </a:rPr>
                <a:t>. . .. . . ... .. . .. . .. .. . . ... . . .. . . . .. . ... . .. .. . . .  .. . .. . . . . ....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$ 18,00</a:t>
              </a:r>
            </a:p>
            <a:p>
              <a:r>
                <a:rPr lang="pt-BR" sz="700" dirty="0">
                  <a:latin typeface="Kristen ITC" pitchFamily="66" charset="0"/>
                </a:rPr>
                <a:t>8 unidades de </a:t>
              </a:r>
              <a:r>
                <a:rPr lang="pt-BR" sz="700" dirty="0" err="1">
                  <a:latin typeface="Kristen ITC" pitchFamily="66" charset="0"/>
                </a:rPr>
                <a:t>Hassomaki</a:t>
              </a:r>
              <a:r>
                <a:rPr lang="pt-BR" sz="700" dirty="0">
                  <a:latin typeface="Kristen ITC" pitchFamily="66" charset="0"/>
                </a:rPr>
                <a:t> empanado recheado com Camarão, Cream </a:t>
              </a:r>
              <a:r>
                <a:rPr lang="pt-BR" sz="700" dirty="0" err="1">
                  <a:latin typeface="Kristen ITC" pitchFamily="66" charset="0"/>
                </a:rPr>
                <a:t>Cheeese</a:t>
              </a:r>
              <a:r>
                <a:rPr lang="pt-BR" sz="700" dirty="0">
                  <a:latin typeface="Kristen ITC" pitchFamily="66" charset="0"/>
                </a:rPr>
                <a:t> e Cebolinha com Molho </a:t>
              </a:r>
              <a:r>
                <a:rPr lang="pt-BR" sz="700" dirty="0" err="1" smtClean="0">
                  <a:latin typeface="Kristen ITC" pitchFamily="66" charset="0"/>
                </a:rPr>
                <a:t>Teryaki</a:t>
              </a:r>
              <a:endParaRPr lang="pt-BR" sz="700" dirty="0" smtClean="0">
                <a:latin typeface="Kristen ITC" pitchFamily="66" charset="0"/>
              </a:endParaRP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Jyo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Pepino</a:t>
              </a:r>
              <a:r>
                <a:rPr lang="pt-BR" sz="700" dirty="0" smtClean="0">
                  <a:latin typeface="Kristen ITC" pitchFamily="66" charset="0"/>
                </a:rPr>
                <a:t>. .. . .... . . . .. .. . .. . . . .. . ... . .. . .. ... . .. .. . . .. . .  . . .. . 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$ 10,00</a:t>
              </a:r>
            </a:p>
            <a:p>
              <a:r>
                <a:rPr lang="pt-BR" sz="700" dirty="0">
                  <a:latin typeface="Kristen ITC" pitchFamily="66" charset="0"/>
                </a:rPr>
                <a:t>3 unidades de </a:t>
              </a:r>
              <a:r>
                <a:rPr lang="pt-BR" sz="700" dirty="0" err="1">
                  <a:latin typeface="Kristen ITC" pitchFamily="66" charset="0"/>
                </a:rPr>
                <a:t>Shari</a:t>
              </a:r>
              <a:r>
                <a:rPr lang="pt-BR" sz="700" dirty="0">
                  <a:latin typeface="Kristen ITC" pitchFamily="66" charset="0"/>
                </a:rPr>
                <a:t> (arroz temperado enrolado com </a:t>
              </a:r>
              <a:r>
                <a:rPr lang="pt-BR" sz="700" dirty="0" err="1">
                  <a:latin typeface="Kristen ITC" pitchFamily="66" charset="0"/>
                </a:rPr>
                <a:t>finissima</a:t>
              </a:r>
              <a:r>
                <a:rPr lang="pt-BR" sz="700" dirty="0">
                  <a:latin typeface="Kristen ITC" pitchFamily="66" charset="0"/>
                </a:rPr>
                <a:t> tira de pepino japonês) recheado com 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 de Salmão com maionese, coberto com Gergelim e Cebolinha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729322" y="236346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Sushis Especiais</a:t>
              </a:r>
              <a:endParaRPr lang="pt-BR" b="1" dirty="0">
                <a:latin typeface="Kristen ITC" pitchFamily="66" charset="0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419254" y="0"/>
              <a:ext cx="1181818" cy="68580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84706" y="693564"/>
              <a:ext cx="4068000" cy="162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 smtClean="0">
                  <a:latin typeface="Kristen ITC" pitchFamily="66" charset="0"/>
                </a:rPr>
                <a:t>Kappamaki</a:t>
              </a:r>
              <a:r>
                <a:rPr lang="pt-BR" sz="800" dirty="0" smtClean="0">
                  <a:latin typeface="Kristen ITC" pitchFamily="66" charset="0"/>
                </a:rPr>
                <a:t>...... . .... . . ... ... .. .. ... . .. . . .. . .. . .. . . . .. . .. . . .. ... .. .</a:t>
              </a:r>
              <a:r>
                <a:rPr lang="pt-BR" sz="1050" b="1" dirty="0" smtClean="0">
                  <a:latin typeface="Kristen ITC" pitchFamily="66" charset="0"/>
                </a:rPr>
                <a:t>R$ 10,00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(alga), pepino japonês em tiras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Kanimaki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 . .. </a:t>
              </a:r>
              <a:r>
                <a:rPr lang="pt-BR" sz="800" dirty="0" smtClean="0">
                  <a:latin typeface="Kristen ITC" pitchFamily="66" charset="0"/>
                </a:rPr>
                <a:t>.. .... .. ... .... . .. . ... .. ... ..  . .. ..... .. .... ... ... .... . </a:t>
              </a:r>
              <a:r>
                <a:rPr lang="pt-BR" sz="800" dirty="0">
                  <a:latin typeface="Kristen ITC" pitchFamily="66" charset="0"/>
                </a:rPr>
                <a:t>.. . </a:t>
              </a:r>
              <a:r>
                <a:rPr lang="pt-BR" sz="1050" b="1" dirty="0" smtClean="0">
                  <a:latin typeface="Kristen ITC" pitchFamily="66" charset="0"/>
                </a:rPr>
                <a:t>R$ 10,00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 e </a:t>
              </a:r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smtClean="0">
                  <a:latin typeface="Kristen ITC" pitchFamily="66" charset="0"/>
                </a:rPr>
                <a:t>Kama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Shakemaki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 . .. . </a:t>
              </a:r>
              <a:r>
                <a:rPr lang="pt-BR" sz="800" dirty="0" smtClean="0">
                  <a:latin typeface="Kristen ITC" pitchFamily="66" charset="0"/>
                </a:rPr>
                <a:t>... .. .. .... ..... . . . . ...  ... .... . .. . .. . . . . ... .. .. ... </a:t>
              </a:r>
              <a:r>
                <a:rPr lang="pt-BR" sz="800" dirty="0">
                  <a:latin typeface="Kristen ITC" pitchFamily="66" charset="0"/>
                </a:rPr>
                <a:t>. </a:t>
              </a:r>
              <a:r>
                <a:rPr lang="pt-BR" sz="1050" b="1" dirty="0" smtClean="0">
                  <a:latin typeface="Kristen ITC" pitchFamily="66" charset="0"/>
                </a:rPr>
                <a:t>R$ 13,00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 e </a:t>
              </a:r>
              <a:r>
                <a:rPr lang="pt-BR" sz="700" dirty="0" smtClean="0">
                  <a:latin typeface="Kristen ITC" pitchFamily="66" charset="0"/>
                </a:rPr>
                <a:t>Salmão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Philadelphia </a:t>
              </a:r>
              <a:r>
                <a:rPr lang="pt-BR" sz="800" dirty="0">
                  <a:latin typeface="Kristen ITC" pitchFamily="66" charset="0"/>
                </a:rPr>
                <a:t>.. . .. </a:t>
              </a:r>
              <a:r>
                <a:rPr lang="pt-BR" sz="800" dirty="0" smtClean="0">
                  <a:latin typeface="Kristen ITC" pitchFamily="66" charset="0"/>
                </a:rPr>
                <a:t>... .. . ... .. .. ... .... . .. .... . . . .. . . . . .. </a:t>
              </a:r>
              <a:r>
                <a:rPr lang="pt-BR" sz="800" dirty="0">
                  <a:latin typeface="Kristen ITC" pitchFamily="66" charset="0"/>
                </a:rPr>
                <a:t>.. . </a:t>
              </a:r>
              <a:r>
                <a:rPr lang="pt-BR" sz="1050" b="1" dirty="0" smtClean="0">
                  <a:latin typeface="Kristen ITC" pitchFamily="66" charset="0"/>
                </a:rPr>
                <a:t>R$ 13,00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(alga), Salmão,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 e </a:t>
              </a:r>
              <a:r>
                <a:rPr lang="pt-BR" sz="700" dirty="0" smtClean="0">
                  <a:latin typeface="Kristen ITC" pitchFamily="66" charset="0"/>
                </a:rPr>
                <a:t>Cebolinha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Ebi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Maki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 </a:t>
              </a:r>
              <a:r>
                <a:rPr lang="pt-BR" sz="800" dirty="0" smtClean="0">
                  <a:latin typeface="Kristen ITC" pitchFamily="66" charset="0"/>
                </a:rPr>
                <a:t>.... . ..... .. . .. .. ..... . ..  . .. . . ..  .. .. .. .. . . .. . . .. . </a:t>
              </a:r>
              <a:r>
                <a:rPr lang="pt-BR" sz="800" dirty="0">
                  <a:latin typeface="Kristen ITC" pitchFamily="66" charset="0"/>
                </a:rPr>
                <a:t>.. . .. . </a:t>
              </a:r>
              <a:r>
                <a:rPr lang="pt-BR" sz="1050" b="1" dirty="0" smtClean="0">
                  <a:latin typeface="Kristen ITC" pitchFamily="66" charset="0"/>
                </a:rPr>
                <a:t>R$ 14,00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(alga), Camarão,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 e Cebolinha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84707" y="234188"/>
              <a:ext cx="406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latin typeface="Kristen ITC" pitchFamily="66" charset="0"/>
                </a:rPr>
                <a:t>Hassomakis</a:t>
              </a:r>
              <a:endParaRPr lang="pt-BR" b="1" dirty="0">
                <a:latin typeface="Kristen ITC" pitchFamily="66" charset="0"/>
              </a:endParaRPr>
            </a:p>
            <a:p>
              <a:r>
                <a:rPr lang="pt-BR" sz="800" dirty="0">
                  <a:latin typeface="Kristen ITC" pitchFamily="66" charset="0"/>
                </a:rPr>
                <a:t>8 unidades de Enrolados Finos levemente temperados com </a:t>
              </a:r>
              <a:r>
                <a:rPr lang="pt-BR" sz="800" dirty="0" err="1">
                  <a:latin typeface="Kristen ITC" pitchFamily="66" charset="0"/>
                </a:rPr>
                <a:t>Wasabi</a:t>
              </a:r>
              <a:endParaRPr lang="pt-BR" sz="800" dirty="0" smtClean="0">
                <a:latin typeface="Kristen ITC" pitchFamily="66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4706" y="2827715"/>
              <a:ext cx="4068000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>
                  <a:latin typeface="Kristen ITC" pitchFamily="66" charset="0"/>
                </a:rPr>
                <a:t>Niguiri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>
                  <a:latin typeface="Kristen ITC" pitchFamily="66" charset="0"/>
                </a:rPr>
                <a:t>Kani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Kama</a:t>
              </a:r>
              <a:r>
                <a:rPr lang="pt-BR" sz="800" b="1" dirty="0" smtClean="0">
                  <a:latin typeface="Kristen ITC" pitchFamily="66" charset="0"/>
                </a:rPr>
                <a:t>. .. .. ... .. . . . .. . . ... . .. . . . . ... . .. ... .. .. .. . .  ..</a:t>
              </a:r>
              <a:r>
                <a:rPr lang="pt-BR" sz="1050" b="1" dirty="0" smtClean="0">
                  <a:latin typeface="Kristen ITC" pitchFamily="66" charset="0"/>
                </a:rPr>
                <a:t>R$ 9,00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japonês coberto com </a:t>
              </a:r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smtClean="0">
                  <a:latin typeface="Kristen ITC" pitchFamily="66" charset="0"/>
                </a:rPr>
                <a:t>Kama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Niguiri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Skin</a:t>
              </a:r>
              <a:r>
                <a:rPr lang="pt-BR" sz="800" b="1" dirty="0" smtClean="0">
                  <a:latin typeface="Kristen ITC" pitchFamily="66" charset="0"/>
                </a:rPr>
                <a:t>. . ..... . .. ... .. .. . . .. . . ... . ... . . . .. ..  .. . . .. . . . . .  .. ... .</a:t>
              </a:r>
              <a:r>
                <a:rPr lang="pt-BR" sz="1050" b="1" dirty="0" smtClean="0">
                  <a:latin typeface="Kristen ITC" pitchFamily="66" charset="0"/>
                </a:rPr>
                <a:t>R$ 9,00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Arroz japonês coberto com Salmão Grelhado, molho </a:t>
              </a:r>
              <a:r>
                <a:rPr lang="pt-BR" sz="700" dirty="0" err="1" smtClean="0">
                  <a:latin typeface="Kristen ITC" pitchFamily="66" charset="0"/>
                </a:rPr>
                <a:t>Teryaki</a:t>
              </a:r>
              <a:r>
                <a:rPr lang="pt-BR" sz="700" dirty="0" smtClean="0">
                  <a:latin typeface="Kristen ITC" pitchFamily="66" charset="0"/>
                </a:rPr>
                <a:t>, Gergelim e Cebolinha</a:t>
              </a: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Niguiri</a:t>
              </a:r>
              <a:r>
                <a:rPr lang="pt-BR" sz="1050" b="1" dirty="0" smtClean="0">
                  <a:latin typeface="Kristen ITC" pitchFamily="66" charset="0"/>
                </a:rPr>
                <a:t> Salmão</a:t>
              </a:r>
              <a:r>
                <a:rPr lang="pt-BR" sz="800" b="1" dirty="0" smtClean="0">
                  <a:latin typeface="Kristen ITC" pitchFamily="66" charset="0"/>
                </a:rPr>
                <a:t>. .  .. ..... . .. . .. .. .. .. .. . .  . . ... . ..... ... .... .. .. . . .. .</a:t>
              </a:r>
              <a:r>
                <a:rPr lang="pt-BR" sz="1050" b="1" dirty="0" smtClean="0">
                  <a:latin typeface="Kristen ITC" pitchFamily="66" charset="0"/>
                </a:rPr>
                <a:t>R$ 12,00</a:t>
              </a:r>
            </a:p>
            <a:p>
              <a:r>
                <a:rPr lang="pt-BR" sz="700" dirty="0" smtClean="0">
                  <a:latin typeface="Kristen ITC" pitchFamily="66" charset="0"/>
                </a:rPr>
                <a:t>Arroz </a:t>
              </a:r>
              <a:r>
                <a:rPr lang="pt-BR" sz="700" dirty="0">
                  <a:latin typeface="Kristen ITC" pitchFamily="66" charset="0"/>
                </a:rPr>
                <a:t>japonês coberto com </a:t>
              </a:r>
              <a:r>
                <a:rPr lang="pt-BR" sz="700" dirty="0" smtClean="0">
                  <a:latin typeface="Kristen ITC" pitchFamily="66" charset="0"/>
                </a:rPr>
                <a:t>Salmão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Niguiri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Camarão </a:t>
              </a:r>
              <a:r>
                <a:rPr lang="pt-BR" sz="800" b="1" dirty="0" smtClean="0">
                  <a:latin typeface="Kristen ITC" pitchFamily="66" charset="0"/>
                </a:rPr>
                <a:t>.. .. . .. .. . . .. . . . ... . .... .. ... .. . . . . .. . .. .... ... .</a:t>
              </a:r>
              <a:r>
                <a:rPr lang="pt-BR" sz="1050" b="1" dirty="0" smtClean="0">
                  <a:latin typeface="Kristen ITC" pitchFamily="66" charset="0"/>
                </a:rPr>
                <a:t>R$ 12,00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japonês coberto com Camarão Cozido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84707" y="2360493"/>
              <a:ext cx="406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latin typeface="Kristen ITC" pitchFamily="66" charset="0"/>
                </a:rPr>
                <a:t>Niguiris</a:t>
              </a:r>
              <a:endParaRPr lang="pt-BR" b="1" dirty="0">
                <a:latin typeface="Kristen ITC" pitchFamily="66" charset="0"/>
              </a:endParaRPr>
            </a:p>
            <a:p>
              <a:r>
                <a:rPr lang="pt-BR" sz="800" dirty="0">
                  <a:latin typeface="Kristen ITC" pitchFamily="66" charset="0"/>
                </a:rPr>
                <a:t>4 peças de Sushis moldados a mão levemente temperados com </a:t>
              </a:r>
              <a:r>
                <a:rPr lang="pt-BR" sz="800" dirty="0" err="1">
                  <a:latin typeface="Kristen ITC" pitchFamily="66" charset="0"/>
                </a:rPr>
                <a:t>Wasabi</a:t>
              </a:r>
              <a:endParaRPr lang="pt-BR" sz="800" dirty="0" smtClean="0">
                <a:latin typeface="Kristen ITC" pitchFamily="66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2658" y="4621237"/>
              <a:ext cx="4068000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>
                  <a:latin typeface="Kristen ITC" pitchFamily="66" charset="0"/>
                </a:rPr>
                <a:t>Uramaki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California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b="1" dirty="0" smtClean="0">
                  <a:latin typeface="Kristen ITC" pitchFamily="66" charset="0"/>
                </a:rPr>
                <a:t>. .. .... . .. . .. .. ... .. ..  .. . . . . . . ... ... . . . . . ...</a:t>
              </a:r>
              <a:r>
                <a:rPr lang="pt-BR" sz="1050" b="1" dirty="0" smtClean="0">
                  <a:latin typeface="Kristen ITC" pitchFamily="66" charset="0"/>
                </a:rPr>
                <a:t>R$15,00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Kama, Pepino Japonês, Manga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Uramaki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Skin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b="1" dirty="0" smtClean="0">
                  <a:latin typeface="Kristen ITC" pitchFamily="66" charset="0"/>
                </a:rPr>
                <a:t>.. .. . . .. .. . ...   .. . . . .. . . . .. . .. .. ... .. .. .. .. .. .. .. . .</a:t>
              </a:r>
              <a:r>
                <a:rPr lang="pt-BR" sz="1050" b="1" dirty="0" smtClean="0">
                  <a:latin typeface="Kristen ITC" pitchFamily="66" charset="0"/>
                </a:rPr>
                <a:t>R$ 15,00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Pele de Salmão grelhado, Cebolinha,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r>
                <a:rPr lang="pt-BR" sz="700" dirty="0">
                  <a:latin typeface="Kristen ITC" pitchFamily="66" charset="0"/>
                </a:rPr>
                <a:t>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Uramaki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Philadelphia </a:t>
              </a:r>
              <a:r>
                <a:rPr lang="pt-BR" sz="800" dirty="0" smtClean="0">
                  <a:latin typeface="Kristen ITC" pitchFamily="66" charset="0"/>
                </a:rPr>
                <a:t>.. .. . ... .. ... .. .... ..... .  . .. ..... .. .. .. .. .. ..</a:t>
              </a:r>
              <a:r>
                <a:rPr lang="pt-BR" sz="1050" b="1" dirty="0" smtClean="0">
                  <a:latin typeface="Kristen ITC" pitchFamily="66" charset="0"/>
                </a:rPr>
                <a:t>R$ 17,00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Salmão,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Uramaki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Ebitem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 smtClean="0">
                  <a:latin typeface="Kristen ITC" pitchFamily="66" charset="0"/>
                </a:rPr>
                <a:t>... . ... ... . ... . .. .. . . . . ... . ... . . . . . .. . ... .. . .....</a:t>
              </a:r>
              <a:r>
                <a:rPr lang="pt-BR" sz="1050" b="1" dirty="0" smtClean="0">
                  <a:latin typeface="Kristen ITC" pitchFamily="66" charset="0"/>
                </a:rPr>
                <a:t>R$ 18,00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Pele de Camarão empanado, Cebolinha,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r>
                <a:rPr lang="pt-BR" sz="700" dirty="0">
                  <a:latin typeface="Kristen ITC" pitchFamily="66" charset="0"/>
                </a:rPr>
                <a:t> e Gergelim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02658" y="4160693"/>
              <a:ext cx="406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latin typeface="Kristen ITC" pitchFamily="66" charset="0"/>
                </a:rPr>
                <a:t>Uramakis</a:t>
              </a:r>
              <a:endParaRPr lang="pt-BR" b="1" dirty="0">
                <a:latin typeface="Kristen ITC" pitchFamily="66" charset="0"/>
              </a:endParaRPr>
            </a:p>
            <a:p>
              <a:r>
                <a:rPr lang="pt-BR" sz="800" dirty="0">
                  <a:latin typeface="Kristen ITC" pitchFamily="66" charset="0"/>
                </a:rPr>
                <a:t>8 unidades de Enrolados invertidos (arroz por fora)</a:t>
              </a:r>
              <a:endParaRPr lang="pt-BR" sz="800" dirty="0" smtClean="0">
                <a:latin typeface="Kristen ITC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6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3227</Words>
  <Application>Microsoft Office PowerPoint</Application>
  <PresentationFormat>Papel A4 (210 x 297 mm)</PresentationFormat>
  <Paragraphs>228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Kaji</dc:creator>
  <cp:lastModifiedBy>Marcos Kaji</cp:lastModifiedBy>
  <cp:revision>63</cp:revision>
  <cp:lastPrinted>2015-03-25T23:14:11Z</cp:lastPrinted>
  <dcterms:created xsi:type="dcterms:W3CDTF">2015-03-03T22:05:33Z</dcterms:created>
  <dcterms:modified xsi:type="dcterms:W3CDTF">2015-03-25T23:54:06Z</dcterms:modified>
</cp:coreProperties>
</file>