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6" r:id="rId3"/>
    <p:sldId id="281" r:id="rId4"/>
    <p:sldId id="278" r:id="rId5"/>
    <p:sldId id="285" r:id="rId6"/>
    <p:sldId id="282" r:id="rId7"/>
    <p:sldId id="287" r:id="rId8"/>
    <p:sldId id="279" r:id="rId9"/>
    <p:sldId id="288" r:id="rId10"/>
    <p:sldId id="289" r:id="rId11"/>
    <p:sldId id="291" r:id="rId12"/>
    <p:sldId id="290" r:id="rId13"/>
    <p:sldId id="293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3414"/>
    <a:srgbClr val="0000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1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73B0D-4F9C-408A-931A-C263C37FF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524108-C568-4902-BD2B-BAD1B6F61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0E92F8-066D-4272-B911-225416C70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B971-8605-4C5F-82BE-743C31EAB582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D758F2-5226-4723-887A-23A3369E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010E6D-BE10-4DDE-A481-E25AD7C0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148E-016B-49B9-AA2E-3EC5FFEAE5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89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EC1DD-B256-498A-9D45-CBF66845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3BE9E9-8DDD-4A9D-954F-AD3754BC0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345CE0-2B67-4265-BCFF-7642CCA4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B971-8605-4C5F-82BE-743C31EAB582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64C4AC-6A48-4164-A12C-05AB73C0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FE6D8D-0474-4E05-A12D-8B4C1080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148E-016B-49B9-AA2E-3EC5FFEAE5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47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B25F10-F871-4FA0-A7D8-88F50F40E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19E3C6-C977-4367-94D4-DC0CDFB7B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523618-E7DD-4A99-8E63-A4DF8A4AB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B971-8605-4C5F-82BE-743C31EAB582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A2324A-C1D4-4A92-903E-4432FF04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3AC41E-D756-4554-815D-805BE024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148E-016B-49B9-AA2E-3EC5FFEAE5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78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05CA6-F75D-4ED7-BF88-D41C77F8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F2FC26-C148-4D15-950B-3DC682973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21ED1E-D9CF-4C66-81EA-9FDEDA88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B971-8605-4C5F-82BE-743C31EAB582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FC5576-20E0-40A4-85A7-F6680EB2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4C1CDF-E406-4CCE-A047-397C1996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148E-016B-49B9-AA2E-3EC5FFEAE5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81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0C885-2C5A-4D06-9A4A-3EFBF433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465FBF-A9CA-4F7A-902B-1EF5ADA81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FD2373-A6FE-4EBA-AEF5-2C58B1A2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B971-8605-4C5F-82BE-743C31EAB582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9A10ED-BB5B-416A-9759-C66B98CD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6DDCED-632B-4C3B-9703-B41850A71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148E-016B-49B9-AA2E-3EC5FFEAE5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86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2DA43-4F71-4469-8B9D-44FDC582D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13F9C-5EA6-41FD-BB12-9BBD1ADEF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DF65F7-41B1-430C-9811-EC228DFED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E632BB-F891-4475-9B91-7C73D09C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B971-8605-4C5F-82BE-743C31EAB582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0C63D5-8E46-49AC-B20D-763DC674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A842A6-3C86-40C7-83FE-CEE1BC2B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148E-016B-49B9-AA2E-3EC5FFEAE5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89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31B6C-2D42-4D21-99A8-B55C03B98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075071-93D0-4D80-8470-8122CB6D1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D022B6-9F72-45F5-A9B5-1EA41EBBD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9ABE70B-5CC5-47CE-A72F-44B18A3BF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704AC3-00D7-4E90-98E5-255F23754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7033485-9E98-44E4-88F4-C68CC737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B971-8605-4C5F-82BE-743C31EAB582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4A183C-AD71-472B-8C2C-8EFC8DB4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404FA09-E93B-4440-827A-835476E5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148E-016B-49B9-AA2E-3EC5FFEAE5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91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3F564-687A-4D04-B6AA-68D16C065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239AF1D-AED8-4B20-AF84-2C9B7347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B971-8605-4C5F-82BE-743C31EAB582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71D724-9967-4D43-9061-B62A5F14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688F8F-BE31-4189-8799-02650E9C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148E-016B-49B9-AA2E-3EC5FFEAE5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43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72A2FE5-5461-43D3-936B-DE429520D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B971-8605-4C5F-82BE-743C31EAB582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D70074A-0DAB-4CDE-977A-795ED9246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5DCF1C-0495-4D5C-9D4F-E333C5D1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148E-016B-49B9-AA2E-3EC5FFEAE5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08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5862C-64EF-46AE-A600-9C99CBE8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74F46E-628D-41E6-A5A3-DF1572C7E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F6A135-A3BF-459A-B9C5-728DC46D9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BC05C0-30E0-45C0-AA43-BBB8BAE9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B971-8605-4C5F-82BE-743C31EAB582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5C041D-D8E3-4D60-A9C4-E8C79777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8C9C94-BCD2-4E01-87E2-5BA2982A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148E-016B-49B9-AA2E-3EC5FFEAE5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51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8D700-3FE5-4542-A30A-7AA0A1C49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9AD1F47-68E4-4E7A-B9C1-93AC031E9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ED62DA-1176-45AE-A729-060AC822F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6D32B1-ADEA-4B3D-B9EF-92D3D17B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B971-8605-4C5F-82BE-743C31EAB582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1C2A34-1B69-49C7-86CC-EBCBE51C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0403F9-F822-4761-B3E1-A5683B9B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148E-016B-49B9-AA2E-3EC5FFEAE5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39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9FA87FD-4745-4D42-8CBE-10C5B9CE9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EE8881-F581-4B06-972C-BA675CE00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1F0F75-E40A-4E73-AD00-51635527F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1B971-8605-4C5F-82BE-743C31EAB582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CC65DE-4671-4C79-904F-E3A2512B2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8CAB78-EDE9-4214-8E40-8E03A25DC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C148E-016B-49B9-AA2E-3EC5FFEAE5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18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Imagem 6" descr="Padrão do plano de fundo&#10;&#10;Descrição gerada automaticamente">
            <a:extLst>
              <a:ext uri="{FF2B5EF4-FFF2-40B4-BE49-F238E27FC236}">
                <a16:creationId xmlns:a16="http://schemas.microsoft.com/office/drawing/2014/main" id="{F7C73C5D-6ED9-40F4-BD56-4370B030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2270761" y="2725041"/>
            <a:ext cx="9023052" cy="923330"/>
          </a:xfrm>
          <a:prstGeom prst="rect">
            <a:avLst/>
          </a:prstGeom>
          <a:gradFill flip="none" rotWithShape="1">
            <a:gsLst>
              <a:gs pos="12348">
                <a:srgbClr val="E93414"/>
              </a:gs>
              <a:gs pos="0">
                <a:schemeClr val="accent1">
                  <a:lumMod val="5000"/>
                  <a:lumOff val="95000"/>
                </a:schemeClr>
              </a:gs>
              <a:gs pos="42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txBody>
          <a:bodyPr wrap="square">
            <a:spAutoFit/>
          </a:bodyPr>
          <a:lstStyle/>
          <a:p>
            <a:r>
              <a:rPr lang="pt-BR" sz="5400" b="1" dirty="0"/>
              <a:t>Teste de software utilizando IA</a:t>
            </a:r>
          </a:p>
        </p:txBody>
      </p:sp>
    </p:spTree>
    <p:extLst>
      <p:ext uri="{BB962C8B-B14F-4D97-AF65-F5344CB8AC3E}">
        <p14:creationId xmlns:p14="http://schemas.microsoft.com/office/powerpoint/2010/main" val="1943726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1439BE8-9D70-422E-A564-477821D135E7}"/>
              </a:ext>
            </a:extLst>
          </p:cNvPr>
          <p:cNvSpPr txBox="1"/>
          <p:nvPr/>
        </p:nvSpPr>
        <p:spPr>
          <a:xfrm>
            <a:off x="7395318" y="1683251"/>
            <a:ext cx="16389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/>
              <a:t>Fase 2: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8EABA5A9-1202-4CD0-A71B-3AF23D3F50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869" y="2712804"/>
            <a:ext cx="6287171" cy="33146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sp>
        <p:nvSpPr>
          <p:cNvPr id="6" name="CaixaDeTexto 5"/>
          <p:cNvSpPr txBox="1"/>
          <p:nvPr/>
        </p:nvSpPr>
        <p:spPr>
          <a:xfrm>
            <a:off x="1051561" y="328255"/>
            <a:ext cx="3840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 err="1"/>
              <a:t>Roadmap</a:t>
            </a:r>
            <a:endParaRPr lang="pt-BR" sz="5400" b="1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42C0B14-20EB-49E7-894A-3B2E59E8D58D}"/>
              </a:ext>
            </a:extLst>
          </p:cNvPr>
          <p:cNvSpPr txBox="1"/>
          <p:nvPr/>
        </p:nvSpPr>
        <p:spPr>
          <a:xfrm>
            <a:off x="1386672" y="3105834"/>
            <a:ext cx="2994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Desenvolvimento da </a:t>
            </a:r>
            <a:r>
              <a:rPr lang="pt-BR" b="1" dirty="0"/>
              <a:t>Base de Conhecimento </a:t>
            </a:r>
            <a:r>
              <a:rPr lang="pt-BR" dirty="0"/>
              <a:t>do sistema.</a:t>
            </a:r>
          </a:p>
        </p:txBody>
      </p:sp>
    </p:spTree>
    <p:extLst>
      <p:ext uri="{BB962C8B-B14F-4D97-AF65-F5344CB8AC3E}">
        <p14:creationId xmlns:p14="http://schemas.microsoft.com/office/powerpoint/2010/main" val="1747468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86A8B29-ABB8-40BA-96B5-3EC8DC3F50B2}"/>
              </a:ext>
            </a:extLst>
          </p:cNvPr>
          <p:cNvSpPr txBox="1"/>
          <p:nvPr/>
        </p:nvSpPr>
        <p:spPr>
          <a:xfrm>
            <a:off x="7422528" y="1538401"/>
            <a:ext cx="16389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/>
              <a:t>Fase 3: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3AD56FED-A3AC-42B3-B8AF-5C8C818F1D7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336" y="2426652"/>
            <a:ext cx="6585383" cy="36021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sp>
        <p:nvSpPr>
          <p:cNvPr id="4" name="CaixaDeTexto 3"/>
          <p:cNvSpPr txBox="1"/>
          <p:nvPr/>
        </p:nvSpPr>
        <p:spPr>
          <a:xfrm>
            <a:off x="1051561" y="328255"/>
            <a:ext cx="3840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 err="1"/>
              <a:t>Roadmap</a:t>
            </a:r>
            <a:endParaRPr lang="pt-BR" sz="54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BA9F0A-3058-4AD4-B8E6-68A99223D095}"/>
              </a:ext>
            </a:extLst>
          </p:cNvPr>
          <p:cNvSpPr txBox="1"/>
          <p:nvPr/>
        </p:nvSpPr>
        <p:spPr>
          <a:xfrm>
            <a:off x="1051562" y="3185327"/>
            <a:ext cx="2807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Desenvolvimento do </a:t>
            </a:r>
            <a:r>
              <a:rPr lang="pt-BR" b="1" dirty="0"/>
              <a:t>Identificador de Anomalias</a:t>
            </a:r>
          </a:p>
        </p:txBody>
      </p:sp>
    </p:spTree>
    <p:extLst>
      <p:ext uri="{BB962C8B-B14F-4D97-AF65-F5344CB8AC3E}">
        <p14:creationId xmlns:p14="http://schemas.microsoft.com/office/powerpoint/2010/main" val="2983794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4456CEF-67DE-4D7F-B275-D298431192C4}"/>
              </a:ext>
            </a:extLst>
          </p:cNvPr>
          <p:cNvSpPr txBox="1"/>
          <p:nvPr/>
        </p:nvSpPr>
        <p:spPr>
          <a:xfrm>
            <a:off x="7498150" y="1663886"/>
            <a:ext cx="16389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/>
              <a:t>Fase 4: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E641FCA6-FCF3-4734-8E95-DE34047FC6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598" y="2649624"/>
            <a:ext cx="7580169" cy="37983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sp>
        <p:nvSpPr>
          <p:cNvPr id="4" name="CaixaDeTexto 3"/>
          <p:cNvSpPr txBox="1"/>
          <p:nvPr/>
        </p:nvSpPr>
        <p:spPr>
          <a:xfrm>
            <a:off x="1051561" y="328255"/>
            <a:ext cx="3840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 err="1"/>
              <a:t>Roadmap</a:t>
            </a:r>
            <a:endParaRPr lang="pt-BR" sz="54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7B513A5-A486-408E-8A3D-0C9BDB4E4D50}"/>
              </a:ext>
            </a:extLst>
          </p:cNvPr>
          <p:cNvSpPr txBox="1"/>
          <p:nvPr/>
        </p:nvSpPr>
        <p:spPr>
          <a:xfrm>
            <a:off x="944545" y="3305908"/>
            <a:ext cx="3054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Desenvolvimento do </a:t>
            </a:r>
            <a:r>
              <a:rPr lang="pt-BR" b="1" dirty="0"/>
              <a:t>Executor de Testes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2042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C5C4C14-F5DA-4371-92EA-5BDBF851E815}"/>
              </a:ext>
            </a:extLst>
          </p:cNvPr>
          <p:cNvSpPr/>
          <p:nvPr/>
        </p:nvSpPr>
        <p:spPr>
          <a:xfrm>
            <a:off x="1157457" y="2242955"/>
            <a:ext cx="3540378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estimativa de horas para o desenvolvimento do sistema será de </a:t>
            </a:r>
            <a:r>
              <a:rPr lang="pt-BR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aproximadamente </a:t>
            </a:r>
            <a:r>
              <a:rPr lang="pt-BR" sz="20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1440HH </a:t>
            </a:r>
            <a:r>
              <a:rPr lang="pt-BR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conforme 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fluxo da tabela.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F46E93-860D-445E-A031-543360964EB0}"/>
              </a:ext>
            </a:extLst>
          </p:cNvPr>
          <p:cNvSpPr txBox="1"/>
          <p:nvPr/>
        </p:nvSpPr>
        <p:spPr>
          <a:xfrm>
            <a:off x="1051561" y="328255"/>
            <a:ext cx="3840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 err="1"/>
              <a:t>Roadmap</a:t>
            </a:r>
            <a:endParaRPr lang="pt-BR" sz="54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583" y="733245"/>
            <a:ext cx="4457837" cy="612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7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114EDDE-D588-44BD-ACC0-48508EFD3F3E}"/>
              </a:ext>
            </a:extLst>
          </p:cNvPr>
          <p:cNvSpPr txBox="1"/>
          <p:nvPr/>
        </p:nvSpPr>
        <p:spPr>
          <a:xfrm>
            <a:off x="2320793" y="2539127"/>
            <a:ext cx="69298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Propor ferramentas comerciais para automatizações de testes de SW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Desenvolver soluções para testes de SW com uso de IA para melhorar a qualidade dos testes e agilizar o </a:t>
            </a:r>
            <a:r>
              <a:rPr lang="pt-BR" sz="2400"/>
              <a:t>tempo de execução</a:t>
            </a:r>
            <a:endParaRPr lang="pt-BR" dirty="0"/>
          </a:p>
          <a:p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440181" y="876300"/>
            <a:ext cx="3329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/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210323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19404F1E-D04E-4298-B47C-4AB1B26A3337}"/>
              </a:ext>
            </a:extLst>
          </p:cNvPr>
          <p:cNvSpPr txBox="1"/>
          <p:nvPr/>
        </p:nvSpPr>
        <p:spPr>
          <a:xfrm>
            <a:off x="2125980" y="1799631"/>
            <a:ext cx="85425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sistema será desenvolvido com o propósito de:</a:t>
            </a:r>
          </a:p>
          <a:p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Geração automatizada de dados para testes</a:t>
            </a:r>
          </a:p>
          <a:p>
            <a:pPr lvl="0"/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Automatizar a geração de planos de testes</a:t>
            </a:r>
          </a:p>
          <a:p>
            <a:pPr lvl="0"/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Gerar relatórios de testes</a:t>
            </a:r>
          </a:p>
          <a:p>
            <a:pPr lvl="0"/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Identificar anomalias nos resultados apresentados nos relatórios</a:t>
            </a:r>
          </a:p>
          <a:p>
            <a:pPr lvl="0"/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Receber resultado de testes de sistema de testes automatizados (</a:t>
            </a:r>
            <a:r>
              <a:rPr lang="pt-BR" dirty="0" err="1"/>
              <a:t>Selenium</a:t>
            </a:r>
            <a:r>
              <a:rPr lang="pt-BR" dirty="0"/>
              <a:t>, </a:t>
            </a:r>
            <a:r>
              <a:rPr lang="pt-BR" dirty="0" err="1"/>
              <a:t>Jmeter</a:t>
            </a:r>
            <a:r>
              <a:rPr lang="pt-BR" dirty="0"/>
              <a:t>, </a:t>
            </a:r>
            <a:r>
              <a:rPr lang="pt-BR" dirty="0" err="1"/>
              <a:t>MFCTools</a:t>
            </a:r>
            <a:r>
              <a:rPr lang="pt-BR" dirty="0"/>
              <a:t>, </a:t>
            </a:r>
            <a:r>
              <a:rPr lang="pt-BR" dirty="0" err="1"/>
              <a:t>Cypress</a:t>
            </a:r>
            <a:r>
              <a:rPr lang="pt-BR" dirty="0"/>
              <a:t>, etc.)</a:t>
            </a:r>
          </a:p>
          <a:p>
            <a:pPr lvl="0"/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Propor uma solução de gestão a vista para </a:t>
            </a:r>
            <a:r>
              <a:rPr lang="pt-BR" dirty="0" err="1"/>
              <a:t>Report</a:t>
            </a:r>
            <a:r>
              <a:rPr lang="pt-BR" dirty="0"/>
              <a:t> de testes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25881" y="541020"/>
            <a:ext cx="3329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/>
              <a:t>Proposta</a:t>
            </a:r>
          </a:p>
        </p:txBody>
      </p:sp>
    </p:spTree>
    <p:extLst>
      <p:ext uri="{BB962C8B-B14F-4D97-AF65-F5344CB8AC3E}">
        <p14:creationId xmlns:p14="http://schemas.microsoft.com/office/powerpoint/2010/main" val="2447634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51561" y="328255"/>
            <a:ext cx="3840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/>
              <a:t>Arquitetura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374436" y="2190416"/>
            <a:ext cx="21220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/>
              <a:t>Contexto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CD830804-0AF3-4659-B6D5-D7315B341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468" y="3158465"/>
            <a:ext cx="6962800" cy="288847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7A600DC-28DD-49C7-A1C6-AE266A935BF1}"/>
              </a:ext>
            </a:extLst>
          </p:cNvPr>
          <p:cNvSpPr txBox="1"/>
          <p:nvPr/>
        </p:nvSpPr>
        <p:spPr>
          <a:xfrm>
            <a:off x="1051561" y="1251585"/>
            <a:ext cx="8360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Por ser modular poderá fazer interface com qualquer sistema que deva ser testado.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13915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A152001E-E27E-40C5-9F9F-35C75D51C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880" y="1210105"/>
            <a:ext cx="8902614" cy="564789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830581" y="286775"/>
            <a:ext cx="3840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/>
              <a:t>Arquitetura</a:t>
            </a:r>
          </a:p>
        </p:txBody>
      </p:sp>
    </p:spTree>
    <p:extLst>
      <p:ext uri="{BB962C8B-B14F-4D97-AF65-F5344CB8AC3E}">
        <p14:creationId xmlns:p14="http://schemas.microsoft.com/office/powerpoint/2010/main" val="225372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1C91F28D-C728-42E3-822B-99752E27E12E}"/>
              </a:ext>
            </a:extLst>
          </p:cNvPr>
          <p:cNvSpPr txBox="1"/>
          <p:nvPr/>
        </p:nvSpPr>
        <p:spPr>
          <a:xfrm>
            <a:off x="679772" y="779312"/>
            <a:ext cx="103960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O sistema Executor de Testes é composto por:</a:t>
            </a:r>
          </a:p>
          <a:p>
            <a:endParaRPr lang="pt-BR" dirty="0"/>
          </a:p>
          <a:p>
            <a:r>
              <a:rPr lang="pt-BR" b="1" dirty="0"/>
              <a:t>Módulo gerador de relatórios</a:t>
            </a:r>
            <a:r>
              <a:rPr lang="pt-BR" dirty="0"/>
              <a:t>: É formado por um sistema gerador de relatórios e pelo agente de teste automatizado externo. O gerador de relatório pode ser construído com ferramentas visualizadoras de dados específicas para esse fim, a ser definida.</a:t>
            </a:r>
          </a:p>
          <a:p>
            <a:endParaRPr lang="pt-BR" dirty="0"/>
          </a:p>
          <a:p>
            <a:r>
              <a:rPr lang="pt-BR" b="1" dirty="0"/>
              <a:t>Módulo alimentador da base de conhecimento</a:t>
            </a:r>
            <a:r>
              <a:rPr lang="pt-BR" dirty="0"/>
              <a:t>: É formado por uma Base de Dados e por um módulo interpretador de requisitos.  A base de dados pode ser alimentada tanto pelo modulo interpretador de requisitos como por um agente externo (analista de testes, analista de sistemas, etc.). A base de dados deverá ser alimentada com uma linguagem textual lacônica, ou seja, curta e concisa, para cada requisito inserido.</a:t>
            </a:r>
          </a:p>
          <a:p>
            <a:endParaRPr lang="pt-BR" dirty="0"/>
          </a:p>
          <a:p>
            <a:r>
              <a:rPr lang="pt-BR" b="1" dirty="0"/>
              <a:t>Módulo Identificador de Anomalias</a:t>
            </a:r>
            <a:r>
              <a:rPr lang="pt-BR" dirty="0"/>
              <a:t>: Recebe os resultados dos testes executados pelos módulos de testes automatizados externos e pelo módulo executor de testes. De posse desses resultados, é possível através de sistemas de Inteligência Artificial, analisar e identificar dados anômalos ao sistema em teste.</a:t>
            </a:r>
          </a:p>
          <a:p>
            <a:endParaRPr lang="pt-BR" dirty="0"/>
          </a:p>
          <a:p>
            <a:r>
              <a:rPr lang="pt-BR" b="1" dirty="0"/>
              <a:t>Módulo Executor de Testes</a:t>
            </a:r>
            <a:r>
              <a:rPr lang="pt-BR" dirty="0"/>
              <a:t>: É formado pelo Planejador de Testes e Executor de Testes. O módulo planejador de testes é o responsável por interpretar os dados da base de conhecimento e criar casos de testes e planos de testes e enviá-los ao executor de testes. O executor de testes, executa os planos de testes, gera os resultados e envia ao identificador de anomalias para análise.</a:t>
            </a:r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116131" y="0"/>
            <a:ext cx="3840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/>
              <a:t>Arquitetura</a:t>
            </a:r>
          </a:p>
        </p:txBody>
      </p:sp>
    </p:spTree>
    <p:extLst>
      <p:ext uri="{BB962C8B-B14F-4D97-AF65-F5344CB8AC3E}">
        <p14:creationId xmlns:p14="http://schemas.microsoft.com/office/powerpoint/2010/main" val="85965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0F825A9-22B9-41C2-BB2C-F57D797D72A1}"/>
              </a:ext>
            </a:extLst>
          </p:cNvPr>
          <p:cNvSpPr/>
          <p:nvPr/>
        </p:nvSpPr>
        <p:spPr>
          <a:xfrm>
            <a:off x="928801" y="1665843"/>
            <a:ext cx="9873842" cy="4560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Fase 1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Integração de softwares comerciais para automação de testes com o 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Módulo Gerador de Relatórios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Essa fase foi definida como primeira, pois já existem ferramentas de softwares disponíveis e já configuráveis para uso no sistema em teste. Através do resultado dos testes dessas ferramentas já é possível em um primeiro momento, gerar relatórios para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Gestores.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Fase 2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Essa fase contempla o desenvolvimento de um módulo que contenha a 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 de Conhecimento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o desenvolvimento das fases posteriores. Essa base de conhecimento será alimentada com os requisitos do sistema, resultados e testes históricos.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Fase 3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Desenvolvimento do 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Identificador de Anomalias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executado sobre os dados pré-existentes na base de conhecimento.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Fase 4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Desenvolvimento do 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Executor de Testes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051561" y="328255"/>
            <a:ext cx="3840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 err="1"/>
              <a:t>Roadmap</a:t>
            </a:r>
            <a:endParaRPr lang="pt-BR" sz="5400" b="1" dirty="0"/>
          </a:p>
        </p:txBody>
      </p:sp>
    </p:spTree>
    <p:extLst>
      <p:ext uri="{BB962C8B-B14F-4D97-AF65-F5344CB8AC3E}">
        <p14:creationId xmlns:p14="http://schemas.microsoft.com/office/powerpoint/2010/main" val="1397075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6131DCED-5FAB-4D8C-A3B9-29CCF2E02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20" y="1784985"/>
            <a:ext cx="9448800" cy="47244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051561" y="328255"/>
            <a:ext cx="3840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 err="1"/>
              <a:t>Roadmap</a:t>
            </a:r>
            <a:endParaRPr lang="pt-BR" sz="5400" b="1" dirty="0"/>
          </a:p>
        </p:txBody>
      </p:sp>
    </p:spTree>
    <p:extLst>
      <p:ext uri="{BB962C8B-B14F-4D97-AF65-F5344CB8AC3E}">
        <p14:creationId xmlns:p14="http://schemas.microsoft.com/office/powerpoint/2010/main" val="2078940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9022CD3-F0FA-47DA-ADCB-D139770BFEBB}"/>
              </a:ext>
            </a:extLst>
          </p:cNvPr>
          <p:cNvSpPr/>
          <p:nvPr/>
        </p:nvSpPr>
        <p:spPr>
          <a:xfrm>
            <a:off x="615973" y="1237957"/>
            <a:ext cx="11291325" cy="774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Desenvolvimento Modular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desenvolvimento do sistema pode ser dividido em sprints tendo assim a iteração entre os subsistemas de cada fase.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60BCC7B7-C011-4616-BE1D-E1CBAF11AD2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168" y="2922166"/>
            <a:ext cx="6370320" cy="35514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992BFB2-2856-4AA3-9054-83107BFED870}"/>
              </a:ext>
            </a:extLst>
          </p:cNvPr>
          <p:cNvSpPr txBox="1"/>
          <p:nvPr/>
        </p:nvSpPr>
        <p:spPr>
          <a:xfrm>
            <a:off x="7210028" y="2113372"/>
            <a:ext cx="16389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/>
              <a:t>Fase 1: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15973" y="314627"/>
            <a:ext cx="3840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 err="1"/>
              <a:t>Roadmap</a:t>
            </a:r>
            <a:endParaRPr lang="pt-BR" sz="5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DF1E410-0E41-4AC6-954B-B003DCCFE5E9}"/>
              </a:ext>
            </a:extLst>
          </p:cNvPr>
          <p:cNvSpPr txBox="1"/>
          <p:nvPr/>
        </p:nvSpPr>
        <p:spPr>
          <a:xfrm>
            <a:off x="1051561" y="3497572"/>
            <a:ext cx="3074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Integração de softwares de automação de testes com o </a:t>
            </a:r>
            <a:r>
              <a:rPr lang="pt-BR" b="1" dirty="0"/>
              <a:t>Módulo Gerador de Relatórios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047919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11304</TotalTime>
  <Words>590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</dc:creator>
  <cp:lastModifiedBy>Marcos</cp:lastModifiedBy>
  <cp:revision>64</cp:revision>
  <dcterms:created xsi:type="dcterms:W3CDTF">2020-11-08T20:11:48Z</dcterms:created>
  <dcterms:modified xsi:type="dcterms:W3CDTF">2020-11-26T11:32:44Z</dcterms:modified>
</cp:coreProperties>
</file>