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99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CBC1-E583-4F5C-8BE2-C673FA19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85E68-E142-42F6-9045-BE1A1396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825D8-2157-4FDC-8AB2-7ECF7FD1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B47C6-ABD2-4EB2-B375-4304CDDE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9DB9D4-A106-4F33-BFF1-178102FE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D90F1-33A4-4B1A-8386-6708E0FD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478BA8-3D81-4B97-839F-6E115EEC6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F59E5-5695-473F-8217-C6049493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D19D3-CCE1-4B28-8DCC-BAE642D3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760-E9C0-44B5-854B-6A0F8E76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EC3745-5034-41DC-823E-4F89EE68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F1CB4-C2A6-4A88-9936-97A63823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2ECC4-0B72-45D4-B708-0621B77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C1A50-4E4C-4400-8294-E9D6FAB9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5BF34-7C6E-426E-A265-EBE1A98F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B48C-605F-4D32-8D84-BA6B88C9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F8F82-0CE7-4B0B-8987-BB21B4E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C329E-4B7C-46A7-8BB8-F4DFE6D1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AC455-B8B9-4B8E-9B8B-927466E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B77F4-69CE-4FFC-AFDA-BAC4DC84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35226-42E3-40E0-A963-7670EBE5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8E06BA-10EC-439A-9F45-E72B02B0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8B505-1A59-4B05-9066-884ADCE3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14C50-9E07-427E-B8DD-CFF4AEFA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400D3-4213-4F18-A698-B496E3C5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26C89-B5DE-480A-9AAB-EE9783B3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89D72-7350-406E-83DE-B0B96C2F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9B0378-E53A-4876-8697-975AC52E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F28936-566B-45C5-AA2D-E6A343A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5DABA-7469-41FB-B57D-ED71002D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3C449-DD11-468B-9C13-7D817A03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5747-4F77-4ABA-BF86-3BCCBEDB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AF10A-F3E0-41C8-ACEA-5313F0A9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DC23E-CA07-4EA9-91DF-B5A50877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0DACCC-15D5-4E87-9D60-0FDA8B111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EE176A-A79D-49FB-B626-4CB73615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B7F55-71D2-4524-94BA-B433F192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56E9D-CF81-4032-94F1-9AF08F3E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4922B6-A90A-4C16-BAEC-795B99F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A4693-BD5C-4202-AF73-C6605C86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85CB01-6A2A-4570-A16A-96D11BEF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66CA1-FA23-4D3B-8C9F-8EEA19C2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9294-1528-447F-AC60-155F8E2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413024-73F4-41E5-A87D-5D4A770E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D5D6B3-CB24-442D-AA13-205C0D92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487DA-CAA8-4B9E-8093-0A62FD7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3009-C0B7-4034-8EFC-EDA936A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34698-63A9-4A0A-AE38-6B8E140C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5C5BB-4481-465A-9AD6-2CAF69EA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08BC0-D47B-443C-9146-BFABA13B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E83B42-816C-4F9D-9D85-AA6BFD04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95289-1504-4F9F-AA8C-7AAA978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BB0A6-8005-470B-9E8C-0B85F65E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8ADCE-1484-40E9-889C-6278C0B4B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7A5A98-3382-49F8-8860-209B2140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AC6698-4885-40C9-8107-5F80A5A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905F94-0973-410D-B322-3DC4A3E0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24BDDC-1F10-4677-9114-F70BB24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E6778E-AA27-4AC7-A8AB-BE2EBF8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3A9E8-8CED-4E17-B627-A87C64A2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FDB47-1A2D-4773-9442-B18E5B4E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EBAF-4C8C-43A2-AA5A-A1855D24E162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AE3DB-E47E-4E44-AE60-2BEEB6EF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56C0B-E926-4339-B593-67395922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8264-8873-4237-A169-37B9305BE9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CEA8C974-4FAE-4073-97D0-53092C501CD0}"/>
              </a:ext>
            </a:extLst>
          </p:cNvPr>
          <p:cNvGrpSpPr/>
          <p:nvPr/>
        </p:nvGrpSpPr>
        <p:grpSpPr>
          <a:xfrm>
            <a:off x="1976438" y="0"/>
            <a:ext cx="8237537" cy="6858000"/>
            <a:chOff x="1976438" y="0"/>
            <a:chExt cx="8237537" cy="6858000"/>
          </a:xfrm>
        </p:grpSpPr>
        <p:pic>
          <p:nvPicPr>
            <p:cNvPr id="1026" name="Picture 2" descr="Image result for imac monitor">
              <a:extLst>
                <a:ext uri="{FF2B5EF4-FFF2-40B4-BE49-F238E27FC236}">
                  <a16:creationId xmlns:a16="http://schemas.microsoft.com/office/drawing/2014/main" id="{8992058D-B053-4266-B59B-273409F9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38" y="0"/>
              <a:ext cx="82375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01AF6F-F9DF-48B8-B596-21680192B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93" y="424312"/>
              <a:ext cx="7864174" cy="4423598"/>
            </a:xfrm>
            <a:prstGeom prst="roundRect">
              <a:avLst>
                <a:gd name="adj" fmla="val 1336"/>
              </a:avLst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F3D3A36-014F-420A-B466-45AFD4D80D7D}"/>
              </a:ext>
            </a:extLst>
          </p:cNvPr>
          <p:cNvGrpSpPr/>
          <p:nvPr/>
        </p:nvGrpSpPr>
        <p:grpSpPr>
          <a:xfrm>
            <a:off x="8382001" y="1638820"/>
            <a:ext cx="2610584" cy="5340093"/>
            <a:chOff x="8382001" y="1638820"/>
            <a:chExt cx="2610584" cy="534009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F4E77B1-F720-45CB-AB2B-C897E2C4173E}"/>
                </a:ext>
              </a:extLst>
            </p:cNvPr>
            <p:cNvSpPr/>
            <p:nvPr/>
          </p:nvSpPr>
          <p:spPr>
            <a:xfrm>
              <a:off x="8597438" y="1948648"/>
              <a:ext cx="2173944" cy="3324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E999A12-274A-4F97-8459-BC0A72920C18}"/>
                </a:ext>
              </a:extLst>
            </p:cNvPr>
            <p:cNvGrpSpPr/>
            <p:nvPr/>
          </p:nvGrpSpPr>
          <p:grpSpPr>
            <a:xfrm>
              <a:off x="8382001" y="1638820"/>
              <a:ext cx="2610584" cy="5340093"/>
              <a:chOff x="2426677" y="621323"/>
              <a:chExt cx="2130858" cy="4358786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8AD019E8-296C-4988-9C61-BDFB4F1BF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2885" t="20342" r="37788" b="9744"/>
              <a:stretch/>
            </p:blipFill>
            <p:spPr>
              <a:xfrm>
                <a:off x="2602525" y="961293"/>
                <a:ext cx="1774456" cy="3610708"/>
              </a:xfrm>
              <a:prstGeom prst="rect">
                <a:avLst/>
              </a:prstGeom>
            </p:spPr>
          </p:pic>
          <p:pic>
            <p:nvPicPr>
              <p:cNvPr id="12" name="Picture 6" descr="Image result for samsung galaxy s9 mockup">
                <a:extLst>
                  <a:ext uri="{FF2B5EF4-FFF2-40B4-BE49-F238E27FC236}">
                    <a16:creationId xmlns:a16="http://schemas.microsoft.com/office/drawing/2014/main" id="{5E9E34B7-3342-49C9-B169-B4EFA1E09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57" r="25557"/>
              <a:stretch/>
            </p:blipFill>
            <p:spPr bwMode="auto">
              <a:xfrm>
                <a:off x="2426677" y="621323"/>
                <a:ext cx="2130858" cy="4358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673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5F22D0D-FE46-4C9F-92D1-CCB58984F853}"/>
              </a:ext>
            </a:extLst>
          </p:cNvPr>
          <p:cNvGrpSpPr/>
          <p:nvPr/>
        </p:nvGrpSpPr>
        <p:grpSpPr>
          <a:xfrm>
            <a:off x="2426677" y="621323"/>
            <a:ext cx="2130858" cy="4358786"/>
            <a:chOff x="2426677" y="621323"/>
            <a:chExt cx="2130858" cy="435878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F6426CC-20BA-486F-A37B-021BB3B41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885" t="20342" r="37788" b="9744"/>
            <a:stretch/>
          </p:blipFill>
          <p:spPr>
            <a:xfrm>
              <a:off x="2602525" y="961293"/>
              <a:ext cx="1774456" cy="3610708"/>
            </a:xfrm>
            <a:prstGeom prst="rect">
              <a:avLst/>
            </a:prstGeom>
          </p:spPr>
        </p:pic>
        <p:pic>
          <p:nvPicPr>
            <p:cNvPr id="4" name="Picture 6" descr="Image result for samsung galaxy s9 mockup">
              <a:extLst>
                <a:ext uri="{FF2B5EF4-FFF2-40B4-BE49-F238E27FC236}">
                  <a16:creationId xmlns:a16="http://schemas.microsoft.com/office/drawing/2014/main" id="{A6C6A9F8-4DFC-428A-BFE4-B2CBDA3BE9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7" r="25557"/>
            <a:stretch/>
          </p:blipFill>
          <p:spPr bwMode="auto">
            <a:xfrm>
              <a:off x="2426677" y="621323"/>
              <a:ext cx="2130858" cy="43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039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3</cp:revision>
  <dcterms:created xsi:type="dcterms:W3CDTF">2020-01-14T16:07:26Z</dcterms:created>
  <dcterms:modified xsi:type="dcterms:W3CDTF">2020-01-14T16:29:54Z</dcterms:modified>
</cp:coreProperties>
</file>