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  <p:sldId id="265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E386DC1-0BB8-4110-84EF-09185BFFC813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1CDE201-F38B-4AA0-890C-F89E28B836D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6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6DC1-0BB8-4110-84EF-09185BFFC813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E201-F38B-4AA0-890C-F89E28B836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68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6DC1-0BB8-4110-84EF-09185BFFC813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E201-F38B-4AA0-890C-F89E28B836D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435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6DC1-0BB8-4110-84EF-09185BFFC813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E201-F38B-4AA0-890C-F89E28B836D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00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6DC1-0BB8-4110-84EF-09185BFFC813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E201-F38B-4AA0-890C-F89E28B836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324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6DC1-0BB8-4110-84EF-09185BFFC813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E201-F38B-4AA0-890C-F89E28B836D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072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6DC1-0BB8-4110-84EF-09185BFFC813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E201-F38B-4AA0-890C-F89E28B836D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414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6DC1-0BB8-4110-84EF-09185BFFC813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E201-F38B-4AA0-890C-F89E28B836D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02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6DC1-0BB8-4110-84EF-09185BFFC813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E201-F38B-4AA0-890C-F89E28B836D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3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6DC1-0BB8-4110-84EF-09185BFFC813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E201-F38B-4AA0-890C-F89E28B836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9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6DC1-0BB8-4110-84EF-09185BFFC813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E201-F38B-4AA0-890C-F89E28B836D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8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6DC1-0BB8-4110-84EF-09185BFFC813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E201-F38B-4AA0-890C-F89E28B836DB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82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6DC1-0BB8-4110-84EF-09185BFFC813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E201-F38B-4AA0-890C-F89E28B836D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59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6DC1-0BB8-4110-84EF-09185BFFC813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E201-F38B-4AA0-890C-F89E28B836D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2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6DC1-0BB8-4110-84EF-09185BFFC813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E201-F38B-4AA0-890C-F89E28B836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51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6DC1-0BB8-4110-84EF-09185BFFC813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E201-F38B-4AA0-890C-F89E28B836D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58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6DC1-0BB8-4110-84EF-09185BFFC813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E201-F38B-4AA0-890C-F89E28B836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94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386DC1-0BB8-4110-84EF-09185BFFC813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CDE201-F38B-4AA0-890C-F89E28B836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8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5069" y="942776"/>
            <a:ext cx="8158688" cy="1822514"/>
          </a:xfrm>
        </p:spPr>
        <p:txBody>
          <a:bodyPr>
            <a:normAutofit/>
          </a:bodyPr>
          <a:lstStyle/>
          <a:p>
            <a:r>
              <a:rPr lang="pt-BR" sz="4000" dirty="0"/>
              <a:t>FATEC Araras -Projeto Integrador </a:t>
            </a:r>
            <a:br>
              <a:rPr lang="pt-BR" sz="4000" dirty="0"/>
            </a:br>
            <a:r>
              <a:rPr lang="pt-BR" sz="4000" dirty="0"/>
              <a:t>“Sala dos Professores”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body" idx="1"/>
          </p:nvPr>
        </p:nvSpPr>
        <p:spPr>
          <a:xfrm>
            <a:off x="2015069" y="3707785"/>
            <a:ext cx="8158690" cy="954547"/>
          </a:xfrm>
        </p:spPr>
        <p:txBody>
          <a:bodyPr>
            <a:noAutofit/>
          </a:bodyPr>
          <a:lstStyle/>
          <a:p>
            <a:r>
              <a:rPr lang="pt-BR" sz="1800" dirty="0" err="1"/>
              <a:t>Antonio</a:t>
            </a:r>
            <a:r>
              <a:rPr lang="pt-BR" sz="1800" dirty="0"/>
              <a:t> Marcos </a:t>
            </a:r>
            <a:r>
              <a:rPr lang="pt-BR" sz="1800" dirty="0" err="1"/>
              <a:t>Maneo</a:t>
            </a:r>
            <a:endParaRPr lang="pt-BR" sz="1800" dirty="0"/>
          </a:p>
          <a:p>
            <a:r>
              <a:rPr lang="pt-BR" sz="1800" dirty="0"/>
              <a:t>Camila Pereira de Camargo </a:t>
            </a:r>
            <a:r>
              <a:rPr lang="pt-BR" sz="1800" dirty="0" err="1"/>
              <a:t>Schiabel</a:t>
            </a:r>
            <a:endParaRPr lang="pt-BR" sz="1800" dirty="0"/>
          </a:p>
          <a:p>
            <a:r>
              <a:rPr lang="pt-BR" sz="1800" dirty="0"/>
              <a:t>Rubens</a:t>
            </a:r>
          </a:p>
          <a:p>
            <a:r>
              <a:rPr lang="pt-BR" sz="1800" dirty="0"/>
              <a:t>Bruna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553903" y="5055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16" y="4185059"/>
            <a:ext cx="2793057" cy="157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6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1B2D93F-5096-B775-E112-37DB0F4F4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278390"/>
            <a:ext cx="99726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7084C4F-EA32-0531-C696-29BAB7B12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926" y="888274"/>
            <a:ext cx="2456147" cy="508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8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A2E0617-2E24-823F-8558-3BFEA04DD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940117"/>
            <a:ext cx="95916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27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CE6A4EE-6F21-188A-80E5-B1DE5E2DB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960" y="717596"/>
            <a:ext cx="5874080" cy="542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23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92833F4-C564-50DD-5DF2-C52DB625E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327" y="1475150"/>
            <a:ext cx="91344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77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535219A-BECF-5A61-28A6-A38529E2A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1152525"/>
            <a:ext cx="5686425" cy="22764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679E5AE-5DD7-1A53-79AB-4931FC25D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6" y="3695563"/>
            <a:ext cx="70199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82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377F560-7D04-2934-5AF9-44E502B1A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812" y="2147887"/>
            <a:ext cx="3000375" cy="25622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98C34C2-5500-460B-7448-B8E2A102D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648" y="2154418"/>
            <a:ext cx="12096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60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0A566-009C-D970-F51C-D4DA1B0DDD1F}"/>
              </a:ext>
            </a:extLst>
          </p:cNvPr>
          <p:cNvSpPr txBox="1">
            <a:spLocks/>
          </p:cNvSpPr>
          <p:nvPr/>
        </p:nvSpPr>
        <p:spPr>
          <a:xfrm>
            <a:off x="1164774" y="2777066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Obrigado!!!</a:t>
            </a:r>
          </a:p>
        </p:txBody>
      </p:sp>
    </p:spTree>
    <p:extLst>
      <p:ext uri="{BB962C8B-B14F-4D97-AF65-F5344CB8AC3E}">
        <p14:creationId xmlns:p14="http://schemas.microsoft.com/office/powerpoint/2010/main" val="331595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Tema: ODS (Objetivos de Desenvolvimento Sustentável) nº 4;</a:t>
            </a:r>
          </a:p>
          <a:p>
            <a:endParaRPr lang="pt-BR" dirty="0"/>
          </a:p>
          <a:p>
            <a:r>
              <a:rPr lang="pt-BR" dirty="0"/>
              <a:t>ODS º4: Assegurar a educação inclusiva e equitativa e de qualidade, e promover oportunidades de aprendizagem ao longo da vida para todos;</a:t>
            </a:r>
          </a:p>
          <a:p>
            <a:endParaRPr lang="pt-BR" dirty="0"/>
          </a:p>
          <a:p>
            <a:r>
              <a:rPr lang="pt-BR" dirty="0"/>
              <a:t>Definida a ideia: suporte para professores da educação básica.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1277600" y="58758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126" y="5075861"/>
            <a:ext cx="2793057" cy="157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6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Difusão de materiais e experiências;</a:t>
            </a:r>
          </a:p>
          <a:p>
            <a:endParaRPr lang="pt-BR" dirty="0"/>
          </a:p>
          <a:p>
            <a:r>
              <a:rPr lang="pt-BR" dirty="0"/>
              <a:t>Ambiente de socialização;</a:t>
            </a:r>
          </a:p>
          <a:p>
            <a:endParaRPr lang="pt-BR" dirty="0"/>
          </a:p>
          <a:p>
            <a:r>
              <a:rPr lang="pt-BR" dirty="0"/>
              <a:t>Plataforma </a:t>
            </a:r>
            <a:r>
              <a:rPr lang="pt-BR" dirty="0" err="1"/>
              <a:t>potencializadora</a:t>
            </a:r>
            <a:r>
              <a:rPr lang="pt-BR" dirty="0"/>
              <a:t> de práticas pedagógicas de sucesso, inclusive interdisciplinares.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126" y="5086371"/>
            <a:ext cx="2793057" cy="157266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1056882" y="586219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6254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80FE17-344A-B6C5-7BFA-EA397500A178}"/>
              </a:ext>
            </a:extLst>
          </p:cNvPr>
          <p:cNvSpPr txBox="1">
            <a:spLocks/>
          </p:cNvSpPr>
          <p:nvPr/>
        </p:nvSpPr>
        <p:spPr>
          <a:xfrm>
            <a:off x="3960224" y="773128"/>
            <a:ext cx="4073432" cy="553182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Home </a:t>
            </a:r>
            <a:r>
              <a:rPr lang="pt-BR" dirty="0" err="1"/>
              <a:t>page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A07F40-B11A-C323-D227-6CEFF71FA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1440365"/>
            <a:ext cx="9784080" cy="39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4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CC39B39-3427-5DBF-0073-4BC5E8F36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914400"/>
            <a:ext cx="3657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7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9D09B10-5C65-C407-88C6-7467D0FCE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2" y="1052512"/>
            <a:ext cx="56292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8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1B6D2A4-3F0A-D0A6-3D6F-B903C344F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333500"/>
            <a:ext cx="7848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3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997E19E-60D1-AD2C-812C-990BE98F0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24" y="791665"/>
            <a:ext cx="7404151" cy="52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1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DBAE7C8-7C23-1FD4-14C7-3D0EC215C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05" y="1911531"/>
            <a:ext cx="98107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84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231</TotalTime>
  <Words>99</Words>
  <Application>Microsoft Office PowerPoint</Application>
  <PresentationFormat>Widescreen</PresentationFormat>
  <Paragraphs>27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Garamond</vt:lpstr>
      <vt:lpstr>Orgânico</vt:lpstr>
      <vt:lpstr>FATEC Araras -Projeto Integrador  “Sala dos Professores”</vt:lpstr>
      <vt:lpstr>Introdução</vt:lpstr>
      <vt:lpstr>Objetivo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– Sala dos Professores</dc:title>
  <dc:creator>f290ti</dc:creator>
  <cp:lastModifiedBy>ANTONIO MARCOS MANEO</cp:lastModifiedBy>
  <cp:revision>31</cp:revision>
  <dcterms:created xsi:type="dcterms:W3CDTF">2022-12-02T23:37:56Z</dcterms:created>
  <dcterms:modified xsi:type="dcterms:W3CDTF">2022-12-12T21:28:42Z</dcterms:modified>
</cp:coreProperties>
</file>