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8797ce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8797ce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8797ce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8797ce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8797ce8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8797ce8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8797ce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8797ce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8797ce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8797ce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8797ce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8797ce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8797ce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8797ce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in/felixfuentesh/?originalSubdomain=u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keepcoding.io/keepcoding-bootcamps/full-stack-big-data-y-ml-v/deep-learning" TargetMode="External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www.deeplearningbook.org/" TargetMode="External"/><Relationship Id="rId5" Type="http://schemas.openxmlformats.org/officeDocument/2006/relationships/hyperlink" Target="http://www.pyimagesearch.com" TargetMode="External"/><Relationship Id="rId6" Type="http://schemas.openxmlformats.org/officeDocument/2006/relationships/hyperlink" Target="https://machinelearningmastery.com/blog/" TargetMode="External"/><Relationship Id="rId7" Type="http://schemas.openxmlformats.org/officeDocument/2006/relationships/hyperlink" Target="https://towardsdatascience.com/data-science/home" TargetMode="External"/><Relationship Id="rId8" Type="http://schemas.openxmlformats.org/officeDocument/2006/relationships/hyperlink" Target="https://datascience.stackexchang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Bootcamp de Big Data &amp; Machine Learning - Keep 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Contenido de la asignatura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Calendario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Herramientas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Introducción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Bienvenidos a la asignatura de </a:t>
            </a:r>
            <a:r>
              <a:rPr b="1" lang="en" sz="1400"/>
              <a:t>Deep Learning</a:t>
            </a:r>
            <a:r>
              <a:rPr lang="en" sz="1400"/>
              <a:t> del Bootcamp de Big Data &amp; Machine Learning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lo largo de este módulo veremos desde lo más básico necesario para entender cómo funcionan las </a:t>
            </a:r>
            <a:r>
              <a:rPr b="1" lang="en" sz="1400"/>
              <a:t>Deep Neural Networks</a:t>
            </a:r>
            <a:r>
              <a:rPr lang="en" sz="1400"/>
              <a:t> hasta ejemplos complejos de aplicaciones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El único material necesario es una conexión a internet y acceso a </a:t>
            </a:r>
            <a:r>
              <a:rPr b="1" lang="en" sz="1400"/>
              <a:t>Google Colab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8 sesiones de 4 horas</a:t>
            </a:r>
            <a:r>
              <a:rPr lang="en" sz="1400"/>
              <a:t> (descanso de 15-20 minutos a mitad y últimos minutos de cada sesión reservados para </a:t>
            </a:r>
            <a:r>
              <a:rPr b="1" lang="en" sz="1400"/>
              <a:t>dudas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Clases </a:t>
            </a:r>
            <a:r>
              <a:rPr b="1" lang="en" sz="1400"/>
              <a:t>muy dinámicas</a:t>
            </a:r>
            <a:r>
              <a:rPr lang="en" sz="1400"/>
              <a:t>: yo iré programando desde 0 todo lo que tengamos que hacer (excepto bloques predefinidos de código) y al día siguiente subiré la solución. </a:t>
            </a:r>
            <a:r>
              <a:rPr b="1" lang="en" sz="1400"/>
              <a:t>Mejor que sigáis la clase</a:t>
            </a:r>
            <a:r>
              <a:rPr lang="en" sz="1400"/>
              <a:t> que que escribáis lo mismo que yo → tendréis el </a:t>
            </a:r>
            <a:r>
              <a:rPr b="1" lang="en" sz="1400"/>
              <a:t>notebook</a:t>
            </a:r>
            <a:r>
              <a:rPr lang="en" sz="1400"/>
              <a:t> </a:t>
            </a:r>
            <a:r>
              <a:rPr b="1" lang="en" sz="1400"/>
              <a:t>solucionado</a:t>
            </a:r>
            <a:r>
              <a:rPr lang="en" sz="1400"/>
              <a:t> al día siguiente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Preguntad</a:t>
            </a:r>
            <a:r>
              <a:rPr lang="en" sz="1400"/>
              <a:t> en cuanto os surja una duda y </a:t>
            </a:r>
            <a:r>
              <a:rPr b="1" lang="en" sz="1400">
                <a:solidFill>
                  <a:srgbClr val="FF0000"/>
                </a:solidFill>
              </a:rPr>
              <a:t>NO TENGÁIS MIEDO A INTERRUMPIR</a:t>
            </a:r>
            <a:r>
              <a:rPr lang="en" sz="1400"/>
              <a:t>. ¡No puedo estar hablando 4 horas del tirón! ;-)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Presentación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Sobre mi: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PhD en Machine Learning (Universidad Politécnica de Valencia, 2018)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“A system for modeling social traits in realistic faces with artificial intelligence”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Investigador en PlayFusion Ltd (Cambridge, UK)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Experiencia en docencia (EDEM, Universidad Internacional de Valencia, KeepCoding)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LinkedIn: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https://www.linkedin.com/in/felixfuentesh/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Líneas de investigación: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Aprendizaje débilmente supervisado (weakly supervised learning)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Aprendizaje no supervisado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Redes generativas (Generative Adversarial Networks)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Investigación aplicada: detección de objetos en videos, clasificación de imágenes, segmentación y regresión, etc.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Contenido de la asignatura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1 - Introducción al Deep Learning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Intro, </a:t>
            </a:r>
            <a:r>
              <a:rPr lang="en"/>
              <a:t>Tensores, Descenso del Gradiente, Google Colab y Tensorflow, casos pr</a:t>
            </a:r>
            <a:r>
              <a:rPr lang="en"/>
              <a:t>ácticos sencillos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2 - Redes neuronales 101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Intro, cómo aprenden (forward y back-propagation), gradient descent en TF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3 - Redes neuronales avanzadas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Teoría de optimización, hiper-parámetros, funciones de pérdidas y de activación, pesos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4 - Redes neuronales convolucionales 101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convolución, CNNs, extensiones al GD, overfitting y regularización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5 - Redes neuronales convolucionales avanzadas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Arquitecturas comunes, activaciones y filtros, transfer learning y fine tuning, data augmentation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6 - Optimización de hiper-parámetros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Grid search, métodos estadísticos, algoritmos genéticos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7 - Redes neuronales recurrentes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Sesión 8 - Aplicaciones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Calendario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63" y="1017726"/>
            <a:ext cx="6518874" cy="39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312563" y="2121575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1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261588" y="2121575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2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234013" y="2121575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3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130238" y="2121575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4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312563" y="2889500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5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261588" y="2889500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6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234013" y="2889500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135150" y="2889500"/>
            <a:ext cx="807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Sesión 8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894688" y="3524850"/>
            <a:ext cx="8079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 práctica final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Material de la asignatura: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https://gitlab.keepcoding.io/keepcoding-bootcamps/full-stack-big-data-y-ml-v/deep-learning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Python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Jupyter notebook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Google Colab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https://colab.research.google.com/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http://www.pyimagesearch.com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https://machinelearningmastery.com/blog/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https://towardsdatascience.com/data-science/home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https://datascience.stackexchange.com/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Libro Deep Learning: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https://www.deeplearningbook.org/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Participación en clase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Práctica final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Nota APTO/NO APTO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