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A2D8B-1B44-4F40-A53B-639B4E5A0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B59B4B-1C70-764E-B023-B2468E109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0F5B69-7C09-6848-ABA2-98ECED6E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91A-7294-F944-81B3-F22121AD1A2F}" type="datetimeFigureOut">
              <a:rPr lang="es-ES" smtClean="0"/>
              <a:t>30/10/2019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E81D4B-FFBB-DB4A-B21A-5A400446F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694A8F-91FC-5544-BA47-2C250E26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0DD6-7EF2-7543-B9D3-94C9DCCA9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607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F8DBC-BEE4-5543-810E-9BB056E2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3EB13C-5326-3D4C-9827-F08F937E4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11CF3E-1F8F-004D-B663-AF694113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91A-7294-F944-81B3-F22121AD1A2F}" type="datetimeFigureOut">
              <a:rPr lang="es-ES" smtClean="0"/>
              <a:t>30/10/2019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ED7B7F-277F-0E4B-989F-1AB7F968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44D415-E543-6F4B-9C9E-126B31D1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0DD6-7EF2-7543-B9D3-94C9DCCA9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098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EA5139-635B-6F4E-9531-6D45BB1AC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3DAA29-67DA-0849-BDF1-C6AD0F780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60A80A-3818-8746-8DB9-BE55CBD53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91A-7294-F944-81B3-F22121AD1A2F}" type="datetimeFigureOut">
              <a:rPr lang="es-ES" smtClean="0"/>
              <a:t>30/10/2019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471647-262C-F645-A69B-325EA305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E212F8-4EA2-6640-832C-31F91FE3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0DD6-7EF2-7543-B9D3-94C9DCCA9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27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4062A-3E27-744C-ABAB-E2C0E3F1F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3979CB-6297-8D4B-BCB7-04A514035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968B8B-60DE-C240-969E-0879160F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91A-7294-F944-81B3-F22121AD1A2F}" type="datetimeFigureOut">
              <a:rPr lang="es-ES" smtClean="0"/>
              <a:t>30/10/2019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404645-BE26-5748-8B1D-A4CAD645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A6371C-490D-A546-B95A-49D37C19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0DD6-7EF2-7543-B9D3-94C9DCCA9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97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FAC6B-F0CE-AF4E-9AF3-D8AB9B631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EEBBC9-9F9F-4743-B730-DEEE5B71B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E6DC23-4AAD-3F40-A7C0-A0E51B90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91A-7294-F944-81B3-F22121AD1A2F}" type="datetimeFigureOut">
              <a:rPr lang="es-ES" smtClean="0"/>
              <a:t>30/10/2019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7AC28B-549D-5947-966C-86D3F836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CF88EC-5D75-CC4E-BFAF-25ABBC2E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0DD6-7EF2-7543-B9D3-94C9DCCA9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315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A4376-625B-F44E-B754-4CDA9FFDB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842BD5-F945-9B40-BDF5-600360DF6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092EF0-7AE8-2341-A566-CEC5933AF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CE09B3-01B9-C440-8D9E-1E7C4521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91A-7294-F944-81B3-F22121AD1A2F}" type="datetimeFigureOut">
              <a:rPr lang="es-ES" smtClean="0"/>
              <a:t>30/10/2019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AC52A7-A612-A643-AA8A-9E977D72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5FEB20-449A-E44A-B90F-93F762EB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0DD6-7EF2-7543-B9D3-94C9DCCA9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394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33EF6-FA6F-1A4B-BE93-B315AD6A8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BF5863-53E4-F04E-9238-ACBFD7574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6D9446-E5AD-7B42-B623-2BA1E47E3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4777C2D-6CA9-E043-863E-02731D997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720955-2180-3F4E-98BD-A1D48E634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91F9D99-FB11-8C4B-8212-4EB7040E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91A-7294-F944-81B3-F22121AD1A2F}" type="datetimeFigureOut">
              <a:rPr lang="es-ES" smtClean="0"/>
              <a:t>30/10/2019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2DDEEF0-1F59-614D-8C9B-9CA5EAC69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ED03F8D-7BDF-1F45-8E24-AB75D9B3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0DD6-7EF2-7543-B9D3-94C9DCCA9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48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EE125-5F40-8E45-84F5-EEDFF5ED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EDB5A7-661A-9949-8E5E-15983F17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91A-7294-F944-81B3-F22121AD1A2F}" type="datetimeFigureOut">
              <a:rPr lang="es-ES" smtClean="0"/>
              <a:t>30/10/2019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A788F2B-5617-2747-883B-A6B285C9C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856BDDB-F1DB-D148-8378-35E461D3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0DD6-7EF2-7543-B9D3-94C9DCCA9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72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2ED8FB-E175-6741-99BB-A1CFC8564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91A-7294-F944-81B3-F22121AD1A2F}" type="datetimeFigureOut">
              <a:rPr lang="es-ES" smtClean="0"/>
              <a:t>30/10/2019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2C4D0D7-C88D-F449-A601-9E6E3BD12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5FE441-2313-D449-857B-BE150097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0DD6-7EF2-7543-B9D3-94C9DCCA9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779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D2DC7-DB7A-C048-B9B6-0D706EB31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D176F7-C0D7-D14D-9F3E-50F037A79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F08176-81AA-584A-A517-5B50CA53F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E919D8-FD3A-614D-A64C-578EED8E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91A-7294-F944-81B3-F22121AD1A2F}" type="datetimeFigureOut">
              <a:rPr lang="es-ES" smtClean="0"/>
              <a:t>30/10/2019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EED6F7-A8E5-E646-A350-490CE3D89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B60F46-35EC-D643-ACBD-12052C72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0DD6-7EF2-7543-B9D3-94C9DCCA9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47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F354F-55AE-D540-B9C9-7AAEA8CA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31DD0F7-B303-F748-A855-16438BCE1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810AB8-4326-1B4C-BB43-FE1AC0614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48EBA8-F62A-724A-8F63-CA9A2F19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91A-7294-F944-81B3-F22121AD1A2F}" type="datetimeFigureOut">
              <a:rPr lang="es-ES" smtClean="0"/>
              <a:t>30/10/2019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E0BB40-26E0-FC40-92B7-D5ABED8B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C2EA98-4A82-164D-93A2-84AAB289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0DD6-7EF2-7543-B9D3-94C9DCCA9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240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8A6968-EBCC-5E48-8088-5F9F51387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35317F-2462-1D43-894F-D106B7693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A6E5FC-DAC3-1249-BA0B-14043F486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2191A-7294-F944-81B3-F22121AD1A2F}" type="datetimeFigureOut">
              <a:rPr lang="es-ES" smtClean="0"/>
              <a:t>30/10/2019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214E5E-F27B-EB40-AA68-0F8319F1E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ED006A-077E-524B-A4E8-CF1BCA370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00DD6-7EF2-7543-B9D3-94C9DCCA9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097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oir.org/ethics/" TargetMode="External" /><Relationship Id="rId2" Type="http://schemas.openxmlformats.org/officeDocument/2006/relationships/hyperlink" Target="https://en.m.wikipedia.org/wiki/Big_data_ethics" TargetMode="Externa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g.co/kgs/2Pz1Bj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77B69-DE51-3244-9EC3-D60AC8DA39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Big Data Ethics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77F4AD-08A7-3648-A635-46E11A8032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576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DA1BA-CA4D-0540-851C-94FADD3B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Recursos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7DBD84-B238-174A-8670-AC84A5F5D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>
                <a:hlinkClick r:id="rId2"/>
              </a:rPr>
              <a:t>Página de la Wikipedia en inglés.</a:t>
            </a:r>
            <a:endParaRPr lang="es-ES"/>
          </a:p>
          <a:p>
            <a:r>
              <a:rPr lang="es-ES">
                <a:hlinkClick r:id="rId3"/>
              </a:rPr>
              <a:t>Guía ética de la AOIR</a:t>
            </a:r>
            <a:r>
              <a:rPr lang="es-ES"/>
              <a:t>. </a:t>
            </a:r>
          </a:p>
          <a:p>
            <a:r>
              <a:rPr lang="es-ES"/>
              <a:t>Libros:</a:t>
            </a:r>
          </a:p>
          <a:p>
            <a:pPr lvl="1"/>
            <a:r>
              <a:rPr lang="es-ES"/>
              <a:t>“Data feminism”</a:t>
            </a:r>
          </a:p>
          <a:p>
            <a:pPr lvl="1"/>
            <a:r>
              <a:rPr lang="es-ES"/>
              <a:t>“Ethics of Big Data: Balancing Risk and Innovation”.</a:t>
            </a:r>
            <a:endParaRPr lang="es-ES">
              <a:hlinkClick r:id="rId4"/>
            </a:endParaRPr>
          </a:p>
          <a:p>
            <a:pPr lvl="1"/>
            <a:r>
              <a:rPr lang="es-ES"/>
              <a:t>“Weapons of Math Destruction: How Big Data Increases Inequality and Threatens Democracy”.</a:t>
            </a:r>
          </a:p>
          <a:p>
            <a:pPr lvl="1"/>
            <a:endParaRPr lang="es-ES">
              <a:hlinkClick r:id="rId4"/>
            </a:endParaRPr>
          </a:p>
          <a:p>
            <a:pPr marL="457200" lvl="1" indent="0" algn="ctr">
              <a:buNone/>
            </a:pPr>
            <a:r>
              <a:rPr lang="es-ES" b="1" i="0">
                <a:solidFill>
                  <a:srgbClr val="000000"/>
                </a:solidFill>
                <a:effectLst/>
                <a:latin typeface="apple color emoji"/>
              </a:rPr>
              <a:t>⚠️ ¡La idea no es hacer un resumen de ninguna de las fuentes!</a:t>
            </a:r>
            <a:endParaRPr lang="es-ES" b="1" i="0">
              <a:solidFill>
                <a:srgbClr val="000000"/>
              </a:solidFill>
              <a:effectLst/>
              <a:latin typeface="helvetica neue"/>
            </a:endParaRPr>
          </a:p>
          <a:p>
            <a:pPr marL="457200" lvl="1" indent="0">
              <a:buNone/>
            </a:pPr>
            <a:endParaRPr lang="es-ES">
              <a:hlinkClick r:id="rId4"/>
            </a:endParaRPr>
          </a:p>
          <a:p>
            <a:pPr lvl="1"/>
            <a:endParaRPr lang="es-ES">
              <a:hlinkClick r:id="rId4"/>
            </a:endParaRP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16299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Big Data Ethics</vt:lpstr>
      <vt:lpstr>Recursos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Ethics</dc:title>
  <dc:creator>DANIEL GAYO AVELLO</dc:creator>
  <cp:lastModifiedBy>DANIEL GAYO AVELLO</cp:lastModifiedBy>
  <cp:revision>1</cp:revision>
  <dcterms:created xsi:type="dcterms:W3CDTF">2019-10-30T16:18:28Z</dcterms:created>
  <dcterms:modified xsi:type="dcterms:W3CDTF">2019-10-30T16:35:05Z</dcterms:modified>
</cp:coreProperties>
</file>