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E7D5-EA8D-4DA4-ADBC-E5C8CD0DF8F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65E54-6586-4C69-B8A0-9AD90A587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31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E7D5-EA8D-4DA4-ADBC-E5C8CD0DF8F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65E54-6586-4C69-B8A0-9AD90A587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50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E7D5-EA8D-4DA4-ADBC-E5C8CD0DF8F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65E54-6586-4C69-B8A0-9AD90A587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01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E7D5-EA8D-4DA4-ADBC-E5C8CD0DF8F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65E54-6586-4C69-B8A0-9AD90A587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776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E7D5-EA8D-4DA4-ADBC-E5C8CD0DF8F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65E54-6586-4C69-B8A0-9AD90A587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53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E7D5-EA8D-4DA4-ADBC-E5C8CD0DF8F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65E54-6586-4C69-B8A0-9AD90A587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95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E7D5-EA8D-4DA4-ADBC-E5C8CD0DF8F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65E54-6586-4C69-B8A0-9AD90A587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29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E7D5-EA8D-4DA4-ADBC-E5C8CD0DF8F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65E54-6586-4C69-B8A0-9AD90A587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99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E7D5-EA8D-4DA4-ADBC-E5C8CD0DF8F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65E54-6586-4C69-B8A0-9AD90A587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46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E7D5-EA8D-4DA4-ADBC-E5C8CD0DF8F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65E54-6586-4C69-B8A0-9AD90A587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4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E7D5-EA8D-4DA4-ADBC-E5C8CD0DF8F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65E54-6586-4C69-B8A0-9AD90A587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85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E7D5-EA8D-4DA4-ADBC-E5C8CD0DF8F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65E54-6586-4C69-B8A0-9AD90A587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9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lanote.com/1JoBGL1ZH8qE2Z" TargetMode="External"/><Relationship Id="rId2" Type="http://schemas.openxmlformats.org/officeDocument/2006/relationships/hyperlink" Target="https://app.milanote.com/1JGuAm1wwOXb6e?p=CKkb3hZhxy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7200"/>
            <a:ext cx="768375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Elipse"/>
          <p:cNvSpPr/>
          <p:nvPr/>
        </p:nvSpPr>
        <p:spPr>
          <a:xfrm>
            <a:off x="716905" y="2636912"/>
            <a:ext cx="576064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54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68375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23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268760"/>
            <a:ext cx="768375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79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267200"/>
            <a:ext cx="768375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22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267200"/>
            <a:ext cx="768375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1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803" y="285293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hlinkClick r:id="rId2"/>
              </a:rPr>
              <a:t>https</a:t>
            </a:r>
            <a:r>
              <a:rPr lang="es-ES" sz="2400" dirty="0">
                <a:hlinkClick r:id="rId2"/>
              </a:rPr>
              <a:t>://</a:t>
            </a:r>
            <a:r>
              <a:rPr lang="es-ES" sz="2400" dirty="0" smtClean="0">
                <a:hlinkClick r:id="rId2"/>
              </a:rPr>
              <a:t>app.milanote.com/1JGuAm1wwOXb6e?p=CKkb3hZhxyL</a:t>
            </a:r>
            <a:endParaRPr lang="es-ES" sz="2400" dirty="0" smtClean="0"/>
          </a:p>
          <a:p>
            <a:pPr algn="ctr"/>
            <a:endParaRPr lang="es-ES" sz="2400" dirty="0" smtClean="0"/>
          </a:p>
          <a:p>
            <a:pPr algn="ctr"/>
            <a:r>
              <a:rPr lang="es-ES" sz="2400" dirty="0" smtClean="0">
                <a:hlinkClick r:id="rId3"/>
              </a:rPr>
              <a:t>https</a:t>
            </a:r>
            <a:r>
              <a:rPr lang="es-ES" sz="2400" dirty="0">
                <a:hlinkClick r:id="rId3"/>
              </a:rPr>
              <a:t>://</a:t>
            </a:r>
            <a:r>
              <a:rPr lang="es-ES" sz="2400" dirty="0" smtClean="0">
                <a:hlinkClick r:id="rId3"/>
              </a:rPr>
              <a:t>app.milanote.com/1JoBGL1ZH8qE2Z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435599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Presentación en pantalla (4:3)</PresentationFormat>
  <Paragraphs>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Gayo-Avello</dc:creator>
  <cp:lastModifiedBy>Usuario de Windows</cp:lastModifiedBy>
  <cp:revision>3</cp:revision>
  <dcterms:created xsi:type="dcterms:W3CDTF">2019-10-30T14:53:31Z</dcterms:created>
  <dcterms:modified xsi:type="dcterms:W3CDTF">2020-10-02T10:10:34Z</dcterms:modified>
</cp:coreProperties>
</file>