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81" autoAdjust="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CEF2E-F635-43A6-8D41-2CC991E372D3}" type="datetimeFigureOut">
              <a:rPr lang="es-ES" smtClean="0"/>
              <a:t>15/10/2016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A6200-C44A-449A-89AA-507120B15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61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A6200-C44A-449A-89AA-507120B158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42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r>
              <a:rPr lang="es-ES" dirty="0" smtClean="0"/>
              <a:t>Dibujo a mano alzada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s-ES" dirty="0" smtClean="0"/>
              <a:t>Cuando</a:t>
            </a:r>
            <a:r>
              <a:rPr lang="es-ES" baseline="0" dirty="0" smtClean="0"/>
              <a:t> el usuario pulse el botón izquierdo del ratón que pinte (color y grosor por defecto)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s-ES" baseline="0" dirty="0" smtClean="0"/>
              <a:t>Ojo </a:t>
            </a:r>
            <a:r>
              <a:rPr lang="es-ES" baseline="0" dirty="0" err="1" smtClean="0"/>
              <a:t>pmouseX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pmouseY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A6200-C44A-449A-89AA-507120B158F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37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r>
              <a:rPr lang="es-ES" dirty="0" smtClean="0"/>
              <a:t>Posibilidad de cambiar el grosor del pincel (mostrar grosor actual)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s-ES" dirty="0" smtClean="0"/>
              <a:t>Cambiar el grosor con las teclas</a:t>
            </a:r>
            <a:r>
              <a:rPr lang="es-ES" baseline="0" dirty="0" smtClean="0"/>
              <a:t> +/-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A6200-C44A-449A-89AA-507120B158F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62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r>
              <a:rPr lang="es-ES" dirty="0" smtClean="0"/>
              <a:t>Posibilidad de cambiar el color del pincel (mostrar color actual)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s-ES" dirty="0" smtClean="0"/>
              <a:t>Definir una paleta de 5 colores y permitir al</a:t>
            </a:r>
            <a:r>
              <a:rPr lang="es-ES" baseline="0" dirty="0" smtClean="0"/>
              <a:t> usuario cambiar entre ellos con </a:t>
            </a:r>
            <a:r>
              <a:rPr lang="es-ES" baseline="0" dirty="0" smtClean="0">
                <a:sym typeface="Wingdings" panose="05000000000000000000" pitchFamily="2" charset="2"/>
              </a:rPr>
              <a:t> / </a:t>
            </a:r>
          </a:p>
          <a:p>
            <a:pPr marL="1143000" lvl="2" indent="-228600">
              <a:buFont typeface="+mj-lt"/>
              <a:buAutoNum type="arabicPeriod"/>
            </a:pPr>
            <a:r>
              <a:rPr lang="es-ES" baseline="0" dirty="0" smtClean="0">
                <a:sym typeface="Wingdings" panose="05000000000000000000" pitchFamily="2" charset="2"/>
              </a:rPr>
              <a:t>Mostrar en la esquina superior derecha el color actual en un rectángulo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A6200-C44A-449A-89AA-507120B158F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97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r>
              <a:rPr lang="es-ES" dirty="0" smtClean="0"/>
              <a:t>Guardar imagen creada a fichero</a:t>
            </a:r>
          </a:p>
          <a:p>
            <a:pPr marL="1143000" lvl="2" indent="-228600">
              <a:buFont typeface="+mj-lt"/>
              <a:buAutoNum type="arabicPeriod"/>
            </a:pPr>
            <a:r>
              <a:rPr lang="es-ES" dirty="0" smtClean="0"/>
              <a:t>Sólo</a:t>
            </a:r>
            <a:r>
              <a:rPr lang="es-ES" baseline="0" dirty="0" smtClean="0"/>
              <a:t> un fichero con la imagen actual, cuando el usuario pulse </a:t>
            </a:r>
            <a:r>
              <a:rPr lang="es-ES" baseline="0" dirty="0" err="1" smtClean="0"/>
              <a:t>ctrl</a:t>
            </a:r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A6200-C44A-449A-89AA-507120B158F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89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731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79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962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488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384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7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500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738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08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54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35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4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61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51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97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27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69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847CFC-816F-41D0-AAC0-9BF4FEBC753E}" type="datetimeFigureOut">
              <a:rPr lang="es-ES" smtClean="0"/>
              <a:t>15/10/2016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25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PBL - </a:t>
            </a:r>
            <a:r>
              <a:rPr lang="es-ES" dirty="0" err="1" smtClean="0"/>
              <a:t>MiniPaint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Juan Ramón Pérez </a:t>
            </a:r>
            <a:r>
              <a:rPr lang="es-ES" dirty="0" err="1" smtClean="0"/>
              <a:t>Pérez</a:t>
            </a:r>
            <a:endParaRPr lang="es-ES" dirty="0" smtClean="0"/>
          </a:p>
          <a:p>
            <a:r>
              <a:rPr lang="es-ES" dirty="0" smtClean="0"/>
              <a:t>jrpp@uniovi.es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586" y="1772816"/>
            <a:ext cx="5003095" cy="147354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59" y="2060848"/>
            <a:ext cx="4083753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MiniPaint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Realizar un pequeño programa de dibujo</a:t>
            </a:r>
          </a:p>
          <a:p>
            <a:r>
              <a:rPr lang="es-ES" dirty="0" smtClean="0"/>
              <a:t>Que permita dibujar a mano alzada en un “lienzo” que ocupa la ventana de </a:t>
            </a:r>
            <a:r>
              <a:rPr lang="es-ES" smtClean="0"/>
              <a:t>la aplicación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425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Dibujo a mano alzada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2"/>
            <a:r>
              <a:rPr lang="es-ES" sz="2400" dirty="0"/>
              <a:t>Cuando el usuario pulse el botón izquierdo del ratón que pinte </a:t>
            </a:r>
          </a:p>
          <a:p>
            <a:pPr marL="285750" lvl="2"/>
            <a:r>
              <a:rPr lang="es-ES" sz="2400" dirty="0"/>
              <a:t>Color y grosor por defecto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974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Cambiar </a:t>
            </a:r>
            <a:r>
              <a:rPr lang="es-ES" dirty="0"/>
              <a:t>el grosor del pincel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2"/>
            <a:r>
              <a:rPr lang="es-ES" sz="2400" dirty="0"/>
              <a:t>Posibilidad de cambiar el grosor del pincel </a:t>
            </a:r>
          </a:p>
          <a:p>
            <a:pPr marL="285750" lvl="2"/>
            <a:r>
              <a:rPr lang="es-ES" sz="2400" dirty="0"/>
              <a:t>Mostrar grosor actual</a:t>
            </a:r>
          </a:p>
          <a:p>
            <a:pPr marL="285750" lvl="2"/>
            <a:r>
              <a:rPr lang="es-ES" sz="2400" dirty="0"/>
              <a:t>Cambiar el grosor con las teclas +/-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756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Cambiar </a:t>
            </a:r>
            <a:r>
              <a:rPr lang="es-ES" dirty="0"/>
              <a:t>el color del </a:t>
            </a:r>
            <a:r>
              <a:rPr lang="es-ES" dirty="0" smtClean="0"/>
              <a:t>pincel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Definir </a:t>
            </a:r>
            <a:r>
              <a:rPr lang="es-ES" dirty="0"/>
              <a:t>una paleta de 5 colores y permitir al usuario cambiar entre ellos con </a:t>
            </a:r>
            <a:r>
              <a:rPr lang="es-ES" dirty="0">
                <a:sym typeface="Wingdings" panose="05000000000000000000" pitchFamily="2" charset="2"/>
              </a:rPr>
              <a:t> / </a:t>
            </a:r>
          </a:p>
          <a:p>
            <a:r>
              <a:rPr lang="es-ES" dirty="0">
                <a:sym typeface="Wingdings" panose="05000000000000000000" pitchFamily="2" charset="2"/>
              </a:rPr>
              <a:t>Mostrar en la esquina superior derecha el color actual en un rectángulo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340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Guardar </a:t>
            </a:r>
            <a:r>
              <a:rPr lang="es-ES" dirty="0"/>
              <a:t>imagen creada a </a:t>
            </a:r>
            <a:r>
              <a:rPr lang="es-ES" dirty="0" smtClean="0"/>
              <a:t>fichero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2"/>
            <a:r>
              <a:rPr lang="es-ES" sz="2400" dirty="0"/>
              <a:t>Sólo un fichero con la imagen actual, </a:t>
            </a:r>
          </a:p>
          <a:p>
            <a:pPr marL="285750" lvl="2"/>
            <a:r>
              <a:rPr lang="es-ES" sz="2400" dirty="0"/>
              <a:t>Cuando el usuario pulse </a:t>
            </a:r>
            <a:r>
              <a:rPr lang="es-ES" sz="2400" dirty="0" err="1"/>
              <a:t>ctrl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29985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 Establecer </a:t>
            </a:r>
            <a:r>
              <a:rPr lang="es-ES" dirty="0"/>
              <a:t>un tiempo límite para </a:t>
            </a:r>
            <a:r>
              <a:rPr lang="es-ES" dirty="0" smtClean="0"/>
              <a:t>dibujar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/>
            <a:r>
              <a:rPr lang="es-ES" sz="2400" dirty="0"/>
              <a:t>Establecer un tiempo límite para </a:t>
            </a:r>
            <a:r>
              <a:rPr lang="es-ES" sz="2400" dirty="0" smtClean="0"/>
              <a:t>dibujar (por ejemplo 30 segundos)</a:t>
            </a:r>
          </a:p>
          <a:p>
            <a:pPr marL="285750" lvl="1"/>
            <a:r>
              <a:rPr lang="es-ES" sz="2400" dirty="0" smtClean="0"/>
              <a:t>Cuando finalice ese tiempo, el usuario no puede pintar aunque pulse el botón del ratón</a:t>
            </a:r>
          </a:p>
          <a:p>
            <a:pPr marL="285750" lvl="1"/>
            <a:r>
              <a:rPr lang="es-ES" sz="2400" dirty="0" smtClean="0"/>
              <a:t>Además, guarda automáticamente la imagen en final.png</a:t>
            </a:r>
          </a:p>
          <a:p>
            <a:pPr marL="285750" lvl="1"/>
            <a:r>
              <a:rPr lang="es-ES" sz="2400" dirty="0" smtClean="0"/>
              <a:t>Muestra un mensaje en texto indicando </a:t>
            </a:r>
            <a:r>
              <a:rPr lang="es-ES" sz="2400" smtClean="0"/>
              <a:t>que “ha </a:t>
            </a:r>
            <a:r>
              <a:rPr lang="es-ES" sz="2400" dirty="0" smtClean="0"/>
              <a:t>finalizado el tiempo </a:t>
            </a:r>
            <a:r>
              <a:rPr lang="es-ES" sz="2400" smtClean="0"/>
              <a:t>para dibujar”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70762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Paralaje</Template>
  <TotalTime>907</TotalTime>
  <Words>303</Words>
  <Application>Microsoft Office PowerPoint</Application>
  <PresentationFormat>Presentación en pantalla (4:3)</PresentationFormat>
  <Paragraphs>39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Parallax</vt:lpstr>
      <vt:lpstr>PBL - MiniPaint</vt:lpstr>
      <vt:lpstr>MiniPaint</vt:lpstr>
      <vt:lpstr>1. Dibujo a mano alzada</vt:lpstr>
      <vt:lpstr>2. Cambiar el grosor del pincel</vt:lpstr>
      <vt:lpstr>3. Cambiar el color del pincel</vt:lpstr>
      <vt:lpstr>4. Guardar imagen creada a fichero</vt:lpstr>
      <vt:lpstr>5. Establecer un tiempo límite para dibujar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juanrp</dc:creator>
  <cp:lastModifiedBy>juanrp</cp:lastModifiedBy>
  <cp:revision>38</cp:revision>
  <dcterms:created xsi:type="dcterms:W3CDTF">2012-11-19T08:44:50Z</dcterms:created>
  <dcterms:modified xsi:type="dcterms:W3CDTF">2016-10-15T17:04:46Z</dcterms:modified>
</cp:coreProperties>
</file>