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C744D-306E-4BAF-9B19-5B61A1816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E6EA3B-B2E9-47DA-A40A-23D6BD603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394A41-9075-40FC-BBE6-D30E8BB0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3EF6-3688-487E-BCD6-A076ED511FA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406ED4-1F0F-48DB-BD5A-9E13BEDA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F8AC11-B950-40FE-A730-EF244CAB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D2BA-82AD-4E0E-B8B1-3E7C95A896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7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E6AD5-B4DC-40F4-B8CB-B015ABE6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061E61-A67F-4CE0-AF51-6850F525C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09B1E0-9800-421A-B292-C715F225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3EF6-3688-487E-BCD6-A076ED511FA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0AAF71-D45A-4639-BA7E-DCEDD7D5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3CF10F-95CA-4F79-96D0-DDBA953D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D2BA-82AD-4E0E-B8B1-3E7C95A896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EAA485-3A8A-4881-8FC7-9EC5B3875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073C20-3769-49E6-8973-2073AB4B5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39CE19-4D12-4BED-B469-C7576E24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3EF6-3688-487E-BCD6-A076ED511FA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18F536-351C-46E9-B0BA-836F28DE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5CCFD0-B175-409F-9E05-1DC652FF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D2BA-82AD-4E0E-B8B1-3E7C95A896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7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84317-662A-470E-9A20-342BA597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150618-4523-423F-87AC-0E91B40AA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3B1DEE-BDFD-422A-83D2-B238C696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3EF6-3688-487E-BCD6-A076ED511FA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9AFBDF-B6C6-454D-9819-A074E3F0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EB9B12-0348-4B91-A466-84EE6990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D2BA-82AD-4E0E-B8B1-3E7C95A896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1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788D8-B4DE-4680-98E0-4D190D894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DA7A93-1F42-42A8-A20B-610A78BC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A136B8-712E-434C-96F9-52A8A364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3EF6-3688-487E-BCD6-A076ED511FA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2AC4A1-9579-4FFF-B30A-50CA4E27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3EF718-00DC-4BB4-AD48-6AD23C5E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D2BA-82AD-4E0E-B8B1-3E7C95A896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2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BB8DC-0420-45E2-B084-3887CD1F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1EACD7-5AE2-44F2-8725-910953096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8DBC19-2822-4A84-8685-79B63D3E0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7EE0F-E7BB-443D-920F-9E740A83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3EF6-3688-487E-BCD6-A076ED511FA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B9E49F-8939-49FD-B9EB-07A7170F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9ED8E4-037F-4208-9C71-9CD3D742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D2BA-82AD-4E0E-B8B1-3E7C95A896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7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EBEAA-0C51-4E52-9A5C-1C68C0168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F6EA23-7372-4CBC-BB88-F8339A746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288CC9-7C53-43B3-9BAD-857154457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AB9D62-D3DE-4274-AC75-0E4C857C7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F497DF-475C-4F05-87E0-7C5CF97C0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13BD69-66D8-4513-A96B-7B29A1A2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3EF6-3688-487E-BCD6-A076ED511FA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8B48EB-6C5E-4191-B3BD-F254E7DA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6700284-5A6F-443C-9DD2-B7B532D1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D2BA-82AD-4E0E-B8B1-3E7C95A896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3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E0AB0-6854-4705-819E-21153A9D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366A9CC-B4F2-44CA-BA8B-C233DB42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3EF6-3688-487E-BCD6-A076ED511FA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3B59A0-7C88-4517-A31B-1707F2B8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3AD51F-C8C1-4D2D-9E69-E47C8131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D2BA-82AD-4E0E-B8B1-3E7C95A896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6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BFEEF7D-7C81-4407-9879-0B37B1AB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3EF6-3688-487E-BCD6-A076ED511FA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390B94-36F7-48A0-94DA-FA223354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7108AE-48E4-4E85-AAB5-34296962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D2BA-82AD-4E0E-B8B1-3E7C95A896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7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7DDAB-8679-4BE4-BF41-ED92F5A6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0F61FA-B572-4B75-8382-667E380AE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C7F509-ED6A-47A4-8B87-270BC13A9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F8AA96-D9C4-47FE-9F0D-67935BCF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3EF6-3688-487E-BCD6-A076ED511FA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252E3C-2B24-4B5A-B277-1AF1CF41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1FE4C7-F5A3-423E-AAA1-DDE3D2D4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D2BA-82AD-4E0E-B8B1-3E7C95A896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8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9CD18-DA7E-442D-99AF-82DDC8D6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B6899D3-F0EB-4E1B-A96A-4F897819F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ECA251-49F7-4F94-80C7-91FAEF46A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43A42F-7540-43E9-8634-BE2BE6AA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3EF6-3688-487E-BCD6-A076ED511FA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595CCC-2A38-4306-8C0F-3B22CBBB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EA4243-10E3-4F87-872D-1FA3D062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D2BA-82AD-4E0E-B8B1-3E7C95A896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6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9F9CEB-24ED-446C-87AB-B8383BD06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003519-211D-4E4E-95F6-2AAC8E7A6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017482-0176-47A0-BE5C-208DB92E7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D3EF6-3688-487E-BCD6-A076ED511FA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0AFC19-D71E-4D00-9F65-3D4809E8B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927D79-D200-4955-BC8F-BD96F6E6C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FD2BA-82AD-4E0E-B8B1-3E7C95A896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5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frameworks.cc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debox.net/nod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vvv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F3E2C-104B-444A-8541-B6ADAF88C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Alternativas</a:t>
            </a:r>
            <a:r>
              <a:rPr lang="en-US" dirty="0"/>
              <a:t>” a Processing</a:t>
            </a:r>
          </a:p>
        </p:txBody>
      </p:sp>
    </p:spTree>
    <p:extLst>
      <p:ext uri="{BB962C8B-B14F-4D97-AF65-F5344CB8AC3E}">
        <p14:creationId xmlns:p14="http://schemas.microsoft.com/office/powerpoint/2010/main" val="345237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9941B-21CD-4136-9FB0-F3652E35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p5js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6AC6A9-2518-430B-AF89-C77773E63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https://p5js.org/</a:t>
            </a:r>
            <a:endParaRPr lang="es-ES" dirty="0"/>
          </a:p>
          <a:p>
            <a:r>
              <a:rPr lang="en-US" dirty="0" err="1"/>
              <a:t>Biblioteca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para </a:t>
            </a:r>
            <a:r>
              <a:rPr lang="en-US" dirty="0" err="1"/>
              <a:t>programación</a:t>
            </a:r>
            <a:r>
              <a:rPr lang="en-US" dirty="0"/>
              <a:t> audiovisual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navegador</a:t>
            </a:r>
            <a:r>
              <a:rPr lang="en-US" dirty="0"/>
              <a:t>.</a:t>
            </a:r>
          </a:p>
          <a:p>
            <a:r>
              <a:rPr lang="en-US" dirty="0"/>
              <a:t>Similar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cuanto</a:t>
            </a:r>
            <a:r>
              <a:rPr lang="en-US" dirty="0"/>
              <a:t> a </a:t>
            </a:r>
            <a:r>
              <a:rPr lang="en-US" dirty="0" err="1"/>
              <a:t>filosofía</a:t>
            </a:r>
            <a:r>
              <a:rPr lang="en-US" dirty="0"/>
              <a:t> y </a:t>
            </a:r>
            <a:r>
              <a:rPr lang="en-US" dirty="0" err="1"/>
              <a:t>objetivos</a:t>
            </a:r>
            <a:r>
              <a:rPr lang="en-US" dirty="0"/>
              <a:t> a Processing.</a:t>
            </a:r>
          </a:p>
          <a:p>
            <a:r>
              <a:rPr lang="en-US" dirty="0" err="1"/>
              <a:t>Cuenta</a:t>
            </a:r>
            <a:r>
              <a:rPr lang="en-US" dirty="0"/>
              <a:t> con el </a:t>
            </a:r>
            <a:r>
              <a:rPr lang="en-US" dirty="0" err="1"/>
              <a:t>apoyo</a:t>
            </a:r>
            <a:r>
              <a:rPr lang="en-US" dirty="0"/>
              <a:t> de la </a:t>
            </a:r>
            <a:r>
              <a:rPr lang="en-US" i="1" dirty="0"/>
              <a:t>Processing Foundation</a:t>
            </a:r>
            <a:r>
              <a:rPr lang="en-US" dirty="0"/>
              <a:t>.</a:t>
            </a:r>
          </a:p>
          <a:p>
            <a:r>
              <a:rPr lang="en-US" dirty="0"/>
              <a:t>No se </a:t>
            </a:r>
            <a:r>
              <a:rPr lang="en-US" dirty="0" err="1"/>
              <a:t>trata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de una </a:t>
            </a:r>
            <a:r>
              <a:rPr lang="en-US" dirty="0" err="1"/>
              <a:t>emulación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una “</a:t>
            </a:r>
            <a:r>
              <a:rPr lang="en-US" dirty="0" err="1"/>
              <a:t>portabilidad</a:t>
            </a:r>
            <a:r>
              <a:rPr lang="en-US" dirty="0"/>
              <a:t>” de Processing para </a:t>
            </a:r>
            <a:r>
              <a:rPr lang="en-US" dirty="0" err="1"/>
              <a:t>navegadores</a:t>
            </a:r>
            <a:r>
              <a:rPr lang="en-US" dirty="0"/>
              <a:t>.</a:t>
            </a:r>
          </a:p>
          <a:p>
            <a:r>
              <a:rPr lang="en-US" dirty="0"/>
              <a:t>Si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grupo</a:t>
            </a:r>
            <a:r>
              <a:rPr lang="en-US" dirty="0"/>
              <a:t> lo </a:t>
            </a:r>
            <a:r>
              <a:rPr lang="en-US" dirty="0" err="1"/>
              <a:t>prefiere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el </a:t>
            </a:r>
            <a:r>
              <a:rPr lang="en-US" dirty="0" err="1"/>
              <a:t>proyecto</a:t>
            </a:r>
            <a:r>
              <a:rPr lang="en-US" dirty="0"/>
              <a:t> final </a:t>
            </a:r>
            <a:r>
              <a:rPr lang="en-US" dirty="0" err="1"/>
              <a:t>en</a:t>
            </a:r>
            <a:r>
              <a:rPr lang="en-US" dirty="0"/>
              <a:t> p5js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de </a:t>
            </a:r>
            <a:r>
              <a:rPr lang="en-US" dirty="0" err="1"/>
              <a:t>en</a:t>
            </a:r>
            <a:r>
              <a:rPr lang="en-US" dirty="0"/>
              <a:t> Processing.</a:t>
            </a:r>
          </a:p>
        </p:txBody>
      </p:sp>
    </p:spTree>
    <p:extLst>
      <p:ext uri="{BB962C8B-B14F-4D97-AF65-F5344CB8AC3E}">
        <p14:creationId xmlns:p14="http://schemas.microsoft.com/office/powerpoint/2010/main" val="384192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D3566-6E77-4899-B1A6-6644257C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openFrameworks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1997DD-CF85-4147-B33D-42F7C06D3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https://openframeworks.cc/</a:t>
            </a:r>
            <a:endParaRPr lang="es-ES" dirty="0"/>
          </a:p>
          <a:p>
            <a:r>
              <a:rPr lang="es-ES" dirty="0" err="1"/>
              <a:t>Toolkit</a:t>
            </a:r>
            <a:r>
              <a:rPr lang="es-ES" dirty="0"/>
              <a:t> para programación audiovisual desarrollado en C++ sobre OpenGL.</a:t>
            </a:r>
          </a:p>
          <a:p>
            <a:r>
              <a:rPr lang="en-US" dirty="0"/>
              <a:t>Similar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cuanto</a:t>
            </a:r>
            <a:r>
              <a:rPr lang="en-US" dirty="0"/>
              <a:t> a </a:t>
            </a:r>
            <a:r>
              <a:rPr lang="en-US" dirty="0" err="1"/>
              <a:t>filosofía</a:t>
            </a:r>
            <a:r>
              <a:rPr lang="en-US" dirty="0"/>
              <a:t> y </a:t>
            </a:r>
            <a:r>
              <a:rPr lang="en-US" dirty="0" err="1"/>
              <a:t>objetivos</a:t>
            </a:r>
            <a:r>
              <a:rPr lang="en-US" dirty="0"/>
              <a:t> a Processing.</a:t>
            </a:r>
          </a:p>
          <a:p>
            <a:r>
              <a:rPr lang="en-US" dirty="0" err="1"/>
              <a:t>En</a:t>
            </a:r>
            <a:r>
              <a:rPr lang="en-US" dirty="0"/>
              <a:t> principio, </a:t>
            </a:r>
            <a:r>
              <a:rPr lang="en-US" b="1" dirty="0"/>
              <a:t>no</a:t>
            </a:r>
            <a:r>
              <a:rPr lang="en-US" dirty="0"/>
              <a:t> se </a:t>
            </a:r>
            <a:r>
              <a:rPr lang="en-US" dirty="0" err="1"/>
              <a:t>permite</a:t>
            </a:r>
            <a:r>
              <a:rPr lang="en-US" dirty="0"/>
              <a:t> el </a:t>
            </a:r>
            <a:r>
              <a:rPr lang="en-US" dirty="0" err="1"/>
              <a:t>desarrollo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r>
              <a:rPr lang="en-US" dirty="0"/>
              <a:t> final con </a:t>
            </a:r>
            <a:r>
              <a:rPr lang="en-US" dirty="0" err="1"/>
              <a:t>openFrameworks</a:t>
            </a:r>
            <a:r>
              <a:rPr lang="en-US" dirty="0"/>
              <a:t>. </a:t>
            </a:r>
            <a:r>
              <a:rPr lang="en-US" dirty="0" err="1"/>
              <a:t>Sí</a:t>
            </a:r>
            <a:r>
              <a:rPr lang="en-US" dirty="0"/>
              <a:t> se </a:t>
            </a:r>
            <a:r>
              <a:rPr lang="en-US" dirty="0" err="1"/>
              <a:t>valoraría</a:t>
            </a:r>
            <a:r>
              <a:rPr lang="en-US" dirty="0"/>
              <a:t> </a:t>
            </a:r>
            <a:r>
              <a:rPr lang="en-US" dirty="0" err="1"/>
              <a:t>positivamente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alguna</a:t>
            </a:r>
            <a:r>
              <a:rPr lang="en-US" dirty="0"/>
              <a:t> persona o </a:t>
            </a:r>
            <a:r>
              <a:rPr lang="en-US" dirty="0" err="1"/>
              <a:t>grupo</a:t>
            </a:r>
            <a:r>
              <a:rPr lang="en-US" dirty="0"/>
              <a:t> </a:t>
            </a:r>
            <a:r>
              <a:rPr lang="en-US" dirty="0" err="1"/>
              <a:t>entregase</a:t>
            </a:r>
            <a:r>
              <a:rPr lang="en-US" dirty="0"/>
              <a:t>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ejercicio</a:t>
            </a:r>
            <a:r>
              <a:rPr lang="en-US" dirty="0"/>
              <a:t> </a:t>
            </a:r>
            <a:r>
              <a:rPr lang="en-US" b="1" dirty="0"/>
              <a:t>original</a:t>
            </a:r>
            <a:r>
              <a:rPr lang="en-US" dirty="0"/>
              <a:t> </a:t>
            </a:r>
            <a:r>
              <a:rPr lang="en-US" dirty="0" err="1"/>
              <a:t>desarrollado</a:t>
            </a:r>
            <a:r>
              <a:rPr lang="en-US" dirty="0"/>
              <a:t> con </a:t>
            </a:r>
            <a:r>
              <a:rPr lang="en-US" dirty="0" err="1"/>
              <a:t>este</a:t>
            </a:r>
            <a:r>
              <a:rPr lang="en-US" dirty="0"/>
              <a:t> toolkit.</a:t>
            </a:r>
          </a:p>
        </p:txBody>
      </p:sp>
    </p:spTree>
    <p:extLst>
      <p:ext uri="{BB962C8B-B14F-4D97-AF65-F5344CB8AC3E}">
        <p14:creationId xmlns:p14="http://schemas.microsoft.com/office/powerpoint/2010/main" val="61131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40148-A340-4695-B0E2-86E58277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NodeBox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D5154E-5FE9-4514-82DB-5DF3B890B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https://www.nodebox.net/node/</a:t>
            </a:r>
            <a:endParaRPr lang="es-ES" dirty="0"/>
          </a:p>
          <a:p>
            <a:r>
              <a:rPr lang="en-US" dirty="0" err="1"/>
              <a:t>Herramienta</a:t>
            </a:r>
            <a:r>
              <a:rPr lang="en-US" dirty="0"/>
              <a:t> visual (</a:t>
            </a:r>
            <a:r>
              <a:rPr lang="en-US" dirty="0" err="1"/>
              <a:t>basada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Python) para </a:t>
            </a:r>
            <a:r>
              <a:rPr lang="en-US" b="1" dirty="0" err="1"/>
              <a:t>programación</a:t>
            </a:r>
            <a:r>
              <a:rPr lang="en-US" b="1" dirty="0"/>
              <a:t> visual </a:t>
            </a:r>
            <a:r>
              <a:rPr lang="en-US" b="1" dirty="0" err="1"/>
              <a:t>en</a:t>
            </a:r>
            <a:r>
              <a:rPr lang="en-US" b="1" dirty="0"/>
              <a:t> 2D.</a:t>
            </a:r>
          </a:p>
          <a:p>
            <a:r>
              <a:rPr lang="en-US" dirty="0" err="1"/>
              <a:t>NodeBox</a:t>
            </a:r>
            <a:r>
              <a:rPr lang="en-US" dirty="0"/>
              <a:t> </a:t>
            </a:r>
            <a:r>
              <a:rPr lang="en-US" dirty="0" err="1"/>
              <a:t>persigue</a:t>
            </a:r>
            <a:r>
              <a:rPr lang="en-US" dirty="0"/>
              <a:t> </a:t>
            </a:r>
            <a:r>
              <a:rPr lang="en-US" dirty="0" err="1"/>
              <a:t>objetivos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a Processing y se </a:t>
            </a:r>
            <a:r>
              <a:rPr lang="en-US" dirty="0" err="1"/>
              <a:t>limita</a:t>
            </a:r>
            <a:r>
              <a:rPr lang="en-US" dirty="0"/>
              <a:t> </a:t>
            </a:r>
            <a:r>
              <a:rPr lang="en-US" dirty="0" err="1"/>
              <a:t>fundamentalmente</a:t>
            </a:r>
            <a:r>
              <a:rPr lang="en-US" dirty="0"/>
              <a:t> a </a:t>
            </a:r>
            <a:r>
              <a:rPr lang="en-US" dirty="0" err="1"/>
              <a:t>gráficos</a:t>
            </a:r>
            <a:r>
              <a:rPr lang="en-US" dirty="0"/>
              <a:t> </a:t>
            </a:r>
            <a:r>
              <a:rPr lang="en-US" dirty="0" err="1"/>
              <a:t>bidimensionales</a:t>
            </a:r>
            <a:r>
              <a:rPr lang="en-US" dirty="0"/>
              <a:t>.</a:t>
            </a:r>
          </a:p>
          <a:p>
            <a:r>
              <a:rPr lang="en-US" b="1" dirty="0"/>
              <a:t>No se </a:t>
            </a:r>
            <a:r>
              <a:rPr lang="en-US" b="1" dirty="0" err="1"/>
              <a:t>contempla</a:t>
            </a:r>
            <a:r>
              <a:rPr lang="en-US" b="1" dirty="0"/>
              <a:t> el </a:t>
            </a:r>
            <a:r>
              <a:rPr lang="en-US" b="1" dirty="0" err="1"/>
              <a:t>desarrollo</a:t>
            </a:r>
            <a:r>
              <a:rPr lang="en-US" b="1" dirty="0"/>
              <a:t> del </a:t>
            </a:r>
            <a:r>
              <a:rPr lang="en-US" b="1" dirty="0" err="1"/>
              <a:t>proyecto</a:t>
            </a:r>
            <a:r>
              <a:rPr lang="en-US" b="1" dirty="0"/>
              <a:t> final con </a:t>
            </a:r>
            <a:r>
              <a:rPr lang="en-US" b="1" dirty="0" err="1"/>
              <a:t>NodeBox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5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97CD5-E96D-4791-B55D-B9BFD846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vvvv</a:t>
            </a:r>
            <a:r>
              <a:rPr lang="en-US" dirty="0"/>
              <a:t> (v4)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9BE07A-F71B-4DD8-8AFA-D1C8D8CE3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>
                <a:hlinkClick r:id="rId2"/>
              </a:rPr>
              <a:t>https://vvvv.org/</a:t>
            </a:r>
            <a:endParaRPr lang="es-ES" dirty="0"/>
          </a:p>
          <a:p>
            <a:r>
              <a:rPr lang="es-ES" dirty="0" err="1"/>
              <a:t>Toolkit</a:t>
            </a:r>
            <a:r>
              <a:rPr lang="es-ES" dirty="0"/>
              <a:t> para el desarrollo de entornos interactivos con énfasis en el procesamiento y generación de vídeo.</a:t>
            </a:r>
          </a:p>
          <a:p>
            <a:r>
              <a:rPr lang="en-US" dirty="0"/>
              <a:t>Al </a:t>
            </a:r>
            <a:r>
              <a:rPr lang="en-US" dirty="0" err="1"/>
              <a:t>igual</a:t>
            </a:r>
            <a:r>
              <a:rPr lang="en-US" dirty="0"/>
              <a:t> que </a:t>
            </a:r>
            <a:r>
              <a:rPr lang="en-US" dirty="0" err="1"/>
              <a:t>NodeBox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con un </a:t>
            </a:r>
            <a:r>
              <a:rPr lang="en-US" dirty="0" err="1"/>
              <a:t>entorno</a:t>
            </a:r>
            <a:r>
              <a:rPr lang="en-US" dirty="0"/>
              <a:t> visual </a:t>
            </a:r>
            <a:r>
              <a:rPr lang="en-US" dirty="0" err="1"/>
              <a:t>basado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nodos</a:t>
            </a:r>
            <a:r>
              <a:rPr lang="en-US" dirty="0"/>
              <a:t> y </a:t>
            </a:r>
            <a:r>
              <a:rPr lang="en-US" dirty="0" err="1"/>
              <a:t>flujos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entre </a:t>
            </a:r>
            <a:r>
              <a:rPr lang="en-US" dirty="0" err="1"/>
              <a:t>nodos</a:t>
            </a:r>
            <a:r>
              <a:rPr lang="en-US" dirty="0"/>
              <a:t>.</a:t>
            </a:r>
          </a:p>
          <a:p>
            <a:r>
              <a:rPr lang="en-US" dirty="0" err="1"/>
              <a:t>Cubre</a:t>
            </a:r>
            <a:r>
              <a:rPr lang="en-US" dirty="0"/>
              <a:t> gran </a:t>
            </a:r>
            <a:r>
              <a:rPr lang="en-US" dirty="0" err="1"/>
              <a:t>parte</a:t>
            </a:r>
            <a:r>
              <a:rPr lang="en-US" dirty="0"/>
              <a:t> de los </a:t>
            </a:r>
            <a:r>
              <a:rPr lang="en-US" dirty="0" err="1"/>
              <a:t>mismos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audiovisuals que Processing </a:t>
            </a:r>
            <a:r>
              <a:rPr lang="en-US" dirty="0" err="1"/>
              <a:t>aunque</a:t>
            </a:r>
            <a:r>
              <a:rPr lang="en-US" dirty="0"/>
              <a:t> el modo de </a:t>
            </a:r>
            <a:r>
              <a:rPr lang="en-US" dirty="0" err="1"/>
              <a:t>trabajo</a:t>
            </a:r>
            <a:r>
              <a:rPr lang="en-US" dirty="0"/>
              <a:t> es </a:t>
            </a:r>
            <a:r>
              <a:rPr lang="en-US" dirty="0" err="1"/>
              <a:t>radicalmente</a:t>
            </a:r>
            <a:r>
              <a:rPr lang="en-US" dirty="0"/>
              <a:t> </a:t>
            </a:r>
            <a:r>
              <a:rPr lang="en-US" dirty="0" err="1"/>
              <a:t>distinto</a:t>
            </a:r>
            <a:r>
              <a:rPr lang="en-US" dirty="0"/>
              <a:t>.</a:t>
            </a:r>
          </a:p>
          <a:p>
            <a:r>
              <a:rPr lang="en-US" dirty="0" err="1"/>
              <a:t>En</a:t>
            </a:r>
            <a:r>
              <a:rPr lang="en-US" dirty="0"/>
              <a:t> principio, </a:t>
            </a:r>
            <a:r>
              <a:rPr lang="en-US" b="1" dirty="0"/>
              <a:t>no</a:t>
            </a:r>
            <a:r>
              <a:rPr lang="en-US" dirty="0"/>
              <a:t> se </a:t>
            </a:r>
            <a:r>
              <a:rPr lang="en-US" dirty="0" err="1"/>
              <a:t>permite</a:t>
            </a:r>
            <a:r>
              <a:rPr lang="en-US" dirty="0"/>
              <a:t> el </a:t>
            </a:r>
            <a:r>
              <a:rPr lang="en-US" dirty="0" err="1"/>
              <a:t>desarrollo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r>
              <a:rPr lang="en-US" dirty="0"/>
              <a:t> final con </a:t>
            </a:r>
            <a:r>
              <a:rPr lang="en-US" dirty="0" err="1"/>
              <a:t>vvvv</a:t>
            </a:r>
            <a:r>
              <a:rPr lang="en-US" dirty="0"/>
              <a:t>. </a:t>
            </a:r>
            <a:r>
              <a:rPr lang="en-US" dirty="0" err="1"/>
              <a:t>Sí</a:t>
            </a:r>
            <a:r>
              <a:rPr lang="en-US" dirty="0"/>
              <a:t> se </a:t>
            </a:r>
            <a:r>
              <a:rPr lang="en-US" dirty="0" err="1"/>
              <a:t>valoraría</a:t>
            </a:r>
            <a:r>
              <a:rPr lang="en-US" dirty="0"/>
              <a:t> </a:t>
            </a:r>
            <a:r>
              <a:rPr lang="en-US" dirty="0" err="1"/>
              <a:t>positivamente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alguna</a:t>
            </a:r>
            <a:r>
              <a:rPr lang="en-US" dirty="0"/>
              <a:t> persona o </a:t>
            </a:r>
            <a:r>
              <a:rPr lang="en-US" dirty="0" err="1"/>
              <a:t>grupo</a:t>
            </a:r>
            <a:r>
              <a:rPr lang="en-US" dirty="0"/>
              <a:t> </a:t>
            </a:r>
            <a:r>
              <a:rPr lang="en-US" dirty="0" err="1"/>
              <a:t>entregase</a:t>
            </a:r>
            <a:r>
              <a:rPr lang="en-US" dirty="0"/>
              <a:t>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ejercicio</a:t>
            </a:r>
            <a:r>
              <a:rPr lang="en-US" dirty="0"/>
              <a:t> </a:t>
            </a:r>
            <a:r>
              <a:rPr lang="en-US" b="1" dirty="0"/>
              <a:t>original</a:t>
            </a:r>
            <a:r>
              <a:rPr lang="en-US" dirty="0"/>
              <a:t> </a:t>
            </a:r>
            <a:r>
              <a:rPr lang="en-US" dirty="0" err="1"/>
              <a:t>desarrollado</a:t>
            </a:r>
            <a:r>
              <a:rPr lang="en-US" dirty="0"/>
              <a:t> con </a:t>
            </a:r>
            <a:r>
              <a:rPr lang="en-US" dirty="0" err="1"/>
              <a:t>este</a:t>
            </a:r>
            <a:r>
              <a:rPr lang="en-US" dirty="0"/>
              <a:t> toolkit.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46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282</Words>
  <Application>Microsoft Office PowerPoint</Application>
  <PresentationFormat>Panorámica</PresentationFormat>
  <Paragraphs>24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“Alternativas” a Processing</vt:lpstr>
      <vt:lpstr>p5js</vt:lpstr>
      <vt:lpstr>openFrameworks</vt:lpstr>
      <vt:lpstr>NodeBox</vt:lpstr>
      <vt:lpstr>vvvv (v4)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Alternativas a Processing</dc:title>
  <dc:creator>Daniel Gayo-Avello</dc:creator>
  <cp:lastModifiedBy>Daniel Gayo-Avello</cp:lastModifiedBy>
  <cp:revision>7</cp:revision>
  <dcterms:created xsi:type="dcterms:W3CDTF">2019-09-10T09:06:08Z</dcterms:created>
  <dcterms:modified xsi:type="dcterms:W3CDTF">2019-09-10T10:35:35Z</dcterms:modified>
</cp:coreProperties>
</file>