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432" y="-72"/>
      </p:cViewPr>
      <p:guideLst>
        <p:guide orient="horz" pos="2160"/>
        <p:guide pos="2880"/>
      </p:guideLst>
    </p:cSldViewPr>
  </p:slideViewPr>
  <p:notesTextViewPr>
    <p:cViewPr>
      <p:scale>
        <a:sx n="66" d="100"/>
        <a:sy n="66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8F6C3-9324-476E-8EFE-4A107BB7E1AB}" type="datetimeFigureOut">
              <a:rPr lang="es-MX" smtClean="0"/>
              <a:t>14/04/2014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9D477-F502-4BEE-BD28-D8149C5B965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06440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8F6C3-9324-476E-8EFE-4A107BB7E1AB}" type="datetimeFigureOut">
              <a:rPr lang="es-MX" smtClean="0"/>
              <a:t>14/04/2014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9D477-F502-4BEE-BD28-D8149C5B965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13208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8F6C3-9324-476E-8EFE-4A107BB7E1AB}" type="datetimeFigureOut">
              <a:rPr lang="es-MX" smtClean="0"/>
              <a:t>14/04/2014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9D477-F502-4BEE-BD28-D8149C5B965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98455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8F6C3-9324-476E-8EFE-4A107BB7E1AB}" type="datetimeFigureOut">
              <a:rPr lang="es-MX" smtClean="0"/>
              <a:t>14/04/2014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9D477-F502-4BEE-BD28-D8149C5B965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58130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8F6C3-9324-476E-8EFE-4A107BB7E1AB}" type="datetimeFigureOut">
              <a:rPr lang="es-MX" smtClean="0"/>
              <a:t>14/04/2014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9D477-F502-4BEE-BD28-D8149C5B965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47188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8F6C3-9324-476E-8EFE-4A107BB7E1AB}" type="datetimeFigureOut">
              <a:rPr lang="es-MX" smtClean="0"/>
              <a:t>14/04/2014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9D477-F502-4BEE-BD28-D8149C5B965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26617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8F6C3-9324-476E-8EFE-4A107BB7E1AB}" type="datetimeFigureOut">
              <a:rPr lang="es-MX" smtClean="0"/>
              <a:t>14/04/2014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9D477-F502-4BEE-BD28-D8149C5B965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12328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8F6C3-9324-476E-8EFE-4A107BB7E1AB}" type="datetimeFigureOut">
              <a:rPr lang="es-MX" smtClean="0"/>
              <a:t>14/04/2014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9D477-F502-4BEE-BD28-D8149C5B965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95750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8F6C3-9324-476E-8EFE-4A107BB7E1AB}" type="datetimeFigureOut">
              <a:rPr lang="es-MX" smtClean="0"/>
              <a:t>14/04/2014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9D477-F502-4BEE-BD28-D8149C5B965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87608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8F6C3-9324-476E-8EFE-4A107BB7E1AB}" type="datetimeFigureOut">
              <a:rPr lang="es-MX" smtClean="0"/>
              <a:t>14/04/2014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9D477-F502-4BEE-BD28-D8149C5B965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01446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8F6C3-9324-476E-8EFE-4A107BB7E1AB}" type="datetimeFigureOut">
              <a:rPr lang="es-MX" smtClean="0"/>
              <a:t>14/04/2014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9D477-F502-4BEE-BD28-D8149C5B965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85004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98F6C3-9324-476E-8EFE-4A107BB7E1AB}" type="datetimeFigureOut">
              <a:rPr lang="es-MX" smtClean="0"/>
              <a:t>14/04/2014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79D477-F502-4BEE-BD28-D8149C5B965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90726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JVL\Desktop\paises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1" t="33775" r="92546" b="57461"/>
          <a:stretch/>
        </p:blipFill>
        <p:spPr bwMode="auto">
          <a:xfrm>
            <a:off x="323528" y="476672"/>
            <a:ext cx="414337" cy="226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JVL\Desktop\paises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30" t="33856" r="86725" b="57288"/>
          <a:stretch/>
        </p:blipFill>
        <p:spPr bwMode="auto">
          <a:xfrm>
            <a:off x="314498" y="1412776"/>
            <a:ext cx="4191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JVL\Desktop\paises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89" t="33764" r="80889" b="57380"/>
          <a:stretch/>
        </p:blipFill>
        <p:spPr bwMode="auto">
          <a:xfrm>
            <a:off x="1682155" y="1400200"/>
            <a:ext cx="426245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5" descr="C:\Users\JVL\Desktop\paises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99" t="33640" r="75156" b="57473"/>
          <a:stretch/>
        </p:blipFill>
        <p:spPr bwMode="auto">
          <a:xfrm>
            <a:off x="318764" y="980728"/>
            <a:ext cx="419101" cy="2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C:\Users\JVL\Desktop\paises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03" t="33672" r="69377" b="57472"/>
          <a:stretch/>
        </p:blipFill>
        <p:spPr bwMode="auto">
          <a:xfrm>
            <a:off x="1043608" y="540917"/>
            <a:ext cx="41672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9" name="Picture 7" descr="C:\Users\JVL\Desktop\paises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76" t="33882" r="63605" b="57446"/>
          <a:stretch/>
        </p:blipFill>
        <p:spPr bwMode="auto">
          <a:xfrm>
            <a:off x="1043609" y="980728"/>
            <a:ext cx="416719" cy="223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1" name="Picture 9" descr="C:\Users\JVL\Desktop\paises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679" t="33792" r="57801" b="57444"/>
          <a:stretch/>
        </p:blipFill>
        <p:spPr bwMode="auto">
          <a:xfrm>
            <a:off x="1691680" y="531791"/>
            <a:ext cx="416720" cy="226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C:\Users\JVL\Desktop\paises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440" t="33830" r="51989" b="57380"/>
          <a:stretch/>
        </p:blipFill>
        <p:spPr bwMode="auto">
          <a:xfrm>
            <a:off x="1043609" y="1414488"/>
            <a:ext cx="421481" cy="226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3" name="Picture 11" descr="C:\Users\JVL\Desktop\paises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0" t="72524" r="92485" b="18619"/>
          <a:stretch/>
        </p:blipFill>
        <p:spPr bwMode="auto">
          <a:xfrm>
            <a:off x="1691680" y="1011684"/>
            <a:ext cx="419101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C:\Users\JVL\Desktop\paises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30" t="72601" r="86725" b="18543"/>
          <a:stretch/>
        </p:blipFill>
        <p:spPr bwMode="auto">
          <a:xfrm>
            <a:off x="2339752" y="540917"/>
            <a:ext cx="4191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5" name="Picture 13" descr="C:\Users\JVL\Desktop\paises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89" t="72509" r="80914" b="18542"/>
          <a:stretch/>
        </p:blipFill>
        <p:spPr bwMode="auto">
          <a:xfrm>
            <a:off x="2339752" y="1009303"/>
            <a:ext cx="423864" cy="230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 descr="C:\Users\JVL\Desktop\paises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01" t="72571" r="75128" b="18573"/>
          <a:stretch/>
        </p:blipFill>
        <p:spPr bwMode="auto">
          <a:xfrm>
            <a:off x="2342135" y="1400200"/>
            <a:ext cx="421481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7" name="Picture 15" descr="C:\Users\JVL\Desktop\paises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85" t="72510" r="69344" b="18634"/>
          <a:stretch/>
        </p:blipFill>
        <p:spPr bwMode="auto">
          <a:xfrm>
            <a:off x="3059832" y="541316"/>
            <a:ext cx="421482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8" name="Picture 16" descr="C:\Users\JVL\Desktop\paises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69" t="72600" r="63585" b="18635"/>
          <a:stretch/>
        </p:blipFill>
        <p:spPr bwMode="auto">
          <a:xfrm>
            <a:off x="3059832" y="1024781"/>
            <a:ext cx="419101" cy="226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9" name="Picture 17" descr="C:\Users\JVL\Desktop\paises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655" t="72602" r="57774" b="18635"/>
          <a:stretch/>
        </p:blipFill>
        <p:spPr bwMode="auto">
          <a:xfrm>
            <a:off x="3057452" y="1402581"/>
            <a:ext cx="421481" cy="226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0" name="Picture 18" descr="C:\Users\JVL\Desktop\paises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118" t="33764" r="43362" b="57472"/>
          <a:stretch/>
        </p:blipFill>
        <p:spPr bwMode="auto">
          <a:xfrm>
            <a:off x="3635896" y="552031"/>
            <a:ext cx="416718" cy="226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1" name="Picture 19" descr="C:\Users\JVL\Desktop\paises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903" t="33764" r="37577" b="57472"/>
          <a:stretch/>
        </p:blipFill>
        <p:spPr bwMode="auto">
          <a:xfrm>
            <a:off x="3635896" y="977633"/>
            <a:ext cx="416718" cy="226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2" name="Picture 20" descr="C:\Users\JVL\Desktop\paises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663" t="33856" r="31766" b="57380"/>
          <a:stretch/>
        </p:blipFill>
        <p:spPr bwMode="auto">
          <a:xfrm>
            <a:off x="3631132" y="1400200"/>
            <a:ext cx="421482" cy="226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3" name="Picture 21" descr="C:\Users\JVL\Desktop\paises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473" t="33764" r="25981" b="57472"/>
          <a:stretch/>
        </p:blipFill>
        <p:spPr bwMode="auto">
          <a:xfrm>
            <a:off x="4283968" y="589782"/>
            <a:ext cx="419100" cy="226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4" name="Picture 22" descr="C:\Users\JVL\Desktop\paises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258" t="33764" r="20171" b="57380"/>
          <a:stretch/>
        </p:blipFill>
        <p:spPr bwMode="auto">
          <a:xfrm>
            <a:off x="4283968" y="1024781"/>
            <a:ext cx="421481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5" name="Picture 23" descr="C:\Users\JVL\Desktop\paises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043" t="33764" r="14411" b="57380"/>
          <a:stretch/>
        </p:blipFill>
        <p:spPr bwMode="auto">
          <a:xfrm>
            <a:off x="4285157" y="1412776"/>
            <a:ext cx="419101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6" name="Picture 24" descr="C:\Users\JVL\Desktop\paises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828" t="33764" r="8627" b="57288"/>
          <a:stretch/>
        </p:blipFill>
        <p:spPr bwMode="auto">
          <a:xfrm>
            <a:off x="4860032" y="589782"/>
            <a:ext cx="419100" cy="230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7" name="Picture 25" descr="C:\Users\JVL\Desktop\paises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588" t="33856" r="2841" b="57380"/>
          <a:stretch/>
        </p:blipFill>
        <p:spPr bwMode="auto">
          <a:xfrm>
            <a:off x="4860032" y="1014066"/>
            <a:ext cx="421483" cy="226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8" name="Picture 26" descr="C:\Users\JVL\Desktop\paises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332" t="72418" r="49122" b="18634"/>
          <a:stretch/>
        </p:blipFill>
        <p:spPr bwMode="auto">
          <a:xfrm>
            <a:off x="4862415" y="1414488"/>
            <a:ext cx="419100" cy="230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9" name="Picture 27" descr="C:\Users\JVL\Desktop\paises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143" t="72510" r="43337" b="18542"/>
          <a:stretch/>
        </p:blipFill>
        <p:spPr bwMode="auto">
          <a:xfrm>
            <a:off x="323528" y="1916832"/>
            <a:ext cx="416720" cy="230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00" name="Picture 28" descr="C:\Users\JVL\Desktop\paises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903" t="72453" r="37526" b="18598"/>
          <a:stretch/>
        </p:blipFill>
        <p:spPr bwMode="auto">
          <a:xfrm>
            <a:off x="1043609" y="1916832"/>
            <a:ext cx="421481" cy="230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01" name="Picture 29" descr="C:\Users\JVL\Desktop\paises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688" t="72509" r="31741" b="18635"/>
          <a:stretch/>
        </p:blipFill>
        <p:spPr bwMode="auto">
          <a:xfrm>
            <a:off x="1678707" y="1900957"/>
            <a:ext cx="421482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02" name="Picture 30" descr="C:\Users\JVL\Desktop\paises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472" t="72568" r="25956" b="18576"/>
          <a:stretch/>
        </p:blipFill>
        <p:spPr bwMode="auto">
          <a:xfrm>
            <a:off x="2337369" y="1919213"/>
            <a:ext cx="421483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03" name="Picture 31" descr="C:\Users\JVL\Desktop\paises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234" t="72542" r="20220" b="18601"/>
          <a:stretch/>
        </p:blipFill>
        <p:spPr bwMode="auto">
          <a:xfrm>
            <a:off x="3004270" y="1932708"/>
            <a:ext cx="419101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04" name="Picture 32" descr="C:\Users\JVL\Desktop\paises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018" t="72612" r="14437" b="18717"/>
          <a:stretch/>
        </p:blipFill>
        <p:spPr bwMode="auto">
          <a:xfrm>
            <a:off x="3635896" y="1916832"/>
            <a:ext cx="419101" cy="223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05" name="Picture 33" descr="C:\Users\JVL\Desktop\paises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803" t="72601" r="8651" b="18727"/>
          <a:stretch/>
        </p:blipFill>
        <p:spPr bwMode="auto">
          <a:xfrm>
            <a:off x="4283967" y="1941438"/>
            <a:ext cx="419101" cy="223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06" name="Picture 34" descr="C:\Users\JVL\Desktop\paises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620" t="72628" r="2861" b="18602"/>
          <a:stretch/>
        </p:blipFill>
        <p:spPr bwMode="auto">
          <a:xfrm>
            <a:off x="4864795" y="1941438"/>
            <a:ext cx="416720" cy="226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08" name="Picture 36" descr="C:\Users\JVL\Desktop\pais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2960" y="2780928"/>
            <a:ext cx="9220200" cy="258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6438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0</Words>
  <Application>Microsoft Office PowerPoint</Application>
  <PresentationFormat>Presentación en pantalla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JVL</dc:creator>
  <cp:lastModifiedBy>JVL</cp:lastModifiedBy>
  <cp:revision>7</cp:revision>
  <dcterms:created xsi:type="dcterms:W3CDTF">2014-04-15T01:47:36Z</dcterms:created>
  <dcterms:modified xsi:type="dcterms:W3CDTF">2014-04-15T03:05:01Z</dcterms:modified>
</cp:coreProperties>
</file>