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7575"/>
    <a:srgbClr val="4DB6AC"/>
    <a:srgbClr val="AED581"/>
    <a:srgbClr val="64B5F6"/>
    <a:srgbClr val="98BBA0"/>
    <a:srgbClr val="B9BEBD"/>
    <a:srgbClr val="FCFBFA"/>
    <a:srgbClr val="53626E"/>
    <a:srgbClr val="4A7D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95" autoAdjust="0"/>
    <p:restoredTop sz="94660"/>
  </p:normalViewPr>
  <p:slideViewPr>
    <p:cSldViewPr snapToGrid="0">
      <p:cViewPr varScale="1">
        <p:scale>
          <a:sx n="266" d="100"/>
          <a:sy n="266" d="100"/>
        </p:scale>
        <p:origin x="6642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F3-A99C-4A49-B984-A21F3FE3D890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EA3D-2B1A-4838-8B9E-18586303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85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F3-A99C-4A49-B984-A21F3FE3D890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EA3D-2B1A-4838-8B9E-18586303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7133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F3-A99C-4A49-B984-A21F3FE3D890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EA3D-2B1A-4838-8B9E-18586303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17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F3-A99C-4A49-B984-A21F3FE3D890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EA3D-2B1A-4838-8B9E-18586303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0514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82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F3-A99C-4A49-B984-A21F3FE3D890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EA3D-2B1A-4838-8B9E-18586303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21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F3-A99C-4A49-B984-A21F3FE3D890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EA3D-2B1A-4838-8B9E-18586303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7294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F3-A99C-4A49-B984-A21F3FE3D890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EA3D-2B1A-4838-8B9E-18586303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300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F3-A99C-4A49-B984-A21F3FE3D890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EA3D-2B1A-4838-8B9E-18586303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38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F3-A99C-4A49-B984-A21F3FE3D890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EA3D-2B1A-4838-8B9E-18586303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740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F3-A99C-4A49-B984-A21F3FE3D890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EA3D-2B1A-4838-8B9E-18586303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338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E658F3-A99C-4A49-B984-A21F3FE3D890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E7EA3D-2B1A-4838-8B9E-18586303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375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E658F3-A99C-4A49-B984-A21F3FE3D890}" type="datetimeFigureOut">
              <a:rPr lang="pt-BR" smtClean="0"/>
              <a:t>07/05/2025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7EA3D-2B1A-4838-8B9E-18586303363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323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Agrupar 11">
            <a:extLst>
              <a:ext uri="{FF2B5EF4-FFF2-40B4-BE49-F238E27FC236}">
                <a16:creationId xmlns:a16="http://schemas.microsoft.com/office/drawing/2014/main" id="{620B8D33-986A-D5FB-355E-E8290B21C636}"/>
              </a:ext>
            </a:extLst>
          </p:cNvPr>
          <p:cNvGrpSpPr/>
          <p:nvPr/>
        </p:nvGrpSpPr>
        <p:grpSpPr>
          <a:xfrm>
            <a:off x="35708" y="40053"/>
            <a:ext cx="3529035" cy="3520344"/>
            <a:chOff x="421400" y="424146"/>
            <a:chExt cx="2709839" cy="2703166"/>
          </a:xfrm>
        </p:grpSpPr>
        <p:sp>
          <p:nvSpPr>
            <p:cNvPr id="4" name="Retângulo: Cantos Arredondados 3">
              <a:extLst>
                <a:ext uri="{FF2B5EF4-FFF2-40B4-BE49-F238E27FC236}">
                  <a16:creationId xmlns:a16="http://schemas.microsoft.com/office/drawing/2014/main" id="{829AB5B0-6D86-5651-8700-7BACA5F2A6C3}"/>
                </a:ext>
              </a:extLst>
            </p:cNvPr>
            <p:cNvSpPr/>
            <p:nvPr/>
          </p:nvSpPr>
          <p:spPr>
            <a:xfrm>
              <a:off x="421401" y="424148"/>
              <a:ext cx="1435007" cy="1435007"/>
            </a:xfrm>
            <a:prstGeom prst="roundRect">
              <a:avLst/>
            </a:prstGeom>
            <a:solidFill>
              <a:srgbClr val="64B5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: Cantos Arredondados 4">
              <a:extLst>
                <a:ext uri="{FF2B5EF4-FFF2-40B4-BE49-F238E27FC236}">
                  <a16:creationId xmlns:a16="http://schemas.microsoft.com/office/drawing/2014/main" id="{C43B2AA0-AFC6-AF5C-62E3-8E90121BA975}"/>
                </a:ext>
              </a:extLst>
            </p:cNvPr>
            <p:cNvSpPr/>
            <p:nvPr/>
          </p:nvSpPr>
          <p:spPr>
            <a:xfrm>
              <a:off x="1696232" y="424147"/>
              <a:ext cx="1435007" cy="1435007"/>
            </a:xfrm>
            <a:prstGeom prst="roundRect">
              <a:avLst/>
            </a:prstGeom>
            <a:solidFill>
              <a:srgbClr val="AED58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: Cantos Arredondados 5">
              <a:extLst>
                <a:ext uri="{FF2B5EF4-FFF2-40B4-BE49-F238E27FC236}">
                  <a16:creationId xmlns:a16="http://schemas.microsoft.com/office/drawing/2014/main" id="{9C302118-0470-8668-D3AB-C8211E6F8B89}"/>
                </a:ext>
              </a:extLst>
            </p:cNvPr>
            <p:cNvSpPr/>
            <p:nvPr/>
          </p:nvSpPr>
          <p:spPr>
            <a:xfrm>
              <a:off x="1696232" y="1692304"/>
              <a:ext cx="1435007" cy="1435007"/>
            </a:xfrm>
            <a:prstGeom prst="roundRect">
              <a:avLst/>
            </a:prstGeom>
            <a:solidFill>
              <a:srgbClr val="75757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8E50D0FD-80D9-30A8-9F10-5CB32E0C9F39}"/>
                </a:ext>
              </a:extLst>
            </p:cNvPr>
            <p:cNvSpPr/>
            <p:nvPr/>
          </p:nvSpPr>
          <p:spPr>
            <a:xfrm>
              <a:off x="421401" y="1692304"/>
              <a:ext cx="1435007" cy="1435007"/>
            </a:xfrm>
            <a:prstGeom prst="roundRect">
              <a:avLst/>
            </a:prstGeom>
            <a:solidFill>
              <a:srgbClr val="4DB6A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82D5F371-3FE4-CC2B-8FF6-A1AC53BCD284}"/>
                </a:ext>
              </a:extLst>
            </p:cNvPr>
            <p:cNvSpPr/>
            <p:nvPr/>
          </p:nvSpPr>
          <p:spPr>
            <a:xfrm>
              <a:off x="1668319" y="424146"/>
              <a:ext cx="216000" cy="270316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189D8C4F-2100-A39E-461D-F71A21F56C1C}"/>
                </a:ext>
              </a:extLst>
            </p:cNvPr>
            <p:cNvSpPr/>
            <p:nvPr/>
          </p:nvSpPr>
          <p:spPr>
            <a:xfrm rot="5400000">
              <a:off x="1668319" y="417474"/>
              <a:ext cx="216000" cy="27098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965003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0</Words>
  <Application>Microsoft Office PowerPoint</Application>
  <PresentationFormat>Personalizar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H. Silva</dc:creator>
  <cp:lastModifiedBy>Marcos H. Silva</cp:lastModifiedBy>
  <cp:revision>1</cp:revision>
  <dcterms:created xsi:type="dcterms:W3CDTF">2025-05-07T23:50:15Z</dcterms:created>
  <dcterms:modified xsi:type="dcterms:W3CDTF">2025-05-07T23:57:23Z</dcterms:modified>
</cp:coreProperties>
</file>