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196A"/>
    <a:srgbClr val="262A4A"/>
    <a:srgbClr val="9575CD"/>
    <a:srgbClr val="0D16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1872" y="6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552FF-BCAD-E84B-D200-7706DB0D7E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D4D7A7-7AC8-BDAD-BD09-030A07589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81B1B-E166-A99A-FA48-092801C0F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AC7A4-0DE4-9A36-1D19-F4FC4B3FF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79FC3-CE73-CE98-AE04-C02F86E81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224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7DF27-FE5E-A7F8-9B98-A8D7B241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9D16-3425-2687-153A-A15B9D470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F4C33-E3C6-D58F-F5DE-90A8DA30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239F9-6E9D-7E30-5F35-66C4EA6DB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44B2E-B6CB-8D14-3EC8-B86CF6DA7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79000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15B010-C85D-510C-601F-6EB5D98DF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69F4B1-9EB8-7702-4053-6CDFC5E33F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2F29D-542F-C866-491A-4A69E5A33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AE8E7-2905-20C5-C373-34DA43D9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4676E-2941-3891-3D02-2CF203D88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8980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7A34-4886-367C-0676-E2CF0B14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2F5F9-8797-8542-3247-F2BDC17A6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1ECE8-C30E-A662-A877-8E171A707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C5F5A-CE30-A4FA-97B7-DBEF49A12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CA783-CC78-7EFA-A350-020ECC78C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26877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8258-399F-CED0-D5D7-4C3501BA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34C99-7672-08C7-71E7-45A4F44AE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CF384-0F71-1327-7CB7-8992DAC7F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9A3C-C9E6-FAE5-0B7F-7C67ABA89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68412-D7CB-D665-167E-296DA70FB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5499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B244-6393-BA07-A7F7-3B0A84AA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6D1F3-8D14-6622-6ABC-2229C925A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01E81-43CA-243D-A787-02A543349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BB858-1053-A0E8-F327-C188F293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3EDCA-C144-183C-C429-F748F25A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6C842-2596-5B42-3E8F-36064E90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507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D9E6A-2AE0-3C63-A850-0E2CFF926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45BAC-712D-7A27-4513-C51ABA7A6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AB6B9-E2BB-23FA-1307-40E535499F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D221C-41ED-C435-C9E0-0FA8E5AAA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4952D-221A-9575-EF1B-4D2456FFA9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25749-AF49-E49B-E1FA-1DB51233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34E4E4-20D7-2F8D-FB57-6DF779E0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407C6-0B9C-F8E9-173A-6878E97AA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8825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D7F1-76F3-1EE9-D0F5-31E82DCC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B0C2D-8C49-A81D-47D5-DDD36277D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0E11CF-D2B2-C698-00E3-572DA2F6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1B072-5764-9922-5D0F-4A388982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8344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080685-1634-5243-FD68-995D3005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40165-5F34-950C-7DBF-A1836013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FF239-AC9A-8A73-0071-DFC7EA064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7851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A6E59-03EF-51D1-6CEF-89A39780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E83AB-851B-A01F-22C6-C4C79EAE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48689-AE7B-591F-9001-8EA291D120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1CE22-4158-F5CC-9BD0-618870A3C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74BDA-FC32-021D-B3D4-BDDC19F3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C081D-B18E-9EAC-4CDF-7953E8FC2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7103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AC26C-B8E2-F6A4-3E86-190E6310A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3AC189-CF13-213C-6BFB-52DDB75F9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1595-0B27-09AC-E7D3-C6251FCB0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8E4E3E-B5B4-6B3E-6440-8002B22D4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63278-BBAF-2465-1C2E-D082FDADA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0A5E59-CD1E-59B3-A605-9E5EBC9F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92625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33779-C03B-ECC3-CF2A-E2F983E5B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67620-C017-6001-E021-BB6D7EF69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293DE-9D2A-D374-947A-C3810933CD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189644-9DC0-4F3B-B6DD-F47AB4C370E1}" type="datetimeFigureOut">
              <a:rPr lang="es-CL" smtClean="0"/>
              <a:t>12-06-2025</a:t>
            </a:fld>
            <a:endParaRPr lang="es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2A14-BC96-6724-1DA5-1705F86EB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2446B-F432-01F2-7A4F-15A42F38E4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124DD-179F-409F-864F-439BB6291877}" type="slidenum">
              <a:rPr lang="es-CL" smtClean="0"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5757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A04176-AB38-AF3C-E7A4-F0B9CB05D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43" y="990301"/>
            <a:ext cx="2896004" cy="42677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FDB1E23-25E0-8CD1-63B9-9B42E96E87CD}"/>
              </a:ext>
            </a:extLst>
          </p:cNvPr>
          <p:cNvSpPr/>
          <p:nvPr/>
        </p:nvSpPr>
        <p:spPr>
          <a:xfrm>
            <a:off x="348343" y="398809"/>
            <a:ext cx="9470571" cy="570019"/>
          </a:xfrm>
          <a:prstGeom prst="rect">
            <a:avLst/>
          </a:prstGeom>
          <a:solidFill>
            <a:srgbClr val="0D16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2400" b="1" dirty="0"/>
              <a:t>Monitoreo de Condiciones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B08FB0-EEC1-4F0F-0C96-49EE10895859}"/>
              </a:ext>
            </a:extLst>
          </p:cNvPr>
          <p:cNvSpPr/>
          <p:nvPr/>
        </p:nvSpPr>
        <p:spPr>
          <a:xfrm>
            <a:off x="3263900" y="996949"/>
            <a:ext cx="6555015" cy="4261147"/>
          </a:xfrm>
          <a:prstGeom prst="rect">
            <a:avLst/>
          </a:prstGeom>
          <a:solidFill>
            <a:srgbClr val="0D16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845CD1-72FA-99A9-5F4B-EC0C9467295F}"/>
              </a:ext>
            </a:extLst>
          </p:cNvPr>
          <p:cNvSpPr/>
          <p:nvPr/>
        </p:nvSpPr>
        <p:spPr>
          <a:xfrm>
            <a:off x="3397654" y="1599904"/>
            <a:ext cx="6248400" cy="3494610"/>
          </a:xfrm>
          <a:prstGeom prst="rect">
            <a:avLst/>
          </a:prstGeom>
          <a:solidFill>
            <a:srgbClr val="0D164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A1819CEB-CFBC-AB8A-F8F9-C1AF3F70E4DF}"/>
              </a:ext>
            </a:extLst>
          </p:cNvPr>
          <p:cNvSpPr/>
          <p:nvPr/>
        </p:nvSpPr>
        <p:spPr>
          <a:xfrm>
            <a:off x="3400376" y="1175362"/>
            <a:ext cx="1392060" cy="424542"/>
          </a:xfrm>
          <a:prstGeom prst="round2SameRect">
            <a:avLst/>
          </a:prstGeom>
          <a:solidFill>
            <a:srgbClr val="0D164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9575CD"/>
                </a:solidFill>
              </a:rPr>
              <a:t>Inspección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C91DE05A-5797-7A58-6E56-82E1031263F2}"/>
              </a:ext>
            </a:extLst>
          </p:cNvPr>
          <p:cNvSpPr/>
          <p:nvPr/>
        </p:nvSpPr>
        <p:spPr>
          <a:xfrm>
            <a:off x="4790217" y="1175362"/>
            <a:ext cx="1392060" cy="424542"/>
          </a:xfrm>
          <a:prstGeom prst="round2SameRect">
            <a:avLst/>
          </a:prstGeom>
          <a:solidFill>
            <a:srgbClr val="0D164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Lecturas</a:t>
            </a: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F88E3D35-38D4-C5DE-722E-BB5C2380C951}"/>
              </a:ext>
            </a:extLst>
          </p:cNvPr>
          <p:cNvSpPr/>
          <p:nvPr/>
        </p:nvSpPr>
        <p:spPr>
          <a:xfrm>
            <a:off x="6190944" y="1175362"/>
            <a:ext cx="1392060" cy="424542"/>
          </a:xfrm>
          <a:prstGeom prst="round2SameRect">
            <a:avLst/>
          </a:prstGeom>
          <a:solidFill>
            <a:srgbClr val="0D164D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Hallazgos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B4A09D1-87CD-B405-DE41-04086FD6B601}"/>
              </a:ext>
            </a:extLst>
          </p:cNvPr>
          <p:cNvSpPr/>
          <p:nvPr/>
        </p:nvSpPr>
        <p:spPr>
          <a:xfrm>
            <a:off x="3619500" y="2060062"/>
            <a:ext cx="2476500" cy="244988"/>
          </a:xfrm>
          <a:prstGeom prst="roundRect">
            <a:avLst/>
          </a:prstGeom>
          <a:solidFill>
            <a:srgbClr val="262A4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Marcos Morales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DDA5392-2B1F-1D32-307C-D212C5544907}"/>
              </a:ext>
            </a:extLst>
          </p:cNvPr>
          <p:cNvSpPr/>
          <p:nvPr/>
        </p:nvSpPr>
        <p:spPr>
          <a:xfrm>
            <a:off x="6317846" y="2057429"/>
            <a:ext cx="3064678" cy="244988"/>
          </a:xfrm>
          <a:prstGeom prst="roundRect">
            <a:avLst/>
          </a:prstGeom>
          <a:solidFill>
            <a:srgbClr val="262A4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23-08-2025 21:04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C02427-FC3D-78D6-AE0B-27601CAF5E44}"/>
              </a:ext>
            </a:extLst>
          </p:cNvPr>
          <p:cNvSpPr txBox="1"/>
          <p:nvPr/>
        </p:nvSpPr>
        <p:spPr>
          <a:xfrm>
            <a:off x="3545595" y="1781171"/>
            <a:ext cx="732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chemeClr val="bg1">
                    <a:lumMod val="85000"/>
                  </a:schemeClr>
                </a:solidFill>
              </a:rPr>
              <a:t>Usuario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CE6401-E7CF-703C-84A5-5A218D1D35BF}"/>
              </a:ext>
            </a:extLst>
          </p:cNvPr>
          <p:cNvSpPr txBox="1"/>
          <p:nvPr/>
        </p:nvSpPr>
        <p:spPr>
          <a:xfrm>
            <a:off x="6229754" y="1781171"/>
            <a:ext cx="6114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chemeClr val="bg1">
                    <a:lumMod val="85000"/>
                  </a:schemeClr>
                </a:solidFill>
              </a:rPr>
              <a:t>Fecha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AAD1F70-9426-83F9-C368-54D2313C53A7}"/>
              </a:ext>
            </a:extLst>
          </p:cNvPr>
          <p:cNvSpPr/>
          <p:nvPr/>
        </p:nvSpPr>
        <p:spPr>
          <a:xfrm>
            <a:off x="3619500" y="2578109"/>
            <a:ext cx="5763024" cy="244988"/>
          </a:xfrm>
          <a:prstGeom prst="roundRect">
            <a:avLst/>
          </a:prstGeom>
          <a:solidFill>
            <a:srgbClr val="262A4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sz="1100" dirty="0"/>
              <a:t>Operando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9283BD-8BF6-08BA-4879-4C479E7457D5}"/>
              </a:ext>
            </a:extLst>
          </p:cNvPr>
          <p:cNvSpPr txBox="1"/>
          <p:nvPr/>
        </p:nvSpPr>
        <p:spPr>
          <a:xfrm>
            <a:off x="3563600" y="2340517"/>
            <a:ext cx="13831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chemeClr val="bg1">
                    <a:lumMod val="85000"/>
                  </a:schemeClr>
                </a:solidFill>
              </a:rPr>
              <a:t>Estado Operativo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F5321F-CF04-1F51-0499-51C179477F0F}"/>
              </a:ext>
            </a:extLst>
          </p:cNvPr>
          <p:cNvSpPr/>
          <p:nvPr/>
        </p:nvSpPr>
        <p:spPr>
          <a:xfrm>
            <a:off x="3640342" y="3062010"/>
            <a:ext cx="5763024" cy="533711"/>
          </a:xfrm>
          <a:prstGeom prst="roundRect">
            <a:avLst/>
          </a:prstGeom>
          <a:solidFill>
            <a:srgbClr val="262A4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sz="1100" dirty="0"/>
              <a:t>Mediciones de vibración sobre la norma con un aumento progresivo durante las ultimas 3 mediciones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AC2D23-8866-8412-3085-4CC6BC5777F4}"/>
              </a:ext>
            </a:extLst>
          </p:cNvPr>
          <p:cNvSpPr txBox="1"/>
          <p:nvPr/>
        </p:nvSpPr>
        <p:spPr>
          <a:xfrm>
            <a:off x="3586375" y="2816524"/>
            <a:ext cx="1074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chemeClr val="bg1">
                    <a:lumMod val="85000"/>
                  </a:schemeClr>
                </a:solidFill>
              </a:rPr>
              <a:t>Observación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A83BC13-3247-A9B7-D52D-055A33421A1A}"/>
              </a:ext>
            </a:extLst>
          </p:cNvPr>
          <p:cNvSpPr/>
          <p:nvPr/>
        </p:nvSpPr>
        <p:spPr>
          <a:xfrm>
            <a:off x="3640342" y="3861906"/>
            <a:ext cx="5763024" cy="533711"/>
          </a:xfrm>
          <a:prstGeom prst="roundRect">
            <a:avLst/>
          </a:prstGeom>
          <a:solidFill>
            <a:srgbClr val="262A4A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s-CL" sz="1100" dirty="0"/>
              <a:t>El equipo se encuentra con exceso de vibraciones, se debe programar intervención para las próximas 2 semanas.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AC9D7B-2F0C-48A9-9A8B-BF0FE2FFDB28}"/>
              </a:ext>
            </a:extLst>
          </p:cNvPr>
          <p:cNvSpPr txBox="1"/>
          <p:nvPr/>
        </p:nvSpPr>
        <p:spPr>
          <a:xfrm>
            <a:off x="3586375" y="3616420"/>
            <a:ext cx="1024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sz="1200" b="1" dirty="0">
                <a:solidFill>
                  <a:schemeClr val="bg1">
                    <a:lumMod val="85000"/>
                  </a:schemeClr>
                </a:solidFill>
              </a:rPr>
              <a:t>Diagnostico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3F214A9-365F-CD56-03A6-EA63E08769AE}"/>
              </a:ext>
            </a:extLst>
          </p:cNvPr>
          <p:cNvSpPr/>
          <p:nvPr/>
        </p:nvSpPr>
        <p:spPr>
          <a:xfrm>
            <a:off x="3640343" y="4628032"/>
            <a:ext cx="264908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&lt;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BE5AFA1-5602-67F9-57BA-C0307B410296}"/>
              </a:ext>
            </a:extLst>
          </p:cNvPr>
          <p:cNvSpPr/>
          <p:nvPr/>
        </p:nvSpPr>
        <p:spPr>
          <a:xfrm>
            <a:off x="4525309" y="4629772"/>
            <a:ext cx="264908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&gt;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B689C54-F562-379A-2FD7-557C12A240BC}"/>
              </a:ext>
            </a:extLst>
          </p:cNvPr>
          <p:cNvSpPr/>
          <p:nvPr/>
        </p:nvSpPr>
        <p:spPr>
          <a:xfrm>
            <a:off x="8364653" y="4628032"/>
            <a:ext cx="1017871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Editar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976462-CAB2-5ADC-8C2F-7CF7D4CCD6BA}"/>
              </a:ext>
            </a:extLst>
          </p:cNvPr>
          <p:cNvSpPr/>
          <p:nvPr/>
        </p:nvSpPr>
        <p:spPr>
          <a:xfrm>
            <a:off x="6340187" y="4628032"/>
            <a:ext cx="1017871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Clonar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3395C637-48C9-95C7-5E85-84AA2A92771C}"/>
              </a:ext>
            </a:extLst>
          </p:cNvPr>
          <p:cNvSpPr/>
          <p:nvPr/>
        </p:nvSpPr>
        <p:spPr>
          <a:xfrm>
            <a:off x="5306901" y="4628032"/>
            <a:ext cx="1017871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Imprimir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AEE935A-2520-2B96-0A5E-F5BDF0FC8D17}"/>
              </a:ext>
            </a:extLst>
          </p:cNvPr>
          <p:cNvSpPr/>
          <p:nvPr/>
        </p:nvSpPr>
        <p:spPr>
          <a:xfrm>
            <a:off x="7337005" y="4628032"/>
            <a:ext cx="1017871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400" dirty="0"/>
              <a:t>Nueva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9782936-D6EB-C23C-1C8D-92D59584C072}"/>
              </a:ext>
            </a:extLst>
          </p:cNvPr>
          <p:cNvSpPr/>
          <p:nvPr/>
        </p:nvSpPr>
        <p:spPr>
          <a:xfrm>
            <a:off x="3935332" y="4628032"/>
            <a:ext cx="264908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«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5F9BDA-1586-95E9-9D12-98CD2173D7F5}"/>
              </a:ext>
            </a:extLst>
          </p:cNvPr>
          <p:cNvSpPr/>
          <p:nvPr/>
        </p:nvSpPr>
        <p:spPr>
          <a:xfrm>
            <a:off x="4230321" y="4628032"/>
            <a:ext cx="264908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»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4E7DEFE-42BB-3F64-F509-756AA23FF7B2}"/>
              </a:ext>
            </a:extLst>
          </p:cNvPr>
          <p:cNvSpPr/>
          <p:nvPr/>
        </p:nvSpPr>
        <p:spPr>
          <a:xfrm>
            <a:off x="3924804" y="4628032"/>
            <a:ext cx="264908" cy="336770"/>
          </a:xfrm>
          <a:prstGeom prst="roundRect">
            <a:avLst/>
          </a:prstGeom>
          <a:solidFill>
            <a:srgbClr val="37196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«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EEE76CC-1F79-244C-3002-6863593D9BD9}"/>
              </a:ext>
            </a:extLst>
          </p:cNvPr>
          <p:cNvSpPr txBox="1"/>
          <p:nvPr/>
        </p:nvSpPr>
        <p:spPr>
          <a:xfrm>
            <a:off x="9128268" y="2508747"/>
            <a:ext cx="1985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>
                <a:solidFill>
                  <a:schemeClr val="bg1">
                    <a:lumMod val="8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962404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62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Morales</dc:creator>
  <cp:lastModifiedBy>Marcos Morales</cp:lastModifiedBy>
  <cp:revision>1</cp:revision>
  <dcterms:created xsi:type="dcterms:W3CDTF">2025-06-12T15:26:49Z</dcterms:created>
  <dcterms:modified xsi:type="dcterms:W3CDTF">2025-06-13T12:54:42Z</dcterms:modified>
</cp:coreProperties>
</file>