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  <p:sldId id="274" r:id="rId21"/>
    <p:sldId id="272" r:id="rId22"/>
    <p:sldId id="273" r:id="rId23"/>
    <p:sldId id="275" r:id="rId24"/>
    <p:sldId id="276" r:id="rId25"/>
    <p:sldId id="277" r:id="rId26"/>
    <p:sldId id="279" r:id="rId27"/>
    <p:sldId id="280" r:id="rId28"/>
    <p:sldId id="282" r:id="rId29"/>
    <p:sldId id="281" r:id="rId30"/>
    <p:sldId id="283" r:id="rId31"/>
    <p:sldId id="284" r:id="rId32"/>
    <p:sldId id="285" r:id="rId33"/>
    <p:sldId id="286" r:id="rId34"/>
    <p:sldId id="288" r:id="rId35"/>
    <p:sldId id="294" r:id="rId36"/>
    <p:sldId id="292" r:id="rId37"/>
    <p:sldId id="293" r:id="rId38"/>
    <p:sldId id="289" r:id="rId39"/>
    <p:sldId id="291" r:id="rId40"/>
    <p:sldId id="287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C61DC-ACE0-407C-B3D6-4B50668EE430}" v="9" dt="2022-01-14T01:09:19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Soares" userId="d0da0a5a-bb2d-4628-9140-122d0f91b28a" providerId="ADAL" clId="{F8EC61DC-ACE0-407C-B3D6-4B50668EE430}"/>
    <pc:docChg chg="custSel modSld modMainMaster">
      <pc:chgData name="Marco Soares" userId="d0da0a5a-bb2d-4628-9140-122d0f91b28a" providerId="ADAL" clId="{F8EC61DC-ACE0-407C-B3D6-4B50668EE430}" dt="2022-01-14T01:09:19.930" v="34"/>
      <pc:docMkLst>
        <pc:docMk/>
      </pc:docMkLst>
      <pc:sldChg chg="modSp mod">
        <pc:chgData name="Marco Soares" userId="d0da0a5a-bb2d-4628-9140-122d0f91b28a" providerId="ADAL" clId="{F8EC61DC-ACE0-407C-B3D6-4B50668EE430}" dt="2022-01-14T01:09:17.893" v="3" actId="20577"/>
        <pc:sldMkLst>
          <pc:docMk/>
          <pc:sldMk cId="652171650" sldId="256"/>
        </pc:sldMkLst>
        <pc:spChg chg="mod">
          <ac:chgData name="Marco Soares" userId="d0da0a5a-bb2d-4628-9140-122d0f91b28a" providerId="ADAL" clId="{F8EC61DC-ACE0-407C-B3D6-4B50668EE430}" dt="2022-01-14T01:09:17.893" v="3" actId="20577"/>
          <ac:spMkLst>
            <pc:docMk/>
            <pc:sldMk cId="652171650" sldId="256"/>
            <ac:spMk id="2" creationId="{AAEC8CD9-7238-45E8-8C3A-ADF2E5536650}"/>
          </ac:spMkLst>
        </pc:spChg>
      </pc:sldChg>
      <pc:sldMasterChg chg="addSp modSp mod">
        <pc:chgData name="Marco Soares" userId="d0da0a5a-bb2d-4628-9140-122d0f91b28a" providerId="ADAL" clId="{F8EC61DC-ACE0-407C-B3D6-4B50668EE430}" dt="2022-01-14T01:09:19.930" v="34"/>
        <pc:sldMasterMkLst>
          <pc:docMk/>
          <pc:sldMasterMk cId="326602270" sldId="2147483648"/>
        </pc:sldMasterMkLst>
        <pc:spChg chg="add mod ord modVis">
          <ac:chgData name="Marco Soares" userId="d0da0a5a-bb2d-4628-9140-122d0f91b28a" providerId="ADAL" clId="{F8EC61DC-ACE0-407C-B3D6-4B50668EE430}" dt="2022-01-14T01:09:19.930" v="34"/>
          <ac:spMkLst>
            <pc:docMk/>
            <pc:sldMasterMk cId="326602270" sldId="2147483648"/>
            <ac:spMk id="7" creationId="{7B57144A-BFF9-4635-83EC-4BDB828B19C2}"/>
          </ac:spMkLst>
        </pc:spChg>
      </pc:sldMasterChg>
    </pc:docChg>
  </pc:docChgLst>
  <pc:docChgLst>
    <pc:chgData name="Marco Soares" userId="e999bd40-c62e-45af-85d7-53d1e0a2e5d6" providerId="ADAL" clId="{876A5050-49B4-40E8-A911-21B4719D38DB}"/>
    <pc:docChg chg="undo custSel addSld delSld modSld sldOrd">
      <pc:chgData name="Marco Soares" userId="e999bd40-c62e-45af-85d7-53d1e0a2e5d6" providerId="ADAL" clId="{876A5050-49B4-40E8-A911-21B4719D38DB}" dt="2021-11-13T18:38:27.365" v="10347" actId="14100"/>
      <pc:docMkLst>
        <pc:docMk/>
      </pc:docMkLst>
      <pc:sldChg chg="modSp mod">
        <pc:chgData name="Marco Soares" userId="e999bd40-c62e-45af-85d7-53d1e0a2e5d6" providerId="ADAL" clId="{876A5050-49B4-40E8-A911-21B4719D38DB}" dt="2021-11-12T17:27:14.132" v="799" actId="20577"/>
        <pc:sldMkLst>
          <pc:docMk/>
          <pc:sldMk cId="3469063679" sldId="258"/>
        </pc:sldMkLst>
        <pc:spChg chg="mod">
          <ac:chgData name="Marco Soares" userId="e999bd40-c62e-45af-85d7-53d1e0a2e5d6" providerId="ADAL" clId="{876A5050-49B4-40E8-A911-21B4719D38DB}" dt="2021-11-12T17:27:14.132" v="799" actId="20577"/>
          <ac:spMkLst>
            <pc:docMk/>
            <pc:sldMk cId="3469063679" sldId="258"/>
            <ac:spMk id="2" creationId="{3BD9F506-800B-4171-8BE3-578A26649B2F}"/>
          </ac:spMkLst>
        </pc:spChg>
      </pc:sldChg>
      <pc:sldChg chg="modSp mod">
        <pc:chgData name="Marco Soares" userId="e999bd40-c62e-45af-85d7-53d1e0a2e5d6" providerId="ADAL" clId="{876A5050-49B4-40E8-A911-21B4719D38DB}" dt="2021-11-12T17:22:20.675" v="20" actId="20577"/>
        <pc:sldMkLst>
          <pc:docMk/>
          <pc:sldMk cId="2662175299" sldId="259"/>
        </pc:sldMkLst>
        <pc:spChg chg="mod">
          <ac:chgData name="Marco Soares" userId="e999bd40-c62e-45af-85d7-53d1e0a2e5d6" providerId="ADAL" clId="{876A5050-49B4-40E8-A911-21B4719D38DB}" dt="2021-11-12T17:22:20.675" v="20" actId="20577"/>
          <ac:spMkLst>
            <pc:docMk/>
            <pc:sldMk cId="2662175299" sldId="259"/>
            <ac:spMk id="23" creationId="{904D291B-C868-4AB0-A1D0-0CE47B85A73E}"/>
          </ac:spMkLst>
        </pc:spChg>
      </pc:sldChg>
      <pc:sldChg chg="modSp add mod">
        <pc:chgData name="Marco Soares" userId="e999bd40-c62e-45af-85d7-53d1e0a2e5d6" providerId="ADAL" clId="{876A5050-49B4-40E8-A911-21B4719D38DB}" dt="2021-11-12T17:26:59.278" v="787" actId="20577"/>
        <pc:sldMkLst>
          <pc:docMk/>
          <pc:sldMk cId="1246807345" sldId="260"/>
        </pc:sldMkLst>
        <pc:spChg chg="mod">
          <ac:chgData name="Marco Soares" userId="e999bd40-c62e-45af-85d7-53d1e0a2e5d6" providerId="ADAL" clId="{876A5050-49B4-40E8-A911-21B4719D38DB}" dt="2021-11-12T17:22:48.319" v="22"/>
          <ac:spMkLst>
            <pc:docMk/>
            <pc:sldMk cId="1246807345" sldId="260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2T17:26:59.278" v="787" actId="20577"/>
          <ac:spMkLst>
            <pc:docMk/>
            <pc:sldMk cId="1246807345" sldId="260"/>
            <ac:spMk id="3" creationId="{482C92DD-5023-4E51-8E40-5FF5B757E041}"/>
          </ac:spMkLst>
        </pc:spChg>
      </pc:sldChg>
      <pc:sldChg chg="addSp delSp modSp add mod">
        <pc:chgData name="Marco Soares" userId="e999bd40-c62e-45af-85d7-53d1e0a2e5d6" providerId="ADAL" clId="{876A5050-49B4-40E8-A911-21B4719D38DB}" dt="2021-11-12T17:33:17.162" v="1033" actId="20577"/>
        <pc:sldMkLst>
          <pc:docMk/>
          <pc:sldMk cId="3625890495" sldId="261"/>
        </pc:sldMkLst>
        <pc:spChg chg="mod">
          <ac:chgData name="Marco Soares" userId="e999bd40-c62e-45af-85d7-53d1e0a2e5d6" providerId="ADAL" clId="{876A5050-49B4-40E8-A911-21B4719D38DB}" dt="2021-11-12T17:28:23.966" v="824" actId="20577"/>
          <ac:spMkLst>
            <pc:docMk/>
            <pc:sldMk cId="3625890495" sldId="261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2T17:29:33.324" v="834" actId="14100"/>
          <ac:spMkLst>
            <pc:docMk/>
            <pc:sldMk cId="3625890495" sldId="261"/>
            <ac:spMk id="8" creationId="{93326E3A-50B1-4E50-B4DE-9204A456678E}"/>
          </ac:spMkLst>
        </pc:spChg>
        <pc:spChg chg="del">
          <ac:chgData name="Marco Soares" userId="e999bd40-c62e-45af-85d7-53d1e0a2e5d6" providerId="ADAL" clId="{876A5050-49B4-40E8-A911-21B4719D38DB}" dt="2021-11-12T17:30:53.344" v="847" actId="478"/>
          <ac:spMkLst>
            <pc:docMk/>
            <pc:sldMk cId="3625890495" sldId="261"/>
            <ac:spMk id="15" creationId="{B699D227-AC94-4F36-8807-8AADDFAECDA5}"/>
          </ac:spMkLst>
        </pc:spChg>
        <pc:spChg chg="mod">
          <ac:chgData name="Marco Soares" userId="e999bd40-c62e-45af-85d7-53d1e0a2e5d6" providerId="ADAL" clId="{876A5050-49B4-40E8-A911-21B4719D38DB}" dt="2021-11-12T17:31:35.748" v="854" actId="14100"/>
          <ac:spMkLst>
            <pc:docMk/>
            <pc:sldMk cId="3625890495" sldId="261"/>
            <ac:spMk id="20" creationId="{001A5022-E0D3-4673-9110-94CC778B046E}"/>
          </ac:spMkLst>
        </pc:spChg>
        <pc:spChg chg="del">
          <ac:chgData name="Marco Soares" userId="e999bd40-c62e-45af-85d7-53d1e0a2e5d6" providerId="ADAL" clId="{876A5050-49B4-40E8-A911-21B4719D38DB}" dt="2021-11-12T17:31:00.096" v="848" actId="478"/>
          <ac:spMkLst>
            <pc:docMk/>
            <pc:sldMk cId="3625890495" sldId="261"/>
            <ac:spMk id="23" creationId="{904D291B-C868-4AB0-A1D0-0CE47B85A73E}"/>
          </ac:spMkLst>
        </pc:spChg>
        <pc:spChg chg="del">
          <ac:chgData name="Marco Soares" userId="e999bd40-c62e-45af-85d7-53d1e0a2e5d6" providerId="ADAL" clId="{876A5050-49B4-40E8-A911-21B4719D38DB}" dt="2021-11-12T17:31:48.663" v="858" actId="478"/>
          <ac:spMkLst>
            <pc:docMk/>
            <pc:sldMk cId="3625890495" sldId="261"/>
            <ac:spMk id="24" creationId="{D669BE65-28B1-435D-99A1-34DB07B64997}"/>
          </ac:spMkLst>
        </pc:spChg>
        <pc:spChg chg="del">
          <ac:chgData name="Marco Soares" userId="e999bd40-c62e-45af-85d7-53d1e0a2e5d6" providerId="ADAL" clId="{876A5050-49B4-40E8-A911-21B4719D38DB}" dt="2021-11-12T17:31:09.076" v="851" actId="478"/>
          <ac:spMkLst>
            <pc:docMk/>
            <pc:sldMk cId="3625890495" sldId="261"/>
            <ac:spMk id="26" creationId="{3E1325D6-6507-443B-90BE-AB4FA97556F2}"/>
          </ac:spMkLst>
        </pc:spChg>
        <pc:spChg chg="add mod">
          <ac:chgData name="Marco Soares" userId="e999bd40-c62e-45af-85d7-53d1e0a2e5d6" providerId="ADAL" clId="{876A5050-49B4-40E8-A911-21B4719D38DB}" dt="2021-11-12T17:30:45.404" v="846" actId="1076"/>
          <ac:spMkLst>
            <pc:docMk/>
            <pc:sldMk cId="3625890495" sldId="261"/>
            <ac:spMk id="27" creationId="{40C3F480-B283-4039-9DAE-BAC25A9952B9}"/>
          </ac:spMkLst>
        </pc:spChg>
        <pc:spChg chg="del">
          <ac:chgData name="Marco Soares" userId="e999bd40-c62e-45af-85d7-53d1e0a2e5d6" providerId="ADAL" clId="{876A5050-49B4-40E8-A911-21B4719D38DB}" dt="2021-11-12T17:31:48.663" v="858" actId="478"/>
          <ac:spMkLst>
            <pc:docMk/>
            <pc:sldMk cId="3625890495" sldId="261"/>
            <ac:spMk id="28" creationId="{05A7B53F-46ED-45FA-AB31-4E94ECC9EEB2}"/>
          </ac:spMkLst>
        </pc:spChg>
        <pc:spChg chg="del">
          <ac:chgData name="Marco Soares" userId="e999bd40-c62e-45af-85d7-53d1e0a2e5d6" providerId="ADAL" clId="{876A5050-49B4-40E8-A911-21B4719D38DB}" dt="2021-11-12T17:31:11.977" v="852" actId="478"/>
          <ac:spMkLst>
            <pc:docMk/>
            <pc:sldMk cId="3625890495" sldId="261"/>
            <ac:spMk id="30" creationId="{04DB7DBF-8AC2-450D-AB7F-3EF8C887BFEB}"/>
          </ac:spMkLst>
        </pc:spChg>
        <pc:spChg chg="del">
          <ac:chgData name="Marco Soares" userId="e999bd40-c62e-45af-85d7-53d1e0a2e5d6" providerId="ADAL" clId="{876A5050-49B4-40E8-A911-21B4719D38DB}" dt="2021-11-12T17:31:48.663" v="858" actId="478"/>
          <ac:spMkLst>
            <pc:docMk/>
            <pc:sldMk cId="3625890495" sldId="261"/>
            <ac:spMk id="32" creationId="{009553E9-9A20-4F4F-A602-95E2469612D0}"/>
          </ac:spMkLst>
        </pc:spChg>
        <pc:spChg chg="mod">
          <ac:chgData name="Marco Soares" userId="e999bd40-c62e-45af-85d7-53d1e0a2e5d6" providerId="ADAL" clId="{876A5050-49B4-40E8-A911-21B4719D38DB}" dt="2021-11-12T17:33:17.162" v="1033" actId="20577"/>
          <ac:spMkLst>
            <pc:docMk/>
            <pc:sldMk cId="3625890495" sldId="261"/>
            <ac:spMk id="34" creationId="{4D14E401-7C79-434F-8EB6-EFB9D88D182B}"/>
          </ac:spMkLst>
        </pc:spChg>
        <pc:picChg chg="del">
          <ac:chgData name="Marco Soares" userId="e999bd40-c62e-45af-85d7-53d1e0a2e5d6" providerId="ADAL" clId="{876A5050-49B4-40E8-A911-21B4719D38DB}" dt="2021-11-12T17:28:28.592" v="825" actId="478"/>
          <ac:picMkLst>
            <pc:docMk/>
            <pc:sldMk cId="3625890495" sldId="261"/>
            <ac:picMk id="4" creationId="{CC4891E5-9C23-4D83-AF3C-8E83366AC49F}"/>
          </ac:picMkLst>
        </pc:picChg>
        <pc:picChg chg="add mod ord">
          <ac:chgData name="Marco Soares" userId="e999bd40-c62e-45af-85d7-53d1e0a2e5d6" providerId="ADAL" clId="{876A5050-49B4-40E8-A911-21B4719D38DB}" dt="2021-11-12T17:29:19.130" v="831" actId="14100"/>
          <ac:picMkLst>
            <pc:docMk/>
            <pc:sldMk cId="3625890495" sldId="261"/>
            <ac:picMk id="5" creationId="{1DDD4BCF-A56A-4425-8AE4-412785CF5118}"/>
          </ac:picMkLst>
        </pc:picChg>
        <pc:picChg chg="del">
          <ac:chgData name="Marco Soares" userId="e999bd40-c62e-45af-85d7-53d1e0a2e5d6" providerId="ADAL" clId="{876A5050-49B4-40E8-A911-21B4719D38DB}" dt="2021-11-12T17:29:07.056" v="826" actId="478"/>
          <ac:picMkLst>
            <pc:docMk/>
            <pc:sldMk cId="3625890495" sldId="261"/>
            <ac:picMk id="13" creationId="{DD335CC7-4C23-4332-B572-D8EDE2EA41EB}"/>
          </ac:picMkLst>
        </pc:picChg>
        <pc:picChg chg="del">
          <ac:chgData name="Marco Soares" userId="e999bd40-c62e-45af-85d7-53d1e0a2e5d6" providerId="ADAL" clId="{876A5050-49B4-40E8-A911-21B4719D38DB}" dt="2021-11-12T17:29:07.056" v="826" actId="478"/>
          <ac:picMkLst>
            <pc:docMk/>
            <pc:sldMk cId="3625890495" sldId="261"/>
            <ac:picMk id="16" creationId="{84574D1D-2F8C-493D-B373-74C413AD3234}"/>
          </ac:picMkLst>
        </pc:picChg>
        <pc:picChg chg="del">
          <ac:chgData name="Marco Soares" userId="e999bd40-c62e-45af-85d7-53d1e0a2e5d6" providerId="ADAL" clId="{876A5050-49B4-40E8-A911-21B4719D38DB}" dt="2021-11-12T17:29:07.056" v="826" actId="478"/>
          <ac:picMkLst>
            <pc:docMk/>
            <pc:sldMk cId="3625890495" sldId="261"/>
            <ac:picMk id="36" creationId="{297990DD-7EE0-4DB7-A0A3-30D69223258D}"/>
          </ac:picMkLst>
        </pc:picChg>
        <pc:cxnChg chg="mod">
          <ac:chgData name="Marco Soares" userId="e999bd40-c62e-45af-85d7-53d1e0a2e5d6" providerId="ADAL" clId="{876A5050-49B4-40E8-A911-21B4719D38DB}" dt="2021-11-12T17:29:35.887" v="835" actId="14100"/>
          <ac:cxnSpMkLst>
            <pc:docMk/>
            <pc:sldMk cId="3625890495" sldId="261"/>
            <ac:cxnSpMk id="12" creationId="{67DEA52D-2E7C-4E8C-9176-87E0587DF64E}"/>
          </ac:cxnSpMkLst>
        </pc:cxnChg>
        <pc:cxnChg chg="del">
          <ac:chgData name="Marco Soares" userId="e999bd40-c62e-45af-85d7-53d1e0a2e5d6" providerId="ADAL" clId="{876A5050-49B4-40E8-A911-21B4719D38DB}" dt="2021-11-12T17:31:03.557" v="849" actId="478"/>
          <ac:cxnSpMkLst>
            <pc:docMk/>
            <pc:sldMk cId="3625890495" sldId="261"/>
            <ac:cxnSpMk id="22" creationId="{C30A8400-97A9-45C5-850F-A75FDB34AA65}"/>
          </ac:cxnSpMkLst>
        </pc:cxnChg>
        <pc:cxnChg chg="del">
          <ac:chgData name="Marco Soares" userId="e999bd40-c62e-45af-85d7-53d1e0a2e5d6" providerId="ADAL" clId="{876A5050-49B4-40E8-A911-21B4719D38DB}" dt="2021-11-12T17:31:06.132" v="850" actId="478"/>
          <ac:cxnSpMkLst>
            <pc:docMk/>
            <pc:sldMk cId="3625890495" sldId="261"/>
            <ac:cxnSpMk id="25" creationId="{9D16802A-F032-4C3C-9E4D-1C4E9F24E271}"/>
          </ac:cxnSpMkLst>
        </pc:cxnChg>
        <pc:cxnChg chg="mod">
          <ac:chgData name="Marco Soares" userId="e999bd40-c62e-45af-85d7-53d1e0a2e5d6" providerId="ADAL" clId="{876A5050-49B4-40E8-A911-21B4719D38DB}" dt="2021-11-12T17:31:44.866" v="857" actId="14100"/>
          <ac:cxnSpMkLst>
            <pc:docMk/>
            <pc:sldMk cId="3625890495" sldId="261"/>
            <ac:cxnSpMk id="29" creationId="{B0A20AC7-D676-4618-A146-D8D4AD64CB2B}"/>
          </ac:cxnSpMkLst>
        </pc:cxnChg>
        <pc:cxnChg chg="del">
          <ac:chgData name="Marco Soares" userId="e999bd40-c62e-45af-85d7-53d1e0a2e5d6" providerId="ADAL" clId="{876A5050-49B4-40E8-A911-21B4719D38DB}" dt="2021-11-12T17:31:48.663" v="858" actId="478"/>
          <ac:cxnSpMkLst>
            <pc:docMk/>
            <pc:sldMk cId="3625890495" sldId="261"/>
            <ac:cxnSpMk id="33" creationId="{5A8A60DC-54AF-41EF-A4D4-D3B0F7CCDAAB}"/>
          </ac:cxnSpMkLst>
        </pc:cxnChg>
      </pc:sldChg>
      <pc:sldChg chg="addSp delSp modSp add mod">
        <pc:chgData name="Marco Soares" userId="e999bd40-c62e-45af-85d7-53d1e0a2e5d6" providerId="ADAL" clId="{876A5050-49B4-40E8-A911-21B4719D38DB}" dt="2021-11-12T17:35:40.318" v="1142" actId="20577"/>
        <pc:sldMkLst>
          <pc:docMk/>
          <pc:sldMk cId="1216290663" sldId="262"/>
        </pc:sldMkLst>
        <pc:spChg chg="mod">
          <ac:chgData name="Marco Soares" userId="e999bd40-c62e-45af-85d7-53d1e0a2e5d6" providerId="ADAL" clId="{876A5050-49B4-40E8-A911-21B4719D38DB}" dt="2021-11-12T17:33:53.166" v="1065" actId="20577"/>
          <ac:spMkLst>
            <pc:docMk/>
            <pc:sldMk cId="1216290663" sldId="262"/>
            <ac:spMk id="2" creationId="{3BD9F506-800B-4171-8BE3-578A26649B2F}"/>
          </ac:spMkLst>
        </pc:spChg>
        <pc:spChg chg="del">
          <ac:chgData name="Marco Soares" userId="e999bd40-c62e-45af-85d7-53d1e0a2e5d6" providerId="ADAL" clId="{876A5050-49B4-40E8-A911-21B4719D38DB}" dt="2021-11-12T17:34:48.781" v="1069" actId="478"/>
          <ac:spMkLst>
            <pc:docMk/>
            <pc:sldMk cId="1216290663" sldId="262"/>
            <ac:spMk id="8" creationId="{93326E3A-50B1-4E50-B4DE-9204A456678E}"/>
          </ac:spMkLst>
        </pc:spChg>
        <pc:spChg chg="mod">
          <ac:chgData name="Marco Soares" userId="e999bd40-c62e-45af-85d7-53d1e0a2e5d6" providerId="ADAL" clId="{876A5050-49B4-40E8-A911-21B4719D38DB}" dt="2021-11-12T17:35:09.509" v="1076" actId="14100"/>
          <ac:spMkLst>
            <pc:docMk/>
            <pc:sldMk cId="1216290663" sldId="262"/>
            <ac:spMk id="20" creationId="{001A5022-E0D3-4673-9110-94CC778B046E}"/>
          </ac:spMkLst>
        </pc:spChg>
        <pc:spChg chg="del">
          <ac:chgData name="Marco Soares" userId="e999bd40-c62e-45af-85d7-53d1e0a2e5d6" providerId="ADAL" clId="{876A5050-49B4-40E8-A911-21B4719D38DB}" dt="2021-11-12T17:34:48.781" v="1069" actId="478"/>
          <ac:spMkLst>
            <pc:docMk/>
            <pc:sldMk cId="1216290663" sldId="262"/>
            <ac:spMk id="27" creationId="{40C3F480-B283-4039-9DAE-BAC25A9952B9}"/>
          </ac:spMkLst>
        </pc:spChg>
        <pc:spChg chg="mod">
          <ac:chgData name="Marco Soares" userId="e999bd40-c62e-45af-85d7-53d1e0a2e5d6" providerId="ADAL" clId="{876A5050-49B4-40E8-A911-21B4719D38DB}" dt="2021-11-12T17:35:40.318" v="1142" actId="20577"/>
          <ac:spMkLst>
            <pc:docMk/>
            <pc:sldMk cId="1216290663" sldId="262"/>
            <ac:spMk id="34" creationId="{4D14E401-7C79-434F-8EB6-EFB9D88D182B}"/>
          </ac:spMkLst>
        </pc:spChg>
        <pc:picChg chg="add mod ord">
          <ac:chgData name="Marco Soares" userId="e999bd40-c62e-45af-85d7-53d1e0a2e5d6" providerId="ADAL" clId="{876A5050-49B4-40E8-A911-21B4719D38DB}" dt="2021-11-12T17:34:58.803" v="1073" actId="14100"/>
          <ac:picMkLst>
            <pc:docMk/>
            <pc:sldMk cId="1216290663" sldId="262"/>
            <ac:picMk id="4" creationId="{1B01B583-F977-4ECC-BD2A-B284EAC2628C}"/>
          </ac:picMkLst>
        </pc:picChg>
        <pc:picChg chg="del">
          <ac:chgData name="Marco Soares" userId="e999bd40-c62e-45af-85d7-53d1e0a2e5d6" providerId="ADAL" clId="{876A5050-49B4-40E8-A911-21B4719D38DB}" dt="2021-11-12T17:34:40.676" v="1066" actId="478"/>
          <ac:picMkLst>
            <pc:docMk/>
            <pc:sldMk cId="1216290663" sldId="262"/>
            <ac:picMk id="5" creationId="{1DDD4BCF-A56A-4425-8AE4-412785CF5118}"/>
          </ac:picMkLst>
        </pc:picChg>
        <pc:cxnChg chg="del mod">
          <ac:chgData name="Marco Soares" userId="e999bd40-c62e-45af-85d7-53d1e0a2e5d6" providerId="ADAL" clId="{876A5050-49B4-40E8-A911-21B4719D38DB}" dt="2021-11-12T17:34:48.781" v="1069" actId="478"/>
          <ac:cxnSpMkLst>
            <pc:docMk/>
            <pc:sldMk cId="1216290663" sldId="262"/>
            <ac:cxnSpMk id="12" creationId="{67DEA52D-2E7C-4E8C-9176-87E0587DF64E}"/>
          </ac:cxnSpMkLst>
        </pc:cxnChg>
        <pc:cxnChg chg="mod">
          <ac:chgData name="Marco Soares" userId="e999bd40-c62e-45af-85d7-53d1e0a2e5d6" providerId="ADAL" clId="{876A5050-49B4-40E8-A911-21B4719D38DB}" dt="2021-11-12T17:35:12.953" v="1078" actId="14100"/>
          <ac:cxnSpMkLst>
            <pc:docMk/>
            <pc:sldMk cId="1216290663" sldId="262"/>
            <ac:cxnSpMk id="29" creationId="{B0A20AC7-D676-4618-A146-D8D4AD64CB2B}"/>
          </ac:cxnSpMkLst>
        </pc:cxnChg>
      </pc:sldChg>
      <pc:sldChg chg="addSp delSp modSp add mod">
        <pc:chgData name="Marco Soares" userId="e999bd40-c62e-45af-85d7-53d1e0a2e5d6" providerId="ADAL" clId="{876A5050-49B4-40E8-A911-21B4719D38DB}" dt="2021-11-12T17:44:22.901" v="1729" actId="20577"/>
        <pc:sldMkLst>
          <pc:docMk/>
          <pc:sldMk cId="3722689283" sldId="263"/>
        </pc:sldMkLst>
        <pc:spChg chg="mod">
          <ac:chgData name="Marco Soares" userId="e999bd40-c62e-45af-85d7-53d1e0a2e5d6" providerId="ADAL" clId="{876A5050-49B4-40E8-A911-21B4719D38DB}" dt="2021-11-12T17:36:07.223" v="1164" actId="20577"/>
          <ac:spMkLst>
            <pc:docMk/>
            <pc:sldMk cId="3722689283" sldId="263"/>
            <ac:spMk id="2" creationId="{3BD9F506-800B-4171-8BE3-578A26649B2F}"/>
          </ac:spMkLst>
        </pc:spChg>
        <pc:spChg chg="add mod">
          <ac:chgData name="Marco Soares" userId="e999bd40-c62e-45af-85d7-53d1e0a2e5d6" providerId="ADAL" clId="{876A5050-49B4-40E8-A911-21B4719D38DB}" dt="2021-11-12T17:38:25.809" v="1228" actId="14100"/>
          <ac:spMkLst>
            <pc:docMk/>
            <pc:sldMk cId="3722689283" sldId="263"/>
            <ac:spMk id="13" creationId="{AEE99234-D7B2-462B-9930-ADE50FD4A523}"/>
          </ac:spMkLst>
        </pc:spChg>
        <pc:spChg chg="add mod">
          <ac:chgData name="Marco Soares" userId="e999bd40-c62e-45af-85d7-53d1e0a2e5d6" providerId="ADAL" clId="{876A5050-49B4-40E8-A911-21B4719D38DB}" dt="2021-11-12T17:40:20.318" v="1513" actId="20577"/>
          <ac:spMkLst>
            <pc:docMk/>
            <pc:sldMk cId="3722689283" sldId="263"/>
            <ac:spMk id="15" creationId="{9FF97EFE-12F7-484E-A674-FD0DDB473D77}"/>
          </ac:spMkLst>
        </pc:spChg>
        <pc:spChg chg="add mod">
          <ac:chgData name="Marco Soares" userId="e999bd40-c62e-45af-85d7-53d1e0a2e5d6" providerId="ADAL" clId="{876A5050-49B4-40E8-A911-21B4719D38DB}" dt="2021-11-12T17:40:53.996" v="1524" actId="14100"/>
          <ac:spMkLst>
            <pc:docMk/>
            <pc:sldMk cId="3722689283" sldId="263"/>
            <ac:spMk id="17" creationId="{853ED227-D4F3-42FC-B581-23C806A62331}"/>
          </ac:spMkLst>
        </pc:spChg>
        <pc:spChg chg="add mod">
          <ac:chgData name="Marco Soares" userId="e999bd40-c62e-45af-85d7-53d1e0a2e5d6" providerId="ADAL" clId="{876A5050-49B4-40E8-A911-21B4719D38DB}" dt="2021-11-12T17:41:30.557" v="1589" actId="1076"/>
          <ac:spMkLst>
            <pc:docMk/>
            <pc:sldMk cId="3722689283" sldId="263"/>
            <ac:spMk id="18" creationId="{E5E387B9-E06A-4489-9C8C-49A5A2F054F8}"/>
          </ac:spMkLst>
        </pc:spChg>
        <pc:spChg chg="add mod">
          <ac:chgData name="Marco Soares" userId="e999bd40-c62e-45af-85d7-53d1e0a2e5d6" providerId="ADAL" clId="{876A5050-49B4-40E8-A911-21B4719D38DB}" dt="2021-11-12T17:41:48.138" v="1591" actId="1076"/>
          <ac:spMkLst>
            <pc:docMk/>
            <pc:sldMk cId="3722689283" sldId="263"/>
            <ac:spMk id="19" creationId="{374100B5-F763-449B-B860-294BDC195DFC}"/>
          </ac:spMkLst>
        </pc:spChg>
        <pc:spChg chg="mod">
          <ac:chgData name="Marco Soares" userId="e999bd40-c62e-45af-85d7-53d1e0a2e5d6" providerId="ADAL" clId="{876A5050-49B4-40E8-A911-21B4719D38DB}" dt="2021-11-12T17:37:17.514" v="1173" actId="14100"/>
          <ac:spMkLst>
            <pc:docMk/>
            <pc:sldMk cId="3722689283" sldId="263"/>
            <ac:spMk id="20" creationId="{001A5022-E0D3-4673-9110-94CC778B046E}"/>
          </ac:spMkLst>
        </pc:spChg>
        <pc:spChg chg="add mod">
          <ac:chgData name="Marco Soares" userId="e999bd40-c62e-45af-85d7-53d1e0a2e5d6" providerId="ADAL" clId="{876A5050-49B4-40E8-A911-21B4719D38DB}" dt="2021-11-12T17:42:16.097" v="1617" actId="1076"/>
          <ac:spMkLst>
            <pc:docMk/>
            <pc:sldMk cId="3722689283" sldId="263"/>
            <ac:spMk id="22" creationId="{866D0140-26B3-4B89-97B5-8D26604FB905}"/>
          </ac:spMkLst>
        </pc:spChg>
        <pc:spChg chg="add mod">
          <ac:chgData name="Marco Soares" userId="e999bd40-c62e-45af-85d7-53d1e0a2e5d6" providerId="ADAL" clId="{876A5050-49B4-40E8-A911-21B4719D38DB}" dt="2021-11-12T17:42:36.012" v="1621" actId="1076"/>
          <ac:spMkLst>
            <pc:docMk/>
            <pc:sldMk cId="3722689283" sldId="263"/>
            <ac:spMk id="23" creationId="{3368512E-D025-43D2-A45C-AEAD0E48BAD0}"/>
          </ac:spMkLst>
        </pc:spChg>
        <pc:spChg chg="add mod">
          <ac:chgData name="Marco Soares" userId="e999bd40-c62e-45af-85d7-53d1e0a2e5d6" providerId="ADAL" clId="{876A5050-49B4-40E8-A911-21B4719D38DB}" dt="2021-11-12T17:43:19.183" v="1677" actId="1076"/>
          <ac:spMkLst>
            <pc:docMk/>
            <pc:sldMk cId="3722689283" sldId="263"/>
            <ac:spMk id="26" creationId="{029BB205-C0AA-4430-8A66-03B6191DE99E}"/>
          </ac:spMkLst>
        </pc:spChg>
        <pc:spChg chg="add mod">
          <ac:chgData name="Marco Soares" userId="e999bd40-c62e-45af-85d7-53d1e0a2e5d6" providerId="ADAL" clId="{876A5050-49B4-40E8-A911-21B4719D38DB}" dt="2021-11-12T17:43:48.680" v="1680" actId="14100"/>
          <ac:spMkLst>
            <pc:docMk/>
            <pc:sldMk cId="3722689283" sldId="263"/>
            <ac:spMk id="27" creationId="{BCC8A042-A624-40F4-B7FA-BA22FC765D50}"/>
          </ac:spMkLst>
        </pc:spChg>
        <pc:spChg chg="add mod">
          <ac:chgData name="Marco Soares" userId="e999bd40-c62e-45af-85d7-53d1e0a2e5d6" providerId="ADAL" clId="{876A5050-49B4-40E8-A911-21B4719D38DB}" dt="2021-11-12T17:44:22.901" v="1729" actId="20577"/>
          <ac:spMkLst>
            <pc:docMk/>
            <pc:sldMk cId="3722689283" sldId="263"/>
            <ac:spMk id="30" creationId="{77830AE2-3C67-4023-9052-9053FB524F5C}"/>
          </ac:spMkLst>
        </pc:spChg>
        <pc:spChg chg="mod">
          <ac:chgData name="Marco Soares" userId="e999bd40-c62e-45af-85d7-53d1e0a2e5d6" providerId="ADAL" clId="{876A5050-49B4-40E8-A911-21B4719D38DB}" dt="2021-11-12T17:38:05.973" v="1223" actId="1076"/>
          <ac:spMkLst>
            <pc:docMk/>
            <pc:sldMk cId="3722689283" sldId="263"/>
            <ac:spMk id="34" creationId="{4D14E401-7C79-434F-8EB6-EFB9D88D182B}"/>
          </ac:spMkLst>
        </pc:spChg>
        <pc:picChg chg="del">
          <ac:chgData name="Marco Soares" userId="e999bd40-c62e-45af-85d7-53d1e0a2e5d6" providerId="ADAL" clId="{876A5050-49B4-40E8-A911-21B4719D38DB}" dt="2021-11-12T17:36:10.533" v="1165" actId="478"/>
          <ac:picMkLst>
            <pc:docMk/>
            <pc:sldMk cId="3722689283" sldId="263"/>
            <ac:picMk id="4" creationId="{1B01B583-F977-4ECC-BD2A-B284EAC2628C}"/>
          </ac:picMkLst>
        </pc:picChg>
        <pc:picChg chg="add mod ord">
          <ac:chgData name="Marco Soares" userId="e999bd40-c62e-45af-85d7-53d1e0a2e5d6" providerId="ADAL" clId="{876A5050-49B4-40E8-A911-21B4719D38DB}" dt="2021-11-12T17:42:26.396" v="1619" actId="1076"/>
          <ac:picMkLst>
            <pc:docMk/>
            <pc:sldMk cId="3722689283" sldId="263"/>
            <ac:picMk id="5" creationId="{9CE29B50-F6EE-43C1-872C-EE8847F66239}"/>
          </ac:picMkLst>
        </pc:picChg>
        <pc:cxnChg chg="add mod">
          <ac:chgData name="Marco Soares" userId="e999bd40-c62e-45af-85d7-53d1e0a2e5d6" providerId="ADAL" clId="{876A5050-49B4-40E8-A911-21B4719D38DB}" dt="2021-11-12T17:38:36.483" v="1230" actId="1076"/>
          <ac:cxnSpMkLst>
            <pc:docMk/>
            <pc:sldMk cId="3722689283" sldId="263"/>
            <ac:cxnSpMk id="14" creationId="{969F3A91-5A76-4D3B-9269-CAA5AB9801D8}"/>
          </ac:cxnSpMkLst>
        </pc:cxnChg>
        <pc:cxnChg chg="add mod">
          <ac:chgData name="Marco Soares" userId="e999bd40-c62e-45af-85d7-53d1e0a2e5d6" providerId="ADAL" clId="{876A5050-49B4-40E8-A911-21B4719D38DB}" dt="2021-11-12T17:40:56.298" v="1525" actId="1076"/>
          <ac:cxnSpMkLst>
            <pc:docMk/>
            <pc:sldMk cId="3722689283" sldId="263"/>
            <ac:cxnSpMk id="16" creationId="{E7BF8DCF-A63C-4621-AEA8-AC525EA4EBA3}"/>
          </ac:cxnSpMkLst>
        </pc:cxnChg>
        <pc:cxnChg chg="add mod">
          <ac:chgData name="Marco Soares" userId="e999bd40-c62e-45af-85d7-53d1e0a2e5d6" providerId="ADAL" clId="{876A5050-49B4-40E8-A911-21B4719D38DB}" dt="2021-11-12T17:41:57.550" v="1595" actId="1076"/>
          <ac:cxnSpMkLst>
            <pc:docMk/>
            <pc:sldMk cId="3722689283" sldId="263"/>
            <ac:cxnSpMk id="21" creationId="{A394CC62-A6EB-479D-B750-27A772BA9D03}"/>
          </ac:cxnSpMkLst>
        </pc:cxnChg>
        <pc:cxnChg chg="add mod">
          <ac:chgData name="Marco Soares" userId="e999bd40-c62e-45af-85d7-53d1e0a2e5d6" providerId="ADAL" clId="{876A5050-49B4-40E8-A911-21B4719D38DB}" dt="2021-11-12T17:42:45.782" v="1625" actId="1076"/>
          <ac:cxnSpMkLst>
            <pc:docMk/>
            <pc:sldMk cId="3722689283" sldId="263"/>
            <ac:cxnSpMk id="24" creationId="{D9BA82F1-6ED1-4B7D-A429-5DBBE092E470}"/>
          </ac:cxnSpMkLst>
        </pc:cxnChg>
        <pc:cxnChg chg="add mod">
          <ac:chgData name="Marco Soares" userId="e999bd40-c62e-45af-85d7-53d1e0a2e5d6" providerId="ADAL" clId="{876A5050-49B4-40E8-A911-21B4719D38DB}" dt="2021-11-12T17:43:54.997" v="1683" actId="14100"/>
          <ac:cxnSpMkLst>
            <pc:docMk/>
            <pc:sldMk cId="3722689283" sldId="263"/>
            <ac:cxnSpMk id="28" creationId="{DF4FE4C3-4A57-442B-B0DC-7C6BAFA976FC}"/>
          </ac:cxnSpMkLst>
        </pc:cxnChg>
        <pc:cxnChg chg="mod">
          <ac:chgData name="Marco Soares" userId="e999bd40-c62e-45af-85d7-53d1e0a2e5d6" providerId="ADAL" clId="{876A5050-49B4-40E8-A911-21B4719D38DB}" dt="2021-11-12T17:38:09.148" v="1224" actId="14100"/>
          <ac:cxnSpMkLst>
            <pc:docMk/>
            <pc:sldMk cId="3722689283" sldId="263"/>
            <ac:cxnSpMk id="29" creationId="{B0A20AC7-D676-4618-A146-D8D4AD64CB2B}"/>
          </ac:cxnSpMkLst>
        </pc:cxnChg>
      </pc:sldChg>
      <pc:sldChg chg="addSp delSp modSp add mod">
        <pc:chgData name="Marco Soares" userId="e999bd40-c62e-45af-85d7-53d1e0a2e5d6" providerId="ADAL" clId="{876A5050-49B4-40E8-A911-21B4719D38DB}" dt="2021-11-12T17:50:34.015" v="1994" actId="14100"/>
        <pc:sldMkLst>
          <pc:docMk/>
          <pc:sldMk cId="3971194734" sldId="264"/>
        </pc:sldMkLst>
        <pc:spChg chg="mod">
          <ac:chgData name="Marco Soares" userId="e999bd40-c62e-45af-85d7-53d1e0a2e5d6" providerId="ADAL" clId="{876A5050-49B4-40E8-A911-21B4719D38DB}" dt="2021-11-12T17:45:24.249" v="1789" actId="20577"/>
          <ac:spMkLst>
            <pc:docMk/>
            <pc:sldMk cId="3971194734" sldId="264"/>
            <ac:spMk id="2" creationId="{3BD9F506-800B-4171-8BE3-578A26649B2F}"/>
          </ac:spMkLst>
        </pc:spChg>
        <pc:spChg chg="del">
          <ac:chgData name="Marco Soares" userId="e999bd40-c62e-45af-85d7-53d1e0a2e5d6" providerId="ADAL" clId="{876A5050-49B4-40E8-A911-21B4719D38DB}" dt="2021-11-12T17:46:11.727" v="1794" actId="478"/>
          <ac:spMkLst>
            <pc:docMk/>
            <pc:sldMk cId="3971194734" sldId="264"/>
            <ac:spMk id="13" creationId="{AEE99234-D7B2-462B-9930-ADE50FD4A523}"/>
          </ac:spMkLst>
        </pc:spChg>
        <pc:spChg chg="mod">
          <ac:chgData name="Marco Soares" userId="e999bd40-c62e-45af-85d7-53d1e0a2e5d6" providerId="ADAL" clId="{876A5050-49B4-40E8-A911-21B4719D38DB}" dt="2021-11-12T17:49:10.869" v="1872" actId="1076"/>
          <ac:spMkLst>
            <pc:docMk/>
            <pc:sldMk cId="3971194734" sldId="264"/>
            <ac:spMk id="15" creationId="{9FF97EFE-12F7-484E-A674-FD0DDB473D77}"/>
          </ac:spMkLst>
        </pc:spChg>
        <pc:spChg chg="del">
          <ac:chgData name="Marco Soares" userId="e999bd40-c62e-45af-85d7-53d1e0a2e5d6" providerId="ADAL" clId="{876A5050-49B4-40E8-A911-21B4719D38DB}" dt="2021-11-12T17:46:16.687" v="1795" actId="478"/>
          <ac:spMkLst>
            <pc:docMk/>
            <pc:sldMk cId="3971194734" sldId="264"/>
            <ac:spMk id="17" creationId="{853ED227-D4F3-42FC-B581-23C806A62331}"/>
          </ac:spMkLst>
        </pc:spChg>
        <pc:spChg chg="del">
          <ac:chgData name="Marco Soares" userId="e999bd40-c62e-45af-85d7-53d1e0a2e5d6" providerId="ADAL" clId="{876A5050-49B4-40E8-A911-21B4719D38DB}" dt="2021-11-12T17:46:16.687" v="1795" actId="478"/>
          <ac:spMkLst>
            <pc:docMk/>
            <pc:sldMk cId="3971194734" sldId="264"/>
            <ac:spMk id="18" creationId="{E5E387B9-E06A-4489-9C8C-49A5A2F054F8}"/>
          </ac:spMkLst>
        </pc:spChg>
        <pc:spChg chg="del">
          <ac:chgData name="Marco Soares" userId="e999bd40-c62e-45af-85d7-53d1e0a2e5d6" providerId="ADAL" clId="{876A5050-49B4-40E8-A911-21B4719D38DB}" dt="2021-11-12T17:46:16.687" v="1795" actId="478"/>
          <ac:spMkLst>
            <pc:docMk/>
            <pc:sldMk cId="3971194734" sldId="264"/>
            <ac:spMk id="19" creationId="{374100B5-F763-449B-B860-294BDC195DFC}"/>
          </ac:spMkLst>
        </pc:spChg>
        <pc:spChg chg="mod">
          <ac:chgData name="Marco Soares" userId="e999bd40-c62e-45af-85d7-53d1e0a2e5d6" providerId="ADAL" clId="{876A5050-49B4-40E8-A911-21B4719D38DB}" dt="2021-11-12T17:47:49.289" v="1800" actId="14100"/>
          <ac:spMkLst>
            <pc:docMk/>
            <pc:sldMk cId="3971194734" sldId="264"/>
            <ac:spMk id="20" creationId="{001A5022-E0D3-4673-9110-94CC778B046E}"/>
          </ac:spMkLst>
        </pc:spChg>
        <pc:spChg chg="del">
          <ac:chgData name="Marco Soares" userId="e999bd40-c62e-45af-85d7-53d1e0a2e5d6" providerId="ADAL" clId="{876A5050-49B4-40E8-A911-21B4719D38DB}" dt="2021-11-12T17:46:16.687" v="1795" actId="478"/>
          <ac:spMkLst>
            <pc:docMk/>
            <pc:sldMk cId="3971194734" sldId="264"/>
            <ac:spMk id="22" creationId="{866D0140-26B3-4B89-97B5-8D26604FB905}"/>
          </ac:spMkLst>
        </pc:spChg>
        <pc:spChg chg="del">
          <ac:chgData name="Marco Soares" userId="e999bd40-c62e-45af-85d7-53d1e0a2e5d6" providerId="ADAL" clId="{876A5050-49B4-40E8-A911-21B4719D38DB}" dt="2021-11-12T17:46:16.687" v="1795" actId="478"/>
          <ac:spMkLst>
            <pc:docMk/>
            <pc:sldMk cId="3971194734" sldId="264"/>
            <ac:spMk id="23" creationId="{3368512E-D025-43D2-A45C-AEAD0E48BAD0}"/>
          </ac:spMkLst>
        </pc:spChg>
        <pc:spChg chg="del">
          <ac:chgData name="Marco Soares" userId="e999bd40-c62e-45af-85d7-53d1e0a2e5d6" providerId="ADAL" clId="{876A5050-49B4-40E8-A911-21B4719D38DB}" dt="2021-11-12T17:46:16.687" v="1795" actId="478"/>
          <ac:spMkLst>
            <pc:docMk/>
            <pc:sldMk cId="3971194734" sldId="264"/>
            <ac:spMk id="26" creationId="{029BB205-C0AA-4430-8A66-03B6191DE99E}"/>
          </ac:spMkLst>
        </pc:spChg>
        <pc:spChg chg="del">
          <ac:chgData name="Marco Soares" userId="e999bd40-c62e-45af-85d7-53d1e0a2e5d6" providerId="ADAL" clId="{876A5050-49B4-40E8-A911-21B4719D38DB}" dt="2021-11-12T17:46:16.687" v="1795" actId="478"/>
          <ac:spMkLst>
            <pc:docMk/>
            <pc:sldMk cId="3971194734" sldId="264"/>
            <ac:spMk id="27" creationId="{BCC8A042-A624-40F4-B7FA-BA22FC765D50}"/>
          </ac:spMkLst>
        </pc:spChg>
        <pc:spChg chg="del">
          <ac:chgData name="Marco Soares" userId="e999bd40-c62e-45af-85d7-53d1e0a2e5d6" providerId="ADAL" clId="{876A5050-49B4-40E8-A911-21B4719D38DB}" dt="2021-11-12T17:46:16.687" v="1795" actId="478"/>
          <ac:spMkLst>
            <pc:docMk/>
            <pc:sldMk cId="3971194734" sldId="264"/>
            <ac:spMk id="30" creationId="{77830AE2-3C67-4023-9052-9053FB524F5C}"/>
          </ac:spMkLst>
        </pc:spChg>
        <pc:spChg chg="add mod">
          <ac:chgData name="Marco Soares" userId="e999bd40-c62e-45af-85d7-53d1e0a2e5d6" providerId="ADAL" clId="{876A5050-49B4-40E8-A911-21B4719D38DB}" dt="2021-11-12T17:49:29.761" v="1875" actId="14100"/>
          <ac:spMkLst>
            <pc:docMk/>
            <pc:sldMk cId="3971194734" sldId="264"/>
            <ac:spMk id="31" creationId="{264EA3F5-4A5E-4553-9D52-ED4D3578D091}"/>
          </ac:spMkLst>
        </pc:spChg>
        <pc:spChg chg="add mod">
          <ac:chgData name="Marco Soares" userId="e999bd40-c62e-45af-85d7-53d1e0a2e5d6" providerId="ADAL" clId="{876A5050-49B4-40E8-A911-21B4719D38DB}" dt="2021-11-12T17:50:34.015" v="1994" actId="14100"/>
          <ac:spMkLst>
            <pc:docMk/>
            <pc:sldMk cId="3971194734" sldId="264"/>
            <ac:spMk id="33" creationId="{82B927AE-81A9-4BEC-9ADC-1A539DD648CC}"/>
          </ac:spMkLst>
        </pc:spChg>
        <pc:spChg chg="del">
          <ac:chgData name="Marco Soares" userId="e999bd40-c62e-45af-85d7-53d1e0a2e5d6" providerId="ADAL" clId="{876A5050-49B4-40E8-A911-21B4719D38DB}" dt="2021-11-12T17:47:31.484" v="1796" actId="478"/>
          <ac:spMkLst>
            <pc:docMk/>
            <pc:sldMk cId="3971194734" sldId="264"/>
            <ac:spMk id="34" creationId="{4D14E401-7C79-434F-8EB6-EFB9D88D182B}"/>
          </ac:spMkLst>
        </pc:spChg>
        <pc:picChg chg="add mod ord">
          <ac:chgData name="Marco Soares" userId="e999bd40-c62e-45af-85d7-53d1e0a2e5d6" providerId="ADAL" clId="{876A5050-49B4-40E8-A911-21B4719D38DB}" dt="2021-11-12T17:47:38.240" v="1798" actId="1076"/>
          <ac:picMkLst>
            <pc:docMk/>
            <pc:sldMk cId="3971194734" sldId="264"/>
            <ac:picMk id="4" creationId="{CC4BBEEA-190F-49C0-9634-F4D0D4F7A47D}"/>
          </ac:picMkLst>
        </pc:picChg>
        <pc:picChg chg="del">
          <ac:chgData name="Marco Soares" userId="e999bd40-c62e-45af-85d7-53d1e0a2e5d6" providerId="ADAL" clId="{876A5050-49B4-40E8-A911-21B4719D38DB}" dt="2021-11-12T17:45:26.940" v="1790" actId="478"/>
          <ac:picMkLst>
            <pc:docMk/>
            <pc:sldMk cId="3971194734" sldId="264"/>
            <ac:picMk id="5" creationId="{9CE29B50-F6EE-43C1-872C-EE8847F66239}"/>
          </ac:picMkLst>
        </pc:picChg>
        <pc:cxnChg chg="del">
          <ac:chgData name="Marco Soares" userId="e999bd40-c62e-45af-85d7-53d1e0a2e5d6" providerId="ADAL" clId="{876A5050-49B4-40E8-A911-21B4719D38DB}" dt="2021-11-12T17:46:16.687" v="1795" actId="478"/>
          <ac:cxnSpMkLst>
            <pc:docMk/>
            <pc:sldMk cId="3971194734" sldId="264"/>
            <ac:cxnSpMk id="14" creationId="{969F3A91-5A76-4D3B-9269-CAA5AB9801D8}"/>
          </ac:cxnSpMkLst>
        </pc:cxnChg>
        <pc:cxnChg chg="del">
          <ac:chgData name="Marco Soares" userId="e999bd40-c62e-45af-85d7-53d1e0a2e5d6" providerId="ADAL" clId="{876A5050-49B4-40E8-A911-21B4719D38DB}" dt="2021-11-12T17:46:16.687" v="1795" actId="478"/>
          <ac:cxnSpMkLst>
            <pc:docMk/>
            <pc:sldMk cId="3971194734" sldId="264"/>
            <ac:cxnSpMk id="16" creationId="{E7BF8DCF-A63C-4621-AEA8-AC525EA4EBA3}"/>
          </ac:cxnSpMkLst>
        </pc:cxnChg>
        <pc:cxnChg chg="del">
          <ac:chgData name="Marco Soares" userId="e999bd40-c62e-45af-85d7-53d1e0a2e5d6" providerId="ADAL" clId="{876A5050-49B4-40E8-A911-21B4719D38DB}" dt="2021-11-12T17:46:16.687" v="1795" actId="478"/>
          <ac:cxnSpMkLst>
            <pc:docMk/>
            <pc:sldMk cId="3971194734" sldId="264"/>
            <ac:cxnSpMk id="21" creationId="{A394CC62-A6EB-479D-B750-27A772BA9D03}"/>
          </ac:cxnSpMkLst>
        </pc:cxnChg>
        <pc:cxnChg chg="del">
          <ac:chgData name="Marco Soares" userId="e999bd40-c62e-45af-85d7-53d1e0a2e5d6" providerId="ADAL" clId="{876A5050-49B4-40E8-A911-21B4719D38DB}" dt="2021-11-12T17:46:16.687" v="1795" actId="478"/>
          <ac:cxnSpMkLst>
            <pc:docMk/>
            <pc:sldMk cId="3971194734" sldId="264"/>
            <ac:cxnSpMk id="24" creationId="{D9BA82F1-6ED1-4B7D-A429-5DBBE092E470}"/>
          </ac:cxnSpMkLst>
        </pc:cxnChg>
        <pc:cxnChg chg="del">
          <ac:chgData name="Marco Soares" userId="e999bd40-c62e-45af-85d7-53d1e0a2e5d6" providerId="ADAL" clId="{876A5050-49B4-40E8-A911-21B4719D38DB}" dt="2021-11-12T17:46:16.687" v="1795" actId="478"/>
          <ac:cxnSpMkLst>
            <pc:docMk/>
            <pc:sldMk cId="3971194734" sldId="264"/>
            <ac:cxnSpMk id="28" creationId="{DF4FE4C3-4A57-442B-B0DC-7C6BAFA976FC}"/>
          </ac:cxnSpMkLst>
        </pc:cxnChg>
        <pc:cxnChg chg="mod">
          <ac:chgData name="Marco Soares" userId="e999bd40-c62e-45af-85d7-53d1e0a2e5d6" providerId="ADAL" clId="{876A5050-49B4-40E8-A911-21B4719D38DB}" dt="2021-11-12T17:48:28.634" v="1803" actId="14100"/>
          <ac:cxnSpMkLst>
            <pc:docMk/>
            <pc:sldMk cId="3971194734" sldId="264"/>
            <ac:cxnSpMk id="29" creationId="{B0A20AC7-D676-4618-A146-D8D4AD64CB2B}"/>
          </ac:cxnSpMkLst>
        </pc:cxnChg>
        <pc:cxnChg chg="add mod">
          <ac:chgData name="Marco Soares" userId="e999bd40-c62e-45af-85d7-53d1e0a2e5d6" providerId="ADAL" clId="{876A5050-49B4-40E8-A911-21B4719D38DB}" dt="2021-11-12T17:49:43.136" v="1879" actId="14100"/>
          <ac:cxnSpMkLst>
            <pc:docMk/>
            <pc:sldMk cId="3971194734" sldId="264"/>
            <ac:cxnSpMk id="32" creationId="{3DD5A6B5-90D0-4C11-841E-EEF9CBADED52}"/>
          </ac:cxnSpMkLst>
        </pc:cxnChg>
      </pc:sldChg>
      <pc:sldChg chg="addSp delSp modSp add mod">
        <pc:chgData name="Marco Soares" userId="e999bd40-c62e-45af-85d7-53d1e0a2e5d6" providerId="ADAL" clId="{876A5050-49B4-40E8-A911-21B4719D38DB}" dt="2021-11-12T17:55:57.207" v="2222" actId="1076"/>
        <pc:sldMkLst>
          <pc:docMk/>
          <pc:sldMk cId="2504839946" sldId="265"/>
        </pc:sldMkLst>
        <pc:spChg chg="mod">
          <ac:chgData name="Marco Soares" userId="e999bd40-c62e-45af-85d7-53d1e0a2e5d6" providerId="ADAL" clId="{876A5050-49B4-40E8-A911-21B4719D38DB}" dt="2021-11-12T17:51:31.691" v="2032" actId="20577"/>
          <ac:spMkLst>
            <pc:docMk/>
            <pc:sldMk cId="2504839946" sldId="265"/>
            <ac:spMk id="2" creationId="{3BD9F506-800B-4171-8BE3-578A26649B2F}"/>
          </ac:spMkLst>
        </pc:spChg>
        <pc:spChg chg="del">
          <ac:chgData name="Marco Soares" userId="e999bd40-c62e-45af-85d7-53d1e0a2e5d6" providerId="ADAL" clId="{876A5050-49B4-40E8-A911-21B4719D38DB}" dt="2021-11-12T17:52:41.752" v="2038" actId="478"/>
          <ac:spMkLst>
            <pc:docMk/>
            <pc:sldMk cId="2504839946" sldId="265"/>
            <ac:spMk id="13" creationId="{AEE99234-D7B2-462B-9930-ADE50FD4A523}"/>
          </ac:spMkLst>
        </pc:spChg>
        <pc:spChg chg="mod">
          <ac:chgData name="Marco Soares" userId="e999bd40-c62e-45af-85d7-53d1e0a2e5d6" providerId="ADAL" clId="{876A5050-49B4-40E8-A911-21B4719D38DB}" dt="2021-11-12T17:55:57.207" v="2222" actId="1076"/>
          <ac:spMkLst>
            <pc:docMk/>
            <pc:sldMk cId="2504839946" sldId="265"/>
            <ac:spMk id="15" creationId="{9FF97EFE-12F7-484E-A674-FD0DDB473D77}"/>
          </ac:spMkLst>
        </pc:spChg>
        <pc:spChg chg="del">
          <ac:chgData name="Marco Soares" userId="e999bd40-c62e-45af-85d7-53d1e0a2e5d6" providerId="ADAL" clId="{876A5050-49B4-40E8-A911-21B4719D38DB}" dt="2021-11-12T17:52:52.405" v="2040" actId="478"/>
          <ac:spMkLst>
            <pc:docMk/>
            <pc:sldMk cId="2504839946" sldId="265"/>
            <ac:spMk id="17" creationId="{853ED227-D4F3-42FC-B581-23C806A62331}"/>
          </ac:spMkLst>
        </pc:spChg>
        <pc:spChg chg="mod">
          <ac:chgData name="Marco Soares" userId="e999bd40-c62e-45af-85d7-53d1e0a2e5d6" providerId="ADAL" clId="{876A5050-49B4-40E8-A911-21B4719D38DB}" dt="2021-11-12T17:54:02.478" v="2085" actId="20577"/>
          <ac:spMkLst>
            <pc:docMk/>
            <pc:sldMk cId="2504839946" sldId="265"/>
            <ac:spMk id="18" creationId="{E5E387B9-E06A-4489-9C8C-49A5A2F054F8}"/>
          </ac:spMkLst>
        </pc:spChg>
        <pc:spChg chg="del">
          <ac:chgData name="Marco Soares" userId="e999bd40-c62e-45af-85d7-53d1e0a2e5d6" providerId="ADAL" clId="{876A5050-49B4-40E8-A911-21B4719D38DB}" dt="2021-11-12T17:52:52.405" v="2040" actId="478"/>
          <ac:spMkLst>
            <pc:docMk/>
            <pc:sldMk cId="2504839946" sldId="265"/>
            <ac:spMk id="19" creationId="{374100B5-F763-449B-B860-294BDC195DFC}"/>
          </ac:spMkLst>
        </pc:spChg>
        <pc:spChg chg="mod">
          <ac:chgData name="Marco Soares" userId="e999bd40-c62e-45af-85d7-53d1e0a2e5d6" providerId="ADAL" clId="{876A5050-49B4-40E8-A911-21B4719D38DB}" dt="2021-11-12T17:55:29.953" v="2156" actId="14100"/>
          <ac:spMkLst>
            <pc:docMk/>
            <pc:sldMk cId="2504839946" sldId="265"/>
            <ac:spMk id="20" creationId="{001A5022-E0D3-4673-9110-94CC778B046E}"/>
          </ac:spMkLst>
        </pc:spChg>
        <pc:spChg chg="del">
          <ac:chgData name="Marco Soares" userId="e999bd40-c62e-45af-85d7-53d1e0a2e5d6" providerId="ADAL" clId="{876A5050-49B4-40E8-A911-21B4719D38DB}" dt="2021-11-12T17:51:36.075" v="2033" actId="478"/>
          <ac:spMkLst>
            <pc:docMk/>
            <pc:sldMk cId="2504839946" sldId="265"/>
            <ac:spMk id="22" creationId="{866D0140-26B3-4B89-97B5-8D26604FB905}"/>
          </ac:spMkLst>
        </pc:spChg>
        <pc:spChg chg="del">
          <ac:chgData name="Marco Soares" userId="e999bd40-c62e-45af-85d7-53d1e0a2e5d6" providerId="ADAL" clId="{876A5050-49B4-40E8-A911-21B4719D38DB}" dt="2021-11-12T17:52:52.405" v="2040" actId="478"/>
          <ac:spMkLst>
            <pc:docMk/>
            <pc:sldMk cId="2504839946" sldId="265"/>
            <ac:spMk id="23" creationId="{3368512E-D025-43D2-A45C-AEAD0E48BAD0}"/>
          </ac:spMkLst>
        </pc:spChg>
        <pc:spChg chg="add mod">
          <ac:chgData name="Marco Soares" userId="e999bd40-c62e-45af-85d7-53d1e0a2e5d6" providerId="ADAL" clId="{876A5050-49B4-40E8-A911-21B4719D38DB}" dt="2021-11-12T17:53:07.982" v="2043" actId="14100"/>
          <ac:spMkLst>
            <pc:docMk/>
            <pc:sldMk cId="2504839946" sldId="265"/>
            <ac:spMk id="25" creationId="{D548D1D1-FD9C-4583-B209-FF38AEA49EFA}"/>
          </ac:spMkLst>
        </pc:spChg>
        <pc:spChg chg="mod">
          <ac:chgData name="Marco Soares" userId="e999bd40-c62e-45af-85d7-53d1e0a2e5d6" providerId="ADAL" clId="{876A5050-49B4-40E8-A911-21B4719D38DB}" dt="2021-11-12T17:54:57.167" v="2146" actId="20577"/>
          <ac:spMkLst>
            <pc:docMk/>
            <pc:sldMk cId="2504839946" sldId="265"/>
            <ac:spMk id="26" creationId="{029BB205-C0AA-4430-8A66-03B6191DE99E}"/>
          </ac:spMkLst>
        </pc:spChg>
        <pc:spChg chg="del">
          <ac:chgData name="Marco Soares" userId="e999bd40-c62e-45af-85d7-53d1e0a2e5d6" providerId="ADAL" clId="{876A5050-49B4-40E8-A911-21B4719D38DB}" dt="2021-11-12T17:52:52.405" v="2040" actId="478"/>
          <ac:spMkLst>
            <pc:docMk/>
            <pc:sldMk cId="2504839946" sldId="265"/>
            <ac:spMk id="27" creationId="{BCC8A042-A624-40F4-B7FA-BA22FC765D50}"/>
          </ac:spMkLst>
        </pc:spChg>
        <pc:spChg chg="del">
          <ac:chgData name="Marco Soares" userId="e999bd40-c62e-45af-85d7-53d1e0a2e5d6" providerId="ADAL" clId="{876A5050-49B4-40E8-A911-21B4719D38DB}" dt="2021-11-12T17:52:52.405" v="2040" actId="478"/>
          <ac:spMkLst>
            <pc:docMk/>
            <pc:sldMk cId="2504839946" sldId="265"/>
            <ac:spMk id="30" creationId="{77830AE2-3C67-4023-9052-9053FB524F5C}"/>
          </ac:spMkLst>
        </pc:spChg>
        <pc:spChg chg="add mod">
          <ac:chgData name="Marco Soares" userId="e999bd40-c62e-45af-85d7-53d1e0a2e5d6" providerId="ADAL" clId="{876A5050-49B4-40E8-A911-21B4719D38DB}" dt="2021-11-12T17:54:13.929" v="2088" actId="1076"/>
          <ac:spMkLst>
            <pc:docMk/>
            <pc:sldMk cId="2504839946" sldId="265"/>
            <ac:spMk id="31" creationId="{C268A41C-B815-43A4-889A-1B68B9AA27E5}"/>
          </ac:spMkLst>
        </pc:spChg>
        <pc:spChg chg="del">
          <ac:chgData name="Marco Soares" userId="e999bd40-c62e-45af-85d7-53d1e0a2e5d6" providerId="ADAL" clId="{876A5050-49B4-40E8-A911-21B4719D38DB}" dt="2021-11-12T17:55:19.277" v="2152" actId="478"/>
          <ac:spMkLst>
            <pc:docMk/>
            <pc:sldMk cId="2504839946" sldId="265"/>
            <ac:spMk id="34" creationId="{4D14E401-7C79-434F-8EB6-EFB9D88D182B}"/>
          </ac:spMkLst>
        </pc:spChg>
        <pc:picChg chg="add mod ord">
          <ac:chgData name="Marco Soares" userId="e999bd40-c62e-45af-85d7-53d1e0a2e5d6" providerId="ADAL" clId="{876A5050-49B4-40E8-A911-21B4719D38DB}" dt="2021-11-12T17:55:24.090" v="2154" actId="1076"/>
          <ac:picMkLst>
            <pc:docMk/>
            <pc:sldMk cId="2504839946" sldId="265"/>
            <ac:picMk id="4" creationId="{521B94AD-56DA-4C50-8A12-888D10A1C56F}"/>
          </ac:picMkLst>
        </pc:picChg>
        <pc:picChg chg="del">
          <ac:chgData name="Marco Soares" userId="e999bd40-c62e-45af-85d7-53d1e0a2e5d6" providerId="ADAL" clId="{876A5050-49B4-40E8-A911-21B4719D38DB}" dt="2021-11-12T17:51:38.766" v="2034" actId="478"/>
          <ac:picMkLst>
            <pc:docMk/>
            <pc:sldMk cId="2504839946" sldId="265"/>
            <ac:picMk id="5" creationId="{9CE29B50-F6EE-43C1-872C-EE8847F66239}"/>
          </ac:picMkLst>
        </pc:picChg>
        <pc:cxnChg chg="mod">
          <ac:chgData name="Marco Soares" userId="e999bd40-c62e-45af-85d7-53d1e0a2e5d6" providerId="ADAL" clId="{876A5050-49B4-40E8-A911-21B4719D38DB}" dt="2021-11-12T17:55:35.435" v="2158" actId="14100"/>
          <ac:cxnSpMkLst>
            <pc:docMk/>
            <pc:sldMk cId="2504839946" sldId="265"/>
            <ac:cxnSpMk id="14" creationId="{969F3A91-5A76-4D3B-9269-CAA5AB9801D8}"/>
          </ac:cxnSpMkLst>
        </pc:cxnChg>
        <pc:cxnChg chg="del">
          <ac:chgData name="Marco Soares" userId="e999bd40-c62e-45af-85d7-53d1e0a2e5d6" providerId="ADAL" clId="{876A5050-49B4-40E8-A911-21B4719D38DB}" dt="2021-11-12T17:52:52.405" v="2040" actId="478"/>
          <ac:cxnSpMkLst>
            <pc:docMk/>
            <pc:sldMk cId="2504839946" sldId="265"/>
            <ac:cxnSpMk id="16" creationId="{E7BF8DCF-A63C-4621-AEA8-AC525EA4EBA3}"/>
          </ac:cxnSpMkLst>
        </pc:cxnChg>
        <pc:cxnChg chg="del">
          <ac:chgData name="Marco Soares" userId="e999bd40-c62e-45af-85d7-53d1e0a2e5d6" providerId="ADAL" clId="{876A5050-49B4-40E8-A911-21B4719D38DB}" dt="2021-11-12T17:52:47.851" v="2039" actId="478"/>
          <ac:cxnSpMkLst>
            <pc:docMk/>
            <pc:sldMk cId="2504839946" sldId="265"/>
            <ac:cxnSpMk id="21" creationId="{A394CC62-A6EB-479D-B750-27A772BA9D03}"/>
          </ac:cxnSpMkLst>
        </pc:cxnChg>
        <pc:cxnChg chg="del">
          <ac:chgData name="Marco Soares" userId="e999bd40-c62e-45af-85d7-53d1e0a2e5d6" providerId="ADAL" clId="{876A5050-49B4-40E8-A911-21B4719D38DB}" dt="2021-11-12T17:52:52.405" v="2040" actId="478"/>
          <ac:cxnSpMkLst>
            <pc:docMk/>
            <pc:sldMk cId="2504839946" sldId="265"/>
            <ac:cxnSpMk id="24" creationId="{D9BA82F1-6ED1-4B7D-A429-5DBBE092E470}"/>
          </ac:cxnSpMkLst>
        </pc:cxnChg>
        <pc:cxnChg chg="del">
          <ac:chgData name="Marco Soares" userId="e999bd40-c62e-45af-85d7-53d1e0a2e5d6" providerId="ADAL" clId="{876A5050-49B4-40E8-A911-21B4719D38DB}" dt="2021-11-12T17:52:52.405" v="2040" actId="478"/>
          <ac:cxnSpMkLst>
            <pc:docMk/>
            <pc:sldMk cId="2504839946" sldId="265"/>
            <ac:cxnSpMk id="28" creationId="{DF4FE4C3-4A57-442B-B0DC-7C6BAFA976FC}"/>
          </ac:cxnSpMkLst>
        </pc:cxnChg>
        <pc:cxnChg chg="mod">
          <ac:chgData name="Marco Soares" userId="e999bd40-c62e-45af-85d7-53d1e0a2e5d6" providerId="ADAL" clId="{876A5050-49B4-40E8-A911-21B4719D38DB}" dt="2021-11-12T17:53:13.428" v="2044" actId="1076"/>
          <ac:cxnSpMkLst>
            <pc:docMk/>
            <pc:sldMk cId="2504839946" sldId="265"/>
            <ac:cxnSpMk id="29" creationId="{B0A20AC7-D676-4618-A146-D8D4AD64CB2B}"/>
          </ac:cxnSpMkLst>
        </pc:cxnChg>
        <pc:cxnChg chg="add mod">
          <ac:chgData name="Marco Soares" userId="e999bd40-c62e-45af-85d7-53d1e0a2e5d6" providerId="ADAL" clId="{876A5050-49B4-40E8-A911-21B4719D38DB}" dt="2021-11-12T17:55:14.003" v="2151" actId="14100"/>
          <ac:cxnSpMkLst>
            <pc:docMk/>
            <pc:sldMk cId="2504839946" sldId="265"/>
            <ac:cxnSpMk id="32" creationId="{3C1C1F27-DB67-47EE-AC43-F2A9EA28ACD6}"/>
          </ac:cxnSpMkLst>
        </pc:cxnChg>
      </pc:sldChg>
      <pc:sldChg chg="addSp delSp modSp add mod">
        <pc:chgData name="Marco Soares" userId="e999bd40-c62e-45af-85d7-53d1e0a2e5d6" providerId="ADAL" clId="{876A5050-49B4-40E8-A911-21B4719D38DB}" dt="2021-11-12T18:03:42.523" v="2935" actId="20577"/>
        <pc:sldMkLst>
          <pc:docMk/>
          <pc:sldMk cId="215608261" sldId="266"/>
        </pc:sldMkLst>
        <pc:spChg chg="mod">
          <ac:chgData name="Marco Soares" userId="e999bd40-c62e-45af-85d7-53d1e0a2e5d6" providerId="ADAL" clId="{876A5050-49B4-40E8-A911-21B4719D38DB}" dt="2021-11-12T17:56:26.707" v="2247" actId="20577"/>
          <ac:spMkLst>
            <pc:docMk/>
            <pc:sldMk cId="215608261" sldId="266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2T18:01:28.419" v="2702" actId="14100"/>
          <ac:spMkLst>
            <pc:docMk/>
            <pc:sldMk cId="215608261" sldId="266"/>
            <ac:spMk id="15" creationId="{9FF97EFE-12F7-484E-A674-FD0DDB473D77}"/>
          </ac:spMkLst>
        </pc:spChg>
        <pc:spChg chg="add mod">
          <ac:chgData name="Marco Soares" userId="e999bd40-c62e-45af-85d7-53d1e0a2e5d6" providerId="ADAL" clId="{876A5050-49B4-40E8-A911-21B4719D38DB}" dt="2021-11-12T18:02:06.254" v="2829" actId="20577"/>
          <ac:spMkLst>
            <pc:docMk/>
            <pc:sldMk cId="215608261" sldId="266"/>
            <ac:spMk id="17" creationId="{A0425D96-1913-4C85-BA73-6486A4DF3F4D}"/>
          </ac:spMkLst>
        </pc:spChg>
        <pc:spChg chg="mod">
          <ac:chgData name="Marco Soares" userId="e999bd40-c62e-45af-85d7-53d1e0a2e5d6" providerId="ADAL" clId="{876A5050-49B4-40E8-A911-21B4719D38DB}" dt="2021-11-12T17:59:56.222" v="2592" actId="1076"/>
          <ac:spMkLst>
            <pc:docMk/>
            <pc:sldMk cId="215608261" sldId="266"/>
            <ac:spMk id="18" creationId="{E5E387B9-E06A-4489-9C8C-49A5A2F054F8}"/>
          </ac:spMkLst>
        </pc:spChg>
        <pc:spChg chg="del">
          <ac:chgData name="Marco Soares" userId="e999bd40-c62e-45af-85d7-53d1e0a2e5d6" providerId="ADAL" clId="{876A5050-49B4-40E8-A911-21B4719D38DB}" dt="2021-11-12T18:00:43.635" v="2594" actId="478"/>
          <ac:spMkLst>
            <pc:docMk/>
            <pc:sldMk cId="215608261" sldId="266"/>
            <ac:spMk id="20" creationId="{001A5022-E0D3-4673-9110-94CC778B046E}"/>
          </ac:spMkLst>
        </pc:spChg>
        <pc:spChg chg="add mod">
          <ac:chgData name="Marco Soares" userId="e999bd40-c62e-45af-85d7-53d1e0a2e5d6" providerId="ADAL" clId="{876A5050-49B4-40E8-A911-21B4719D38DB}" dt="2021-11-12T18:03:42.523" v="2935" actId="20577"/>
          <ac:spMkLst>
            <pc:docMk/>
            <pc:sldMk cId="215608261" sldId="266"/>
            <ac:spMk id="22" creationId="{40540713-E6B0-4210-BE77-7B4ED0900414}"/>
          </ac:spMkLst>
        </pc:spChg>
        <pc:spChg chg="del">
          <ac:chgData name="Marco Soares" userId="e999bd40-c62e-45af-85d7-53d1e0a2e5d6" providerId="ADAL" clId="{876A5050-49B4-40E8-A911-21B4719D38DB}" dt="2021-11-12T18:00:02.653" v="2593" actId="478"/>
          <ac:spMkLst>
            <pc:docMk/>
            <pc:sldMk cId="215608261" sldId="266"/>
            <ac:spMk id="25" creationId="{D548D1D1-FD9C-4583-B209-FF38AEA49EFA}"/>
          </ac:spMkLst>
        </pc:spChg>
        <pc:spChg chg="del">
          <ac:chgData name="Marco Soares" userId="e999bd40-c62e-45af-85d7-53d1e0a2e5d6" providerId="ADAL" clId="{876A5050-49B4-40E8-A911-21B4719D38DB}" dt="2021-11-12T17:57:24.898" v="2251" actId="478"/>
          <ac:spMkLst>
            <pc:docMk/>
            <pc:sldMk cId="215608261" sldId="266"/>
            <ac:spMk id="26" creationId="{029BB205-C0AA-4430-8A66-03B6191DE99E}"/>
          </ac:spMkLst>
        </pc:spChg>
        <pc:spChg chg="del">
          <ac:chgData name="Marco Soares" userId="e999bd40-c62e-45af-85d7-53d1e0a2e5d6" providerId="ADAL" clId="{876A5050-49B4-40E8-A911-21B4719D38DB}" dt="2021-11-12T17:57:19.381" v="2249" actId="478"/>
          <ac:spMkLst>
            <pc:docMk/>
            <pc:sldMk cId="215608261" sldId="266"/>
            <ac:spMk id="31" creationId="{C268A41C-B815-43A4-889A-1B68B9AA27E5}"/>
          </ac:spMkLst>
        </pc:spChg>
        <pc:picChg chg="del">
          <ac:chgData name="Marco Soares" userId="e999bd40-c62e-45af-85d7-53d1e0a2e5d6" providerId="ADAL" clId="{876A5050-49B4-40E8-A911-21B4719D38DB}" dt="2021-11-12T17:57:02.770" v="2248" actId="478"/>
          <ac:picMkLst>
            <pc:docMk/>
            <pc:sldMk cId="215608261" sldId="266"/>
            <ac:picMk id="4" creationId="{521B94AD-56DA-4C50-8A12-888D10A1C56F}"/>
          </ac:picMkLst>
        </pc:picChg>
        <pc:picChg chg="add mod">
          <ac:chgData name="Marco Soares" userId="e999bd40-c62e-45af-85d7-53d1e0a2e5d6" providerId="ADAL" clId="{876A5050-49B4-40E8-A911-21B4719D38DB}" dt="2021-11-12T17:57:36.605" v="2256" actId="14100"/>
          <ac:picMkLst>
            <pc:docMk/>
            <pc:sldMk cId="215608261" sldId="266"/>
            <ac:picMk id="5" creationId="{CCCE30B1-5A0F-45C6-BFC3-F58C5B090D6C}"/>
          </ac:picMkLst>
        </pc:picChg>
        <pc:picChg chg="add mod">
          <ac:chgData name="Marco Soares" userId="e999bd40-c62e-45af-85d7-53d1e0a2e5d6" providerId="ADAL" clId="{876A5050-49B4-40E8-A911-21B4719D38DB}" dt="2021-11-12T18:00:49.833" v="2597" actId="1076"/>
          <ac:picMkLst>
            <pc:docMk/>
            <pc:sldMk cId="215608261" sldId="266"/>
            <ac:picMk id="7" creationId="{D9B635B5-21AF-4EE7-AF70-8B5DA4505BFF}"/>
          </ac:picMkLst>
        </pc:picChg>
        <pc:picChg chg="add mod">
          <ac:chgData name="Marco Soares" userId="e999bd40-c62e-45af-85d7-53d1e0a2e5d6" providerId="ADAL" clId="{876A5050-49B4-40E8-A911-21B4719D38DB}" dt="2021-11-12T18:02:55.913" v="2835" actId="14100"/>
          <ac:picMkLst>
            <pc:docMk/>
            <pc:sldMk cId="215608261" sldId="266"/>
            <ac:picMk id="9" creationId="{15795BDB-5ED3-40EF-80B9-34AAD03AA62D}"/>
          </ac:picMkLst>
        </pc:picChg>
        <pc:cxnChg chg="mod">
          <ac:chgData name="Marco Soares" userId="e999bd40-c62e-45af-85d7-53d1e0a2e5d6" providerId="ADAL" clId="{876A5050-49B4-40E8-A911-21B4719D38DB}" dt="2021-11-12T18:00:52.591" v="2598" actId="1076"/>
          <ac:cxnSpMkLst>
            <pc:docMk/>
            <pc:sldMk cId="215608261" sldId="266"/>
            <ac:cxnSpMk id="14" creationId="{969F3A91-5A76-4D3B-9269-CAA5AB9801D8}"/>
          </ac:cxnSpMkLst>
        </pc:cxnChg>
        <pc:cxnChg chg="add mod">
          <ac:chgData name="Marco Soares" userId="e999bd40-c62e-45af-85d7-53d1e0a2e5d6" providerId="ADAL" clId="{876A5050-49B4-40E8-A911-21B4719D38DB}" dt="2021-11-12T18:03:09.962" v="2837" actId="1076"/>
          <ac:cxnSpMkLst>
            <pc:docMk/>
            <pc:sldMk cId="215608261" sldId="266"/>
            <ac:cxnSpMk id="21" creationId="{72C5032B-D02B-4457-B002-B41A32A61123}"/>
          </ac:cxnSpMkLst>
        </pc:cxnChg>
        <pc:cxnChg chg="mod">
          <ac:chgData name="Marco Soares" userId="e999bd40-c62e-45af-85d7-53d1e0a2e5d6" providerId="ADAL" clId="{876A5050-49B4-40E8-A911-21B4719D38DB}" dt="2021-11-12T17:57:40.466" v="2257" actId="1076"/>
          <ac:cxnSpMkLst>
            <pc:docMk/>
            <pc:sldMk cId="215608261" sldId="266"/>
            <ac:cxnSpMk id="29" creationId="{B0A20AC7-D676-4618-A146-D8D4AD64CB2B}"/>
          </ac:cxnSpMkLst>
        </pc:cxnChg>
        <pc:cxnChg chg="del mod">
          <ac:chgData name="Marco Soares" userId="e999bd40-c62e-45af-85d7-53d1e0a2e5d6" providerId="ADAL" clId="{876A5050-49B4-40E8-A911-21B4719D38DB}" dt="2021-11-12T17:57:22.013" v="2250" actId="478"/>
          <ac:cxnSpMkLst>
            <pc:docMk/>
            <pc:sldMk cId="215608261" sldId="266"/>
            <ac:cxnSpMk id="32" creationId="{3C1C1F27-DB67-47EE-AC43-F2A9EA28ACD6}"/>
          </ac:cxnSpMkLst>
        </pc:cxnChg>
      </pc:sldChg>
      <pc:sldChg chg="addSp delSp modSp add mod">
        <pc:chgData name="Marco Soares" userId="e999bd40-c62e-45af-85d7-53d1e0a2e5d6" providerId="ADAL" clId="{876A5050-49B4-40E8-A911-21B4719D38DB}" dt="2021-11-12T18:12:18.206" v="3219" actId="1076"/>
        <pc:sldMkLst>
          <pc:docMk/>
          <pc:sldMk cId="581937133" sldId="267"/>
        </pc:sldMkLst>
        <pc:spChg chg="mod">
          <ac:chgData name="Marco Soares" userId="e999bd40-c62e-45af-85d7-53d1e0a2e5d6" providerId="ADAL" clId="{876A5050-49B4-40E8-A911-21B4719D38DB}" dt="2021-11-12T18:09:47.165" v="2987" actId="20577"/>
          <ac:spMkLst>
            <pc:docMk/>
            <pc:sldMk cId="581937133" sldId="267"/>
            <ac:spMk id="2" creationId="{3BD9F506-800B-4171-8BE3-578A26649B2F}"/>
          </ac:spMkLst>
        </pc:spChg>
        <pc:spChg chg="del">
          <ac:chgData name="Marco Soares" userId="e999bd40-c62e-45af-85d7-53d1e0a2e5d6" providerId="ADAL" clId="{876A5050-49B4-40E8-A911-21B4719D38DB}" dt="2021-11-12T18:10:48.638" v="2990" actId="478"/>
          <ac:spMkLst>
            <pc:docMk/>
            <pc:sldMk cId="581937133" sldId="267"/>
            <ac:spMk id="15" creationId="{9FF97EFE-12F7-484E-A674-FD0DDB473D77}"/>
          </ac:spMkLst>
        </pc:spChg>
        <pc:spChg chg="del">
          <ac:chgData name="Marco Soares" userId="e999bd40-c62e-45af-85d7-53d1e0a2e5d6" providerId="ADAL" clId="{876A5050-49B4-40E8-A911-21B4719D38DB}" dt="2021-11-12T18:10:48.638" v="2990" actId="478"/>
          <ac:spMkLst>
            <pc:docMk/>
            <pc:sldMk cId="581937133" sldId="267"/>
            <ac:spMk id="17" creationId="{A0425D96-1913-4C85-BA73-6486A4DF3F4D}"/>
          </ac:spMkLst>
        </pc:spChg>
        <pc:spChg chg="del">
          <ac:chgData name="Marco Soares" userId="e999bd40-c62e-45af-85d7-53d1e0a2e5d6" providerId="ADAL" clId="{876A5050-49B4-40E8-A911-21B4719D38DB}" dt="2021-11-12T18:10:48.638" v="2990" actId="478"/>
          <ac:spMkLst>
            <pc:docMk/>
            <pc:sldMk cId="581937133" sldId="267"/>
            <ac:spMk id="18" creationId="{E5E387B9-E06A-4489-9C8C-49A5A2F054F8}"/>
          </ac:spMkLst>
        </pc:spChg>
        <pc:spChg chg="mod">
          <ac:chgData name="Marco Soares" userId="e999bd40-c62e-45af-85d7-53d1e0a2e5d6" providerId="ADAL" clId="{876A5050-49B4-40E8-A911-21B4719D38DB}" dt="2021-11-12T18:12:18.206" v="3219" actId="1076"/>
          <ac:spMkLst>
            <pc:docMk/>
            <pc:sldMk cId="581937133" sldId="267"/>
            <ac:spMk id="22" creationId="{40540713-E6B0-4210-BE77-7B4ED0900414}"/>
          </ac:spMkLst>
        </pc:spChg>
        <pc:picChg chg="add mod">
          <ac:chgData name="Marco Soares" userId="e999bd40-c62e-45af-85d7-53d1e0a2e5d6" providerId="ADAL" clId="{876A5050-49B4-40E8-A911-21B4719D38DB}" dt="2021-11-12T18:10:52.317" v="2992" actId="1076"/>
          <ac:picMkLst>
            <pc:docMk/>
            <pc:sldMk cId="581937133" sldId="267"/>
            <ac:picMk id="4" creationId="{2314AFC2-F9E2-4840-87F6-81DE4C1D9D4E}"/>
          </ac:picMkLst>
        </pc:picChg>
        <pc:picChg chg="del">
          <ac:chgData name="Marco Soares" userId="e999bd40-c62e-45af-85d7-53d1e0a2e5d6" providerId="ADAL" clId="{876A5050-49B4-40E8-A911-21B4719D38DB}" dt="2021-11-12T18:09:55.054" v="2989" actId="478"/>
          <ac:picMkLst>
            <pc:docMk/>
            <pc:sldMk cId="581937133" sldId="267"/>
            <ac:picMk id="5" creationId="{CCCE30B1-5A0F-45C6-BFC3-F58C5B090D6C}"/>
          </ac:picMkLst>
        </pc:picChg>
        <pc:picChg chg="del">
          <ac:chgData name="Marco Soares" userId="e999bd40-c62e-45af-85d7-53d1e0a2e5d6" providerId="ADAL" clId="{876A5050-49B4-40E8-A911-21B4719D38DB}" dt="2021-11-12T18:09:52.918" v="2988" actId="478"/>
          <ac:picMkLst>
            <pc:docMk/>
            <pc:sldMk cId="581937133" sldId="267"/>
            <ac:picMk id="7" creationId="{D9B635B5-21AF-4EE7-AF70-8B5DA4505BFF}"/>
          </ac:picMkLst>
        </pc:picChg>
        <pc:picChg chg="del">
          <ac:chgData name="Marco Soares" userId="e999bd40-c62e-45af-85d7-53d1e0a2e5d6" providerId="ADAL" clId="{876A5050-49B4-40E8-A911-21B4719D38DB}" dt="2021-11-12T18:09:52.918" v="2988" actId="478"/>
          <ac:picMkLst>
            <pc:docMk/>
            <pc:sldMk cId="581937133" sldId="267"/>
            <ac:picMk id="9" creationId="{15795BDB-5ED3-40EF-80B9-34AAD03AA62D}"/>
          </ac:picMkLst>
        </pc:picChg>
        <pc:cxnChg chg="del">
          <ac:chgData name="Marco Soares" userId="e999bd40-c62e-45af-85d7-53d1e0a2e5d6" providerId="ADAL" clId="{876A5050-49B4-40E8-A911-21B4719D38DB}" dt="2021-11-12T18:10:48.638" v="2990" actId="478"/>
          <ac:cxnSpMkLst>
            <pc:docMk/>
            <pc:sldMk cId="581937133" sldId="267"/>
            <ac:cxnSpMk id="14" creationId="{969F3A91-5A76-4D3B-9269-CAA5AB9801D8}"/>
          </ac:cxnSpMkLst>
        </pc:cxnChg>
        <pc:cxnChg chg="del mod">
          <ac:chgData name="Marco Soares" userId="e999bd40-c62e-45af-85d7-53d1e0a2e5d6" providerId="ADAL" clId="{876A5050-49B4-40E8-A911-21B4719D38DB}" dt="2021-11-12T18:10:56.814" v="2994" actId="478"/>
          <ac:cxnSpMkLst>
            <pc:docMk/>
            <pc:sldMk cId="581937133" sldId="267"/>
            <ac:cxnSpMk id="21" creationId="{72C5032B-D02B-4457-B002-B41A32A61123}"/>
          </ac:cxnSpMkLst>
        </pc:cxnChg>
        <pc:cxnChg chg="del">
          <ac:chgData name="Marco Soares" userId="e999bd40-c62e-45af-85d7-53d1e0a2e5d6" providerId="ADAL" clId="{876A5050-49B4-40E8-A911-21B4719D38DB}" dt="2021-11-12T18:10:48.638" v="2990" actId="478"/>
          <ac:cxnSpMkLst>
            <pc:docMk/>
            <pc:sldMk cId="581937133" sldId="267"/>
            <ac:cxnSpMk id="29" creationId="{B0A20AC7-D676-4618-A146-D8D4AD64CB2B}"/>
          </ac:cxnSpMkLst>
        </pc:cxnChg>
      </pc:sldChg>
      <pc:sldChg chg="addSp delSp modSp add mod ord">
        <pc:chgData name="Marco Soares" userId="e999bd40-c62e-45af-85d7-53d1e0a2e5d6" providerId="ADAL" clId="{876A5050-49B4-40E8-A911-21B4719D38DB}" dt="2021-11-12T20:11:39.713" v="3518" actId="1076"/>
        <pc:sldMkLst>
          <pc:docMk/>
          <pc:sldMk cId="292570688" sldId="268"/>
        </pc:sldMkLst>
        <pc:spChg chg="mod">
          <ac:chgData name="Marco Soares" userId="e999bd40-c62e-45af-85d7-53d1e0a2e5d6" providerId="ADAL" clId="{876A5050-49B4-40E8-A911-21B4719D38DB}" dt="2021-11-12T18:21:32.556" v="3256" actId="20577"/>
          <ac:spMkLst>
            <pc:docMk/>
            <pc:sldMk cId="292570688" sldId="268"/>
            <ac:spMk id="2" creationId="{3BD9F506-800B-4171-8BE3-578A26649B2F}"/>
          </ac:spMkLst>
        </pc:spChg>
        <pc:spChg chg="del">
          <ac:chgData name="Marco Soares" userId="e999bd40-c62e-45af-85d7-53d1e0a2e5d6" providerId="ADAL" clId="{876A5050-49B4-40E8-A911-21B4719D38DB}" dt="2021-11-12T18:23:16.220" v="3364" actId="478"/>
          <ac:spMkLst>
            <pc:docMk/>
            <pc:sldMk cId="292570688" sldId="268"/>
            <ac:spMk id="15" creationId="{9FF97EFE-12F7-484E-A674-FD0DDB473D77}"/>
          </ac:spMkLst>
        </pc:spChg>
        <pc:spChg chg="add mod">
          <ac:chgData name="Marco Soares" userId="e999bd40-c62e-45af-85d7-53d1e0a2e5d6" providerId="ADAL" clId="{876A5050-49B4-40E8-A911-21B4719D38DB}" dt="2021-11-12T18:24:16.716" v="3381" actId="14100"/>
          <ac:spMkLst>
            <pc:docMk/>
            <pc:sldMk cId="292570688" sldId="268"/>
            <ac:spMk id="16" creationId="{0A4FA0F1-9A51-4F40-A697-98E5AF91D94A}"/>
          </ac:spMkLst>
        </pc:spChg>
        <pc:spChg chg="del">
          <ac:chgData name="Marco Soares" userId="e999bd40-c62e-45af-85d7-53d1e0a2e5d6" providerId="ADAL" clId="{876A5050-49B4-40E8-A911-21B4719D38DB}" dt="2021-11-12T18:23:16.220" v="3364" actId="478"/>
          <ac:spMkLst>
            <pc:docMk/>
            <pc:sldMk cId="292570688" sldId="268"/>
            <ac:spMk id="17" creationId="{A0425D96-1913-4C85-BA73-6486A4DF3F4D}"/>
          </ac:spMkLst>
        </pc:spChg>
        <pc:spChg chg="mod">
          <ac:chgData name="Marco Soares" userId="e999bd40-c62e-45af-85d7-53d1e0a2e5d6" providerId="ADAL" clId="{876A5050-49B4-40E8-A911-21B4719D38DB}" dt="2021-11-12T18:23:50.239" v="3375" actId="1076"/>
          <ac:spMkLst>
            <pc:docMk/>
            <pc:sldMk cId="292570688" sldId="268"/>
            <ac:spMk id="18" creationId="{E5E387B9-E06A-4489-9C8C-49A5A2F054F8}"/>
          </ac:spMkLst>
        </pc:spChg>
        <pc:spChg chg="add mod">
          <ac:chgData name="Marco Soares" userId="e999bd40-c62e-45af-85d7-53d1e0a2e5d6" providerId="ADAL" clId="{876A5050-49B4-40E8-A911-21B4719D38DB}" dt="2021-11-12T18:24:56.565" v="3386" actId="14100"/>
          <ac:spMkLst>
            <pc:docMk/>
            <pc:sldMk cId="292570688" sldId="268"/>
            <ac:spMk id="19" creationId="{016A0A8D-6940-4C9D-BEB4-498979144EE1}"/>
          </ac:spMkLst>
        </pc:spChg>
        <pc:spChg chg="del">
          <ac:chgData name="Marco Soares" userId="e999bd40-c62e-45af-85d7-53d1e0a2e5d6" providerId="ADAL" clId="{876A5050-49B4-40E8-A911-21B4719D38DB}" dt="2021-11-12T18:23:16.220" v="3364" actId="478"/>
          <ac:spMkLst>
            <pc:docMk/>
            <pc:sldMk cId="292570688" sldId="268"/>
            <ac:spMk id="22" creationId="{40540713-E6B0-4210-BE77-7B4ED0900414}"/>
          </ac:spMkLst>
        </pc:spChg>
        <pc:spChg chg="add mod">
          <ac:chgData name="Marco Soares" userId="e999bd40-c62e-45af-85d7-53d1e0a2e5d6" providerId="ADAL" clId="{876A5050-49B4-40E8-A911-21B4719D38DB}" dt="2021-11-12T18:25:41.804" v="3453" actId="1076"/>
          <ac:spMkLst>
            <pc:docMk/>
            <pc:sldMk cId="292570688" sldId="268"/>
            <ac:spMk id="23" creationId="{CAFB6A3E-1888-4743-A361-53D02F968F52}"/>
          </ac:spMkLst>
        </pc:spChg>
        <pc:spChg chg="add mod">
          <ac:chgData name="Marco Soares" userId="e999bd40-c62e-45af-85d7-53d1e0a2e5d6" providerId="ADAL" clId="{876A5050-49B4-40E8-A911-21B4719D38DB}" dt="2021-11-12T20:10:57.300" v="3456" actId="14100"/>
          <ac:spMkLst>
            <pc:docMk/>
            <pc:sldMk cId="292570688" sldId="268"/>
            <ac:spMk id="24" creationId="{B6626976-1708-4845-B04D-C6755A1F7475}"/>
          </ac:spMkLst>
        </pc:spChg>
        <pc:spChg chg="add mod">
          <ac:chgData name="Marco Soares" userId="e999bd40-c62e-45af-85d7-53d1e0a2e5d6" providerId="ADAL" clId="{876A5050-49B4-40E8-A911-21B4719D38DB}" dt="2021-11-12T20:11:39.713" v="3518" actId="1076"/>
          <ac:spMkLst>
            <pc:docMk/>
            <pc:sldMk cId="292570688" sldId="268"/>
            <ac:spMk id="26" creationId="{F6BA7FFA-2ADF-4C3E-B3B9-3BF037F61BF9}"/>
          </ac:spMkLst>
        </pc:spChg>
        <pc:picChg chg="add mod ord">
          <ac:chgData name="Marco Soares" userId="e999bd40-c62e-45af-85d7-53d1e0a2e5d6" providerId="ADAL" clId="{876A5050-49B4-40E8-A911-21B4719D38DB}" dt="2021-11-12T18:24:06.019" v="3378" actId="1076"/>
          <ac:picMkLst>
            <pc:docMk/>
            <pc:sldMk cId="292570688" sldId="268"/>
            <ac:picMk id="4" creationId="{8537ED23-9EEA-4FDC-A73B-149C882C4E5A}"/>
          </ac:picMkLst>
        </pc:picChg>
        <pc:picChg chg="del">
          <ac:chgData name="Marco Soares" userId="e999bd40-c62e-45af-85d7-53d1e0a2e5d6" providerId="ADAL" clId="{876A5050-49B4-40E8-A911-21B4719D38DB}" dt="2021-11-12T18:23:29.867" v="3368" actId="478"/>
          <ac:picMkLst>
            <pc:docMk/>
            <pc:sldMk cId="292570688" sldId="268"/>
            <ac:picMk id="5" creationId="{CCCE30B1-5A0F-45C6-BFC3-F58C5B090D6C}"/>
          </ac:picMkLst>
        </pc:picChg>
        <pc:picChg chg="del">
          <ac:chgData name="Marco Soares" userId="e999bd40-c62e-45af-85d7-53d1e0a2e5d6" providerId="ADAL" clId="{876A5050-49B4-40E8-A911-21B4719D38DB}" dt="2021-11-12T18:23:10.492" v="3362" actId="478"/>
          <ac:picMkLst>
            <pc:docMk/>
            <pc:sldMk cId="292570688" sldId="268"/>
            <ac:picMk id="7" creationId="{D9B635B5-21AF-4EE7-AF70-8B5DA4505BFF}"/>
          </ac:picMkLst>
        </pc:picChg>
        <pc:picChg chg="del">
          <ac:chgData name="Marco Soares" userId="e999bd40-c62e-45af-85d7-53d1e0a2e5d6" providerId="ADAL" clId="{876A5050-49B4-40E8-A911-21B4719D38DB}" dt="2021-11-12T18:23:12.195" v="3363" actId="478"/>
          <ac:picMkLst>
            <pc:docMk/>
            <pc:sldMk cId="292570688" sldId="268"/>
            <ac:picMk id="9" creationId="{15795BDB-5ED3-40EF-80B9-34AAD03AA62D}"/>
          </ac:picMkLst>
        </pc:picChg>
        <pc:cxnChg chg="del">
          <ac:chgData name="Marco Soares" userId="e999bd40-c62e-45af-85d7-53d1e0a2e5d6" providerId="ADAL" clId="{876A5050-49B4-40E8-A911-21B4719D38DB}" dt="2021-11-12T18:23:16.220" v="3364" actId="478"/>
          <ac:cxnSpMkLst>
            <pc:docMk/>
            <pc:sldMk cId="292570688" sldId="268"/>
            <ac:cxnSpMk id="14" creationId="{969F3A91-5A76-4D3B-9269-CAA5AB9801D8}"/>
          </ac:cxnSpMkLst>
        </pc:cxnChg>
        <pc:cxnChg chg="add mod">
          <ac:chgData name="Marco Soares" userId="e999bd40-c62e-45af-85d7-53d1e0a2e5d6" providerId="ADAL" clId="{876A5050-49B4-40E8-A911-21B4719D38DB}" dt="2021-11-12T18:25:03.273" v="3388" actId="1076"/>
          <ac:cxnSpMkLst>
            <pc:docMk/>
            <pc:sldMk cId="292570688" sldId="268"/>
            <ac:cxnSpMk id="20" creationId="{0991C703-0BE4-4C3A-9285-6E7F10ADBFA9}"/>
          </ac:cxnSpMkLst>
        </pc:cxnChg>
        <pc:cxnChg chg="del">
          <ac:chgData name="Marco Soares" userId="e999bd40-c62e-45af-85d7-53d1e0a2e5d6" providerId="ADAL" clId="{876A5050-49B4-40E8-A911-21B4719D38DB}" dt="2021-11-12T18:23:16.220" v="3364" actId="478"/>
          <ac:cxnSpMkLst>
            <pc:docMk/>
            <pc:sldMk cId="292570688" sldId="268"/>
            <ac:cxnSpMk id="21" creationId="{72C5032B-D02B-4457-B002-B41A32A61123}"/>
          </ac:cxnSpMkLst>
        </pc:cxnChg>
        <pc:cxnChg chg="add mod">
          <ac:chgData name="Marco Soares" userId="e999bd40-c62e-45af-85d7-53d1e0a2e5d6" providerId="ADAL" clId="{876A5050-49B4-40E8-A911-21B4719D38DB}" dt="2021-11-12T20:11:04.280" v="3458" actId="1076"/>
          <ac:cxnSpMkLst>
            <pc:docMk/>
            <pc:sldMk cId="292570688" sldId="268"/>
            <ac:cxnSpMk id="25" creationId="{AB65DCAA-4D71-4B5C-BB15-A9127A368AC1}"/>
          </ac:cxnSpMkLst>
        </pc:cxnChg>
        <pc:cxnChg chg="mod">
          <ac:chgData name="Marco Soares" userId="e999bd40-c62e-45af-85d7-53d1e0a2e5d6" providerId="ADAL" clId="{876A5050-49B4-40E8-A911-21B4719D38DB}" dt="2021-11-12T18:24:21.005" v="3383" actId="14100"/>
          <ac:cxnSpMkLst>
            <pc:docMk/>
            <pc:sldMk cId="292570688" sldId="268"/>
            <ac:cxnSpMk id="29" creationId="{B0A20AC7-D676-4618-A146-D8D4AD64CB2B}"/>
          </ac:cxnSpMkLst>
        </pc:cxnChg>
      </pc:sldChg>
      <pc:sldChg chg="addSp delSp modSp add mod">
        <pc:chgData name="Marco Soares" userId="e999bd40-c62e-45af-85d7-53d1e0a2e5d6" providerId="ADAL" clId="{876A5050-49B4-40E8-A911-21B4719D38DB}" dt="2021-11-13T01:11:11.676" v="3837" actId="14100"/>
        <pc:sldMkLst>
          <pc:docMk/>
          <pc:sldMk cId="2232232065" sldId="269"/>
        </pc:sldMkLst>
        <pc:spChg chg="del mod">
          <ac:chgData name="Marco Soares" userId="e999bd40-c62e-45af-85d7-53d1e0a2e5d6" providerId="ADAL" clId="{876A5050-49B4-40E8-A911-21B4719D38DB}" dt="2021-11-12T21:26:54.625" v="3701" actId="478"/>
          <ac:spMkLst>
            <pc:docMk/>
            <pc:sldMk cId="2232232065" sldId="269"/>
            <ac:spMk id="16" creationId="{0A4FA0F1-9A51-4F40-A697-98E5AF91D94A}"/>
          </ac:spMkLst>
        </pc:spChg>
        <pc:spChg chg="del">
          <ac:chgData name="Marco Soares" userId="e999bd40-c62e-45af-85d7-53d1e0a2e5d6" providerId="ADAL" clId="{876A5050-49B4-40E8-A911-21B4719D38DB}" dt="2021-11-12T21:26:59.203" v="3702" actId="478"/>
          <ac:spMkLst>
            <pc:docMk/>
            <pc:sldMk cId="2232232065" sldId="269"/>
            <ac:spMk id="18" creationId="{E5E387B9-E06A-4489-9C8C-49A5A2F054F8}"/>
          </ac:spMkLst>
        </pc:spChg>
        <pc:spChg chg="del">
          <ac:chgData name="Marco Soares" userId="e999bd40-c62e-45af-85d7-53d1e0a2e5d6" providerId="ADAL" clId="{876A5050-49B4-40E8-A911-21B4719D38DB}" dt="2021-11-12T20:52:07.115" v="3526" actId="478"/>
          <ac:spMkLst>
            <pc:docMk/>
            <pc:sldMk cId="2232232065" sldId="269"/>
            <ac:spMk id="19" creationId="{016A0A8D-6940-4C9D-BEB4-498979144EE1}"/>
          </ac:spMkLst>
        </pc:spChg>
        <pc:spChg chg="del mod">
          <ac:chgData name="Marco Soares" userId="e999bd40-c62e-45af-85d7-53d1e0a2e5d6" providerId="ADAL" clId="{876A5050-49B4-40E8-A911-21B4719D38DB}" dt="2021-11-12T21:26:51.342" v="3699" actId="478"/>
          <ac:spMkLst>
            <pc:docMk/>
            <pc:sldMk cId="2232232065" sldId="269"/>
            <ac:spMk id="23" creationId="{CAFB6A3E-1888-4743-A361-53D02F968F52}"/>
          </ac:spMkLst>
        </pc:spChg>
        <pc:spChg chg="del">
          <ac:chgData name="Marco Soares" userId="e999bd40-c62e-45af-85d7-53d1e0a2e5d6" providerId="ADAL" clId="{876A5050-49B4-40E8-A911-21B4719D38DB}" dt="2021-11-12T20:52:03.082" v="3525" actId="478"/>
          <ac:spMkLst>
            <pc:docMk/>
            <pc:sldMk cId="2232232065" sldId="269"/>
            <ac:spMk id="24" creationId="{B6626976-1708-4845-B04D-C6755A1F7475}"/>
          </ac:spMkLst>
        </pc:spChg>
        <pc:spChg chg="mod">
          <ac:chgData name="Marco Soares" userId="e999bd40-c62e-45af-85d7-53d1e0a2e5d6" providerId="ADAL" clId="{876A5050-49B4-40E8-A911-21B4719D38DB}" dt="2021-11-12T21:26:08.923" v="3694" actId="14100"/>
          <ac:spMkLst>
            <pc:docMk/>
            <pc:sldMk cId="2232232065" sldId="269"/>
            <ac:spMk id="26" creationId="{F6BA7FFA-2ADF-4C3E-B3B9-3BF037F61BF9}"/>
          </ac:spMkLst>
        </pc:spChg>
        <pc:spChg chg="add mod">
          <ac:chgData name="Marco Soares" userId="e999bd40-c62e-45af-85d7-53d1e0a2e5d6" providerId="ADAL" clId="{876A5050-49B4-40E8-A911-21B4719D38DB}" dt="2021-11-12T21:30:28.444" v="3829" actId="1076"/>
          <ac:spMkLst>
            <pc:docMk/>
            <pc:sldMk cId="2232232065" sldId="269"/>
            <ac:spMk id="27" creationId="{1E0DFD88-5C0A-4ABA-9A66-47B7660F6E6C}"/>
          </ac:spMkLst>
        </pc:spChg>
        <pc:picChg chg="del">
          <ac:chgData name="Marco Soares" userId="e999bd40-c62e-45af-85d7-53d1e0a2e5d6" providerId="ADAL" clId="{876A5050-49B4-40E8-A911-21B4719D38DB}" dt="2021-11-12T20:11:54.913" v="3520" actId="478"/>
          <ac:picMkLst>
            <pc:docMk/>
            <pc:sldMk cId="2232232065" sldId="269"/>
            <ac:picMk id="4" creationId="{8537ED23-9EEA-4FDC-A73B-149C882C4E5A}"/>
          </ac:picMkLst>
        </pc:picChg>
        <pc:picChg chg="add mod">
          <ac:chgData name="Marco Soares" userId="e999bd40-c62e-45af-85d7-53d1e0a2e5d6" providerId="ADAL" clId="{876A5050-49B4-40E8-A911-21B4719D38DB}" dt="2021-11-12T20:51:54.828" v="3522" actId="1076"/>
          <ac:picMkLst>
            <pc:docMk/>
            <pc:sldMk cId="2232232065" sldId="269"/>
            <ac:picMk id="5" creationId="{55F78D9C-1A06-47B6-98DE-39E04CD7CCFC}"/>
          </ac:picMkLst>
        </pc:picChg>
        <pc:picChg chg="add mod">
          <ac:chgData name="Marco Soares" userId="e999bd40-c62e-45af-85d7-53d1e0a2e5d6" providerId="ADAL" clId="{876A5050-49B4-40E8-A911-21B4719D38DB}" dt="2021-11-12T21:26:44.522" v="3697" actId="1076"/>
          <ac:picMkLst>
            <pc:docMk/>
            <pc:sldMk cId="2232232065" sldId="269"/>
            <ac:picMk id="7" creationId="{4AE58D53-3B01-4237-887C-8719CE4C827D}"/>
          </ac:picMkLst>
        </pc:picChg>
        <pc:picChg chg="add mod">
          <ac:chgData name="Marco Soares" userId="e999bd40-c62e-45af-85d7-53d1e0a2e5d6" providerId="ADAL" clId="{876A5050-49B4-40E8-A911-21B4719D38DB}" dt="2021-11-12T21:27:41.140" v="3712" actId="1076"/>
          <ac:picMkLst>
            <pc:docMk/>
            <pc:sldMk cId="2232232065" sldId="269"/>
            <ac:picMk id="9" creationId="{22647A53-4D21-458D-85DA-D9E7D362AF30}"/>
          </ac:picMkLst>
        </pc:picChg>
        <pc:picChg chg="add mod">
          <ac:chgData name="Marco Soares" userId="e999bd40-c62e-45af-85d7-53d1e0a2e5d6" providerId="ADAL" clId="{876A5050-49B4-40E8-A911-21B4719D38DB}" dt="2021-11-12T21:27:42.781" v="3713" actId="1076"/>
          <ac:picMkLst>
            <pc:docMk/>
            <pc:sldMk cId="2232232065" sldId="269"/>
            <ac:picMk id="11" creationId="{E79BC807-9EC8-46BA-B839-A4DF77E82880}"/>
          </ac:picMkLst>
        </pc:picChg>
        <pc:picChg chg="add mod">
          <ac:chgData name="Marco Soares" userId="e999bd40-c62e-45af-85d7-53d1e0a2e5d6" providerId="ADAL" clId="{876A5050-49B4-40E8-A911-21B4719D38DB}" dt="2021-11-12T21:28:17.118" v="3720" actId="14100"/>
          <ac:picMkLst>
            <pc:docMk/>
            <pc:sldMk cId="2232232065" sldId="269"/>
            <ac:picMk id="13" creationId="{1A55D66C-02C8-433D-B0DE-7751D2AA0B0A}"/>
          </ac:picMkLst>
        </pc:picChg>
        <pc:picChg chg="add mod">
          <ac:chgData name="Marco Soares" userId="e999bd40-c62e-45af-85d7-53d1e0a2e5d6" providerId="ADAL" clId="{876A5050-49B4-40E8-A911-21B4719D38DB}" dt="2021-11-12T21:28:42.838" v="3723" actId="1076"/>
          <ac:picMkLst>
            <pc:docMk/>
            <pc:sldMk cId="2232232065" sldId="269"/>
            <ac:picMk id="15" creationId="{BC95F42D-08A8-4D2E-B936-BA4B59420A39}"/>
          </ac:picMkLst>
        </pc:picChg>
        <pc:picChg chg="add mod">
          <ac:chgData name="Marco Soares" userId="e999bd40-c62e-45af-85d7-53d1e0a2e5d6" providerId="ADAL" clId="{876A5050-49B4-40E8-A911-21B4719D38DB}" dt="2021-11-12T21:29:19.362" v="3728" actId="1076"/>
          <ac:picMkLst>
            <pc:docMk/>
            <pc:sldMk cId="2232232065" sldId="269"/>
            <ac:picMk id="21" creationId="{036B41B7-AC4A-4E16-8AE9-DAF67C7D953F}"/>
          </ac:picMkLst>
        </pc:picChg>
        <pc:cxnChg chg="del">
          <ac:chgData name="Marco Soares" userId="e999bd40-c62e-45af-85d7-53d1e0a2e5d6" providerId="ADAL" clId="{876A5050-49B4-40E8-A911-21B4719D38DB}" dt="2021-11-12T20:52:10.211" v="3527" actId="478"/>
          <ac:cxnSpMkLst>
            <pc:docMk/>
            <pc:sldMk cId="2232232065" sldId="269"/>
            <ac:cxnSpMk id="20" creationId="{0991C703-0BE4-4C3A-9285-6E7F10ADBFA9}"/>
          </ac:cxnSpMkLst>
        </pc:cxnChg>
        <pc:cxnChg chg="mod">
          <ac:chgData name="Marco Soares" userId="e999bd40-c62e-45af-85d7-53d1e0a2e5d6" providerId="ADAL" clId="{876A5050-49B4-40E8-A911-21B4719D38DB}" dt="2021-11-12T20:52:01.324" v="3524" actId="1076"/>
          <ac:cxnSpMkLst>
            <pc:docMk/>
            <pc:sldMk cId="2232232065" sldId="269"/>
            <ac:cxnSpMk id="25" creationId="{AB65DCAA-4D71-4B5C-BB15-A9127A368AC1}"/>
          </ac:cxnSpMkLst>
        </pc:cxnChg>
        <pc:cxnChg chg="mod">
          <ac:chgData name="Marco Soares" userId="e999bd40-c62e-45af-85d7-53d1e0a2e5d6" providerId="ADAL" clId="{876A5050-49B4-40E8-A911-21B4719D38DB}" dt="2021-11-13T01:11:11.676" v="3837" actId="14100"/>
          <ac:cxnSpMkLst>
            <pc:docMk/>
            <pc:sldMk cId="2232232065" sldId="269"/>
            <ac:cxnSpMk id="29" creationId="{B0A20AC7-D676-4618-A146-D8D4AD64CB2B}"/>
          </ac:cxnSpMkLst>
        </pc:cxnChg>
        <pc:cxnChg chg="add mod">
          <ac:chgData name="Marco Soares" userId="e999bd40-c62e-45af-85d7-53d1e0a2e5d6" providerId="ADAL" clId="{876A5050-49B4-40E8-A911-21B4719D38DB}" dt="2021-11-13T01:11:05.900" v="3836" actId="14100"/>
          <ac:cxnSpMkLst>
            <pc:docMk/>
            <pc:sldMk cId="2232232065" sldId="269"/>
            <ac:cxnSpMk id="30" creationId="{77EC0A26-E251-42E6-B6A0-235AF0799069}"/>
          </ac:cxnSpMkLst>
        </pc:cxnChg>
      </pc:sldChg>
      <pc:sldChg chg="addSp delSp modSp add mod">
        <pc:chgData name="Marco Soares" userId="e999bd40-c62e-45af-85d7-53d1e0a2e5d6" providerId="ADAL" clId="{876A5050-49B4-40E8-A911-21B4719D38DB}" dt="2021-11-13T01:52:45.593" v="4563" actId="20577"/>
        <pc:sldMkLst>
          <pc:docMk/>
          <pc:sldMk cId="4051851342" sldId="270"/>
        </pc:sldMkLst>
        <pc:spChg chg="mod">
          <ac:chgData name="Marco Soares" userId="e999bd40-c62e-45af-85d7-53d1e0a2e5d6" providerId="ADAL" clId="{876A5050-49B4-40E8-A911-21B4719D38DB}" dt="2021-11-13T01:12:34.298" v="3908" actId="20577"/>
          <ac:spMkLst>
            <pc:docMk/>
            <pc:sldMk cId="4051851342" sldId="270"/>
            <ac:spMk id="2" creationId="{3BD9F506-800B-4171-8BE3-578A26649B2F}"/>
          </ac:spMkLst>
        </pc:spChg>
        <pc:spChg chg="add mod">
          <ac:chgData name="Marco Soares" userId="e999bd40-c62e-45af-85d7-53d1e0a2e5d6" providerId="ADAL" clId="{876A5050-49B4-40E8-A911-21B4719D38DB}" dt="2021-11-13T01:34:36.361" v="4452" actId="14100"/>
          <ac:spMkLst>
            <pc:docMk/>
            <pc:sldMk cId="4051851342" sldId="270"/>
            <ac:spMk id="17" creationId="{5A2007E4-7A9A-4AFE-A094-4D7FE9EE1BEC}"/>
          </ac:spMkLst>
        </pc:spChg>
        <pc:spChg chg="add mod">
          <ac:chgData name="Marco Soares" userId="e999bd40-c62e-45af-85d7-53d1e0a2e5d6" providerId="ADAL" clId="{876A5050-49B4-40E8-A911-21B4719D38DB}" dt="2021-11-13T01:34:46.900" v="4455" actId="1076"/>
          <ac:spMkLst>
            <pc:docMk/>
            <pc:sldMk cId="4051851342" sldId="270"/>
            <ac:spMk id="19" creationId="{C0D33990-4D8E-4708-BC0A-396A4FA93524}"/>
          </ac:spMkLst>
        </pc:spChg>
        <pc:spChg chg="add mod">
          <ac:chgData name="Marco Soares" userId="e999bd40-c62e-45af-85d7-53d1e0a2e5d6" providerId="ADAL" clId="{876A5050-49B4-40E8-A911-21B4719D38DB}" dt="2021-11-13T01:34:36.361" v="4452" actId="14100"/>
          <ac:spMkLst>
            <pc:docMk/>
            <pc:sldMk cId="4051851342" sldId="270"/>
            <ac:spMk id="23" creationId="{F5141C4D-E5AC-4CAF-974E-95C7C587FDFF}"/>
          </ac:spMkLst>
        </pc:spChg>
        <pc:spChg chg="add mod">
          <ac:chgData name="Marco Soares" userId="e999bd40-c62e-45af-85d7-53d1e0a2e5d6" providerId="ADAL" clId="{876A5050-49B4-40E8-A911-21B4719D38DB}" dt="2021-11-13T01:34:36.361" v="4452" actId="14100"/>
          <ac:spMkLst>
            <pc:docMk/>
            <pc:sldMk cId="4051851342" sldId="270"/>
            <ac:spMk id="24" creationId="{A6F7FB74-5C1B-4ECE-852A-B5030D6700E5}"/>
          </ac:spMkLst>
        </pc:spChg>
        <pc:spChg chg="del">
          <ac:chgData name="Marco Soares" userId="e999bd40-c62e-45af-85d7-53d1e0a2e5d6" providerId="ADAL" clId="{876A5050-49B4-40E8-A911-21B4719D38DB}" dt="2021-11-13T01:30:20.807" v="4289" actId="478"/>
          <ac:spMkLst>
            <pc:docMk/>
            <pc:sldMk cId="4051851342" sldId="270"/>
            <ac:spMk id="26" creationId="{F6BA7FFA-2ADF-4C3E-B3B9-3BF037F61BF9}"/>
          </ac:spMkLst>
        </pc:spChg>
        <pc:spChg chg="mod">
          <ac:chgData name="Marco Soares" userId="e999bd40-c62e-45af-85d7-53d1e0a2e5d6" providerId="ADAL" clId="{876A5050-49B4-40E8-A911-21B4719D38DB}" dt="2021-11-13T01:34:36.361" v="4452" actId="14100"/>
          <ac:spMkLst>
            <pc:docMk/>
            <pc:sldMk cId="4051851342" sldId="270"/>
            <ac:spMk id="27" creationId="{1E0DFD88-5C0A-4ABA-9A66-47B7660F6E6C}"/>
          </ac:spMkLst>
        </pc:spChg>
        <pc:spChg chg="add mod">
          <ac:chgData name="Marco Soares" userId="e999bd40-c62e-45af-85d7-53d1e0a2e5d6" providerId="ADAL" clId="{876A5050-49B4-40E8-A911-21B4719D38DB}" dt="2021-11-13T01:34:36.361" v="4452" actId="14100"/>
          <ac:spMkLst>
            <pc:docMk/>
            <pc:sldMk cId="4051851342" sldId="270"/>
            <ac:spMk id="31" creationId="{044C78FB-22A9-4CCA-B542-BBB9B8F62603}"/>
          </ac:spMkLst>
        </pc:spChg>
        <pc:spChg chg="add mod">
          <ac:chgData name="Marco Soares" userId="e999bd40-c62e-45af-85d7-53d1e0a2e5d6" providerId="ADAL" clId="{876A5050-49B4-40E8-A911-21B4719D38DB}" dt="2021-11-13T01:34:36.361" v="4452" actId="14100"/>
          <ac:spMkLst>
            <pc:docMk/>
            <pc:sldMk cId="4051851342" sldId="270"/>
            <ac:spMk id="32" creationId="{64453ACF-E681-432C-B9A9-2388C614C9AC}"/>
          </ac:spMkLst>
        </pc:spChg>
        <pc:spChg chg="add mod">
          <ac:chgData name="Marco Soares" userId="e999bd40-c62e-45af-85d7-53d1e0a2e5d6" providerId="ADAL" clId="{876A5050-49B4-40E8-A911-21B4719D38DB}" dt="2021-11-13T01:45:45.179" v="4475" actId="14100"/>
          <ac:spMkLst>
            <pc:docMk/>
            <pc:sldMk cId="4051851342" sldId="270"/>
            <ac:spMk id="34" creationId="{9EC2CB05-A120-4308-BD11-92335A7FA428}"/>
          </ac:spMkLst>
        </pc:spChg>
        <pc:spChg chg="add mod">
          <ac:chgData name="Marco Soares" userId="e999bd40-c62e-45af-85d7-53d1e0a2e5d6" providerId="ADAL" clId="{876A5050-49B4-40E8-A911-21B4719D38DB}" dt="2021-11-13T01:48:30.083" v="4477" actId="1076"/>
          <ac:spMkLst>
            <pc:docMk/>
            <pc:sldMk cId="4051851342" sldId="270"/>
            <ac:spMk id="37" creationId="{70B561DB-84A9-41E7-AB3A-4479A445F1E1}"/>
          </ac:spMkLst>
        </pc:spChg>
        <pc:spChg chg="add mod">
          <ac:chgData name="Marco Soares" userId="e999bd40-c62e-45af-85d7-53d1e0a2e5d6" providerId="ADAL" clId="{876A5050-49B4-40E8-A911-21B4719D38DB}" dt="2021-11-13T01:49:09.393" v="4523" actId="14100"/>
          <ac:spMkLst>
            <pc:docMk/>
            <pc:sldMk cId="4051851342" sldId="270"/>
            <ac:spMk id="41" creationId="{EF031E5C-8EAD-479D-9BC8-487D31ACEEF0}"/>
          </ac:spMkLst>
        </pc:spChg>
        <pc:spChg chg="add mod">
          <ac:chgData name="Marco Soares" userId="e999bd40-c62e-45af-85d7-53d1e0a2e5d6" providerId="ADAL" clId="{876A5050-49B4-40E8-A911-21B4719D38DB}" dt="2021-11-13T01:49:34.611" v="4528" actId="14100"/>
          <ac:spMkLst>
            <pc:docMk/>
            <pc:sldMk cId="4051851342" sldId="270"/>
            <ac:spMk id="42" creationId="{F8D56890-5F74-424D-9CEF-0ABCDE0E0AC9}"/>
          </ac:spMkLst>
        </pc:spChg>
        <pc:spChg chg="add mod">
          <ac:chgData name="Marco Soares" userId="e999bd40-c62e-45af-85d7-53d1e0a2e5d6" providerId="ADAL" clId="{876A5050-49B4-40E8-A911-21B4719D38DB}" dt="2021-11-13T01:52:45.593" v="4563" actId="20577"/>
          <ac:spMkLst>
            <pc:docMk/>
            <pc:sldMk cId="4051851342" sldId="270"/>
            <ac:spMk id="46" creationId="{51AAE14C-093C-4F9B-9715-4A330110FB73}"/>
          </ac:spMkLst>
        </pc:spChg>
        <pc:picChg chg="add mod ord">
          <ac:chgData name="Marco Soares" userId="e999bd40-c62e-45af-85d7-53d1e0a2e5d6" providerId="ADAL" clId="{876A5050-49B4-40E8-A911-21B4719D38DB}" dt="2021-11-13T01:49:25.217" v="4526" actId="1076"/>
          <ac:picMkLst>
            <pc:docMk/>
            <pc:sldMk cId="4051851342" sldId="270"/>
            <ac:picMk id="4" creationId="{1A1D2458-3654-483B-8CAC-D0D54121A94C}"/>
          </ac:picMkLst>
        </pc:picChg>
        <pc:picChg chg="del">
          <ac:chgData name="Marco Soares" userId="e999bd40-c62e-45af-85d7-53d1e0a2e5d6" providerId="ADAL" clId="{876A5050-49B4-40E8-A911-21B4719D38DB}" dt="2021-11-13T01:12:42.855" v="3909" actId="478"/>
          <ac:picMkLst>
            <pc:docMk/>
            <pc:sldMk cId="4051851342" sldId="270"/>
            <ac:picMk id="5" creationId="{55F78D9C-1A06-47B6-98DE-39E04CD7CCFC}"/>
          </ac:picMkLst>
        </pc:picChg>
        <pc:picChg chg="del">
          <ac:chgData name="Marco Soares" userId="e999bd40-c62e-45af-85d7-53d1e0a2e5d6" providerId="ADAL" clId="{876A5050-49B4-40E8-A911-21B4719D38DB}" dt="2021-11-13T01:12:42.855" v="3909" actId="478"/>
          <ac:picMkLst>
            <pc:docMk/>
            <pc:sldMk cId="4051851342" sldId="270"/>
            <ac:picMk id="7" creationId="{4AE58D53-3B01-4237-887C-8719CE4C827D}"/>
          </ac:picMkLst>
        </pc:picChg>
        <pc:picChg chg="del">
          <ac:chgData name="Marco Soares" userId="e999bd40-c62e-45af-85d7-53d1e0a2e5d6" providerId="ADAL" clId="{876A5050-49B4-40E8-A911-21B4719D38DB}" dt="2021-11-13T01:12:47.227" v="3910" actId="478"/>
          <ac:picMkLst>
            <pc:docMk/>
            <pc:sldMk cId="4051851342" sldId="270"/>
            <ac:picMk id="9" creationId="{22647A53-4D21-458D-85DA-D9E7D362AF30}"/>
          </ac:picMkLst>
        </pc:picChg>
        <pc:picChg chg="del">
          <ac:chgData name="Marco Soares" userId="e999bd40-c62e-45af-85d7-53d1e0a2e5d6" providerId="ADAL" clId="{876A5050-49B4-40E8-A911-21B4719D38DB}" dt="2021-11-13T01:12:50.513" v="3911" actId="478"/>
          <ac:picMkLst>
            <pc:docMk/>
            <pc:sldMk cId="4051851342" sldId="270"/>
            <ac:picMk id="11" creationId="{E79BC807-9EC8-46BA-B839-A4DF77E82880}"/>
          </ac:picMkLst>
        </pc:picChg>
        <pc:picChg chg="del">
          <ac:chgData name="Marco Soares" userId="e999bd40-c62e-45af-85d7-53d1e0a2e5d6" providerId="ADAL" clId="{876A5050-49B4-40E8-A911-21B4719D38DB}" dt="2021-11-13T01:12:50.513" v="3911" actId="478"/>
          <ac:picMkLst>
            <pc:docMk/>
            <pc:sldMk cId="4051851342" sldId="270"/>
            <ac:picMk id="13" creationId="{1A55D66C-02C8-433D-B0DE-7751D2AA0B0A}"/>
          </ac:picMkLst>
        </pc:picChg>
        <pc:picChg chg="del">
          <ac:chgData name="Marco Soares" userId="e999bd40-c62e-45af-85d7-53d1e0a2e5d6" providerId="ADAL" clId="{876A5050-49B4-40E8-A911-21B4719D38DB}" dt="2021-11-13T01:12:52.232" v="3912" actId="478"/>
          <ac:picMkLst>
            <pc:docMk/>
            <pc:sldMk cId="4051851342" sldId="270"/>
            <ac:picMk id="15" creationId="{BC95F42D-08A8-4D2E-B936-BA4B59420A39}"/>
          </ac:picMkLst>
        </pc:picChg>
        <pc:picChg chg="del">
          <ac:chgData name="Marco Soares" userId="e999bd40-c62e-45af-85d7-53d1e0a2e5d6" providerId="ADAL" clId="{876A5050-49B4-40E8-A911-21B4719D38DB}" dt="2021-11-13T01:12:54.853" v="3913" actId="478"/>
          <ac:picMkLst>
            <pc:docMk/>
            <pc:sldMk cId="4051851342" sldId="270"/>
            <ac:picMk id="21" creationId="{036B41B7-AC4A-4E16-8AE9-DAF67C7D953F}"/>
          </ac:picMkLst>
        </pc:picChg>
        <pc:cxnChg chg="add mod">
          <ac:chgData name="Marco Soares" userId="e999bd40-c62e-45af-85d7-53d1e0a2e5d6" providerId="ADAL" clId="{876A5050-49B4-40E8-A911-21B4719D38DB}" dt="2021-11-13T01:34:46.900" v="4455" actId="1076"/>
          <ac:cxnSpMkLst>
            <pc:docMk/>
            <pc:sldMk cId="4051851342" sldId="270"/>
            <ac:cxnSpMk id="18" creationId="{3A801238-A720-4BAB-B2A9-F92960BA21E2}"/>
          </ac:cxnSpMkLst>
        </pc:cxnChg>
        <pc:cxnChg chg="del">
          <ac:chgData name="Marco Soares" userId="e999bd40-c62e-45af-85d7-53d1e0a2e5d6" providerId="ADAL" clId="{876A5050-49B4-40E8-A911-21B4719D38DB}" dt="2021-11-13T01:12:42.855" v="3909" actId="478"/>
          <ac:cxnSpMkLst>
            <pc:docMk/>
            <pc:sldMk cId="4051851342" sldId="270"/>
            <ac:cxnSpMk id="25" creationId="{AB65DCAA-4D71-4B5C-BB15-A9127A368AC1}"/>
          </ac:cxnSpMkLst>
        </pc:cxnChg>
        <pc:cxnChg chg="add mod">
          <ac:chgData name="Marco Soares" userId="e999bd40-c62e-45af-85d7-53d1e0a2e5d6" providerId="ADAL" clId="{876A5050-49B4-40E8-A911-21B4719D38DB}" dt="2021-11-13T01:34:36.361" v="4452" actId="14100"/>
          <ac:cxnSpMkLst>
            <pc:docMk/>
            <pc:sldMk cId="4051851342" sldId="270"/>
            <ac:cxnSpMk id="28" creationId="{1489591B-A424-429A-9C52-A95AF0278F17}"/>
          </ac:cxnSpMkLst>
        </pc:cxnChg>
        <pc:cxnChg chg="mod">
          <ac:chgData name="Marco Soares" userId="e999bd40-c62e-45af-85d7-53d1e0a2e5d6" providerId="ADAL" clId="{876A5050-49B4-40E8-A911-21B4719D38DB}" dt="2021-11-13T01:34:36.361" v="4452" actId="14100"/>
          <ac:cxnSpMkLst>
            <pc:docMk/>
            <pc:sldMk cId="4051851342" sldId="270"/>
            <ac:cxnSpMk id="29" creationId="{B0A20AC7-D676-4618-A146-D8D4AD64CB2B}"/>
          </ac:cxnSpMkLst>
        </pc:cxnChg>
        <pc:cxnChg chg="del">
          <ac:chgData name="Marco Soares" userId="e999bd40-c62e-45af-85d7-53d1e0a2e5d6" providerId="ADAL" clId="{876A5050-49B4-40E8-A911-21B4719D38DB}" dt="2021-11-13T01:12:42.855" v="3909" actId="478"/>
          <ac:cxnSpMkLst>
            <pc:docMk/>
            <pc:sldMk cId="4051851342" sldId="270"/>
            <ac:cxnSpMk id="30" creationId="{77EC0A26-E251-42E6-B6A0-235AF0799069}"/>
          </ac:cxnSpMkLst>
        </pc:cxnChg>
        <pc:cxnChg chg="add mod">
          <ac:chgData name="Marco Soares" userId="e999bd40-c62e-45af-85d7-53d1e0a2e5d6" providerId="ADAL" clId="{876A5050-49B4-40E8-A911-21B4719D38DB}" dt="2021-11-13T01:34:36.361" v="4452" actId="14100"/>
          <ac:cxnSpMkLst>
            <pc:docMk/>
            <pc:sldMk cId="4051851342" sldId="270"/>
            <ac:cxnSpMk id="33" creationId="{865D1C09-5CC8-4041-8339-E9CE803090F1}"/>
          </ac:cxnSpMkLst>
        </pc:cxnChg>
        <pc:cxnChg chg="add mod">
          <ac:chgData name="Marco Soares" userId="e999bd40-c62e-45af-85d7-53d1e0a2e5d6" providerId="ADAL" clId="{876A5050-49B4-40E8-A911-21B4719D38DB}" dt="2021-11-13T01:48:48.788" v="4481" actId="14100"/>
          <ac:cxnSpMkLst>
            <pc:docMk/>
            <pc:sldMk cId="4051851342" sldId="270"/>
            <ac:cxnSpMk id="38" creationId="{D7721E9C-D93B-423D-BBFF-1EE37329034A}"/>
          </ac:cxnSpMkLst>
        </pc:cxnChg>
        <pc:cxnChg chg="add mod">
          <ac:chgData name="Marco Soares" userId="e999bd40-c62e-45af-85d7-53d1e0a2e5d6" providerId="ADAL" clId="{876A5050-49B4-40E8-A911-21B4719D38DB}" dt="2021-11-13T01:51:24.454" v="4532" actId="14100"/>
          <ac:cxnSpMkLst>
            <pc:docMk/>
            <pc:sldMk cId="4051851342" sldId="270"/>
            <ac:cxnSpMk id="43" creationId="{F2894046-EE72-4214-B914-EB41D57A88DF}"/>
          </ac:cxnSpMkLst>
        </pc:cxnChg>
      </pc:sldChg>
      <pc:sldChg chg="addSp modSp add mod">
        <pc:chgData name="Marco Soares" userId="e999bd40-c62e-45af-85d7-53d1e0a2e5d6" providerId="ADAL" clId="{876A5050-49B4-40E8-A911-21B4719D38DB}" dt="2021-11-13T01:29:43.589" v="4279" actId="20577"/>
        <pc:sldMkLst>
          <pc:docMk/>
          <pc:sldMk cId="2196098142" sldId="271"/>
        </pc:sldMkLst>
        <pc:spChg chg="mod">
          <ac:chgData name="Marco Soares" userId="e999bd40-c62e-45af-85d7-53d1e0a2e5d6" providerId="ADAL" clId="{876A5050-49B4-40E8-A911-21B4719D38DB}" dt="2021-11-13T01:13:50.079" v="3915"/>
          <ac:spMkLst>
            <pc:docMk/>
            <pc:sldMk cId="2196098142" sldId="271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01:29:43.589" v="4279" actId="20577"/>
          <ac:spMkLst>
            <pc:docMk/>
            <pc:sldMk cId="2196098142" sldId="271"/>
            <ac:spMk id="3" creationId="{482C92DD-5023-4E51-8E40-5FF5B757E041}"/>
          </ac:spMkLst>
        </pc:spChg>
        <pc:picChg chg="add mod">
          <ac:chgData name="Marco Soares" userId="e999bd40-c62e-45af-85d7-53d1e0a2e5d6" providerId="ADAL" clId="{876A5050-49B4-40E8-A911-21B4719D38DB}" dt="2021-11-13T01:28:29.217" v="4090" actId="1076"/>
          <ac:picMkLst>
            <pc:docMk/>
            <pc:sldMk cId="2196098142" sldId="271"/>
            <ac:picMk id="4" creationId="{C5E5F40F-A4CF-49DC-B915-A7BD583171A6}"/>
          </ac:picMkLst>
        </pc:picChg>
      </pc:sldChg>
      <pc:sldChg chg="addSp delSp modSp add mod">
        <pc:chgData name="Marco Soares" userId="e999bd40-c62e-45af-85d7-53d1e0a2e5d6" providerId="ADAL" clId="{876A5050-49B4-40E8-A911-21B4719D38DB}" dt="2021-11-13T01:56:36.970" v="4650" actId="20577"/>
        <pc:sldMkLst>
          <pc:docMk/>
          <pc:sldMk cId="3005314205" sldId="272"/>
        </pc:sldMkLst>
        <pc:spChg chg="mod">
          <ac:chgData name="Marco Soares" userId="e999bd40-c62e-45af-85d7-53d1e0a2e5d6" providerId="ADAL" clId="{876A5050-49B4-40E8-A911-21B4719D38DB}" dt="2021-11-13T01:53:58.883" v="4577" actId="20577"/>
          <ac:spMkLst>
            <pc:docMk/>
            <pc:sldMk cId="3005314205" sldId="272"/>
            <ac:spMk id="2" creationId="{3BD9F506-800B-4171-8BE3-578A26649B2F}"/>
          </ac:spMkLst>
        </pc:spChg>
        <pc:spChg chg="del">
          <ac:chgData name="Marco Soares" userId="e999bd40-c62e-45af-85d7-53d1e0a2e5d6" providerId="ADAL" clId="{876A5050-49B4-40E8-A911-21B4719D38DB}" dt="2021-11-13T01:55:10.341" v="4579" actId="478"/>
          <ac:spMkLst>
            <pc:docMk/>
            <pc:sldMk cId="3005314205" sldId="272"/>
            <ac:spMk id="8" creationId="{93326E3A-50B1-4E50-B4DE-9204A456678E}"/>
          </ac:spMkLst>
        </pc:spChg>
        <pc:spChg chg="mod">
          <ac:chgData name="Marco Soares" userId="e999bd40-c62e-45af-85d7-53d1e0a2e5d6" providerId="ADAL" clId="{876A5050-49B4-40E8-A911-21B4719D38DB}" dt="2021-11-13T01:56:04.959" v="4590" actId="14100"/>
          <ac:spMkLst>
            <pc:docMk/>
            <pc:sldMk cId="3005314205" sldId="272"/>
            <ac:spMk id="20" creationId="{001A5022-E0D3-4673-9110-94CC778B046E}"/>
          </ac:spMkLst>
        </pc:spChg>
        <pc:spChg chg="del">
          <ac:chgData name="Marco Soares" userId="e999bd40-c62e-45af-85d7-53d1e0a2e5d6" providerId="ADAL" clId="{876A5050-49B4-40E8-A911-21B4719D38DB}" dt="2021-11-13T01:55:08.298" v="4578" actId="478"/>
          <ac:spMkLst>
            <pc:docMk/>
            <pc:sldMk cId="3005314205" sldId="272"/>
            <ac:spMk id="27" creationId="{40C3F480-B283-4039-9DAE-BAC25A9952B9}"/>
          </ac:spMkLst>
        </pc:spChg>
        <pc:spChg chg="mod">
          <ac:chgData name="Marco Soares" userId="e999bd40-c62e-45af-85d7-53d1e0a2e5d6" providerId="ADAL" clId="{876A5050-49B4-40E8-A911-21B4719D38DB}" dt="2021-11-13T01:56:36.970" v="4650" actId="20577"/>
          <ac:spMkLst>
            <pc:docMk/>
            <pc:sldMk cId="3005314205" sldId="272"/>
            <ac:spMk id="34" creationId="{4D14E401-7C79-434F-8EB6-EFB9D88D182B}"/>
          </ac:spMkLst>
        </pc:spChg>
        <pc:picChg chg="add mod ord">
          <ac:chgData name="Marco Soares" userId="e999bd40-c62e-45af-85d7-53d1e0a2e5d6" providerId="ADAL" clId="{876A5050-49B4-40E8-A911-21B4719D38DB}" dt="2021-11-13T01:55:58" v="4588" actId="1076"/>
          <ac:picMkLst>
            <pc:docMk/>
            <pc:sldMk cId="3005314205" sldId="272"/>
            <ac:picMk id="4" creationId="{6767D1C0-5148-4A52-8C62-A5FD17E7E877}"/>
          </ac:picMkLst>
        </pc:picChg>
        <pc:picChg chg="del">
          <ac:chgData name="Marco Soares" userId="e999bd40-c62e-45af-85d7-53d1e0a2e5d6" providerId="ADAL" clId="{876A5050-49B4-40E8-A911-21B4719D38DB}" dt="2021-11-13T01:55:37.953" v="4581" actId="478"/>
          <ac:picMkLst>
            <pc:docMk/>
            <pc:sldMk cId="3005314205" sldId="272"/>
            <ac:picMk id="5" creationId="{1DDD4BCF-A56A-4425-8AE4-412785CF5118}"/>
          </ac:picMkLst>
        </pc:picChg>
        <pc:cxnChg chg="del mod">
          <ac:chgData name="Marco Soares" userId="e999bd40-c62e-45af-85d7-53d1e0a2e5d6" providerId="ADAL" clId="{876A5050-49B4-40E8-A911-21B4719D38DB}" dt="2021-11-13T01:55:12.174" v="4580" actId="478"/>
          <ac:cxnSpMkLst>
            <pc:docMk/>
            <pc:sldMk cId="3005314205" sldId="272"/>
            <ac:cxnSpMk id="12" creationId="{67DEA52D-2E7C-4E8C-9176-87E0587DF64E}"/>
          </ac:cxnSpMkLst>
        </pc:cxnChg>
      </pc:sldChg>
      <pc:sldChg chg="addSp delSp modSp add mod">
        <pc:chgData name="Marco Soares" userId="e999bd40-c62e-45af-85d7-53d1e0a2e5d6" providerId="ADAL" clId="{876A5050-49B4-40E8-A911-21B4719D38DB}" dt="2021-11-13T01:58:16.858" v="4704" actId="20577"/>
        <pc:sldMkLst>
          <pc:docMk/>
          <pc:sldMk cId="2252639462" sldId="273"/>
        </pc:sldMkLst>
        <pc:spChg chg="mod">
          <ac:chgData name="Marco Soares" userId="e999bd40-c62e-45af-85d7-53d1e0a2e5d6" providerId="ADAL" clId="{876A5050-49B4-40E8-A911-21B4719D38DB}" dt="2021-11-13T01:56:52.663" v="4656" actId="20577"/>
          <ac:spMkLst>
            <pc:docMk/>
            <pc:sldMk cId="2252639462" sldId="273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01:58:16.858" v="4704" actId="20577"/>
          <ac:spMkLst>
            <pc:docMk/>
            <pc:sldMk cId="2252639462" sldId="273"/>
            <ac:spMk id="34" creationId="{4D14E401-7C79-434F-8EB6-EFB9D88D182B}"/>
          </ac:spMkLst>
        </pc:spChg>
        <pc:picChg chg="del">
          <ac:chgData name="Marco Soares" userId="e999bd40-c62e-45af-85d7-53d1e0a2e5d6" providerId="ADAL" clId="{876A5050-49B4-40E8-A911-21B4719D38DB}" dt="2021-11-13T01:57:31.901" v="4657" actId="478"/>
          <ac:picMkLst>
            <pc:docMk/>
            <pc:sldMk cId="2252639462" sldId="273"/>
            <ac:picMk id="4" creationId="{1B01B583-F977-4ECC-BD2A-B284EAC2628C}"/>
          </ac:picMkLst>
        </pc:picChg>
        <pc:picChg chg="add mod ord">
          <ac:chgData name="Marco Soares" userId="e999bd40-c62e-45af-85d7-53d1e0a2e5d6" providerId="ADAL" clId="{876A5050-49B4-40E8-A911-21B4719D38DB}" dt="2021-11-13T01:57:50.996" v="4664" actId="1076"/>
          <ac:picMkLst>
            <pc:docMk/>
            <pc:sldMk cId="2252639462" sldId="273"/>
            <ac:picMk id="5" creationId="{B225F290-B3FE-40DF-8855-E440613BAA20}"/>
          </ac:picMkLst>
        </pc:picChg>
      </pc:sldChg>
      <pc:sldChg chg="addSp delSp modSp add mod">
        <pc:chgData name="Marco Soares" userId="e999bd40-c62e-45af-85d7-53d1e0a2e5d6" providerId="ADAL" clId="{876A5050-49B4-40E8-A911-21B4719D38DB}" dt="2021-11-13T02:01:22.918" v="4731" actId="1076"/>
        <pc:sldMkLst>
          <pc:docMk/>
          <pc:sldMk cId="1110694260" sldId="274"/>
        </pc:sldMkLst>
        <pc:spChg chg="mod">
          <ac:chgData name="Marco Soares" userId="e999bd40-c62e-45af-85d7-53d1e0a2e5d6" providerId="ADAL" clId="{876A5050-49B4-40E8-A911-21B4719D38DB}" dt="2021-11-13T01:59:03.358" v="4716" actId="20577"/>
          <ac:spMkLst>
            <pc:docMk/>
            <pc:sldMk cId="1110694260" sldId="274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02:01:22.918" v="4731" actId="1076"/>
          <ac:spMkLst>
            <pc:docMk/>
            <pc:sldMk cId="1110694260" sldId="274"/>
            <ac:spMk id="22" creationId="{40540713-E6B0-4210-BE77-7B4ED0900414}"/>
          </ac:spMkLst>
        </pc:spChg>
        <pc:picChg chg="del">
          <ac:chgData name="Marco Soares" userId="e999bd40-c62e-45af-85d7-53d1e0a2e5d6" providerId="ADAL" clId="{876A5050-49B4-40E8-A911-21B4719D38DB}" dt="2021-11-13T01:59:06.394" v="4717" actId="478"/>
          <ac:picMkLst>
            <pc:docMk/>
            <pc:sldMk cId="1110694260" sldId="274"/>
            <ac:picMk id="4" creationId="{2314AFC2-F9E2-4840-87F6-81DE4C1D9D4E}"/>
          </ac:picMkLst>
        </pc:picChg>
        <pc:picChg chg="add mod ord">
          <ac:chgData name="Marco Soares" userId="e999bd40-c62e-45af-85d7-53d1e0a2e5d6" providerId="ADAL" clId="{876A5050-49B4-40E8-A911-21B4719D38DB}" dt="2021-11-13T02:00:53.096" v="4725" actId="1076"/>
          <ac:picMkLst>
            <pc:docMk/>
            <pc:sldMk cId="1110694260" sldId="274"/>
            <ac:picMk id="5" creationId="{8B43865B-B31F-461E-961E-A35BCB058018}"/>
          </ac:picMkLst>
        </pc:picChg>
      </pc:sldChg>
      <pc:sldChg chg="addSp delSp modSp add mod">
        <pc:chgData name="Marco Soares" userId="e999bd40-c62e-45af-85d7-53d1e0a2e5d6" providerId="ADAL" clId="{876A5050-49B4-40E8-A911-21B4719D38DB}" dt="2021-11-13T17:51:29.250" v="7834" actId="20577"/>
        <pc:sldMkLst>
          <pc:docMk/>
          <pc:sldMk cId="1066693840" sldId="275"/>
        </pc:sldMkLst>
        <pc:spChg chg="mod">
          <ac:chgData name="Marco Soares" userId="e999bd40-c62e-45af-85d7-53d1e0a2e5d6" providerId="ADAL" clId="{876A5050-49B4-40E8-A911-21B4719D38DB}" dt="2021-11-13T17:51:29.250" v="7834" actId="20577"/>
          <ac:spMkLst>
            <pc:docMk/>
            <pc:sldMk cId="1066693840" sldId="275"/>
            <ac:spMk id="2" creationId="{3BD9F506-800B-4171-8BE3-578A26649B2F}"/>
          </ac:spMkLst>
        </pc:spChg>
        <pc:spChg chg="add mod">
          <ac:chgData name="Marco Soares" userId="e999bd40-c62e-45af-85d7-53d1e0a2e5d6" providerId="ADAL" clId="{876A5050-49B4-40E8-A911-21B4719D38DB}" dt="2021-11-13T02:04:42.764" v="4818" actId="1076"/>
          <ac:spMkLst>
            <pc:docMk/>
            <pc:sldMk cId="1066693840" sldId="275"/>
            <ac:spMk id="10" creationId="{0DBEFAC7-31FF-4BB2-BC12-65A50E9B1F59}"/>
          </ac:spMkLst>
        </pc:spChg>
        <pc:spChg chg="add del mod">
          <ac:chgData name="Marco Soares" userId="e999bd40-c62e-45af-85d7-53d1e0a2e5d6" providerId="ADAL" clId="{876A5050-49B4-40E8-A911-21B4719D38DB}" dt="2021-11-13T02:04:55.795" v="4820" actId="21"/>
          <ac:spMkLst>
            <pc:docMk/>
            <pc:sldMk cId="1066693840" sldId="275"/>
            <ac:spMk id="11" creationId="{C5E1FE83-3ED3-48B4-ACA5-A32D9B7101C9}"/>
          </ac:spMkLst>
        </pc:spChg>
        <pc:spChg chg="add mod">
          <ac:chgData name="Marco Soares" userId="e999bd40-c62e-45af-85d7-53d1e0a2e5d6" providerId="ADAL" clId="{876A5050-49B4-40E8-A911-21B4719D38DB}" dt="2021-11-13T02:08:15.206" v="5044" actId="1076"/>
          <ac:spMkLst>
            <pc:docMk/>
            <pc:sldMk cId="1066693840" sldId="275"/>
            <ac:spMk id="13" creationId="{0F9C3BCE-7820-45D6-A729-7423107872DB}"/>
          </ac:spMkLst>
        </pc:spChg>
        <pc:spChg chg="add mod">
          <ac:chgData name="Marco Soares" userId="e999bd40-c62e-45af-85d7-53d1e0a2e5d6" providerId="ADAL" clId="{876A5050-49B4-40E8-A911-21B4719D38DB}" dt="2021-11-13T02:05:02.714" v="4823" actId="14100"/>
          <ac:spMkLst>
            <pc:docMk/>
            <pc:sldMk cId="1066693840" sldId="275"/>
            <ac:spMk id="14" creationId="{0C8B4347-2DBE-4697-AD88-103642A5EAAF}"/>
          </ac:spMkLst>
        </pc:spChg>
        <pc:spChg chg="add mod">
          <ac:chgData name="Marco Soares" userId="e999bd40-c62e-45af-85d7-53d1e0a2e5d6" providerId="ADAL" clId="{876A5050-49B4-40E8-A911-21B4719D38DB}" dt="2021-11-13T02:05:34.350" v="4873" actId="1076"/>
          <ac:spMkLst>
            <pc:docMk/>
            <pc:sldMk cId="1066693840" sldId="275"/>
            <ac:spMk id="16" creationId="{11024225-B758-4305-9D5F-3AAB48E5A6BB}"/>
          </ac:spMkLst>
        </pc:spChg>
        <pc:spChg chg="add mod">
          <ac:chgData name="Marco Soares" userId="e999bd40-c62e-45af-85d7-53d1e0a2e5d6" providerId="ADAL" clId="{876A5050-49B4-40E8-A911-21B4719D38DB}" dt="2021-11-13T02:05:56.863" v="4875" actId="1076"/>
          <ac:spMkLst>
            <pc:docMk/>
            <pc:sldMk cId="1066693840" sldId="275"/>
            <ac:spMk id="17" creationId="{06331534-810C-4A11-81DD-A403E146D054}"/>
          </ac:spMkLst>
        </pc:spChg>
        <pc:spChg chg="mod">
          <ac:chgData name="Marco Soares" userId="e999bd40-c62e-45af-85d7-53d1e0a2e5d6" providerId="ADAL" clId="{876A5050-49B4-40E8-A911-21B4719D38DB}" dt="2021-11-13T02:03:32.179" v="4780" actId="14100"/>
          <ac:spMkLst>
            <pc:docMk/>
            <pc:sldMk cId="1066693840" sldId="275"/>
            <ac:spMk id="20" creationId="{001A5022-E0D3-4673-9110-94CC778B046E}"/>
          </ac:spMkLst>
        </pc:spChg>
        <pc:spChg chg="add mod">
          <ac:chgData name="Marco Soares" userId="e999bd40-c62e-45af-85d7-53d1e0a2e5d6" providerId="ADAL" clId="{876A5050-49B4-40E8-A911-21B4719D38DB}" dt="2021-11-13T02:06:22.428" v="4904" actId="20577"/>
          <ac:spMkLst>
            <pc:docMk/>
            <pc:sldMk cId="1066693840" sldId="275"/>
            <ac:spMk id="21" creationId="{95384F9F-D821-4709-A8BC-838AD8AEA2D9}"/>
          </ac:spMkLst>
        </pc:spChg>
        <pc:spChg chg="add mod">
          <ac:chgData name="Marco Soares" userId="e999bd40-c62e-45af-85d7-53d1e0a2e5d6" providerId="ADAL" clId="{876A5050-49B4-40E8-A911-21B4719D38DB}" dt="2021-11-13T02:08:21.875" v="5045" actId="14100"/>
          <ac:spMkLst>
            <pc:docMk/>
            <pc:sldMk cId="1066693840" sldId="275"/>
            <ac:spMk id="22" creationId="{94DDFAC5-455A-4C7B-B66E-335124DEBD66}"/>
          </ac:spMkLst>
        </pc:spChg>
        <pc:spChg chg="add mod">
          <ac:chgData name="Marco Soares" userId="e999bd40-c62e-45af-85d7-53d1e0a2e5d6" providerId="ADAL" clId="{876A5050-49B4-40E8-A911-21B4719D38DB}" dt="2021-11-13T02:07:55.123" v="5033" actId="14100"/>
          <ac:spMkLst>
            <pc:docMk/>
            <pc:sldMk cId="1066693840" sldId="275"/>
            <ac:spMk id="24" creationId="{121F1DF3-60B8-44BD-B2BD-9D016373B964}"/>
          </ac:spMkLst>
        </pc:spChg>
        <pc:spChg chg="add mod">
          <ac:chgData name="Marco Soares" userId="e999bd40-c62e-45af-85d7-53d1e0a2e5d6" providerId="ADAL" clId="{876A5050-49B4-40E8-A911-21B4719D38DB}" dt="2021-11-13T02:08:59.305" v="5097" actId="1076"/>
          <ac:spMkLst>
            <pc:docMk/>
            <pc:sldMk cId="1066693840" sldId="275"/>
            <ac:spMk id="26" creationId="{DC27978F-F53A-4D80-AA83-6C757BCC321F}"/>
          </ac:spMkLst>
        </pc:spChg>
        <pc:spChg chg="mod">
          <ac:chgData name="Marco Soares" userId="e999bd40-c62e-45af-85d7-53d1e0a2e5d6" providerId="ADAL" clId="{876A5050-49B4-40E8-A911-21B4719D38DB}" dt="2021-11-13T02:08:04.767" v="5036" actId="1076"/>
          <ac:spMkLst>
            <pc:docMk/>
            <pc:sldMk cId="1066693840" sldId="275"/>
            <ac:spMk id="34" creationId="{4D14E401-7C79-434F-8EB6-EFB9D88D182B}"/>
          </ac:spMkLst>
        </pc:spChg>
        <pc:picChg chg="add mod ord">
          <ac:chgData name="Marco Soares" userId="e999bd40-c62e-45af-85d7-53d1e0a2e5d6" providerId="ADAL" clId="{876A5050-49B4-40E8-A911-21B4719D38DB}" dt="2021-11-13T02:03:20.360" v="4776" actId="167"/>
          <ac:picMkLst>
            <pc:docMk/>
            <pc:sldMk cId="1066693840" sldId="275"/>
            <ac:picMk id="4" creationId="{10EEB2DC-D06D-4125-9CD6-A03BC7131709}"/>
          </ac:picMkLst>
        </pc:picChg>
        <pc:picChg chg="del">
          <ac:chgData name="Marco Soares" userId="e999bd40-c62e-45af-85d7-53d1e0a2e5d6" providerId="ADAL" clId="{876A5050-49B4-40E8-A911-21B4719D38DB}" dt="2021-11-13T02:02:53.283" v="4733" actId="478"/>
          <ac:picMkLst>
            <pc:docMk/>
            <pc:sldMk cId="1066693840" sldId="275"/>
            <ac:picMk id="5" creationId="{B225F290-B3FE-40DF-8855-E440613BAA20}"/>
          </ac:picMkLst>
        </pc:picChg>
        <pc:cxnChg chg="add mod">
          <ac:chgData name="Marco Soares" userId="e999bd40-c62e-45af-85d7-53d1e0a2e5d6" providerId="ADAL" clId="{876A5050-49B4-40E8-A911-21B4719D38DB}" dt="2021-11-13T02:04:29.673" v="4804" actId="1076"/>
          <ac:cxnSpMkLst>
            <pc:docMk/>
            <pc:sldMk cId="1066693840" sldId="275"/>
            <ac:cxnSpMk id="12" creationId="{BED5886E-A9BE-4AAA-A21B-65403CFA488F}"/>
          </ac:cxnSpMkLst>
        </pc:cxnChg>
        <pc:cxnChg chg="add mod">
          <ac:chgData name="Marco Soares" userId="e999bd40-c62e-45af-85d7-53d1e0a2e5d6" providerId="ADAL" clId="{876A5050-49B4-40E8-A911-21B4719D38DB}" dt="2021-11-13T02:05:08.381" v="4825" actId="1076"/>
          <ac:cxnSpMkLst>
            <pc:docMk/>
            <pc:sldMk cId="1066693840" sldId="275"/>
            <ac:cxnSpMk id="15" creationId="{F646119E-E427-4807-B591-664C28754FE0}"/>
          </ac:cxnSpMkLst>
        </pc:cxnChg>
        <pc:cxnChg chg="add mod">
          <ac:chgData name="Marco Soares" userId="e999bd40-c62e-45af-85d7-53d1e0a2e5d6" providerId="ADAL" clId="{876A5050-49B4-40E8-A911-21B4719D38DB}" dt="2021-11-13T02:06:08.687" v="4879" actId="14100"/>
          <ac:cxnSpMkLst>
            <pc:docMk/>
            <pc:sldMk cId="1066693840" sldId="275"/>
            <ac:cxnSpMk id="18" creationId="{B795ED99-E3DD-49CF-B916-6E63360F51B0}"/>
          </ac:cxnSpMkLst>
        </pc:cxnChg>
        <pc:cxnChg chg="add mod">
          <ac:chgData name="Marco Soares" userId="e999bd40-c62e-45af-85d7-53d1e0a2e5d6" providerId="ADAL" clId="{876A5050-49B4-40E8-A911-21B4719D38DB}" dt="2021-11-13T02:06:54.957" v="4909" actId="1076"/>
          <ac:cxnSpMkLst>
            <pc:docMk/>
            <pc:sldMk cId="1066693840" sldId="275"/>
            <ac:cxnSpMk id="23" creationId="{416313E0-6DE3-4162-A552-1D933C916D59}"/>
          </ac:cxnSpMkLst>
        </pc:cxnChg>
        <pc:cxnChg chg="add mod">
          <ac:chgData name="Marco Soares" userId="e999bd40-c62e-45af-85d7-53d1e0a2e5d6" providerId="ADAL" clId="{876A5050-49B4-40E8-A911-21B4719D38DB}" dt="2021-11-13T02:08:01.207" v="5035" actId="1076"/>
          <ac:cxnSpMkLst>
            <pc:docMk/>
            <pc:sldMk cId="1066693840" sldId="275"/>
            <ac:cxnSpMk id="25" creationId="{6462D75D-BE81-4E13-9E56-0D77C7A30E59}"/>
          </ac:cxnSpMkLst>
        </pc:cxnChg>
        <pc:cxnChg chg="mod">
          <ac:chgData name="Marco Soares" userId="e999bd40-c62e-45af-85d7-53d1e0a2e5d6" providerId="ADAL" clId="{876A5050-49B4-40E8-A911-21B4719D38DB}" dt="2021-11-13T02:03:38.623" v="4783" actId="1076"/>
          <ac:cxnSpMkLst>
            <pc:docMk/>
            <pc:sldMk cId="1066693840" sldId="275"/>
            <ac:cxnSpMk id="29" creationId="{B0A20AC7-D676-4618-A146-D8D4AD64CB2B}"/>
          </ac:cxnSpMkLst>
        </pc:cxnChg>
      </pc:sldChg>
      <pc:sldChg chg="delSp modSp add mod">
        <pc:chgData name="Marco Soares" userId="e999bd40-c62e-45af-85d7-53d1e0a2e5d6" providerId="ADAL" clId="{876A5050-49B4-40E8-A911-21B4719D38DB}" dt="2021-11-13T02:12:25.586" v="5596" actId="20577"/>
        <pc:sldMkLst>
          <pc:docMk/>
          <pc:sldMk cId="3438134877" sldId="276"/>
        </pc:sldMkLst>
        <pc:spChg chg="mod">
          <ac:chgData name="Marco Soares" userId="e999bd40-c62e-45af-85d7-53d1e0a2e5d6" providerId="ADAL" clId="{876A5050-49B4-40E8-A911-21B4719D38DB}" dt="2021-11-13T02:09:57.665" v="5131" actId="20577"/>
          <ac:spMkLst>
            <pc:docMk/>
            <pc:sldMk cId="3438134877" sldId="276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02:12:25.586" v="5596" actId="20577"/>
          <ac:spMkLst>
            <pc:docMk/>
            <pc:sldMk cId="3438134877" sldId="276"/>
            <ac:spMk id="3" creationId="{482C92DD-5023-4E51-8E40-5FF5B757E041}"/>
          </ac:spMkLst>
        </pc:spChg>
        <pc:picChg chg="del">
          <ac:chgData name="Marco Soares" userId="e999bd40-c62e-45af-85d7-53d1e0a2e5d6" providerId="ADAL" clId="{876A5050-49B4-40E8-A911-21B4719D38DB}" dt="2021-11-13T02:09:48.374" v="5099" actId="478"/>
          <ac:picMkLst>
            <pc:docMk/>
            <pc:sldMk cId="3438134877" sldId="276"/>
            <ac:picMk id="4" creationId="{C5E5F40F-A4CF-49DC-B915-A7BD583171A6}"/>
          </ac:picMkLst>
        </pc:picChg>
      </pc:sldChg>
      <pc:sldChg chg="addSp delSp modSp add mod">
        <pc:chgData name="Marco Soares" userId="e999bd40-c62e-45af-85d7-53d1e0a2e5d6" providerId="ADAL" clId="{876A5050-49B4-40E8-A911-21B4719D38DB}" dt="2021-11-13T02:20:59.881" v="5766" actId="20577"/>
        <pc:sldMkLst>
          <pc:docMk/>
          <pc:sldMk cId="2929451691" sldId="277"/>
        </pc:sldMkLst>
        <pc:spChg chg="del">
          <ac:chgData name="Marco Soares" userId="e999bd40-c62e-45af-85d7-53d1e0a2e5d6" providerId="ADAL" clId="{876A5050-49B4-40E8-A911-21B4719D38DB}" dt="2021-11-13T02:12:32.236" v="5598" actId="478"/>
          <ac:spMkLst>
            <pc:docMk/>
            <pc:sldMk cId="2929451691" sldId="277"/>
            <ac:spMk id="3" creationId="{482C92DD-5023-4E51-8E40-5FF5B757E041}"/>
          </ac:spMkLst>
        </pc:spChg>
        <pc:spChg chg="add del mod">
          <ac:chgData name="Marco Soares" userId="e999bd40-c62e-45af-85d7-53d1e0a2e5d6" providerId="ADAL" clId="{876A5050-49B4-40E8-A911-21B4719D38DB}" dt="2021-11-13T02:12:34.587" v="5599" actId="478"/>
          <ac:spMkLst>
            <pc:docMk/>
            <pc:sldMk cId="2929451691" sldId="277"/>
            <ac:spMk id="5" creationId="{D427D70C-118E-4952-A414-F6A62901769D}"/>
          </ac:spMkLst>
        </pc:spChg>
        <pc:spChg chg="add mod">
          <ac:chgData name="Marco Soares" userId="e999bd40-c62e-45af-85d7-53d1e0a2e5d6" providerId="ADAL" clId="{876A5050-49B4-40E8-A911-21B4719D38DB}" dt="2021-11-13T02:19:21.287" v="5633" actId="14100"/>
          <ac:spMkLst>
            <pc:docMk/>
            <pc:sldMk cId="2929451691" sldId="277"/>
            <ac:spMk id="8" creationId="{01CA3529-A5E7-4A3E-9067-DFA0841B903A}"/>
          </ac:spMkLst>
        </pc:spChg>
        <pc:spChg chg="add mod">
          <ac:chgData name="Marco Soares" userId="e999bd40-c62e-45af-85d7-53d1e0a2e5d6" providerId="ADAL" clId="{876A5050-49B4-40E8-A911-21B4719D38DB}" dt="2021-11-13T02:20:06.429" v="5685" actId="20577"/>
          <ac:spMkLst>
            <pc:docMk/>
            <pc:sldMk cId="2929451691" sldId="277"/>
            <ac:spMk id="12" creationId="{23AAFD39-214E-4DCC-98BD-4C9C63245C87}"/>
          </ac:spMkLst>
        </pc:spChg>
        <pc:spChg chg="add mod">
          <ac:chgData name="Marco Soares" userId="e999bd40-c62e-45af-85d7-53d1e0a2e5d6" providerId="ADAL" clId="{876A5050-49B4-40E8-A911-21B4719D38DB}" dt="2021-11-13T02:20:25.170" v="5692" actId="14100"/>
          <ac:spMkLst>
            <pc:docMk/>
            <pc:sldMk cId="2929451691" sldId="277"/>
            <ac:spMk id="13" creationId="{4967EE92-EC4B-4BF1-BBB9-ED0C6B7D7AD9}"/>
          </ac:spMkLst>
        </pc:spChg>
        <pc:spChg chg="add mod">
          <ac:chgData name="Marco Soares" userId="e999bd40-c62e-45af-85d7-53d1e0a2e5d6" providerId="ADAL" clId="{876A5050-49B4-40E8-A911-21B4719D38DB}" dt="2021-11-13T02:20:59.881" v="5766" actId="20577"/>
          <ac:spMkLst>
            <pc:docMk/>
            <pc:sldMk cId="2929451691" sldId="277"/>
            <ac:spMk id="17" creationId="{AB10B844-9EAC-48E2-8A2E-E3664B3B120A}"/>
          </ac:spMkLst>
        </pc:spChg>
        <pc:picChg chg="add mod ord">
          <ac:chgData name="Marco Soares" userId="e999bd40-c62e-45af-85d7-53d1e0a2e5d6" providerId="ADAL" clId="{876A5050-49B4-40E8-A911-21B4719D38DB}" dt="2021-11-13T02:20:18.987" v="5690" actId="1076"/>
          <ac:picMkLst>
            <pc:docMk/>
            <pc:sldMk cId="2929451691" sldId="277"/>
            <ac:picMk id="7" creationId="{A86710A8-7787-4BE4-918D-DBD6F22B8989}"/>
          </ac:picMkLst>
        </pc:picChg>
        <pc:cxnChg chg="add mod">
          <ac:chgData name="Marco Soares" userId="e999bd40-c62e-45af-85d7-53d1e0a2e5d6" providerId="ADAL" clId="{876A5050-49B4-40E8-A911-21B4719D38DB}" dt="2021-11-13T02:19:37.361" v="5637" actId="14100"/>
          <ac:cxnSpMkLst>
            <pc:docMk/>
            <pc:sldMk cId="2929451691" sldId="277"/>
            <ac:cxnSpMk id="9" creationId="{C15A2354-6CF2-44C7-975C-F07E74F56534}"/>
          </ac:cxnSpMkLst>
        </pc:cxnChg>
        <pc:cxnChg chg="add mod">
          <ac:chgData name="Marco Soares" userId="e999bd40-c62e-45af-85d7-53d1e0a2e5d6" providerId="ADAL" clId="{876A5050-49B4-40E8-A911-21B4719D38DB}" dt="2021-11-13T02:20:34.529" v="5696" actId="14100"/>
          <ac:cxnSpMkLst>
            <pc:docMk/>
            <pc:sldMk cId="2929451691" sldId="277"/>
            <ac:cxnSpMk id="14" creationId="{C28B4981-6242-4177-BFF4-C4D026C2D7AC}"/>
          </ac:cxnSpMkLst>
        </pc:cxnChg>
      </pc:sldChg>
      <pc:sldChg chg="modSp new del mod">
        <pc:chgData name="Marco Soares" userId="e999bd40-c62e-45af-85d7-53d1e0a2e5d6" providerId="ADAL" clId="{876A5050-49B4-40E8-A911-21B4719D38DB}" dt="2021-11-13T02:17:36.438" v="5620" actId="2696"/>
        <pc:sldMkLst>
          <pc:docMk/>
          <pc:sldMk cId="3285427904" sldId="278"/>
        </pc:sldMkLst>
        <pc:spChg chg="mod">
          <ac:chgData name="Marco Soares" userId="e999bd40-c62e-45af-85d7-53d1e0a2e5d6" providerId="ADAL" clId="{876A5050-49B4-40E8-A911-21B4719D38DB}" dt="2021-11-13T02:16:38.715" v="5610"/>
          <ac:spMkLst>
            <pc:docMk/>
            <pc:sldMk cId="3285427904" sldId="278"/>
            <ac:spMk id="3" creationId="{2392E756-9992-4540-83B2-1B7DCF413B53}"/>
          </ac:spMkLst>
        </pc:spChg>
      </pc:sldChg>
      <pc:sldChg chg="addSp delSp modSp add mod modShow">
        <pc:chgData name="Marco Soares" userId="e999bd40-c62e-45af-85d7-53d1e0a2e5d6" providerId="ADAL" clId="{876A5050-49B4-40E8-A911-21B4719D38DB}" dt="2021-11-13T02:17:47.316" v="5624" actId="729"/>
        <pc:sldMkLst>
          <pc:docMk/>
          <pc:sldMk cId="2118287522" sldId="279"/>
        </pc:sldMkLst>
        <pc:spChg chg="del">
          <ac:chgData name="Marco Soares" userId="e999bd40-c62e-45af-85d7-53d1e0a2e5d6" providerId="ADAL" clId="{876A5050-49B4-40E8-A911-21B4719D38DB}" dt="2021-11-13T02:17:18.961" v="5614" actId="478"/>
          <ac:spMkLst>
            <pc:docMk/>
            <pc:sldMk cId="2118287522" sldId="279"/>
            <ac:spMk id="2" creationId="{1718F4EE-B0E5-4E19-8977-BA006509D321}"/>
          </ac:spMkLst>
        </pc:spChg>
        <pc:spChg chg="mod">
          <ac:chgData name="Marco Soares" userId="e999bd40-c62e-45af-85d7-53d1e0a2e5d6" providerId="ADAL" clId="{876A5050-49B4-40E8-A911-21B4719D38DB}" dt="2021-11-13T02:17:21.809" v="5615" actId="1076"/>
          <ac:spMkLst>
            <pc:docMk/>
            <pc:sldMk cId="2118287522" sldId="279"/>
            <ac:spMk id="3" creationId="{2392E756-9992-4540-83B2-1B7DCF413B53}"/>
          </ac:spMkLst>
        </pc:spChg>
        <pc:picChg chg="add mod">
          <ac:chgData name="Marco Soares" userId="e999bd40-c62e-45af-85d7-53d1e0a2e5d6" providerId="ADAL" clId="{876A5050-49B4-40E8-A911-21B4719D38DB}" dt="2021-11-13T02:17:30.799" v="5619" actId="14100"/>
          <ac:picMkLst>
            <pc:docMk/>
            <pc:sldMk cId="2118287522" sldId="279"/>
            <ac:picMk id="5" creationId="{8715531E-2CD4-47F8-A382-C515F68591D1}"/>
          </ac:picMkLst>
        </pc:picChg>
      </pc:sldChg>
      <pc:sldChg chg="add del">
        <pc:chgData name="Marco Soares" userId="e999bd40-c62e-45af-85d7-53d1e0a2e5d6" providerId="ADAL" clId="{876A5050-49B4-40E8-A911-21B4719D38DB}" dt="2021-11-13T02:16:34.588" v="5607" actId="2890"/>
        <pc:sldMkLst>
          <pc:docMk/>
          <pc:sldMk cId="2845481816" sldId="279"/>
        </pc:sldMkLst>
      </pc:sldChg>
      <pc:sldChg chg="addSp delSp modSp add mod modShow">
        <pc:chgData name="Marco Soares" userId="e999bd40-c62e-45af-85d7-53d1e0a2e5d6" providerId="ADAL" clId="{876A5050-49B4-40E8-A911-21B4719D38DB}" dt="2021-11-13T02:18:58.972" v="5630" actId="729"/>
        <pc:sldMkLst>
          <pc:docMk/>
          <pc:sldMk cId="3593461503" sldId="280"/>
        </pc:sldMkLst>
        <pc:spChg chg="del">
          <ac:chgData name="Marco Soares" userId="e999bd40-c62e-45af-85d7-53d1e0a2e5d6" providerId="ADAL" clId="{876A5050-49B4-40E8-A911-21B4719D38DB}" dt="2021-11-13T02:17:43.929" v="5623" actId="478"/>
          <ac:spMkLst>
            <pc:docMk/>
            <pc:sldMk cId="3593461503" sldId="280"/>
            <ac:spMk id="3" creationId="{2392E756-9992-4540-83B2-1B7DCF413B53}"/>
          </ac:spMkLst>
        </pc:spChg>
        <pc:spChg chg="add del mod">
          <ac:chgData name="Marco Soares" userId="e999bd40-c62e-45af-85d7-53d1e0a2e5d6" providerId="ADAL" clId="{876A5050-49B4-40E8-A911-21B4719D38DB}" dt="2021-11-13T02:18:07.370" v="5626" actId="478"/>
          <ac:spMkLst>
            <pc:docMk/>
            <pc:sldMk cId="3593461503" sldId="280"/>
            <ac:spMk id="4" creationId="{D862BCEA-47B5-4648-8597-13CCD4A12F6C}"/>
          </ac:spMkLst>
        </pc:spChg>
        <pc:picChg chg="del">
          <ac:chgData name="Marco Soares" userId="e999bd40-c62e-45af-85d7-53d1e0a2e5d6" providerId="ADAL" clId="{876A5050-49B4-40E8-A911-21B4719D38DB}" dt="2021-11-13T02:17:40.372" v="5622" actId="478"/>
          <ac:picMkLst>
            <pc:docMk/>
            <pc:sldMk cId="3593461503" sldId="280"/>
            <ac:picMk id="5" creationId="{8715531E-2CD4-47F8-A382-C515F68591D1}"/>
          </ac:picMkLst>
        </pc:picChg>
        <pc:picChg chg="add del mod">
          <ac:chgData name="Marco Soares" userId="e999bd40-c62e-45af-85d7-53d1e0a2e5d6" providerId="ADAL" clId="{876A5050-49B4-40E8-A911-21B4719D38DB}" dt="2021-11-13T02:18:49.963" v="5628" actId="478"/>
          <ac:picMkLst>
            <pc:docMk/>
            <pc:sldMk cId="3593461503" sldId="280"/>
            <ac:picMk id="7" creationId="{315591A8-2753-4F77-80AC-1AA035A09D3A}"/>
          </ac:picMkLst>
        </pc:picChg>
        <pc:picChg chg="add">
          <ac:chgData name="Marco Soares" userId="e999bd40-c62e-45af-85d7-53d1e0a2e5d6" providerId="ADAL" clId="{876A5050-49B4-40E8-A911-21B4719D38DB}" dt="2021-11-13T02:18:50.914" v="5629" actId="22"/>
          <ac:picMkLst>
            <pc:docMk/>
            <pc:sldMk cId="3593461503" sldId="280"/>
            <ac:picMk id="9" creationId="{45D050B5-8E58-493D-9E49-E286C2954811}"/>
          </ac:picMkLst>
        </pc:picChg>
      </pc:sldChg>
      <pc:sldChg chg="addSp delSp modSp add mod">
        <pc:chgData name="Marco Soares" userId="e999bd40-c62e-45af-85d7-53d1e0a2e5d6" providerId="ADAL" clId="{876A5050-49B4-40E8-A911-21B4719D38DB}" dt="2021-11-13T17:51:14.453" v="7832" actId="20577"/>
        <pc:sldMkLst>
          <pc:docMk/>
          <pc:sldMk cId="2134560373" sldId="281"/>
        </pc:sldMkLst>
        <pc:spChg chg="mod">
          <ac:chgData name="Marco Soares" userId="e999bd40-c62e-45af-85d7-53d1e0a2e5d6" providerId="ADAL" clId="{876A5050-49B4-40E8-A911-21B4719D38DB}" dt="2021-11-13T17:51:14.453" v="7832" actId="20577"/>
          <ac:spMkLst>
            <pc:docMk/>
            <pc:sldMk cId="2134560373" sldId="281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02:24:30.388" v="5835" actId="20577"/>
          <ac:spMkLst>
            <pc:docMk/>
            <pc:sldMk cId="2134560373" sldId="281"/>
            <ac:spMk id="10" creationId="{0DBEFAC7-31FF-4BB2-BC12-65A50E9B1F59}"/>
          </ac:spMkLst>
        </pc:spChg>
        <pc:spChg chg="mod">
          <ac:chgData name="Marco Soares" userId="e999bd40-c62e-45af-85d7-53d1e0a2e5d6" providerId="ADAL" clId="{876A5050-49B4-40E8-A911-21B4719D38DB}" dt="2021-11-13T02:24:36.821" v="5836" actId="14100"/>
          <ac:spMkLst>
            <pc:docMk/>
            <pc:sldMk cId="2134560373" sldId="281"/>
            <ac:spMk id="11" creationId="{C5E1FE83-3ED3-48B4-ACA5-A32D9B7101C9}"/>
          </ac:spMkLst>
        </pc:spChg>
        <pc:spChg chg="mod">
          <ac:chgData name="Marco Soares" userId="e999bd40-c62e-45af-85d7-53d1e0a2e5d6" providerId="ADAL" clId="{876A5050-49B4-40E8-A911-21B4719D38DB}" dt="2021-11-13T02:24:45.189" v="5842" actId="20577"/>
          <ac:spMkLst>
            <pc:docMk/>
            <pc:sldMk cId="2134560373" sldId="281"/>
            <ac:spMk id="13" creationId="{0F9C3BCE-7820-45D6-A729-7423107872DB}"/>
          </ac:spMkLst>
        </pc:spChg>
        <pc:spChg chg="mod">
          <ac:chgData name="Marco Soares" userId="e999bd40-c62e-45af-85d7-53d1e0a2e5d6" providerId="ADAL" clId="{876A5050-49B4-40E8-A911-21B4719D38DB}" dt="2021-11-13T02:24:51.678" v="5843" actId="14100"/>
          <ac:spMkLst>
            <pc:docMk/>
            <pc:sldMk cId="2134560373" sldId="281"/>
            <ac:spMk id="22" creationId="{94DDFAC5-455A-4C7B-B66E-335124DEBD66}"/>
          </ac:spMkLst>
        </pc:spChg>
        <pc:spChg chg="mod">
          <ac:chgData name="Marco Soares" userId="e999bd40-c62e-45af-85d7-53d1e0a2e5d6" providerId="ADAL" clId="{876A5050-49B4-40E8-A911-21B4719D38DB}" dt="2021-11-13T02:25:00.893" v="5846" actId="1076"/>
          <ac:spMkLst>
            <pc:docMk/>
            <pc:sldMk cId="2134560373" sldId="281"/>
            <ac:spMk id="24" creationId="{121F1DF3-60B8-44BD-B2BD-9D016373B964}"/>
          </ac:spMkLst>
        </pc:spChg>
        <pc:spChg chg="mod">
          <ac:chgData name="Marco Soares" userId="e999bd40-c62e-45af-85d7-53d1e0a2e5d6" providerId="ADAL" clId="{876A5050-49B4-40E8-A911-21B4719D38DB}" dt="2021-11-13T02:25:37.542" v="5909" actId="20577"/>
          <ac:spMkLst>
            <pc:docMk/>
            <pc:sldMk cId="2134560373" sldId="281"/>
            <ac:spMk id="34" creationId="{4D14E401-7C79-434F-8EB6-EFB9D88D182B}"/>
          </ac:spMkLst>
        </pc:spChg>
        <pc:picChg chg="del">
          <ac:chgData name="Marco Soares" userId="e999bd40-c62e-45af-85d7-53d1e0a2e5d6" providerId="ADAL" clId="{876A5050-49B4-40E8-A911-21B4719D38DB}" dt="2021-11-13T02:23:45.372" v="5802" actId="478"/>
          <ac:picMkLst>
            <pc:docMk/>
            <pc:sldMk cId="2134560373" sldId="281"/>
            <ac:picMk id="4" creationId="{10EEB2DC-D06D-4125-9CD6-A03BC7131709}"/>
          </ac:picMkLst>
        </pc:picChg>
        <pc:picChg chg="add mod ord">
          <ac:chgData name="Marco Soares" userId="e999bd40-c62e-45af-85d7-53d1e0a2e5d6" providerId="ADAL" clId="{876A5050-49B4-40E8-A911-21B4719D38DB}" dt="2021-11-13T02:24:54.470" v="5845" actId="1076"/>
          <ac:picMkLst>
            <pc:docMk/>
            <pc:sldMk cId="2134560373" sldId="281"/>
            <ac:picMk id="5" creationId="{A8E54D71-4A3D-4CCB-89EB-4E46B814A373}"/>
          </ac:picMkLst>
        </pc:picChg>
        <pc:cxnChg chg="mod">
          <ac:chgData name="Marco Soares" userId="e999bd40-c62e-45af-85d7-53d1e0a2e5d6" providerId="ADAL" clId="{876A5050-49B4-40E8-A911-21B4719D38DB}" dt="2021-11-13T02:25:07.766" v="5848" actId="14100"/>
          <ac:cxnSpMkLst>
            <pc:docMk/>
            <pc:sldMk cId="2134560373" sldId="281"/>
            <ac:cxnSpMk id="25" creationId="{6462D75D-BE81-4E13-9E56-0D77C7A30E59}"/>
          </ac:cxnSpMkLst>
        </pc:cxnChg>
      </pc:sldChg>
      <pc:sldChg chg="addSp delSp modSp add mod">
        <pc:chgData name="Marco Soares" userId="e999bd40-c62e-45af-85d7-53d1e0a2e5d6" providerId="ADAL" clId="{876A5050-49B4-40E8-A911-21B4719D38DB}" dt="2021-11-13T02:22:33.342" v="5801" actId="1076"/>
        <pc:sldMkLst>
          <pc:docMk/>
          <pc:sldMk cId="3288649006" sldId="282"/>
        </pc:sldMkLst>
        <pc:spChg chg="mod">
          <ac:chgData name="Marco Soares" userId="e999bd40-c62e-45af-85d7-53d1e0a2e5d6" providerId="ADAL" clId="{876A5050-49B4-40E8-A911-21B4719D38DB}" dt="2021-11-13T02:21:37.540" v="5794" actId="20577"/>
          <ac:spMkLst>
            <pc:docMk/>
            <pc:sldMk cId="3288649006" sldId="282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02:22:33.342" v="5801" actId="1076"/>
          <ac:spMkLst>
            <pc:docMk/>
            <pc:sldMk cId="3288649006" sldId="282"/>
            <ac:spMk id="22" creationId="{40540713-E6B0-4210-BE77-7B4ED0900414}"/>
          </ac:spMkLst>
        </pc:spChg>
        <pc:picChg chg="add mod ord">
          <ac:chgData name="Marco Soares" userId="e999bd40-c62e-45af-85d7-53d1e0a2e5d6" providerId="ADAL" clId="{876A5050-49B4-40E8-A911-21B4719D38DB}" dt="2021-11-13T02:22:29.646" v="5800" actId="1076"/>
          <ac:picMkLst>
            <pc:docMk/>
            <pc:sldMk cId="3288649006" sldId="282"/>
            <ac:picMk id="4" creationId="{0773895A-1170-48FC-AF3B-CE18E10CEF11}"/>
          </ac:picMkLst>
        </pc:picChg>
        <pc:picChg chg="del">
          <ac:chgData name="Marco Soares" userId="e999bd40-c62e-45af-85d7-53d1e0a2e5d6" providerId="ADAL" clId="{876A5050-49B4-40E8-A911-21B4719D38DB}" dt="2021-11-13T02:21:42.846" v="5795" actId="478"/>
          <ac:picMkLst>
            <pc:docMk/>
            <pc:sldMk cId="3288649006" sldId="282"/>
            <ac:picMk id="5" creationId="{8B43865B-B31F-461E-961E-A35BCB058018}"/>
          </ac:picMkLst>
        </pc:picChg>
      </pc:sldChg>
      <pc:sldChg chg="modSp add mod">
        <pc:chgData name="Marco Soares" userId="e999bd40-c62e-45af-85d7-53d1e0a2e5d6" providerId="ADAL" clId="{876A5050-49B4-40E8-A911-21B4719D38DB}" dt="2021-11-13T02:26:34.752" v="5922" actId="20577"/>
        <pc:sldMkLst>
          <pc:docMk/>
          <pc:sldMk cId="2953460611" sldId="283"/>
        </pc:sldMkLst>
        <pc:spChg chg="mod">
          <ac:chgData name="Marco Soares" userId="e999bd40-c62e-45af-85d7-53d1e0a2e5d6" providerId="ADAL" clId="{876A5050-49B4-40E8-A911-21B4719D38DB}" dt="2021-11-13T02:26:27.616" v="5916" actId="20577"/>
          <ac:spMkLst>
            <pc:docMk/>
            <pc:sldMk cId="2953460611" sldId="283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02:26:34.752" v="5922" actId="20577"/>
          <ac:spMkLst>
            <pc:docMk/>
            <pc:sldMk cId="2953460611" sldId="283"/>
            <ac:spMk id="3" creationId="{482C92DD-5023-4E51-8E40-5FF5B757E041}"/>
          </ac:spMkLst>
        </pc:spChg>
      </pc:sldChg>
      <pc:sldChg chg="addSp delSp modSp add mod">
        <pc:chgData name="Marco Soares" userId="e999bd40-c62e-45af-85d7-53d1e0a2e5d6" providerId="ADAL" clId="{876A5050-49B4-40E8-A911-21B4719D38DB}" dt="2021-11-13T02:27:51.682" v="5957" actId="20577"/>
        <pc:sldMkLst>
          <pc:docMk/>
          <pc:sldMk cId="1540907792" sldId="284"/>
        </pc:sldMkLst>
        <pc:spChg chg="mod">
          <ac:chgData name="Marco Soares" userId="e999bd40-c62e-45af-85d7-53d1e0a2e5d6" providerId="ADAL" clId="{876A5050-49B4-40E8-A911-21B4719D38DB}" dt="2021-11-13T02:26:47.914" v="5928" actId="20577"/>
          <ac:spMkLst>
            <pc:docMk/>
            <pc:sldMk cId="1540907792" sldId="284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02:27:51.682" v="5957" actId="20577"/>
          <ac:spMkLst>
            <pc:docMk/>
            <pc:sldMk cId="1540907792" sldId="284"/>
            <ac:spMk id="12" creationId="{23AAFD39-214E-4DCC-98BD-4C9C63245C87}"/>
          </ac:spMkLst>
        </pc:spChg>
        <pc:spChg chg="mod">
          <ac:chgData name="Marco Soares" userId="e999bd40-c62e-45af-85d7-53d1e0a2e5d6" providerId="ADAL" clId="{876A5050-49B4-40E8-A911-21B4719D38DB}" dt="2021-11-13T02:27:43.253" v="5950" actId="20577"/>
          <ac:spMkLst>
            <pc:docMk/>
            <pc:sldMk cId="1540907792" sldId="284"/>
            <ac:spMk id="17" creationId="{AB10B844-9EAC-48E2-8A2E-E3664B3B120A}"/>
          </ac:spMkLst>
        </pc:spChg>
        <pc:picChg chg="add mod ord">
          <ac:chgData name="Marco Soares" userId="e999bd40-c62e-45af-85d7-53d1e0a2e5d6" providerId="ADAL" clId="{876A5050-49B4-40E8-A911-21B4719D38DB}" dt="2021-11-13T02:27:29.288" v="5933" actId="1076"/>
          <ac:picMkLst>
            <pc:docMk/>
            <pc:sldMk cId="1540907792" sldId="284"/>
            <ac:picMk id="4" creationId="{73550A69-89BC-40CB-A84B-CB0FD3B96FD3}"/>
          </ac:picMkLst>
        </pc:picChg>
        <pc:picChg chg="del">
          <ac:chgData name="Marco Soares" userId="e999bd40-c62e-45af-85d7-53d1e0a2e5d6" providerId="ADAL" clId="{876A5050-49B4-40E8-A911-21B4719D38DB}" dt="2021-11-13T02:26:50.390" v="5929" actId="478"/>
          <ac:picMkLst>
            <pc:docMk/>
            <pc:sldMk cId="1540907792" sldId="284"/>
            <ac:picMk id="7" creationId="{A86710A8-7787-4BE4-918D-DBD6F22B8989}"/>
          </ac:picMkLst>
        </pc:picChg>
      </pc:sldChg>
      <pc:sldChg chg="addSp delSp modSp add mod">
        <pc:chgData name="Marco Soares" userId="e999bd40-c62e-45af-85d7-53d1e0a2e5d6" providerId="ADAL" clId="{876A5050-49B4-40E8-A911-21B4719D38DB}" dt="2021-11-13T02:29:42.686" v="5970" actId="1076"/>
        <pc:sldMkLst>
          <pc:docMk/>
          <pc:sldMk cId="860742547" sldId="285"/>
        </pc:sldMkLst>
        <pc:spChg chg="mod">
          <ac:chgData name="Marco Soares" userId="e999bd40-c62e-45af-85d7-53d1e0a2e5d6" providerId="ADAL" clId="{876A5050-49B4-40E8-A911-21B4719D38DB}" dt="2021-11-13T02:29:13.095" v="5965" actId="20577"/>
          <ac:spMkLst>
            <pc:docMk/>
            <pc:sldMk cId="860742547" sldId="285"/>
            <ac:spMk id="2" creationId="{3BD9F506-800B-4171-8BE3-578A26649B2F}"/>
          </ac:spMkLst>
        </pc:spChg>
        <pc:picChg chg="del">
          <ac:chgData name="Marco Soares" userId="e999bd40-c62e-45af-85d7-53d1e0a2e5d6" providerId="ADAL" clId="{876A5050-49B4-40E8-A911-21B4719D38DB}" dt="2021-11-13T02:29:16.139" v="5966" actId="478"/>
          <ac:picMkLst>
            <pc:docMk/>
            <pc:sldMk cId="860742547" sldId="285"/>
            <ac:picMk id="4" creationId="{0773895A-1170-48FC-AF3B-CE18E10CEF11}"/>
          </ac:picMkLst>
        </pc:picChg>
        <pc:picChg chg="add mod ord">
          <ac:chgData name="Marco Soares" userId="e999bd40-c62e-45af-85d7-53d1e0a2e5d6" providerId="ADAL" clId="{876A5050-49B4-40E8-A911-21B4719D38DB}" dt="2021-11-13T02:29:42.686" v="5970" actId="1076"/>
          <ac:picMkLst>
            <pc:docMk/>
            <pc:sldMk cId="860742547" sldId="285"/>
            <ac:picMk id="5" creationId="{17DFC506-50E7-40E1-9A90-F25CFB4ED875}"/>
          </ac:picMkLst>
        </pc:picChg>
      </pc:sldChg>
      <pc:sldChg chg="modSp add mod ord">
        <pc:chgData name="Marco Soares" userId="e999bd40-c62e-45af-85d7-53d1e0a2e5d6" providerId="ADAL" clId="{876A5050-49B4-40E8-A911-21B4719D38DB}" dt="2021-11-13T02:35:14.787" v="6708" actId="20577"/>
        <pc:sldMkLst>
          <pc:docMk/>
          <pc:sldMk cId="1996245600" sldId="286"/>
        </pc:sldMkLst>
        <pc:spChg chg="mod">
          <ac:chgData name="Marco Soares" userId="e999bd40-c62e-45af-85d7-53d1e0a2e5d6" providerId="ADAL" clId="{876A5050-49B4-40E8-A911-21B4719D38DB}" dt="2021-11-13T02:31:01.499" v="5999" actId="20577"/>
          <ac:spMkLst>
            <pc:docMk/>
            <pc:sldMk cId="1996245600" sldId="286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02:35:14.787" v="6708" actId="20577"/>
          <ac:spMkLst>
            <pc:docMk/>
            <pc:sldMk cId="1996245600" sldId="286"/>
            <ac:spMk id="3" creationId="{482C92DD-5023-4E51-8E40-5FF5B757E041}"/>
          </ac:spMkLst>
        </pc:spChg>
      </pc:sldChg>
      <pc:sldChg chg="modSp add mod">
        <pc:chgData name="Marco Soares" userId="e999bd40-c62e-45af-85d7-53d1e0a2e5d6" providerId="ADAL" clId="{876A5050-49B4-40E8-A911-21B4719D38DB}" dt="2021-11-13T02:40:16.079" v="7786" actId="113"/>
        <pc:sldMkLst>
          <pc:docMk/>
          <pc:sldMk cId="2264975734" sldId="287"/>
        </pc:sldMkLst>
        <pc:spChg chg="mod">
          <ac:chgData name="Marco Soares" userId="e999bd40-c62e-45af-85d7-53d1e0a2e5d6" providerId="ADAL" clId="{876A5050-49B4-40E8-A911-21B4719D38DB}" dt="2021-11-13T02:35:27.370" v="6730" actId="20577"/>
          <ac:spMkLst>
            <pc:docMk/>
            <pc:sldMk cId="2264975734" sldId="287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02:40:16.079" v="7786" actId="113"/>
          <ac:spMkLst>
            <pc:docMk/>
            <pc:sldMk cId="2264975734" sldId="287"/>
            <ac:spMk id="3" creationId="{482C92DD-5023-4E51-8E40-5FF5B757E041}"/>
          </ac:spMkLst>
        </pc:spChg>
      </pc:sldChg>
      <pc:sldChg chg="addSp delSp modSp add mod">
        <pc:chgData name="Marco Soares" userId="e999bd40-c62e-45af-85d7-53d1e0a2e5d6" providerId="ADAL" clId="{876A5050-49B4-40E8-A911-21B4719D38DB}" dt="2021-11-13T18:05:57.609" v="8089" actId="14100"/>
        <pc:sldMkLst>
          <pc:docMk/>
          <pc:sldMk cId="1897482294" sldId="288"/>
        </pc:sldMkLst>
        <pc:spChg chg="mod">
          <ac:chgData name="Marco Soares" userId="e999bd40-c62e-45af-85d7-53d1e0a2e5d6" providerId="ADAL" clId="{876A5050-49B4-40E8-A911-21B4719D38DB}" dt="2021-11-13T17:51:03.672" v="7830" actId="20577"/>
          <ac:spMkLst>
            <pc:docMk/>
            <pc:sldMk cId="1897482294" sldId="288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17:51:47.625" v="7847" actId="20577"/>
          <ac:spMkLst>
            <pc:docMk/>
            <pc:sldMk cId="1897482294" sldId="288"/>
            <ac:spMk id="10" creationId="{0DBEFAC7-31FF-4BB2-BC12-65A50E9B1F59}"/>
          </ac:spMkLst>
        </pc:spChg>
        <pc:spChg chg="mod">
          <ac:chgData name="Marco Soares" userId="e999bd40-c62e-45af-85d7-53d1e0a2e5d6" providerId="ADAL" clId="{876A5050-49B4-40E8-A911-21B4719D38DB}" dt="2021-11-13T18:02:11.913" v="7954" actId="14100"/>
          <ac:spMkLst>
            <pc:docMk/>
            <pc:sldMk cId="1897482294" sldId="288"/>
            <ac:spMk id="13" creationId="{0F9C3BCE-7820-45D6-A729-7423107872DB}"/>
          </ac:spMkLst>
        </pc:spChg>
        <pc:spChg chg="add del">
          <ac:chgData name="Marco Soares" userId="e999bd40-c62e-45af-85d7-53d1e0a2e5d6" providerId="ADAL" clId="{876A5050-49B4-40E8-A911-21B4719D38DB}" dt="2021-11-13T17:51:55.328" v="7851" actId="478"/>
          <ac:spMkLst>
            <pc:docMk/>
            <pc:sldMk cId="1897482294" sldId="288"/>
            <ac:spMk id="16" creationId="{11024225-B758-4305-9D5F-3AAB48E5A6BB}"/>
          </ac:spMkLst>
        </pc:spChg>
        <pc:spChg chg="mod">
          <ac:chgData name="Marco Soares" userId="e999bd40-c62e-45af-85d7-53d1e0a2e5d6" providerId="ADAL" clId="{876A5050-49B4-40E8-A911-21B4719D38DB}" dt="2021-11-13T18:02:58.974" v="7961" actId="14100"/>
          <ac:spMkLst>
            <pc:docMk/>
            <pc:sldMk cId="1897482294" sldId="288"/>
            <ac:spMk id="20" creationId="{001A5022-E0D3-4673-9110-94CC778B046E}"/>
          </ac:spMkLst>
        </pc:spChg>
        <pc:spChg chg="mod">
          <ac:chgData name="Marco Soares" userId="e999bd40-c62e-45af-85d7-53d1e0a2e5d6" providerId="ADAL" clId="{876A5050-49B4-40E8-A911-21B4719D38DB}" dt="2021-11-13T18:02:53.041" v="7960" actId="14100"/>
          <ac:spMkLst>
            <pc:docMk/>
            <pc:sldMk cId="1897482294" sldId="288"/>
            <ac:spMk id="22" creationId="{94DDFAC5-455A-4C7B-B66E-335124DEBD66}"/>
          </ac:spMkLst>
        </pc:spChg>
        <pc:spChg chg="mod">
          <ac:chgData name="Marco Soares" userId="e999bd40-c62e-45af-85d7-53d1e0a2e5d6" providerId="ADAL" clId="{876A5050-49B4-40E8-A911-21B4719D38DB}" dt="2021-11-13T18:03:40.443" v="7970" actId="14100"/>
          <ac:spMkLst>
            <pc:docMk/>
            <pc:sldMk cId="1897482294" sldId="288"/>
            <ac:spMk id="24" creationId="{121F1DF3-60B8-44BD-B2BD-9D016373B964}"/>
          </ac:spMkLst>
        </pc:spChg>
        <pc:spChg chg="mod">
          <ac:chgData name="Marco Soares" userId="e999bd40-c62e-45af-85d7-53d1e0a2e5d6" providerId="ADAL" clId="{876A5050-49B4-40E8-A911-21B4719D38DB}" dt="2021-11-13T18:05:45.049" v="8088" actId="14100"/>
          <ac:spMkLst>
            <pc:docMk/>
            <pc:sldMk cId="1897482294" sldId="288"/>
            <ac:spMk id="26" creationId="{DC27978F-F53A-4D80-AA83-6C757BCC321F}"/>
          </ac:spMkLst>
        </pc:spChg>
        <pc:spChg chg="add mod">
          <ac:chgData name="Marco Soares" userId="e999bd40-c62e-45af-85d7-53d1e0a2e5d6" providerId="ADAL" clId="{876A5050-49B4-40E8-A911-21B4719D38DB}" dt="2021-11-13T18:04:54.376" v="7995" actId="20577"/>
          <ac:spMkLst>
            <pc:docMk/>
            <pc:sldMk cId="1897482294" sldId="288"/>
            <ac:spMk id="27" creationId="{D91B32A4-D581-4B22-9543-8C9C9ED76139}"/>
          </ac:spMkLst>
        </pc:spChg>
        <pc:spChg chg="add mod">
          <ac:chgData name="Marco Soares" userId="e999bd40-c62e-45af-85d7-53d1e0a2e5d6" providerId="ADAL" clId="{876A5050-49B4-40E8-A911-21B4719D38DB}" dt="2021-11-13T18:04:56.923" v="7996" actId="20577"/>
          <ac:spMkLst>
            <pc:docMk/>
            <pc:sldMk cId="1897482294" sldId="288"/>
            <ac:spMk id="30" creationId="{787091AF-66E5-4B3F-B6E1-5872E32AE2F9}"/>
          </ac:spMkLst>
        </pc:spChg>
        <pc:spChg chg="mod">
          <ac:chgData name="Marco Soares" userId="e999bd40-c62e-45af-85d7-53d1e0a2e5d6" providerId="ADAL" clId="{876A5050-49B4-40E8-A911-21B4719D38DB}" dt="2021-11-13T18:04:49.458" v="7994" actId="20577"/>
          <ac:spMkLst>
            <pc:docMk/>
            <pc:sldMk cId="1897482294" sldId="288"/>
            <ac:spMk id="34" creationId="{4D14E401-7C79-434F-8EB6-EFB9D88D182B}"/>
          </ac:spMkLst>
        </pc:spChg>
        <pc:picChg chg="add mod ord">
          <ac:chgData name="Marco Soares" userId="e999bd40-c62e-45af-85d7-53d1e0a2e5d6" providerId="ADAL" clId="{876A5050-49B4-40E8-A911-21B4719D38DB}" dt="2021-11-13T18:03:31.468" v="7967" actId="1076"/>
          <ac:picMkLst>
            <pc:docMk/>
            <pc:sldMk cId="1897482294" sldId="288"/>
            <ac:picMk id="4" creationId="{BF8A57A6-2A4A-4927-BBB5-BEB718421382}"/>
          </ac:picMkLst>
        </pc:picChg>
        <pc:picChg chg="del">
          <ac:chgData name="Marco Soares" userId="e999bd40-c62e-45af-85d7-53d1e0a2e5d6" providerId="ADAL" clId="{876A5050-49B4-40E8-A911-21B4719D38DB}" dt="2021-11-13T02:40:48.896" v="7788" actId="478"/>
          <ac:picMkLst>
            <pc:docMk/>
            <pc:sldMk cId="1897482294" sldId="288"/>
            <ac:picMk id="5" creationId="{A8E54D71-4A3D-4CCB-89EB-4E46B814A373}"/>
          </ac:picMkLst>
        </pc:picChg>
        <pc:cxnChg chg="add del">
          <ac:chgData name="Marco Soares" userId="e999bd40-c62e-45af-85d7-53d1e0a2e5d6" providerId="ADAL" clId="{876A5050-49B4-40E8-A911-21B4719D38DB}" dt="2021-11-13T17:51:54.922" v="7850" actId="478"/>
          <ac:cxnSpMkLst>
            <pc:docMk/>
            <pc:sldMk cId="1897482294" sldId="288"/>
            <ac:cxnSpMk id="15" creationId="{F646119E-E427-4807-B591-664C28754FE0}"/>
          </ac:cxnSpMkLst>
        </pc:cxnChg>
        <pc:cxnChg chg="mod">
          <ac:chgData name="Marco Soares" userId="e999bd40-c62e-45af-85d7-53d1e0a2e5d6" providerId="ADAL" clId="{876A5050-49B4-40E8-A911-21B4719D38DB}" dt="2021-11-13T18:02:36.938" v="7958" actId="1076"/>
          <ac:cxnSpMkLst>
            <pc:docMk/>
            <pc:sldMk cId="1897482294" sldId="288"/>
            <ac:cxnSpMk id="23" creationId="{416313E0-6DE3-4162-A552-1D933C916D59}"/>
          </ac:cxnSpMkLst>
        </pc:cxnChg>
        <pc:cxnChg chg="mod">
          <ac:chgData name="Marco Soares" userId="e999bd40-c62e-45af-85d7-53d1e0a2e5d6" providerId="ADAL" clId="{876A5050-49B4-40E8-A911-21B4719D38DB}" dt="2021-11-13T18:05:57.609" v="8089" actId="14100"/>
          <ac:cxnSpMkLst>
            <pc:docMk/>
            <pc:sldMk cId="1897482294" sldId="288"/>
            <ac:cxnSpMk id="25" creationId="{6462D75D-BE81-4E13-9E56-0D77C7A30E59}"/>
          </ac:cxnSpMkLst>
        </pc:cxnChg>
        <pc:cxnChg chg="add mod">
          <ac:chgData name="Marco Soares" userId="e999bd40-c62e-45af-85d7-53d1e0a2e5d6" providerId="ADAL" clId="{876A5050-49B4-40E8-A911-21B4719D38DB}" dt="2021-11-13T18:03:52.387" v="7973" actId="14100"/>
          <ac:cxnSpMkLst>
            <pc:docMk/>
            <pc:sldMk cId="1897482294" sldId="288"/>
            <ac:cxnSpMk id="28" creationId="{B85D2F54-97E2-4DC3-B33D-3AF0C31D56FC}"/>
          </ac:cxnSpMkLst>
        </pc:cxnChg>
        <pc:cxnChg chg="mod">
          <ac:chgData name="Marco Soares" userId="e999bd40-c62e-45af-85d7-53d1e0a2e5d6" providerId="ADAL" clId="{876A5050-49B4-40E8-A911-21B4719D38DB}" dt="2021-11-13T18:01:31.003" v="7892" actId="14100"/>
          <ac:cxnSpMkLst>
            <pc:docMk/>
            <pc:sldMk cId="1897482294" sldId="288"/>
            <ac:cxnSpMk id="29" creationId="{B0A20AC7-D676-4618-A146-D8D4AD64CB2B}"/>
          </ac:cxnSpMkLst>
        </pc:cxnChg>
      </pc:sldChg>
      <pc:sldChg chg="addSp delSp modSp add mod">
        <pc:chgData name="Marco Soares" userId="e999bd40-c62e-45af-85d7-53d1e0a2e5d6" providerId="ADAL" clId="{876A5050-49B4-40E8-A911-21B4719D38DB}" dt="2021-11-13T18:08:01.647" v="8149"/>
        <pc:sldMkLst>
          <pc:docMk/>
          <pc:sldMk cId="1022660734" sldId="289"/>
        </pc:sldMkLst>
        <pc:spChg chg="mod">
          <ac:chgData name="Marco Soares" userId="e999bd40-c62e-45af-85d7-53d1e0a2e5d6" providerId="ADAL" clId="{876A5050-49B4-40E8-A911-21B4719D38DB}" dt="2021-11-13T18:08:01.647" v="8149"/>
          <ac:spMkLst>
            <pc:docMk/>
            <pc:sldMk cId="1022660734" sldId="289"/>
            <ac:spMk id="2" creationId="{3BD9F506-800B-4171-8BE3-578A26649B2F}"/>
          </ac:spMkLst>
        </pc:spChg>
        <pc:spChg chg="del">
          <ac:chgData name="Marco Soares" userId="e999bd40-c62e-45af-85d7-53d1e0a2e5d6" providerId="ADAL" clId="{876A5050-49B4-40E8-A911-21B4719D38DB}" dt="2021-11-13T18:06:34.761" v="8127" actId="478"/>
          <ac:spMkLst>
            <pc:docMk/>
            <pc:sldMk cId="1022660734" sldId="289"/>
            <ac:spMk id="10" creationId="{0DBEFAC7-31FF-4BB2-BC12-65A50E9B1F59}"/>
          </ac:spMkLst>
        </pc:spChg>
        <pc:spChg chg="del">
          <ac:chgData name="Marco Soares" userId="e999bd40-c62e-45af-85d7-53d1e0a2e5d6" providerId="ADAL" clId="{876A5050-49B4-40E8-A911-21B4719D38DB}" dt="2021-11-13T18:06:34.761" v="8127" actId="478"/>
          <ac:spMkLst>
            <pc:docMk/>
            <pc:sldMk cId="1022660734" sldId="289"/>
            <ac:spMk id="11" creationId="{C5E1FE83-3ED3-48B4-ACA5-A32D9B7101C9}"/>
          </ac:spMkLst>
        </pc:spChg>
        <pc:spChg chg="del">
          <ac:chgData name="Marco Soares" userId="e999bd40-c62e-45af-85d7-53d1e0a2e5d6" providerId="ADAL" clId="{876A5050-49B4-40E8-A911-21B4719D38DB}" dt="2021-11-13T18:06:34.761" v="8127" actId="478"/>
          <ac:spMkLst>
            <pc:docMk/>
            <pc:sldMk cId="1022660734" sldId="289"/>
            <ac:spMk id="13" creationId="{0F9C3BCE-7820-45D6-A729-7423107872DB}"/>
          </ac:spMkLst>
        </pc:spChg>
        <pc:spChg chg="del">
          <ac:chgData name="Marco Soares" userId="e999bd40-c62e-45af-85d7-53d1e0a2e5d6" providerId="ADAL" clId="{876A5050-49B4-40E8-A911-21B4719D38DB}" dt="2021-11-13T18:06:34.761" v="8127" actId="478"/>
          <ac:spMkLst>
            <pc:docMk/>
            <pc:sldMk cId="1022660734" sldId="289"/>
            <ac:spMk id="14" creationId="{0C8B4347-2DBE-4697-AD88-103642A5EAAF}"/>
          </ac:spMkLst>
        </pc:spChg>
        <pc:spChg chg="del">
          <ac:chgData name="Marco Soares" userId="e999bd40-c62e-45af-85d7-53d1e0a2e5d6" providerId="ADAL" clId="{876A5050-49B4-40E8-A911-21B4719D38DB}" dt="2021-11-13T18:06:34.761" v="8127" actId="478"/>
          <ac:spMkLst>
            <pc:docMk/>
            <pc:sldMk cId="1022660734" sldId="289"/>
            <ac:spMk id="16" creationId="{11024225-B758-4305-9D5F-3AAB48E5A6BB}"/>
          </ac:spMkLst>
        </pc:spChg>
        <pc:spChg chg="del">
          <ac:chgData name="Marco Soares" userId="e999bd40-c62e-45af-85d7-53d1e0a2e5d6" providerId="ADAL" clId="{876A5050-49B4-40E8-A911-21B4719D38DB}" dt="2021-11-13T18:06:34.761" v="8127" actId="478"/>
          <ac:spMkLst>
            <pc:docMk/>
            <pc:sldMk cId="1022660734" sldId="289"/>
            <ac:spMk id="17" creationId="{06331534-810C-4A11-81DD-A403E146D054}"/>
          </ac:spMkLst>
        </pc:spChg>
        <pc:spChg chg="del">
          <ac:chgData name="Marco Soares" userId="e999bd40-c62e-45af-85d7-53d1e0a2e5d6" providerId="ADAL" clId="{876A5050-49B4-40E8-A911-21B4719D38DB}" dt="2021-11-13T18:06:34.761" v="8127" actId="478"/>
          <ac:spMkLst>
            <pc:docMk/>
            <pc:sldMk cId="1022660734" sldId="289"/>
            <ac:spMk id="20" creationId="{001A5022-E0D3-4673-9110-94CC778B046E}"/>
          </ac:spMkLst>
        </pc:spChg>
        <pc:spChg chg="del">
          <ac:chgData name="Marco Soares" userId="e999bd40-c62e-45af-85d7-53d1e0a2e5d6" providerId="ADAL" clId="{876A5050-49B4-40E8-A911-21B4719D38DB}" dt="2021-11-13T18:06:34.761" v="8127" actId="478"/>
          <ac:spMkLst>
            <pc:docMk/>
            <pc:sldMk cId="1022660734" sldId="289"/>
            <ac:spMk id="21" creationId="{95384F9F-D821-4709-A8BC-838AD8AEA2D9}"/>
          </ac:spMkLst>
        </pc:spChg>
        <pc:spChg chg="del">
          <ac:chgData name="Marco Soares" userId="e999bd40-c62e-45af-85d7-53d1e0a2e5d6" providerId="ADAL" clId="{876A5050-49B4-40E8-A911-21B4719D38DB}" dt="2021-11-13T18:06:34.761" v="8127" actId="478"/>
          <ac:spMkLst>
            <pc:docMk/>
            <pc:sldMk cId="1022660734" sldId="289"/>
            <ac:spMk id="22" creationId="{94DDFAC5-455A-4C7B-B66E-335124DEBD66}"/>
          </ac:spMkLst>
        </pc:spChg>
        <pc:spChg chg="del">
          <ac:chgData name="Marco Soares" userId="e999bd40-c62e-45af-85d7-53d1e0a2e5d6" providerId="ADAL" clId="{876A5050-49B4-40E8-A911-21B4719D38DB}" dt="2021-11-13T18:06:34.761" v="8127" actId="478"/>
          <ac:spMkLst>
            <pc:docMk/>
            <pc:sldMk cId="1022660734" sldId="289"/>
            <ac:spMk id="24" creationId="{121F1DF3-60B8-44BD-B2BD-9D016373B964}"/>
          </ac:spMkLst>
        </pc:spChg>
        <pc:spChg chg="del">
          <ac:chgData name="Marco Soares" userId="e999bd40-c62e-45af-85d7-53d1e0a2e5d6" providerId="ADAL" clId="{876A5050-49B4-40E8-A911-21B4719D38DB}" dt="2021-11-13T18:06:34.761" v="8127" actId="478"/>
          <ac:spMkLst>
            <pc:docMk/>
            <pc:sldMk cId="1022660734" sldId="289"/>
            <ac:spMk id="26" creationId="{DC27978F-F53A-4D80-AA83-6C757BCC321F}"/>
          </ac:spMkLst>
        </pc:spChg>
        <pc:spChg chg="del">
          <ac:chgData name="Marco Soares" userId="e999bd40-c62e-45af-85d7-53d1e0a2e5d6" providerId="ADAL" clId="{876A5050-49B4-40E8-A911-21B4719D38DB}" dt="2021-11-13T18:06:34.761" v="8127" actId="478"/>
          <ac:spMkLst>
            <pc:docMk/>
            <pc:sldMk cId="1022660734" sldId="289"/>
            <ac:spMk id="34" creationId="{4D14E401-7C79-434F-8EB6-EFB9D88D182B}"/>
          </ac:spMkLst>
        </pc:spChg>
        <pc:picChg chg="del mod">
          <ac:chgData name="Marco Soares" userId="e999bd40-c62e-45af-85d7-53d1e0a2e5d6" providerId="ADAL" clId="{876A5050-49B4-40E8-A911-21B4719D38DB}" dt="2021-11-13T02:41:45.247" v="7800" actId="478"/>
          <ac:picMkLst>
            <pc:docMk/>
            <pc:sldMk cId="1022660734" sldId="289"/>
            <ac:picMk id="4" creationId="{BF8A57A6-2A4A-4927-BBB5-BEB718421382}"/>
          </ac:picMkLst>
        </pc:picChg>
        <pc:picChg chg="add mod ord">
          <ac:chgData name="Marco Soares" userId="e999bd40-c62e-45af-85d7-53d1e0a2e5d6" providerId="ADAL" clId="{876A5050-49B4-40E8-A911-21B4719D38DB}" dt="2021-11-13T18:07:18.625" v="8141" actId="1076"/>
          <ac:picMkLst>
            <pc:docMk/>
            <pc:sldMk cId="1022660734" sldId="289"/>
            <ac:picMk id="5" creationId="{6614EFC1-732E-4735-BD0E-84921F5C4222}"/>
          </ac:picMkLst>
        </pc:picChg>
        <pc:picChg chg="add mod">
          <ac:chgData name="Marco Soares" userId="e999bd40-c62e-45af-85d7-53d1e0a2e5d6" providerId="ADAL" clId="{876A5050-49B4-40E8-A911-21B4719D38DB}" dt="2021-11-13T18:07:20.313" v="8142" actId="1076"/>
          <ac:picMkLst>
            <pc:docMk/>
            <pc:sldMk cId="1022660734" sldId="289"/>
            <ac:picMk id="27" creationId="{AF02DB05-3D9E-4977-A1FB-1B06B5DAB93F}"/>
          </ac:picMkLst>
        </pc:picChg>
        <pc:picChg chg="add mod">
          <ac:chgData name="Marco Soares" userId="e999bd40-c62e-45af-85d7-53d1e0a2e5d6" providerId="ADAL" clId="{876A5050-49B4-40E8-A911-21B4719D38DB}" dt="2021-11-13T18:07:28.637" v="8146" actId="1076"/>
          <ac:picMkLst>
            <pc:docMk/>
            <pc:sldMk cId="1022660734" sldId="289"/>
            <ac:picMk id="28" creationId="{1F1ACD18-3E55-4DAC-BA1E-341079FE1542}"/>
          </ac:picMkLst>
        </pc:picChg>
        <pc:picChg chg="add mod">
          <ac:chgData name="Marco Soares" userId="e999bd40-c62e-45af-85d7-53d1e0a2e5d6" providerId="ADAL" clId="{876A5050-49B4-40E8-A911-21B4719D38DB}" dt="2021-11-13T18:07:21.485" v="8143" actId="1076"/>
          <ac:picMkLst>
            <pc:docMk/>
            <pc:sldMk cId="1022660734" sldId="289"/>
            <ac:picMk id="30" creationId="{911A84F7-F32A-4CEF-9D3E-FFED01DC72B5}"/>
          </ac:picMkLst>
        </pc:picChg>
        <pc:cxnChg chg="del">
          <ac:chgData name="Marco Soares" userId="e999bd40-c62e-45af-85d7-53d1e0a2e5d6" providerId="ADAL" clId="{876A5050-49B4-40E8-A911-21B4719D38DB}" dt="2021-11-13T18:06:34.761" v="8127" actId="478"/>
          <ac:cxnSpMkLst>
            <pc:docMk/>
            <pc:sldMk cId="1022660734" sldId="289"/>
            <ac:cxnSpMk id="12" creationId="{BED5886E-A9BE-4AAA-A21B-65403CFA488F}"/>
          </ac:cxnSpMkLst>
        </pc:cxnChg>
        <pc:cxnChg chg="del">
          <ac:chgData name="Marco Soares" userId="e999bd40-c62e-45af-85d7-53d1e0a2e5d6" providerId="ADAL" clId="{876A5050-49B4-40E8-A911-21B4719D38DB}" dt="2021-11-13T18:06:34.761" v="8127" actId="478"/>
          <ac:cxnSpMkLst>
            <pc:docMk/>
            <pc:sldMk cId="1022660734" sldId="289"/>
            <ac:cxnSpMk id="15" creationId="{F646119E-E427-4807-B591-664C28754FE0}"/>
          </ac:cxnSpMkLst>
        </pc:cxnChg>
        <pc:cxnChg chg="del">
          <ac:chgData name="Marco Soares" userId="e999bd40-c62e-45af-85d7-53d1e0a2e5d6" providerId="ADAL" clId="{876A5050-49B4-40E8-A911-21B4719D38DB}" dt="2021-11-13T18:06:34.761" v="8127" actId="478"/>
          <ac:cxnSpMkLst>
            <pc:docMk/>
            <pc:sldMk cId="1022660734" sldId="289"/>
            <ac:cxnSpMk id="18" creationId="{B795ED99-E3DD-49CF-B916-6E63360F51B0}"/>
          </ac:cxnSpMkLst>
        </pc:cxnChg>
        <pc:cxnChg chg="del">
          <ac:chgData name="Marco Soares" userId="e999bd40-c62e-45af-85d7-53d1e0a2e5d6" providerId="ADAL" clId="{876A5050-49B4-40E8-A911-21B4719D38DB}" dt="2021-11-13T18:06:34.761" v="8127" actId="478"/>
          <ac:cxnSpMkLst>
            <pc:docMk/>
            <pc:sldMk cId="1022660734" sldId="289"/>
            <ac:cxnSpMk id="23" creationId="{416313E0-6DE3-4162-A552-1D933C916D59}"/>
          </ac:cxnSpMkLst>
        </pc:cxnChg>
        <pc:cxnChg chg="del">
          <ac:chgData name="Marco Soares" userId="e999bd40-c62e-45af-85d7-53d1e0a2e5d6" providerId="ADAL" clId="{876A5050-49B4-40E8-A911-21B4719D38DB}" dt="2021-11-13T18:06:34.761" v="8127" actId="478"/>
          <ac:cxnSpMkLst>
            <pc:docMk/>
            <pc:sldMk cId="1022660734" sldId="289"/>
            <ac:cxnSpMk id="25" creationId="{6462D75D-BE81-4E13-9E56-0D77C7A30E59}"/>
          </ac:cxnSpMkLst>
        </pc:cxnChg>
        <pc:cxnChg chg="del">
          <ac:chgData name="Marco Soares" userId="e999bd40-c62e-45af-85d7-53d1e0a2e5d6" providerId="ADAL" clId="{876A5050-49B4-40E8-A911-21B4719D38DB}" dt="2021-11-13T18:06:34.761" v="8127" actId="478"/>
          <ac:cxnSpMkLst>
            <pc:docMk/>
            <pc:sldMk cId="1022660734" sldId="289"/>
            <ac:cxnSpMk id="29" creationId="{B0A20AC7-D676-4618-A146-D8D4AD64CB2B}"/>
          </ac:cxnSpMkLst>
        </pc:cxnChg>
      </pc:sldChg>
      <pc:sldChg chg="addSp delSp modSp add del mod">
        <pc:chgData name="Marco Soares" userId="e999bd40-c62e-45af-85d7-53d1e0a2e5d6" providerId="ADAL" clId="{876A5050-49B4-40E8-A911-21B4719D38DB}" dt="2021-11-13T18:07:35.197" v="8147" actId="2696"/>
        <pc:sldMkLst>
          <pc:docMk/>
          <pc:sldMk cId="1060142633" sldId="290"/>
        </pc:sldMkLst>
        <pc:picChg chg="add mod">
          <ac:chgData name="Marco Soares" userId="e999bd40-c62e-45af-85d7-53d1e0a2e5d6" providerId="ADAL" clId="{876A5050-49B4-40E8-A911-21B4719D38DB}" dt="2021-11-13T02:42:13.383" v="7805" actId="1076"/>
          <ac:picMkLst>
            <pc:docMk/>
            <pc:sldMk cId="1060142633" sldId="290"/>
            <ac:picMk id="4" creationId="{B0FF2106-88CC-48EF-B706-FD781528D9BE}"/>
          </ac:picMkLst>
        </pc:picChg>
        <pc:picChg chg="del">
          <ac:chgData name="Marco Soares" userId="e999bd40-c62e-45af-85d7-53d1e0a2e5d6" providerId="ADAL" clId="{876A5050-49B4-40E8-A911-21B4719D38DB}" dt="2021-11-13T02:41:52.840" v="7803" actId="478"/>
          <ac:picMkLst>
            <pc:docMk/>
            <pc:sldMk cId="1060142633" sldId="290"/>
            <ac:picMk id="5" creationId="{6614EFC1-732E-4735-BD0E-84921F5C4222}"/>
          </ac:picMkLst>
        </pc:picChg>
        <pc:picChg chg="add mod">
          <ac:chgData name="Marco Soares" userId="e999bd40-c62e-45af-85d7-53d1e0a2e5d6" providerId="ADAL" clId="{876A5050-49B4-40E8-A911-21B4719D38DB}" dt="2021-11-13T02:42:28.323" v="7807" actId="1076"/>
          <ac:picMkLst>
            <pc:docMk/>
            <pc:sldMk cId="1060142633" sldId="290"/>
            <ac:picMk id="7" creationId="{495A9BD0-BE9F-4E38-8195-E61A1A2EB285}"/>
          </ac:picMkLst>
        </pc:picChg>
        <pc:picChg chg="add mod">
          <ac:chgData name="Marco Soares" userId="e999bd40-c62e-45af-85d7-53d1e0a2e5d6" providerId="ADAL" clId="{876A5050-49B4-40E8-A911-21B4719D38DB}" dt="2021-11-13T02:42:45.142" v="7809" actId="1076"/>
          <ac:picMkLst>
            <pc:docMk/>
            <pc:sldMk cId="1060142633" sldId="290"/>
            <ac:picMk id="9" creationId="{A03B1D9B-50E2-4CE2-98BB-525B1C455F04}"/>
          </ac:picMkLst>
        </pc:picChg>
      </pc:sldChg>
      <pc:sldChg chg="addSp delSp modSp add mod">
        <pc:chgData name="Marco Soares" userId="e999bd40-c62e-45af-85d7-53d1e0a2e5d6" providerId="ADAL" clId="{876A5050-49B4-40E8-A911-21B4719D38DB}" dt="2021-11-13T18:10:00.492" v="8251" actId="14100"/>
        <pc:sldMkLst>
          <pc:docMk/>
          <pc:sldMk cId="2867992986" sldId="291"/>
        </pc:sldMkLst>
        <pc:spChg chg="mod">
          <ac:chgData name="Marco Soares" userId="e999bd40-c62e-45af-85d7-53d1e0a2e5d6" providerId="ADAL" clId="{876A5050-49B4-40E8-A911-21B4719D38DB}" dt="2021-11-13T18:07:53.789" v="8148"/>
          <ac:spMkLst>
            <pc:docMk/>
            <pc:sldMk cId="2867992986" sldId="291"/>
            <ac:spMk id="2" creationId="{3BD9F506-800B-4171-8BE3-578A26649B2F}"/>
          </ac:spMkLst>
        </pc:spChg>
        <pc:spChg chg="del">
          <ac:chgData name="Marco Soares" userId="e999bd40-c62e-45af-85d7-53d1e0a2e5d6" providerId="ADAL" clId="{876A5050-49B4-40E8-A911-21B4719D38DB}" dt="2021-11-13T18:08:14.933" v="8153" actId="478"/>
          <ac:spMkLst>
            <pc:docMk/>
            <pc:sldMk cId="2867992986" sldId="291"/>
            <ac:spMk id="10" creationId="{0DBEFAC7-31FF-4BB2-BC12-65A50E9B1F59}"/>
          </ac:spMkLst>
        </pc:spChg>
        <pc:spChg chg="del">
          <ac:chgData name="Marco Soares" userId="e999bd40-c62e-45af-85d7-53d1e0a2e5d6" providerId="ADAL" clId="{876A5050-49B4-40E8-A911-21B4719D38DB}" dt="2021-11-13T18:08:14.933" v="8153" actId="478"/>
          <ac:spMkLst>
            <pc:docMk/>
            <pc:sldMk cId="2867992986" sldId="291"/>
            <ac:spMk id="11" creationId="{C5E1FE83-3ED3-48B4-ACA5-A32D9B7101C9}"/>
          </ac:spMkLst>
        </pc:spChg>
        <pc:spChg chg="del">
          <ac:chgData name="Marco Soares" userId="e999bd40-c62e-45af-85d7-53d1e0a2e5d6" providerId="ADAL" clId="{876A5050-49B4-40E8-A911-21B4719D38DB}" dt="2021-11-13T18:09:30.961" v="8241" actId="478"/>
          <ac:spMkLst>
            <pc:docMk/>
            <pc:sldMk cId="2867992986" sldId="291"/>
            <ac:spMk id="13" creationId="{0F9C3BCE-7820-45D6-A729-7423107872DB}"/>
          </ac:spMkLst>
        </pc:spChg>
        <pc:spChg chg="del">
          <ac:chgData name="Marco Soares" userId="e999bd40-c62e-45af-85d7-53d1e0a2e5d6" providerId="ADAL" clId="{876A5050-49B4-40E8-A911-21B4719D38DB}" dt="2021-11-13T18:08:14.933" v="8153" actId="478"/>
          <ac:spMkLst>
            <pc:docMk/>
            <pc:sldMk cId="2867992986" sldId="291"/>
            <ac:spMk id="14" creationId="{0C8B4347-2DBE-4697-AD88-103642A5EAAF}"/>
          </ac:spMkLst>
        </pc:spChg>
        <pc:spChg chg="del">
          <ac:chgData name="Marco Soares" userId="e999bd40-c62e-45af-85d7-53d1e0a2e5d6" providerId="ADAL" clId="{876A5050-49B4-40E8-A911-21B4719D38DB}" dt="2021-11-13T18:08:14.933" v="8153" actId="478"/>
          <ac:spMkLst>
            <pc:docMk/>
            <pc:sldMk cId="2867992986" sldId="291"/>
            <ac:spMk id="16" creationId="{11024225-B758-4305-9D5F-3AAB48E5A6BB}"/>
          </ac:spMkLst>
        </pc:spChg>
        <pc:spChg chg="del">
          <ac:chgData name="Marco Soares" userId="e999bd40-c62e-45af-85d7-53d1e0a2e5d6" providerId="ADAL" clId="{876A5050-49B4-40E8-A911-21B4719D38DB}" dt="2021-11-13T18:08:14.933" v="8153" actId="478"/>
          <ac:spMkLst>
            <pc:docMk/>
            <pc:sldMk cId="2867992986" sldId="291"/>
            <ac:spMk id="17" creationId="{06331534-810C-4A11-81DD-A403E146D054}"/>
          </ac:spMkLst>
        </pc:spChg>
        <pc:spChg chg="mod">
          <ac:chgData name="Marco Soares" userId="e999bd40-c62e-45af-85d7-53d1e0a2e5d6" providerId="ADAL" clId="{876A5050-49B4-40E8-A911-21B4719D38DB}" dt="2021-11-13T18:08:44.775" v="8158" actId="14100"/>
          <ac:spMkLst>
            <pc:docMk/>
            <pc:sldMk cId="2867992986" sldId="291"/>
            <ac:spMk id="20" creationId="{001A5022-E0D3-4673-9110-94CC778B046E}"/>
          </ac:spMkLst>
        </pc:spChg>
        <pc:spChg chg="del">
          <ac:chgData name="Marco Soares" userId="e999bd40-c62e-45af-85d7-53d1e0a2e5d6" providerId="ADAL" clId="{876A5050-49B4-40E8-A911-21B4719D38DB}" dt="2021-11-13T18:08:14.933" v="8153" actId="478"/>
          <ac:spMkLst>
            <pc:docMk/>
            <pc:sldMk cId="2867992986" sldId="291"/>
            <ac:spMk id="21" creationId="{95384F9F-D821-4709-A8BC-838AD8AEA2D9}"/>
          </ac:spMkLst>
        </pc:spChg>
        <pc:spChg chg="del">
          <ac:chgData name="Marco Soares" userId="e999bd40-c62e-45af-85d7-53d1e0a2e5d6" providerId="ADAL" clId="{876A5050-49B4-40E8-A911-21B4719D38DB}" dt="2021-11-13T18:09:36.004" v="8242" actId="478"/>
          <ac:spMkLst>
            <pc:docMk/>
            <pc:sldMk cId="2867992986" sldId="291"/>
            <ac:spMk id="22" creationId="{94DDFAC5-455A-4C7B-B66E-335124DEBD66}"/>
          </ac:spMkLst>
        </pc:spChg>
        <pc:spChg chg="mod">
          <ac:chgData name="Marco Soares" userId="e999bd40-c62e-45af-85d7-53d1e0a2e5d6" providerId="ADAL" clId="{876A5050-49B4-40E8-A911-21B4719D38DB}" dt="2021-11-13T18:09:51.391" v="8248" actId="14100"/>
          <ac:spMkLst>
            <pc:docMk/>
            <pc:sldMk cId="2867992986" sldId="291"/>
            <ac:spMk id="24" creationId="{121F1DF3-60B8-44BD-B2BD-9D016373B964}"/>
          </ac:spMkLst>
        </pc:spChg>
        <pc:spChg chg="mod">
          <ac:chgData name="Marco Soares" userId="e999bd40-c62e-45af-85d7-53d1e0a2e5d6" providerId="ADAL" clId="{876A5050-49B4-40E8-A911-21B4719D38DB}" dt="2021-11-13T18:10:00.492" v="8251" actId="14100"/>
          <ac:spMkLst>
            <pc:docMk/>
            <pc:sldMk cId="2867992986" sldId="291"/>
            <ac:spMk id="26" creationId="{DC27978F-F53A-4D80-AA83-6C757BCC321F}"/>
          </ac:spMkLst>
        </pc:spChg>
        <pc:spChg chg="mod">
          <ac:chgData name="Marco Soares" userId="e999bd40-c62e-45af-85d7-53d1e0a2e5d6" providerId="ADAL" clId="{876A5050-49B4-40E8-A911-21B4719D38DB}" dt="2021-11-13T18:09:26.633" v="8240" actId="1076"/>
          <ac:spMkLst>
            <pc:docMk/>
            <pc:sldMk cId="2867992986" sldId="291"/>
            <ac:spMk id="34" creationId="{4D14E401-7C79-434F-8EB6-EFB9D88D182B}"/>
          </ac:spMkLst>
        </pc:spChg>
        <pc:picChg chg="del">
          <ac:chgData name="Marco Soares" userId="e999bd40-c62e-45af-85d7-53d1e0a2e5d6" providerId="ADAL" clId="{876A5050-49B4-40E8-A911-21B4719D38DB}" dt="2021-11-13T02:42:50.268" v="7811" actId="478"/>
          <ac:picMkLst>
            <pc:docMk/>
            <pc:sldMk cId="2867992986" sldId="291"/>
            <ac:picMk id="4" creationId="{B0FF2106-88CC-48EF-B706-FD781528D9BE}"/>
          </ac:picMkLst>
        </pc:picChg>
        <pc:picChg chg="add mod ord">
          <ac:chgData name="Marco Soares" userId="e999bd40-c62e-45af-85d7-53d1e0a2e5d6" providerId="ADAL" clId="{876A5050-49B4-40E8-A911-21B4719D38DB}" dt="2021-11-13T18:09:49.187" v="8247" actId="1076"/>
          <ac:picMkLst>
            <pc:docMk/>
            <pc:sldMk cId="2867992986" sldId="291"/>
            <ac:picMk id="5" creationId="{FA8375A9-C34E-4861-83F1-EEAAAB130B27}"/>
          </ac:picMkLst>
        </pc:picChg>
        <pc:picChg chg="del mod">
          <ac:chgData name="Marco Soares" userId="e999bd40-c62e-45af-85d7-53d1e0a2e5d6" providerId="ADAL" clId="{876A5050-49B4-40E8-A911-21B4719D38DB}" dt="2021-11-13T02:42:52.077" v="7813" actId="478"/>
          <ac:picMkLst>
            <pc:docMk/>
            <pc:sldMk cId="2867992986" sldId="291"/>
            <ac:picMk id="7" creationId="{495A9BD0-BE9F-4E38-8195-E61A1A2EB285}"/>
          </ac:picMkLst>
        </pc:picChg>
        <pc:picChg chg="del">
          <ac:chgData name="Marco Soares" userId="e999bd40-c62e-45af-85d7-53d1e0a2e5d6" providerId="ADAL" clId="{876A5050-49B4-40E8-A911-21B4719D38DB}" dt="2021-11-13T02:42:54.452" v="7814" actId="478"/>
          <ac:picMkLst>
            <pc:docMk/>
            <pc:sldMk cId="2867992986" sldId="291"/>
            <ac:picMk id="9" creationId="{A03B1D9B-50E2-4CE2-98BB-525B1C455F04}"/>
          </ac:picMkLst>
        </pc:picChg>
        <pc:cxnChg chg="del">
          <ac:chgData name="Marco Soares" userId="e999bd40-c62e-45af-85d7-53d1e0a2e5d6" providerId="ADAL" clId="{876A5050-49B4-40E8-A911-21B4719D38DB}" dt="2021-11-13T18:08:14.933" v="8153" actId="478"/>
          <ac:cxnSpMkLst>
            <pc:docMk/>
            <pc:sldMk cId="2867992986" sldId="291"/>
            <ac:cxnSpMk id="12" creationId="{BED5886E-A9BE-4AAA-A21B-65403CFA488F}"/>
          </ac:cxnSpMkLst>
        </pc:cxnChg>
        <pc:cxnChg chg="del">
          <ac:chgData name="Marco Soares" userId="e999bd40-c62e-45af-85d7-53d1e0a2e5d6" providerId="ADAL" clId="{876A5050-49B4-40E8-A911-21B4719D38DB}" dt="2021-11-13T18:08:14.933" v="8153" actId="478"/>
          <ac:cxnSpMkLst>
            <pc:docMk/>
            <pc:sldMk cId="2867992986" sldId="291"/>
            <ac:cxnSpMk id="15" creationId="{F646119E-E427-4807-B591-664C28754FE0}"/>
          </ac:cxnSpMkLst>
        </pc:cxnChg>
        <pc:cxnChg chg="del">
          <ac:chgData name="Marco Soares" userId="e999bd40-c62e-45af-85d7-53d1e0a2e5d6" providerId="ADAL" clId="{876A5050-49B4-40E8-A911-21B4719D38DB}" dt="2021-11-13T18:08:14.933" v="8153" actId="478"/>
          <ac:cxnSpMkLst>
            <pc:docMk/>
            <pc:sldMk cId="2867992986" sldId="291"/>
            <ac:cxnSpMk id="18" creationId="{B795ED99-E3DD-49CF-B916-6E63360F51B0}"/>
          </ac:cxnSpMkLst>
        </pc:cxnChg>
        <pc:cxnChg chg="del">
          <ac:chgData name="Marco Soares" userId="e999bd40-c62e-45af-85d7-53d1e0a2e5d6" providerId="ADAL" clId="{876A5050-49B4-40E8-A911-21B4719D38DB}" dt="2021-11-13T18:09:36.004" v="8242" actId="478"/>
          <ac:cxnSpMkLst>
            <pc:docMk/>
            <pc:sldMk cId="2867992986" sldId="291"/>
            <ac:cxnSpMk id="23" creationId="{416313E0-6DE3-4162-A552-1D933C916D59}"/>
          </ac:cxnSpMkLst>
        </pc:cxnChg>
        <pc:cxnChg chg="mod">
          <ac:chgData name="Marco Soares" userId="e999bd40-c62e-45af-85d7-53d1e0a2e5d6" providerId="ADAL" clId="{876A5050-49B4-40E8-A911-21B4719D38DB}" dt="2021-11-13T18:09:55.364" v="8249" actId="1076"/>
          <ac:cxnSpMkLst>
            <pc:docMk/>
            <pc:sldMk cId="2867992986" sldId="291"/>
            <ac:cxnSpMk id="25" creationId="{6462D75D-BE81-4E13-9E56-0D77C7A30E59}"/>
          </ac:cxnSpMkLst>
        </pc:cxnChg>
        <pc:cxnChg chg="mod">
          <ac:chgData name="Marco Soares" userId="e999bd40-c62e-45af-85d7-53d1e0a2e5d6" providerId="ADAL" clId="{876A5050-49B4-40E8-A911-21B4719D38DB}" dt="2021-11-13T18:08:52.339" v="8161" actId="14100"/>
          <ac:cxnSpMkLst>
            <pc:docMk/>
            <pc:sldMk cId="2867992986" sldId="291"/>
            <ac:cxnSpMk id="29" creationId="{B0A20AC7-D676-4618-A146-D8D4AD64CB2B}"/>
          </ac:cxnSpMkLst>
        </pc:cxnChg>
      </pc:sldChg>
      <pc:sldChg chg="addSp delSp modSp new mod modShow">
        <pc:chgData name="Marco Soares" userId="e999bd40-c62e-45af-85d7-53d1e0a2e5d6" providerId="ADAL" clId="{876A5050-49B4-40E8-A911-21B4719D38DB}" dt="2021-11-13T17:58:26.013" v="7865" actId="729"/>
        <pc:sldMkLst>
          <pc:docMk/>
          <pc:sldMk cId="2023171681" sldId="292"/>
        </pc:sldMkLst>
        <pc:spChg chg="del">
          <ac:chgData name="Marco Soares" userId="e999bd40-c62e-45af-85d7-53d1e0a2e5d6" providerId="ADAL" clId="{876A5050-49B4-40E8-A911-21B4719D38DB}" dt="2021-11-13T17:57:41.642" v="7858" actId="478"/>
          <ac:spMkLst>
            <pc:docMk/>
            <pc:sldMk cId="2023171681" sldId="292"/>
            <ac:spMk id="2" creationId="{18930C23-E1CC-4007-AE84-71A5C622ECFA}"/>
          </ac:spMkLst>
        </pc:spChg>
        <pc:spChg chg="mod">
          <ac:chgData name="Marco Soares" userId="e999bd40-c62e-45af-85d7-53d1e0a2e5d6" providerId="ADAL" clId="{876A5050-49B4-40E8-A911-21B4719D38DB}" dt="2021-11-13T17:57:49.831" v="7861" actId="1076"/>
          <ac:spMkLst>
            <pc:docMk/>
            <pc:sldMk cId="2023171681" sldId="292"/>
            <ac:spMk id="3" creationId="{54B8293E-D745-44E3-8087-DBAD55D70712}"/>
          </ac:spMkLst>
        </pc:spChg>
        <pc:picChg chg="add mod">
          <ac:chgData name="Marco Soares" userId="e999bd40-c62e-45af-85d7-53d1e0a2e5d6" providerId="ADAL" clId="{876A5050-49B4-40E8-A911-21B4719D38DB}" dt="2021-11-13T17:58:18.681" v="7863" actId="1076"/>
          <ac:picMkLst>
            <pc:docMk/>
            <pc:sldMk cId="2023171681" sldId="292"/>
            <ac:picMk id="5" creationId="{84386F5B-5D9D-4BB3-AD2A-8234621D7CE4}"/>
          </ac:picMkLst>
        </pc:picChg>
      </pc:sldChg>
      <pc:sldChg chg="addSp delSp modSp add mod modShow">
        <pc:chgData name="Marco Soares" userId="e999bd40-c62e-45af-85d7-53d1e0a2e5d6" providerId="ADAL" clId="{876A5050-49B4-40E8-A911-21B4719D38DB}" dt="2021-11-13T17:59:02.436" v="7869" actId="729"/>
        <pc:sldMkLst>
          <pc:docMk/>
          <pc:sldMk cId="756954522" sldId="293"/>
        </pc:sldMkLst>
        <pc:spChg chg="del mod">
          <ac:chgData name="Marco Soares" userId="e999bd40-c62e-45af-85d7-53d1e0a2e5d6" providerId="ADAL" clId="{876A5050-49B4-40E8-A911-21B4719D38DB}" dt="2021-11-13T17:58:52.740" v="7868" actId="22"/>
          <ac:spMkLst>
            <pc:docMk/>
            <pc:sldMk cId="756954522" sldId="293"/>
            <ac:spMk id="3" creationId="{54B8293E-D745-44E3-8087-DBAD55D70712}"/>
          </ac:spMkLst>
        </pc:spChg>
        <pc:picChg chg="add mod ord">
          <ac:chgData name="Marco Soares" userId="e999bd40-c62e-45af-85d7-53d1e0a2e5d6" providerId="ADAL" clId="{876A5050-49B4-40E8-A911-21B4719D38DB}" dt="2021-11-13T17:58:52.740" v="7868" actId="22"/>
          <ac:picMkLst>
            <pc:docMk/>
            <pc:sldMk cId="756954522" sldId="293"/>
            <ac:picMk id="4" creationId="{76485774-48AD-4029-905F-914BACC31B59}"/>
          </ac:picMkLst>
        </pc:picChg>
        <pc:picChg chg="del">
          <ac:chgData name="Marco Soares" userId="e999bd40-c62e-45af-85d7-53d1e0a2e5d6" providerId="ADAL" clId="{876A5050-49B4-40E8-A911-21B4719D38DB}" dt="2021-11-13T17:58:28.933" v="7866" actId="478"/>
          <ac:picMkLst>
            <pc:docMk/>
            <pc:sldMk cId="756954522" sldId="293"/>
            <ac:picMk id="5" creationId="{84386F5B-5D9D-4BB3-AD2A-8234621D7CE4}"/>
          </ac:picMkLst>
        </pc:picChg>
      </pc:sldChg>
      <pc:sldChg chg="addSp delSp modSp add mod">
        <pc:chgData name="Marco Soares" userId="e999bd40-c62e-45af-85d7-53d1e0a2e5d6" providerId="ADAL" clId="{876A5050-49B4-40E8-A911-21B4719D38DB}" dt="2021-11-13T18:06:20.769" v="8126" actId="20577"/>
        <pc:sldMkLst>
          <pc:docMk/>
          <pc:sldMk cId="1725575243" sldId="294"/>
        </pc:sldMkLst>
        <pc:spChg chg="mod">
          <ac:chgData name="Marco Soares" userId="e999bd40-c62e-45af-85d7-53d1e0a2e5d6" providerId="ADAL" clId="{876A5050-49B4-40E8-A911-21B4719D38DB}" dt="2021-11-13T18:01:50.699" v="7921" actId="20577"/>
          <ac:spMkLst>
            <pc:docMk/>
            <pc:sldMk cId="1725575243" sldId="294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18:01:05.163" v="7884" actId="14100"/>
          <ac:spMkLst>
            <pc:docMk/>
            <pc:sldMk cId="1725575243" sldId="294"/>
            <ac:spMk id="8" creationId="{01CA3529-A5E7-4A3E-9067-DFA0841B903A}"/>
          </ac:spMkLst>
        </pc:spChg>
        <pc:spChg chg="mod">
          <ac:chgData name="Marco Soares" userId="e999bd40-c62e-45af-85d7-53d1e0a2e5d6" providerId="ADAL" clId="{876A5050-49B4-40E8-A911-21B4719D38DB}" dt="2021-11-13T18:06:11.666" v="8100" actId="20577"/>
          <ac:spMkLst>
            <pc:docMk/>
            <pc:sldMk cId="1725575243" sldId="294"/>
            <ac:spMk id="12" creationId="{23AAFD39-214E-4DCC-98BD-4C9C63245C87}"/>
          </ac:spMkLst>
        </pc:spChg>
        <pc:spChg chg="mod">
          <ac:chgData name="Marco Soares" userId="e999bd40-c62e-45af-85d7-53d1e0a2e5d6" providerId="ADAL" clId="{876A5050-49B4-40E8-A911-21B4719D38DB}" dt="2021-11-13T18:01:11.420" v="7886" actId="14100"/>
          <ac:spMkLst>
            <pc:docMk/>
            <pc:sldMk cId="1725575243" sldId="294"/>
            <ac:spMk id="13" creationId="{4967EE92-EC4B-4BF1-BBB9-ED0C6B7D7AD9}"/>
          </ac:spMkLst>
        </pc:spChg>
        <pc:spChg chg="mod">
          <ac:chgData name="Marco Soares" userId="e999bd40-c62e-45af-85d7-53d1e0a2e5d6" providerId="ADAL" clId="{876A5050-49B4-40E8-A911-21B4719D38DB}" dt="2021-11-13T18:06:20.769" v="8126" actId="20577"/>
          <ac:spMkLst>
            <pc:docMk/>
            <pc:sldMk cId="1725575243" sldId="294"/>
            <ac:spMk id="17" creationId="{AB10B844-9EAC-48E2-8A2E-E3664B3B120A}"/>
          </ac:spMkLst>
        </pc:spChg>
        <pc:picChg chg="del">
          <ac:chgData name="Marco Soares" userId="e999bd40-c62e-45af-85d7-53d1e0a2e5d6" providerId="ADAL" clId="{876A5050-49B4-40E8-A911-21B4719D38DB}" dt="2021-11-13T18:00:28.982" v="7871" actId="478"/>
          <ac:picMkLst>
            <pc:docMk/>
            <pc:sldMk cId="1725575243" sldId="294"/>
            <ac:picMk id="4" creationId="{73550A69-89BC-40CB-A84B-CB0FD3B96FD3}"/>
          </ac:picMkLst>
        </pc:picChg>
        <pc:picChg chg="add mod ord">
          <ac:chgData name="Marco Soares" userId="e999bd40-c62e-45af-85d7-53d1e0a2e5d6" providerId="ADAL" clId="{876A5050-49B4-40E8-A911-21B4719D38DB}" dt="2021-11-13T18:01:00.198" v="7883" actId="1076"/>
          <ac:picMkLst>
            <pc:docMk/>
            <pc:sldMk cId="1725575243" sldId="294"/>
            <ac:picMk id="5" creationId="{7FFA6B65-7CB0-4B7C-B774-84D60A3AA8B9}"/>
          </ac:picMkLst>
        </pc:picChg>
        <pc:cxnChg chg="mod">
          <ac:chgData name="Marco Soares" userId="e999bd40-c62e-45af-85d7-53d1e0a2e5d6" providerId="ADAL" clId="{876A5050-49B4-40E8-A911-21B4719D38DB}" dt="2021-11-13T18:01:18.466" v="7889" actId="14100"/>
          <ac:cxnSpMkLst>
            <pc:docMk/>
            <pc:sldMk cId="1725575243" sldId="294"/>
            <ac:cxnSpMk id="14" creationId="{C28B4981-6242-4177-BFF4-C4D026C2D7AC}"/>
          </ac:cxnSpMkLst>
        </pc:cxnChg>
      </pc:sldChg>
      <pc:sldChg chg="modSp add mod">
        <pc:chgData name="Marco Soares" userId="e999bd40-c62e-45af-85d7-53d1e0a2e5d6" providerId="ADAL" clId="{876A5050-49B4-40E8-A911-21B4719D38DB}" dt="2021-11-13T18:12:25.535" v="8515" actId="20577"/>
        <pc:sldMkLst>
          <pc:docMk/>
          <pc:sldMk cId="2078696384" sldId="295"/>
        </pc:sldMkLst>
        <pc:spChg chg="mod">
          <ac:chgData name="Marco Soares" userId="e999bd40-c62e-45af-85d7-53d1e0a2e5d6" providerId="ADAL" clId="{876A5050-49B4-40E8-A911-21B4719D38DB}" dt="2021-11-13T18:10:44.014" v="8264" actId="20577"/>
          <ac:spMkLst>
            <pc:docMk/>
            <pc:sldMk cId="2078696384" sldId="295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18:12:25.535" v="8515" actId="20577"/>
          <ac:spMkLst>
            <pc:docMk/>
            <pc:sldMk cId="2078696384" sldId="295"/>
            <ac:spMk id="3" creationId="{482C92DD-5023-4E51-8E40-5FF5B757E041}"/>
          </ac:spMkLst>
        </pc:spChg>
      </pc:sldChg>
      <pc:sldChg chg="addSp delSp modSp add mod ord">
        <pc:chgData name="Marco Soares" userId="e999bd40-c62e-45af-85d7-53d1e0a2e5d6" providerId="ADAL" clId="{876A5050-49B4-40E8-A911-21B4719D38DB}" dt="2021-11-13T18:20:35.045" v="8987" actId="14100"/>
        <pc:sldMkLst>
          <pc:docMk/>
          <pc:sldMk cId="3394702393" sldId="296"/>
        </pc:sldMkLst>
        <pc:spChg chg="del">
          <ac:chgData name="Marco Soares" userId="e999bd40-c62e-45af-85d7-53d1e0a2e5d6" providerId="ADAL" clId="{876A5050-49B4-40E8-A911-21B4719D38DB}" dt="2021-11-13T18:14:36.769" v="8519" actId="478"/>
          <ac:spMkLst>
            <pc:docMk/>
            <pc:sldMk cId="3394702393" sldId="296"/>
            <ac:spMk id="2" creationId="{3BD9F506-800B-4171-8BE3-578A26649B2F}"/>
          </ac:spMkLst>
        </pc:spChg>
        <pc:spChg chg="add del mod">
          <ac:chgData name="Marco Soares" userId="e999bd40-c62e-45af-85d7-53d1e0a2e5d6" providerId="ADAL" clId="{876A5050-49B4-40E8-A911-21B4719D38DB}" dt="2021-11-13T18:14:41.960" v="8521" actId="478"/>
          <ac:spMkLst>
            <pc:docMk/>
            <pc:sldMk cId="3394702393" sldId="296"/>
            <ac:spMk id="4" creationId="{740DD65D-BD46-4430-9E36-B6C7EFFD5102}"/>
          </ac:spMkLst>
        </pc:spChg>
        <pc:spChg chg="add mod">
          <ac:chgData name="Marco Soares" userId="e999bd40-c62e-45af-85d7-53d1e0a2e5d6" providerId="ADAL" clId="{876A5050-49B4-40E8-A911-21B4719D38DB}" dt="2021-11-13T18:16:45.730" v="8648" actId="1076"/>
          <ac:spMkLst>
            <pc:docMk/>
            <pc:sldMk cId="3394702393" sldId="296"/>
            <ac:spMk id="16" creationId="{D048C2DC-CF54-4AA5-891E-D2B21A90B085}"/>
          </ac:spMkLst>
        </pc:spChg>
        <pc:spChg chg="add mod">
          <ac:chgData name="Marco Soares" userId="e999bd40-c62e-45af-85d7-53d1e0a2e5d6" providerId="ADAL" clId="{876A5050-49B4-40E8-A911-21B4719D38DB}" dt="2021-11-13T18:17:01.713" v="8651" actId="14100"/>
          <ac:spMkLst>
            <pc:docMk/>
            <pc:sldMk cId="3394702393" sldId="296"/>
            <ac:spMk id="17" creationId="{191A8641-8963-4B4A-8D26-61A0F79B7C12}"/>
          </ac:spMkLst>
        </pc:spChg>
        <pc:spChg chg="mod">
          <ac:chgData name="Marco Soares" userId="e999bd40-c62e-45af-85d7-53d1e0a2e5d6" providerId="ADAL" clId="{876A5050-49B4-40E8-A911-21B4719D38DB}" dt="2021-11-13T18:15:12.452" v="8530" actId="14100"/>
          <ac:spMkLst>
            <pc:docMk/>
            <pc:sldMk cId="3394702393" sldId="296"/>
            <ac:spMk id="20" creationId="{001A5022-E0D3-4673-9110-94CC778B046E}"/>
          </ac:spMkLst>
        </pc:spChg>
        <pc:spChg chg="add mod">
          <ac:chgData name="Marco Soares" userId="e999bd40-c62e-45af-85d7-53d1e0a2e5d6" providerId="ADAL" clId="{876A5050-49B4-40E8-A911-21B4719D38DB}" dt="2021-11-13T18:17:42.371" v="8714" actId="1076"/>
          <ac:spMkLst>
            <pc:docMk/>
            <pc:sldMk cId="3394702393" sldId="296"/>
            <ac:spMk id="21" creationId="{38807F43-18C1-4F8D-AC6B-B29367DE333E}"/>
          </ac:spMkLst>
        </pc:spChg>
        <pc:spChg chg="add mod">
          <ac:chgData name="Marco Soares" userId="e999bd40-c62e-45af-85d7-53d1e0a2e5d6" providerId="ADAL" clId="{876A5050-49B4-40E8-A911-21B4719D38DB}" dt="2021-11-13T18:17:51.931" v="8716" actId="1076"/>
          <ac:spMkLst>
            <pc:docMk/>
            <pc:sldMk cId="3394702393" sldId="296"/>
            <ac:spMk id="22" creationId="{46008C08-8713-44B0-823C-6B15C4A07E26}"/>
          </ac:spMkLst>
        </pc:spChg>
        <pc:spChg chg="mod">
          <ac:chgData name="Marco Soares" userId="e999bd40-c62e-45af-85d7-53d1e0a2e5d6" providerId="ADAL" clId="{876A5050-49B4-40E8-A911-21B4719D38DB}" dt="2021-11-13T18:16:04.423" v="8581" actId="14100"/>
          <ac:spMkLst>
            <pc:docMk/>
            <pc:sldMk cId="3394702393" sldId="296"/>
            <ac:spMk id="24" creationId="{121F1DF3-60B8-44BD-B2BD-9D016373B964}"/>
          </ac:spMkLst>
        </pc:spChg>
        <pc:spChg chg="mod">
          <ac:chgData name="Marco Soares" userId="e999bd40-c62e-45af-85d7-53d1e0a2e5d6" providerId="ADAL" clId="{876A5050-49B4-40E8-A911-21B4719D38DB}" dt="2021-11-13T18:15:51.334" v="8577" actId="1076"/>
          <ac:spMkLst>
            <pc:docMk/>
            <pc:sldMk cId="3394702393" sldId="296"/>
            <ac:spMk id="26" creationId="{DC27978F-F53A-4D80-AA83-6C757BCC321F}"/>
          </ac:spMkLst>
        </pc:spChg>
        <pc:spChg chg="add mod">
          <ac:chgData name="Marco Soares" userId="e999bd40-c62e-45af-85d7-53d1e0a2e5d6" providerId="ADAL" clId="{876A5050-49B4-40E8-A911-21B4719D38DB}" dt="2021-11-13T18:19:27.958" v="8921" actId="14100"/>
          <ac:spMkLst>
            <pc:docMk/>
            <pc:sldMk cId="3394702393" sldId="296"/>
            <ac:spMk id="27" creationId="{CA0E7A66-65FC-4163-B789-F053D767C1A6}"/>
          </ac:spMkLst>
        </pc:spChg>
        <pc:spChg chg="add mod">
          <ac:chgData name="Marco Soares" userId="e999bd40-c62e-45af-85d7-53d1e0a2e5d6" providerId="ADAL" clId="{876A5050-49B4-40E8-A911-21B4719D38DB}" dt="2021-11-13T18:19:49.976" v="8927" actId="14100"/>
          <ac:spMkLst>
            <pc:docMk/>
            <pc:sldMk cId="3394702393" sldId="296"/>
            <ac:spMk id="28" creationId="{B27A5B56-9B6D-4842-AC60-5AC523CF9521}"/>
          </ac:spMkLst>
        </pc:spChg>
        <pc:spChg chg="add mod">
          <ac:chgData name="Marco Soares" userId="e999bd40-c62e-45af-85d7-53d1e0a2e5d6" providerId="ADAL" clId="{876A5050-49B4-40E8-A911-21B4719D38DB}" dt="2021-11-13T18:20:23.692" v="8981" actId="1076"/>
          <ac:spMkLst>
            <pc:docMk/>
            <pc:sldMk cId="3394702393" sldId="296"/>
            <ac:spMk id="30" creationId="{0ADF0298-29BA-4B9A-A453-C4E1E7AD7C16}"/>
          </ac:spMkLst>
        </pc:spChg>
        <pc:spChg chg="del mod">
          <ac:chgData name="Marco Soares" userId="e999bd40-c62e-45af-85d7-53d1e0a2e5d6" providerId="ADAL" clId="{876A5050-49B4-40E8-A911-21B4719D38DB}" dt="2021-11-13T18:16:09.966" v="8583" actId="478"/>
          <ac:spMkLst>
            <pc:docMk/>
            <pc:sldMk cId="3394702393" sldId="296"/>
            <ac:spMk id="34" creationId="{4D14E401-7C79-434F-8EB6-EFB9D88D182B}"/>
          </ac:spMkLst>
        </pc:spChg>
        <pc:picChg chg="del mod">
          <ac:chgData name="Marco Soares" userId="e999bd40-c62e-45af-85d7-53d1e0a2e5d6" providerId="ADAL" clId="{876A5050-49B4-40E8-A911-21B4719D38DB}" dt="2021-11-13T18:14:43.868" v="8522" actId="478"/>
          <ac:picMkLst>
            <pc:docMk/>
            <pc:sldMk cId="3394702393" sldId="296"/>
            <ac:picMk id="5" creationId="{FA8375A9-C34E-4861-83F1-EEAAAB130B27}"/>
          </ac:picMkLst>
        </pc:picChg>
        <pc:picChg chg="add mod ord">
          <ac:chgData name="Marco Soares" userId="e999bd40-c62e-45af-85d7-53d1e0a2e5d6" providerId="ADAL" clId="{876A5050-49B4-40E8-A911-21B4719D38DB}" dt="2021-11-13T18:20:14.189" v="8977" actId="1076"/>
          <ac:picMkLst>
            <pc:docMk/>
            <pc:sldMk cId="3394702393" sldId="296"/>
            <ac:picMk id="7" creationId="{B7FB5E55-608C-43CB-9DC6-724C2D7B86F1}"/>
          </ac:picMkLst>
        </pc:picChg>
        <pc:cxnChg chg="add mod">
          <ac:chgData name="Marco Soares" userId="e999bd40-c62e-45af-85d7-53d1e0a2e5d6" providerId="ADAL" clId="{876A5050-49B4-40E8-A911-21B4719D38DB}" dt="2021-11-13T18:17:11.679" v="8655" actId="14100"/>
          <ac:cxnSpMkLst>
            <pc:docMk/>
            <pc:sldMk cId="3394702393" sldId="296"/>
            <ac:cxnSpMk id="18" creationId="{D387EA47-853D-4B26-B910-45B8180426D9}"/>
          </ac:cxnSpMkLst>
        </pc:cxnChg>
        <pc:cxnChg chg="add mod">
          <ac:chgData name="Marco Soares" userId="e999bd40-c62e-45af-85d7-53d1e0a2e5d6" providerId="ADAL" clId="{876A5050-49B4-40E8-A911-21B4719D38DB}" dt="2021-11-13T18:17:59.928" v="8720" actId="14100"/>
          <ac:cxnSpMkLst>
            <pc:docMk/>
            <pc:sldMk cId="3394702393" sldId="296"/>
            <ac:cxnSpMk id="23" creationId="{AB576ECF-43BC-47DA-9F21-D6FE051C6D69}"/>
          </ac:cxnSpMkLst>
        </pc:cxnChg>
        <pc:cxnChg chg="add del mod">
          <ac:chgData name="Marco Soares" userId="e999bd40-c62e-45af-85d7-53d1e0a2e5d6" providerId="ADAL" clId="{876A5050-49B4-40E8-A911-21B4719D38DB}" dt="2021-11-13T18:20:28.172" v="8983" actId="21"/>
          <ac:cxnSpMkLst>
            <pc:docMk/>
            <pc:sldMk cId="3394702393" sldId="296"/>
            <ac:cxnSpMk id="25" creationId="{6462D75D-BE81-4E13-9E56-0D77C7A30E59}"/>
          </ac:cxnSpMkLst>
        </pc:cxnChg>
        <pc:cxnChg chg="del">
          <ac:chgData name="Marco Soares" userId="e999bd40-c62e-45af-85d7-53d1e0a2e5d6" providerId="ADAL" clId="{876A5050-49B4-40E8-A911-21B4719D38DB}" dt="2021-11-13T18:18:49.291" v="8779" actId="478"/>
          <ac:cxnSpMkLst>
            <pc:docMk/>
            <pc:sldMk cId="3394702393" sldId="296"/>
            <ac:cxnSpMk id="29" creationId="{B0A20AC7-D676-4618-A146-D8D4AD64CB2B}"/>
          </ac:cxnSpMkLst>
        </pc:cxnChg>
        <pc:cxnChg chg="add mod">
          <ac:chgData name="Marco Soares" userId="e999bd40-c62e-45af-85d7-53d1e0a2e5d6" providerId="ADAL" clId="{876A5050-49B4-40E8-A911-21B4719D38DB}" dt="2021-11-13T18:20:35.045" v="8987" actId="14100"/>
          <ac:cxnSpMkLst>
            <pc:docMk/>
            <pc:sldMk cId="3394702393" sldId="296"/>
            <ac:cxnSpMk id="31" creationId="{1DC08E54-E91A-40E6-8250-B3C1A054DB96}"/>
          </ac:cxnSpMkLst>
        </pc:cxnChg>
      </pc:sldChg>
      <pc:sldChg chg="addSp modSp add mod">
        <pc:chgData name="Marco Soares" userId="e999bd40-c62e-45af-85d7-53d1e0a2e5d6" providerId="ADAL" clId="{876A5050-49B4-40E8-A911-21B4719D38DB}" dt="2021-11-13T18:26:45.257" v="9544" actId="14100"/>
        <pc:sldMkLst>
          <pc:docMk/>
          <pc:sldMk cId="2287525602" sldId="297"/>
        </pc:sldMkLst>
        <pc:spChg chg="mod">
          <ac:chgData name="Marco Soares" userId="e999bd40-c62e-45af-85d7-53d1e0a2e5d6" providerId="ADAL" clId="{876A5050-49B4-40E8-A911-21B4719D38DB}" dt="2021-11-13T18:21:56.520" v="9090" actId="20577"/>
          <ac:spMkLst>
            <pc:docMk/>
            <pc:sldMk cId="2287525602" sldId="297"/>
            <ac:spMk id="2" creationId="{3BD9F506-800B-4171-8BE3-578A26649B2F}"/>
          </ac:spMkLst>
        </pc:spChg>
        <pc:spChg chg="mod">
          <ac:chgData name="Marco Soares" userId="e999bd40-c62e-45af-85d7-53d1e0a2e5d6" providerId="ADAL" clId="{876A5050-49B4-40E8-A911-21B4719D38DB}" dt="2021-11-13T18:26:14.563" v="9535" actId="5793"/>
          <ac:spMkLst>
            <pc:docMk/>
            <pc:sldMk cId="2287525602" sldId="297"/>
            <ac:spMk id="3" creationId="{482C92DD-5023-4E51-8E40-5FF5B757E041}"/>
          </ac:spMkLst>
        </pc:spChg>
        <pc:spChg chg="add mod">
          <ac:chgData name="Marco Soares" userId="e999bd40-c62e-45af-85d7-53d1e0a2e5d6" providerId="ADAL" clId="{876A5050-49B4-40E8-A911-21B4719D38DB}" dt="2021-11-13T18:26:29.637" v="9540" actId="14100"/>
          <ac:spMkLst>
            <pc:docMk/>
            <pc:sldMk cId="2287525602" sldId="297"/>
            <ac:spMk id="6" creationId="{BE8FD33F-84A1-43E2-AF6D-467B9B036C8F}"/>
          </ac:spMkLst>
        </pc:spChg>
        <pc:picChg chg="add mod">
          <ac:chgData name="Marco Soares" userId="e999bd40-c62e-45af-85d7-53d1e0a2e5d6" providerId="ADAL" clId="{876A5050-49B4-40E8-A911-21B4719D38DB}" dt="2021-11-13T18:26:38.841" v="9543" actId="1076"/>
          <ac:picMkLst>
            <pc:docMk/>
            <pc:sldMk cId="2287525602" sldId="297"/>
            <ac:picMk id="5" creationId="{847B26CA-5230-4F88-AB9B-FBF6868A4B3B}"/>
          </ac:picMkLst>
        </pc:picChg>
        <pc:cxnChg chg="add mod">
          <ac:chgData name="Marco Soares" userId="e999bd40-c62e-45af-85d7-53d1e0a2e5d6" providerId="ADAL" clId="{876A5050-49B4-40E8-A911-21B4719D38DB}" dt="2021-11-13T18:26:45.257" v="9544" actId="14100"/>
          <ac:cxnSpMkLst>
            <pc:docMk/>
            <pc:sldMk cId="2287525602" sldId="297"/>
            <ac:cxnSpMk id="7" creationId="{01AAE54C-DB17-425E-BF4C-8D44824950CC}"/>
          </ac:cxnSpMkLst>
        </pc:cxnChg>
      </pc:sldChg>
      <pc:sldChg chg="addSp delSp modSp add mod">
        <pc:chgData name="Marco Soares" userId="e999bd40-c62e-45af-85d7-53d1e0a2e5d6" providerId="ADAL" clId="{876A5050-49B4-40E8-A911-21B4719D38DB}" dt="2021-11-13T18:32:47.981" v="9989" actId="20577"/>
        <pc:sldMkLst>
          <pc:docMk/>
          <pc:sldMk cId="4155808718" sldId="298"/>
        </pc:sldMkLst>
        <pc:spChg chg="mod">
          <ac:chgData name="Marco Soares" userId="e999bd40-c62e-45af-85d7-53d1e0a2e5d6" providerId="ADAL" clId="{876A5050-49B4-40E8-A911-21B4719D38DB}" dt="2021-11-13T18:32:47.981" v="9989" actId="20577"/>
          <ac:spMkLst>
            <pc:docMk/>
            <pc:sldMk cId="4155808718" sldId="298"/>
            <ac:spMk id="3" creationId="{482C92DD-5023-4E51-8E40-5FF5B757E041}"/>
          </ac:spMkLst>
        </pc:spChg>
        <pc:spChg chg="mod">
          <ac:chgData name="Marco Soares" userId="e999bd40-c62e-45af-85d7-53d1e0a2e5d6" providerId="ADAL" clId="{876A5050-49B4-40E8-A911-21B4719D38DB}" dt="2021-11-13T18:28:14.543" v="9621" actId="1076"/>
          <ac:spMkLst>
            <pc:docMk/>
            <pc:sldMk cId="4155808718" sldId="298"/>
            <ac:spMk id="6" creationId="{BE8FD33F-84A1-43E2-AF6D-467B9B036C8F}"/>
          </ac:spMkLst>
        </pc:spChg>
        <pc:spChg chg="add mod">
          <ac:chgData name="Marco Soares" userId="e999bd40-c62e-45af-85d7-53d1e0a2e5d6" providerId="ADAL" clId="{876A5050-49B4-40E8-A911-21B4719D38DB}" dt="2021-11-13T18:28:25.889" v="9625" actId="14100"/>
          <ac:spMkLst>
            <pc:docMk/>
            <pc:sldMk cId="4155808718" sldId="298"/>
            <ac:spMk id="9" creationId="{8D12A970-6600-4DF1-B4B7-DAB55B365BDE}"/>
          </ac:spMkLst>
        </pc:spChg>
        <pc:picChg chg="del">
          <ac:chgData name="Marco Soares" userId="e999bd40-c62e-45af-85d7-53d1e0a2e5d6" providerId="ADAL" clId="{876A5050-49B4-40E8-A911-21B4719D38DB}" dt="2021-11-13T18:27:42.202" v="9605" actId="478"/>
          <ac:picMkLst>
            <pc:docMk/>
            <pc:sldMk cId="4155808718" sldId="298"/>
            <ac:picMk id="5" creationId="{847B26CA-5230-4F88-AB9B-FBF6868A4B3B}"/>
          </ac:picMkLst>
        </pc:picChg>
        <pc:picChg chg="add mod ord">
          <ac:chgData name="Marco Soares" userId="e999bd40-c62e-45af-85d7-53d1e0a2e5d6" providerId="ADAL" clId="{876A5050-49B4-40E8-A911-21B4719D38DB}" dt="2021-11-13T18:28:11.397" v="9620" actId="1076"/>
          <ac:picMkLst>
            <pc:docMk/>
            <pc:sldMk cId="4155808718" sldId="298"/>
            <ac:picMk id="8" creationId="{AE558D19-5BF8-42F1-AB2D-E0F7967C3FA6}"/>
          </ac:picMkLst>
        </pc:picChg>
        <pc:cxnChg chg="del">
          <ac:chgData name="Marco Soares" userId="e999bd40-c62e-45af-85d7-53d1e0a2e5d6" providerId="ADAL" clId="{876A5050-49B4-40E8-A911-21B4719D38DB}" dt="2021-11-13T18:27:44.593" v="9606" actId="478"/>
          <ac:cxnSpMkLst>
            <pc:docMk/>
            <pc:sldMk cId="4155808718" sldId="298"/>
            <ac:cxnSpMk id="7" creationId="{01AAE54C-DB17-425E-BF4C-8D44824950CC}"/>
          </ac:cxnSpMkLst>
        </pc:cxnChg>
      </pc:sldChg>
      <pc:sldChg chg="addSp delSp modSp add mod">
        <pc:chgData name="Marco Soares" userId="e999bd40-c62e-45af-85d7-53d1e0a2e5d6" providerId="ADAL" clId="{876A5050-49B4-40E8-A911-21B4719D38DB}" dt="2021-11-13T18:31:48.050" v="9893" actId="14100"/>
        <pc:sldMkLst>
          <pc:docMk/>
          <pc:sldMk cId="2570001502" sldId="299"/>
        </pc:sldMkLst>
        <pc:spChg chg="del">
          <ac:chgData name="Marco Soares" userId="e999bd40-c62e-45af-85d7-53d1e0a2e5d6" providerId="ADAL" clId="{876A5050-49B4-40E8-A911-21B4719D38DB}" dt="2021-11-13T18:31:17.335" v="9883" actId="478"/>
          <ac:spMkLst>
            <pc:docMk/>
            <pc:sldMk cId="2570001502" sldId="299"/>
            <ac:spMk id="2" creationId="{3BD9F506-800B-4171-8BE3-578A26649B2F}"/>
          </ac:spMkLst>
        </pc:spChg>
        <pc:spChg chg="del">
          <ac:chgData name="Marco Soares" userId="e999bd40-c62e-45af-85d7-53d1e0a2e5d6" providerId="ADAL" clId="{876A5050-49B4-40E8-A911-21B4719D38DB}" dt="2021-11-13T18:31:07.714" v="9879" actId="478"/>
          <ac:spMkLst>
            <pc:docMk/>
            <pc:sldMk cId="2570001502" sldId="299"/>
            <ac:spMk id="3" creationId="{482C92DD-5023-4E51-8E40-5FF5B757E041}"/>
          </ac:spMkLst>
        </pc:spChg>
        <pc:spChg chg="add del mod">
          <ac:chgData name="Marco Soares" userId="e999bd40-c62e-45af-85d7-53d1e0a2e5d6" providerId="ADAL" clId="{876A5050-49B4-40E8-A911-21B4719D38DB}" dt="2021-11-13T18:31:10.843" v="9880" actId="478"/>
          <ac:spMkLst>
            <pc:docMk/>
            <pc:sldMk cId="2570001502" sldId="299"/>
            <ac:spMk id="5" creationId="{61027BCE-8A9E-4F3F-B770-6F1149B9273D}"/>
          </ac:spMkLst>
        </pc:spChg>
        <pc:spChg chg="mod">
          <ac:chgData name="Marco Soares" userId="e999bd40-c62e-45af-85d7-53d1e0a2e5d6" providerId="ADAL" clId="{876A5050-49B4-40E8-A911-21B4719D38DB}" dt="2021-11-13T18:31:36.131" v="9890" actId="14100"/>
          <ac:spMkLst>
            <pc:docMk/>
            <pc:sldMk cId="2570001502" sldId="299"/>
            <ac:spMk id="6" creationId="{BE8FD33F-84A1-43E2-AF6D-467B9B036C8F}"/>
          </ac:spMkLst>
        </pc:spChg>
        <pc:spChg chg="mod">
          <ac:chgData name="Marco Soares" userId="e999bd40-c62e-45af-85d7-53d1e0a2e5d6" providerId="ADAL" clId="{876A5050-49B4-40E8-A911-21B4719D38DB}" dt="2021-11-13T18:31:48.050" v="9893" actId="14100"/>
          <ac:spMkLst>
            <pc:docMk/>
            <pc:sldMk cId="2570001502" sldId="299"/>
            <ac:spMk id="9" creationId="{8D12A970-6600-4DF1-B4B7-DAB55B365BDE}"/>
          </ac:spMkLst>
        </pc:spChg>
        <pc:spChg chg="add del mod">
          <ac:chgData name="Marco Soares" userId="e999bd40-c62e-45af-85d7-53d1e0a2e5d6" providerId="ADAL" clId="{876A5050-49B4-40E8-A911-21B4719D38DB}" dt="2021-11-13T18:31:26.981" v="9886" actId="478"/>
          <ac:spMkLst>
            <pc:docMk/>
            <pc:sldMk cId="2570001502" sldId="299"/>
            <ac:spMk id="12" creationId="{27A92F26-94F9-40B5-833C-61B1C2412940}"/>
          </ac:spMkLst>
        </pc:spChg>
        <pc:picChg chg="del">
          <ac:chgData name="Marco Soares" userId="e999bd40-c62e-45af-85d7-53d1e0a2e5d6" providerId="ADAL" clId="{876A5050-49B4-40E8-A911-21B4719D38DB}" dt="2021-11-13T18:31:12.543" v="9881" actId="478"/>
          <ac:picMkLst>
            <pc:docMk/>
            <pc:sldMk cId="2570001502" sldId="299"/>
            <ac:picMk id="8" creationId="{AE558D19-5BF8-42F1-AB2D-E0F7967C3FA6}"/>
          </ac:picMkLst>
        </pc:picChg>
        <pc:picChg chg="add mod ord">
          <ac:chgData name="Marco Soares" userId="e999bd40-c62e-45af-85d7-53d1e0a2e5d6" providerId="ADAL" clId="{876A5050-49B4-40E8-A911-21B4719D38DB}" dt="2021-11-13T18:31:29.362" v="9887" actId="1076"/>
          <ac:picMkLst>
            <pc:docMk/>
            <pc:sldMk cId="2570001502" sldId="299"/>
            <ac:picMk id="10" creationId="{9165811B-5924-4E24-AFE1-B0C853AC3288}"/>
          </ac:picMkLst>
        </pc:picChg>
      </pc:sldChg>
      <pc:sldChg chg="addSp delSp modSp add mod ord">
        <pc:chgData name="Marco Soares" userId="e999bd40-c62e-45af-85d7-53d1e0a2e5d6" providerId="ADAL" clId="{876A5050-49B4-40E8-A911-21B4719D38DB}" dt="2021-11-13T18:33:58.385" v="10024" actId="14100"/>
        <pc:sldMkLst>
          <pc:docMk/>
          <pc:sldMk cId="2303461617" sldId="300"/>
        </pc:sldMkLst>
        <pc:spChg chg="mod">
          <ac:chgData name="Marco Soares" userId="e999bd40-c62e-45af-85d7-53d1e0a2e5d6" providerId="ADAL" clId="{876A5050-49B4-40E8-A911-21B4719D38DB}" dt="2021-11-13T18:33:06.728" v="10016" actId="27636"/>
          <ac:spMkLst>
            <pc:docMk/>
            <pc:sldMk cId="2303461617" sldId="300"/>
            <ac:spMk id="3" creationId="{482C92DD-5023-4E51-8E40-5FF5B757E041}"/>
          </ac:spMkLst>
        </pc:spChg>
        <pc:spChg chg="mod">
          <ac:chgData name="Marco Soares" userId="e999bd40-c62e-45af-85d7-53d1e0a2e5d6" providerId="ADAL" clId="{876A5050-49B4-40E8-A911-21B4719D38DB}" dt="2021-11-13T18:33:54.346" v="10023" actId="14100"/>
          <ac:spMkLst>
            <pc:docMk/>
            <pc:sldMk cId="2303461617" sldId="300"/>
            <ac:spMk id="6" creationId="{BE8FD33F-84A1-43E2-AF6D-467B9B036C8F}"/>
          </ac:spMkLst>
        </pc:spChg>
        <pc:spChg chg="mod">
          <ac:chgData name="Marco Soares" userId="e999bd40-c62e-45af-85d7-53d1e0a2e5d6" providerId="ADAL" clId="{876A5050-49B4-40E8-A911-21B4719D38DB}" dt="2021-11-13T18:33:58.385" v="10024" actId="14100"/>
          <ac:spMkLst>
            <pc:docMk/>
            <pc:sldMk cId="2303461617" sldId="300"/>
            <ac:spMk id="9" creationId="{8D12A970-6600-4DF1-B4B7-DAB55B365BDE}"/>
          </ac:spMkLst>
        </pc:spChg>
        <pc:picChg chg="add mod ord">
          <ac:chgData name="Marco Soares" userId="e999bd40-c62e-45af-85d7-53d1e0a2e5d6" providerId="ADAL" clId="{876A5050-49B4-40E8-A911-21B4719D38DB}" dt="2021-11-13T18:33:49.179" v="10022" actId="14100"/>
          <ac:picMkLst>
            <pc:docMk/>
            <pc:sldMk cId="2303461617" sldId="300"/>
            <ac:picMk id="5" creationId="{C17E2107-E682-4836-B40F-B1D17DBA9AB0}"/>
          </ac:picMkLst>
        </pc:picChg>
        <pc:picChg chg="del">
          <ac:chgData name="Marco Soares" userId="e999bd40-c62e-45af-85d7-53d1e0a2e5d6" providerId="ADAL" clId="{876A5050-49B4-40E8-A911-21B4719D38DB}" dt="2021-11-13T18:33:37.243" v="10017" actId="478"/>
          <ac:picMkLst>
            <pc:docMk/>
            <pc:sldMk cId="2303461617" sldId="300"/>
            <ac:picMk id="8" creationId="{AE558D19-5BF8-42F1-AB2D-E0F7967C3FA6}"/>
          </ac:picMkLst>
        </pc:picChg>
      </pc:sldChg>
      <pc:sldChg chg="addSp delSp modSp add mod">
        <pc:chgData name="Marco Soares" userId="e999bd40-c62e-45af-85d7-53d1e0a2e5d6" providerId="ADAL" clId="{876A5050-49B4-40E8-A911-21B4719D38DB}" dt="2021-11-13T18:37:14.335" v="10298" actId="20577"/>
        <pc:sldMkLst>
          <pc:docMk/>
          <pc:sldMk cId="4158808616" sldId="301"/>
        </pc:sldMkLst>
        <pc:spChg chg="mod">
          <ac:chgData name="Marco Soares" userId="e999bd40-c62e-45af-85d7-53d1e0a2e5d6" providerId="ADAL" clId="{876A5050-49B4-40E8-A911-21B4719D38DB}" dt="2021-11-13T18:37:14.335" v="10298" actId="20577"/>
          <ac:spMkLst>
            <pc:docMk/>
            <pc:sldMk cId="4158808616" sldId="301"/>
            <ac:spMk id="3" creationId="{482C92DD-5023-4E51-8E40-5FF5B757E041}"/>
          </ac:spMkLst>
        </pc:spChg>
        <pc:spChg chg="mod">
          <ac:chgData name="Marco Soares" userId="e999bd40-c62e-45af-85d7-53d1e0a2e5d6" providerId="ADAL" clId="{876A5050-49B4-40E8-A911-21B4719D38DB}" dt="2021-11-13T18:35:36.528" v="10177" actId="14100"/>
          <ac:spMkLst>
            <pc:docMk/>
            <pc:sldMk cId="4158808616" sldId="301"/>
            <ac:spMk id="6" creationId="{BE8FD33F-84A1-43E2-AF6D-467B9B036C8F}"/>
          </ac:spMkLst>
        </pc:spChg>
        <pc:spChg chg="del">
          <ac:chgData name="Marco Soares" userId="e999bd40-c62e-45af-85d7-53d1e0a2e5d6" providerId="ADAL" clId="{876A5050-49B4-40E8-A911-21B4719D38DB}" dt="2021-11-13T18:35:25.376" v="10171" actId="478"/>
          <ac:spMkLst>
            <pc:docMk/>
            <pc:sldMk cId="4158808616" sldId="301"/>
            <ac:spMk id="9" creationId="{8D12A970-6600-4DF1-B4B7-DAB55B365BDE}"/>
          </ac:spMkLst>
        </pc:spChg>
        <pc:picChg chg="del">
          <ac:chgData name="Marco Soares" userId="e999bd40-c62e-45af-85d7-53d1e0a2e5d6" providerId="ADAL" clId="{876A5050-49B4-40E8-A911-21B4719D38DB}" dt="2021-11-13T18:35:14.416" v="10165" actId="478"/>
          <ac:picMkLst>
            <pc:docMk/>
            <pc:sldMk cId="4158808616" sldId="301"/>
            <ac:picMk id="5" creationId="{C17E2107-E682-4836-B40F-B1D17DBA9AB0}"/>
          </ac:picMkLst>
        </pc:picChg>
        <pc:picChg chg="add mod ord">
          <ac:chgData name="Marco Soares" userId="e999bd40-c62e-45af-85d7-53d1e0a2e5d6" providerId="ADAL" clId="{876A5050-49B4-40E8-A911-21B4719D38DB}" dt="2021-11-13T18:35:30.913" v="10174" actId="1076"/>
          <ac:picMkLst>
            <pc:docMk/>
            <pc:sldMk cId="4158808616" sldId="301"/>
            <ac:picMk id="7" creationId="{D9A905FC-F078-44AF-8746-DECD2B656612}"/>
          </ac:picMkLst>
        </pc:picChg>
      </pc:sldChg>
      <pc:sldChg chg="addSp delSp modSp add mod">
        <pc:chgData name="Marco Soares" userId="e999bd40-c62e-45af-85d7-53d1e0a2e5d6" providerId="ADAL" clId="{876A5050-49B4-40E8-A911-21B4719D38DB}" dt="2021-11-13T18:38:27.365" v="10347" actId="14100"/>
        <pc:sldMkLst>
          <pc:docMk/>
          <pc:sldMk cId="1341770159" sldId="302"/>
        </pc:sldMkLst>
        <pc:spChg chg="mod">
          <ac:chgData name="Marco Soares" userId="e999bd40-c62e-45af-85d7-53d1e0a2e5d6" providerId="ADAL" clId="{876A5050-49B4-40E8-A911-21B4719D38DB}" dt="2021-11-13T18:37:39.290" v="10336" actId="20577"/>
          <ac:spMkLst>
            <pc:docMk/>
            <pc:sldMk cId="1341770159" sldId="302"/>
            <ac:spMk id="3" creationId="{482C92DD-5023-4E51-8E40-5FF5B757E041}"/>
          </ac:spMkLst>
        </pc:spChg>
        <pc:spChg chg="mod">
          <ac:chgData name="Marco Soares" userId="e999bd40-c62e-45af-85d7-53d1e0a2e5d6" providerId="ADAL" clId="{876A5050-49B4-40E8-A911-21B4719D38DB}" dt="2021-11-13T18:38:27.365" v="10347" actId="14100"/>
          <ac:spMkLst>
            <pc:docMk/>
            <pc:sldMk cId="1341770159" sldId="302"/>
            <ac:spMk id="6" creationId="{BE8FD33F-84A1-43E2-AF6D-467B9B036C8F}"/>
          </ac:spMkLst>
        </pc:spChg>
        <pc:picChg chg="add mod ord">
          <ac:chgData name="Marco Soares" userId="e999bd40-c62e-45af-85d7-53d1e0a2e5d6" providerId="ADAL" clId="{876A5050-49B4-40E8-A911-21B4719D38DB}" dt="2021-11-13T18:38:21.932" v="10345" actId="1076"/>
          <ac:picMkLst>
            <pc:docMk/>
            <pc:sldMk cId="1341770159" sldId="302"/>
            <ac:picMk id="5" creationId="{D27D1947-870C-4C3D-AB67-819EA616E1B6}"/>
          </ac:picMkLst>
        </pc:picChg>
        <pc:picChg chg="del">
          <ac:chgData name="Marco Soares" userId="e999bd40-c62e-45af-85d7-53d1e0a2e5d6" providerId="ADAL" clId="{876A5050-49B4-40E8-A911-21B4719D38DB}" dt="2021-11-13T18:38:01.672" v="10337" actId="478"/>
          <ac:picMkLst>
            <pc:docMk/>
            <pc:sldMk cId="1341770159" sldId="302"/>
            <ac:picMk id="7" creationId="{D9A905FC-F078-44AF-8746-DECD2B6566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A18E-D656-473C-901E-783757B19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C1E33-A8C3-47AE-A51A-A1BFD43B4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44D5D-8CCC-473D-B0D1-789DBF0B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F4F4-DFE5-460A-95A7-1DDC529F543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D7397-EB3E-4231-800D-014B7BEF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BD77-9942-4CBA-80C9-82A46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0E9-B756-4197-835B-A5577F66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D475-82C4-454F-AE2C-D5122D41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5288-46CF-4F45-994F-A8FB31E35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1176-4E68-4223-9A5A-10316BDA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F4F4-DFE5-460A-95A7-1DDC529F543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D34D-7D85-4CE6-B6EA-832DD938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CE187-ED11-4AAA-B0A1-55687ADF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0E9-B756-4197-835B-A5577F66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BAA2C-BBB4-4C54-9167-28FB97D6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26975-A402-494B-AF5B-6AC433BB8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FD0E5-EEFD-4CBF-BF87-68845A2F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F4F4-DFE5-460A-95A7-1DDC529F543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6396-E79C-42AD-A391-1BEFFD88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96EE0-5B4B-429B-9B7E-A326DE61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0E9-B756-4197-835B-A5577F66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A032-CE46-413B-8DB6-DB0F9127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FE09-508C-466B-8CF4-9C47B51F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676C-190D-4A1F-8CAB-53213AF5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F4F4-DFE5-460A-95A7-1DDC529F543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D956C-1199-4BED-8C2E-7F78F9E1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76E3-F60D-4C27-A5C2-9AF57A8D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0E9-B756-4197-835B-A5577F66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7147-61EE-4EE8-8EA8-A742EB17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1B1BB-09B2-48A2-8840-2ECC65456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3849-74EF-4E82-98A0-265AD464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F4F4-DFE5-460A-95A7-1DDC529F543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EBEB-E5EC-4DB2-8625-F503F795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3666-4F00-45AC-9AC1-7321E3E6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0E9-B756-4197-835B-A5577F66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AEA5-DAEE-49DA-B883-328308AC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ABBF-217E-4104-A85D-559A95921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0F2E4-79C8-4BD9-90FF-C01A60CA3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970AE-BD0E-4EA9-B93B-7EDFB7E9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F4F4-DFE5-460A-95A7-1DDC529F543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0F2C6-84FA-46EC-AF77-E8A824C8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F74AF-F80C-4C7A-BC7E-1FC60951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0E9-B756-4197-835B-A5577F66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6724-98C8-49D1-BFD6-2989F153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227F4-CA9A-43CA-9E13-03AB98E9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4A635-FC84-4B25-91A8-46091A3CD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7B9D0-E9CF-4FEC-9242-00BEC7EB2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7C98B-B8CE-40F4-82C9-02F36255B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EE99-26B2-4B84-8B28-C1D95D31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F4F4-DFE5-460A-95A7-1DDC529F543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6CB3A-7099-4338-9F5D-77AE8914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0168C-4F67-43F8-A4EC-E498F6C7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0E9-B756-4197-835B-A5577F66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2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2D8CE-E041-4A62-BE7B-DD5AFC9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75794-5CEA-4733-AA54-567EC080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F4F4-DFE5-460A-95A7-1DDC529F543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16931-E13E-4E38-9455-7EA7F706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DA4A1-4245-4995-99F9-CEEA41B6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0E9-B756-4197-835B-A5577F66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8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113A5-D935-404D-9CE5-91ECF6E8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F4F4-DFE5-460A-95A7-1DDC529F543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2D320-2878-4187-A0B4-054A3EEB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0EEF6-1E09-4F15-8F28-DF82C7F4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0E9-B756-4197-835B-A5577F66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A43C-D37D-4FF0-9B59-A74F3170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9798-4E3D-483D-935F-2D6C1AA5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D1DDB-3AEF-4B59-A05F-37DF0579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B919A-1F20-4ECA-BE2F-8AEA82D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F4F4-DFE5-460A-95A7-1DDC529F543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9EB11-C3DC-4121-AA91-A597A374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1D438-6750-40D6-A048-A41C51FC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0E9-B756-4197-835B-A5577F66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A8C1-8FBD-4C99-897E-9BF6A3E0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83BF3-0AF2-4ED6-8AD2-F14E67EA0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AE8F-E098-42D1-BC47-A29472749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9165-37B9-4A18-AAF7-0238FB06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F4F4-DFE5-460A-95A7-1DDC529F543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B8A02-0761-4787-9762-D3FF8081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5605-FF15-40A4-ADD6-46DF2D06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0E9-B756-4197-835B-A5577F66E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45060-A9A0-4BAD-8C4B-9235B331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23E4A-B1A6-4EF4-ACEE-9A50AD16E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73E6-4C36-44D1-899C-E00CD8B92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BF4F4-DFE5-460A-95A7-1DDC529F5432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BFAFA-A0D9-41D2-89C9-8984761B6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C0CB-2D31-4D83-A7B7-01103AC6D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0E9-B756-4197-835B-A5577F66E3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242339457,&quot;Placement&quot;:&quot;Footer&quot;}">
            <a:extLst>
              <a:ext uri="{FF2B5EF4-FFF2-40B4-BE49-F238E27FC236}">
                <a16:creationId xmlns:a16="http://schemas.microsoft.com/office/drawing/2014/main" id="{7B57144A-BFF9-4635-83EC-4BDB828B19C2}"/>
              </a:ext>
            </a:extLst>
          </p:cNvPr>
          <p:cNvSpPr txBox="1"/>
          <p:nvPr userDrawn="1"/>
        </p:nvSpPr>
        <p:spPr>
          <a:xfrm>
            <a:off x="10318885" y="6390570"/>
            <a:ext cx="1873115" cy="46742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pt-BR" sz="2200">
                <a:solidFill>
                  <a:srgbClr val="FF8939"/>
                </a:solidFill>
                <a:latin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266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8CD9-7238-45E8-8C3A-ADF2E5536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pt-BR"/>
            </a:br>
            <a:r>
              <a:rPr lang="pt-BR"/>
              <a:t>ESG </a:t>
            </a:r>
            <a:r>
              <a:rPr lang="pt-BR" dirty="0"/>
              <a:t>Index Manager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574F4D-13AE-40BB-85D1-9434261477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Gerenciamento Integrado e Visualização de Indicadores ESG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7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1B94AD-56DA-4C50-8A12-888D10A1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17" y="1463927"/>
            <a:ext cx="7046883" cy="5422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Editar informações do indicador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A5022-E0D3-4673-9110-94CC778B046E}"/>
              </a:ext>
            </a:extLst>
          </p:cNvPr>
          <p:cNvSpPr/>
          <p:nvPr/>
        </p:nvSpPr>
        <p:spPr>
          <a:xfrm>
            <a:off x="2574464" y="3381173"/>
            <a:ext cx="4931236" cy="3339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>
            <a:off x="6602443" y="2797091"/>
            <a:ext cx="1384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9F3A91-5A76-4D3B-9269-CAA5AB9801D8}"/>
              </a:ext>
            </a:extLst>
          </p:cNvPr>
          <p:cNvCxnSpPr>
            <a:cxnSpLocks/>
          </p:cNvCxnSpPr>
          <p:nvPr/>
        </p:nvCxnSpPr>
        <p:spPr>
          <a:xfrm>
            <a:off x="7505700" y="4121066"/>
            <a:ext cx="527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F97EFE-12F7-484E-A674-FD0DDB473D77}"/>
              </a:ext>
            </a:extLst>
          </p:cNvPr>
          <p:cNvSpPr txBox="1"/>
          <p:nvPr/>
        </p:nvSpPr>
        <p:spPr>
          <a:xfrm>
            <a:off x="8032967" y="3797900"/>
            <a:ext cx="412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Informações que serão registradas</a:t>
            </a:r>
          </a:p>
          <a:p>
            <a:r>
              <a:rPr lang="pt-BR" dirty="0">
                <a:solidFill>
                  <a:srgbClr val="FF0000"/>
                </a:solidFill>
              </a:rPr>
              <a:t>na base de dados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E387B9-E06A-4489-9C8C-49A5A2F054F8}"/>
              </a:ext>
            </a:extLst>
          </p:cNvPr>
          <p:cNvSpPr txBox="1"/>
          <p:nvPr/>
        </p:nvSpPr>
        <p:spPr>
          <a:xfrm>
            <a:off x="8032967" y="2534958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Atualizar informações do indicador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9BB205-C0AA-4430-8A66-03B6191DE99E}"/>
              </a:ext>
            </a:extLst>
          </p:cNvPr>
          <p:cNvSpPr txBox="1"/>
          <p:nvPr/>
        </p:nvSpPr>
        <p:spPr>
          <a:xfrm>
            <a:off x="35460" y="2340503"/>
            <a:ext cx="1499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Cancelar operação e desativar o modo edição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8D1D1-FD9C-4583-B209-FF38AEA49EFA}"/>
              </a:ext>
            </a:extLst>
          </p:cNvPr>
          <p:cNvSpPr/>
          <p:nvPr/>
        </p:nvSpPr>
        <p:spPr>
          <a:xfrm>
            <a:off x="4910347" y="2476859"/>
            <a:ext cx="1692096" cy="704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68A41C-B815-43A4-889A-1B68B9AA27E5}"/>
              </a:ext>
            </a:extLst>
          </p:cNvPr>
          <p:cNvSpPr/>
          <p:nvPr/>
        </p:nvSpPr>
        <p:spPr>
          <a:xfrm>
            <a:off x="3089395" y="2476859"/>
            <a:ext cx="1692096" cy="704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1C1F27-DB67-47EE-AC43-F2A9EA28ACD6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1450265" y="2829074"/>
            <a:ext cx="16391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3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Editar informações – dados registrados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>
            <a:off x="5217768" y="1968416"/>
            <a:ext cx="1384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9F3A91-5A76-4D3B-9269-CAA5AB9801D8}"/>
              </a:ext>
            </a:extLst>
          </p:cNvPr>
          <p:cNvCxnSpPr>
            <a:cxnSpLocks/>
          </p:cNvCxnSpPr>
          <p:nvPr/>
        </p:nvCxnSpPr>
        <p:spPr>
          <a:xfrm>
            <a:off x="5646471" y="3416216"/>
            <a:ext cx="527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F97EFE-12F7-484E-A674-FD0DDB473D77}"/>
              </a:ext>
            </a:extLst>
          </p:cNvPr>
          <p:cNvSpPr txBox="1"/>
          <p:nvPr/>
        </p:nvSpPr>
        <p:spPr>
          <a:xfrm>
            <a:off x="6280367" y="3093050"/>
            <a:ext cx="554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Caixas de texto e </a:t>
            </a:r>
            <a:r>
              <a:rPr lang="pt-BR" dirty="0" err="1">
                <a:solidFill>
                  <a:srgbClr val="FF0000"/>
                </a:solidFill>
              </a:rPr>
              <a:t>dropdowns</a:t>
            </a:r>
            <a:r>
              <a:rPr lang="pt-BR" dirty="0">
                <a:solidFill>
                  <a:srgbClr val="FF0000"/>
                </a:solidFill>
              </a:rPr>
              <a:t>: campos de input manual ou seleção a partir de valores pré-definidos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E387B9-E06A-4489-9C8C-49A5A2F054F8}"/>
              </a:ext>
            </a:extLst>
          </p:cNvPr>
          <p:cNvSpPr txBox="1"/>
          <p:nvPr/>
        </p:nvSpPr>
        <p:spPr>
          <a:xfrm>
            <a:off x="6810506" y="1368251"/>
            <a:ext cx="5016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Registro do usuário (autenticação Microsoft) que está realizando a alteração do indicador, e data e hora em que é feita tal modificação (apenas a modificação mais recente é registrada aqui).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E30B1-5A0F-45C6-BFC3-F58C5B09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72" y="1618021"/>
            <a:ext cx="4371975" cy="617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635B5-21AF-4EE7-AF70-8B5DA4505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2" y="2582991"/>
            <a:ext cx="4748213" cy="20493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425D96-1913-4C85-BA73-6486A4DF3F4D}"/>
              </a:ext>
            </a:extLst>
          </p:cNvPr>
          <p:cNvSpPr txBox="1"/>
          <p:nvPr/>
        </p:nvSpPr>
        <p:spPr>
          <a:xfrm>
            <a:off x="6280367" y="3845525"/>
            <a:ext cx="554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Para alterar as listas de índices e temas, é necessário utilizar os botões da parte inferior da tela inicial.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795BDB-5ED3-40EF-80B9-34AAD03AA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72" y="4825726"/>
            <a:ext cx="4679396" cy="196083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C5032B-D02B-4457-B002-B41A32A61123}"/>
              </a:ext>
            </a:extLst>
          </p:cNvPr>
          <p:cNvCxnSpPr>
            <a:cxnSpLocks/>
          </p:cNvCxnSpPr>
          <p:nvPr/>
        </p:nvCxnSpPr>
        <p:spPr>
          <a:xfrm>
            <a:off x="5286585" y="5721266"/>
            <a:ext cx="5272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540713-E6B0-4210-BE77-7B4ED0900414}"/>
              </a:ext>
            </a:extLst>
          </p:cNvPr>
          <p:cNvSpPr txBox="1"/>
          <p:nvPr/>
        </p:nvSpPr>
        <p:spPr>
          <a:xfrm>
            <a:off x="5813852" y="5398100"/>
            <a:ext cx="554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Descrição detalhada do indicador e campo para anexo de </a:t>
            </a:r>
          </a:p>
          <a:p>
            <a:r>
              <a:rPr lang="pt-BR" dirty="0">
                <a:solidFill>
                  <a:srgbClr val="FF0000"/>
                </a:solidFill>
              </a:rPr>
              <a:t>arquivo de suporte ou de evidências.</a:t>
            </a:r>
          </a:p>
        </p:txBody>
      </p:sp>
    </p:spTree>
    <p:extLst>
      <p:ext uri="{BB962C8B-B14F-4D97-AF65-F5344CB8AC3E}">
        <p14:creationId xmlns:p14="http://schemas.microsoft.com/office/powerpoint/2010/main" val="21560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SharePoint e </a:t>
            </a:r>
            <a:r>
              <a:rPr lang="pt-BR" dirty="0" err="1"/>
              <a:t>Dataverse</a:t>
            </a:r>
            <a:r>
              <a:rPr lang="pt-BR" dirty="0"/>
              <a:t>: dados dos indicadores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540713-E6B0-4210-BE77-7B4ED0900414}"/>
              </a:ext>
            </a:extLst>
          </p:cNvPr>
          <p:cNvSpPr txBox="1"/>
          <p:nvPr/>
        </p:nvSpPr>
        <p:spPr>
          <a:xfrm>
            <a:off x="3756452" y="5292546"/>
            <a:ext cx="5546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Banco de dados relacional contendo colunas para armazenamento de cada um dos itens da tela anterior (as duas últimas armazenam usuário que realizou a última alteração; e data e hora da última alteração)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4AFC2-F9E2-4840-87F6-81DE4C1D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671"/>
            <a:ext cx="12192000" cy="29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3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37ED23-9EEA-4FDC-A73B-149C882C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8" y="1323804"/>
            <a:ext cx="7045590" cy="53772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Realizar lançamento no indicador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>
            <a:off x="5872112" y="5340266"/>
            <a:ext cx="19002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E387B9-E06A-4489-9C8C-49A5A2F054F8}"/>
              </a:ext>
            </a:extLst>
          </p:cNvPr>
          <p:cNvSpPr txBox="1"/>
          <p:nvPr/>
        </p:nvSpPr>
        <p:spPr>
          <a:xfrm>
            <a:off x="7863116" y="4946714"/>
            <a:ext cx="3490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Registro do usuário (autenticação Microsoft) que está realizando o lançamento, e data e hora em que é feito este lançamento.</a:t>
            </a:r>
          </a:p>
          <a:p>
            <a:r>
              <a:rPr lang="pt-BR" dirty="0">
                <a:solidFill>
                  <a:srgbClr val="FF0000"/>
                </a:solidFill>
              </a:rPr>
              <a:t>Outros campos que são mantidos pré-fixados pelas telas anteriores.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4FA0F1-9A51-4F40-A697-98E5AF91D94A}"/>
              </a:ext>
            </a:extLst>
          </p:cNvPr>
          <p:cNvSpPr/>
          <p:nvPr/>
        </p:nvSpPr>
        <p:spPr>
          <a:xfrm>
            <a:off x="1130669" y="3228975"/>
            <a:ext cx="4741443" cy="2834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6A0A8D-6940-4C9D-BEB4-498979144EE1}"/>
              </a:ext>
            </a:extLst>
          </p:cNvPr>
          <p:cNvSpPr/>
          <p:nvPr/>
        </p:nvSpPr>
        <p:spPr>
          <a:xfrm>
            <a:off x="6319889" y="2011697"/>
            <a:ext cx="747662" cy="6376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91C703-0BE4-4C3A-9285-6E7F10ADBFA9}"/>
              </a:ext>
            </a:extLst>
          </p:cNvPr>
          <p:cNvCxnSpPr>
            <a:cxnSpLocks/>
          </p:cNvCxnSpPr>
          <p:nvPr/>
        </p:nvCxnSpPr>
        <p:spPr>
          <a:xfrm>
            <a:off x="7067551" y="2463716"/>
            <a:ext cx="19002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AFB6A3E-1888-4743-A361-53D02F968F52}"/>
              </a:ext>
            </a:extLst>
          </p:cNvPr>
          <p:cNvSpPr txBox="1"/>
          <p:nvPr/>
        </p:nvSpPr>
        <p:spPr>
          <a:xfrm>
            <a:off x="9120416" y="2011697"/>
            <a:ext cx="2360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Salvar lançamento e ir à tela de </a:t>
            </a:r>
          </a:p>
          <a:p>
            <a:r>
              <a:rPr lang="pt-BR" dirty="0">
                <a:solidFill>
                  <a:srgbClr val="FF0000"/>
                </a:solidFill>
              </a:rPr>
              <a:t>registro de lançamentos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26976-1708-4845-B04D-C6755A1F7475}"/>
              </a:ext>
            </a:extLst>
          </p:cNvPr>
          <p:cNvSpPr/>
          <p:nvPr/>
        </p:nvSpPr>
        <p:spPr>
          <a:xfrm>
            <a:off x="6693720" y="1390656"/>
            <a:ext cx="653428" cy="535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65DCAA-4D71-4B5C-BB15-A9127A368AC1}"/>
              </a:ext>
            </a:extLst>
          </p:cNvPr>
          <p:cNvCxnSpPr>
            <a:cxnSpLocks/>
          </p:cNvCxnSpPr>
          <p:nvPr/>
        </p:nvCxnSpPr>
        <p:spPr>
          <a:xfrm>
            <a:off x="7347148" y="1492166"/>
            <a:ext cx="19002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BA7FFA-2ADF-4C3E-B3B9-3BF037F61BF9}"/>
              </a:ext>
            </a:extLst>
          </p:cNvPr>
          <p:cNvSpPr txBox="1"/>
          <p:nvPr/>
        </p:nvSpPr>
        <p:spPr>
          <a:xfrm>
            <a:off x="9247436" y="1169000"/>
            <a:ext cx="2643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Cancelar a operação</a:t>
            </a:r>
          </a:p>
          <a:p>
            <a:r>
              <a:rPr lang="pt-BR" dirty="0">
                <a:solidFill>
                  <a:srgbClr val="FF0000"/>
                </a:solidFill>
              </a:rPr>
              <a:t>e retornar à tela anterior</a:t>
            </a:r>
          </a:p>
        </p:txBody>
      </p:sp>
    </p:spTree>
    <p:extLst>
      <p:ext uri="{BB962C8B-B14F-4D97-AF65-F5344CB8AC3E}">
        <p14:creationId xmlns:p14="http://schemas.microsoft.com/office/powerpoint/2010/main" val="292570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Realizar lançamento no indicador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>
            <a:off x="6238875" y="3473366"/>
            <a:ext cx="645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65DCAA-4D71-4B5C-BB15-A9127A368AC1}"/>
              </a:ext>
            </a:extLst>
          </p:cNvPr>
          <p:cNvCxnSpPr>
            <a:cxnSpLocks/>
          </p:cNvCxnSpPr>
          <p:nvPr/>
        </p:nvCxnSpPr>
        <p:spPr>
          <a:xfrm>
            <a:off x="4489648" y="1913260"/>
            <a:ext cx="19002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BA7FFA-2ADF-4C3E-B3B9-3BF037F61BF9}"/>
              </a:ext>
            </a:extLst>
          </p:cNvPr>
          <p:cNvSpPr txBox="1"/>
          <p:nvPr/>
        </p:nvSpPr>
        <p:spPr>
          <a:xfrm>
            <a:off x="6541612" y="1517733"/>
            <a:ext cx="5348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Dropdown</a:t>
            </a:r>
            <a:r>
              <a:rPr lang="pt-BR" dirty="0">
                <a:solidFill>
                  <a:srgbClr val="FF0000"/>
                </a:solidFill>
              </a:rPr>
              <a:t> para seleção do tipo de resposta: Texto, Valor numérico, Data, Sim ou Não. Garantimos assim que a informação será corretamente processada e visualizada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78D9C-1A06-47B6-98DE-39E04CD7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8350"/>
            <a:ext cx="3362325" cy="2724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E58D53-3B01-4237-887C-8719CE4C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46714"/>
            <a:ext cx="3362325" cy="100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647A53-4D21-458D-85DA-D9E7D362A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50" y="2843296"/>
            <a:ext cx="2296865" cy="2209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9BC807-9EC8-46BA-B839-A4DF77E82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1062" y="2891921"/>
            <a:ext cx="2296864" cy="6383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55D66C-02C8-433D-B0DE-7751D2AA0B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490" y="3704163"/>
            <a:ext cx="2474436" cy="701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5F42D-08A8-4D2E-B936-BA4B59420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2262" y="4516405"/>
            <a:ext cx="1414463" cy="22573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36B41B7-AC4A-4E16-8AE9-DAF67C7D9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5650" y="5071929"/>
            <a:ext cx="2991027" cy="17860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E0DFD88-5C0A-4ABA-9A66-47B7660F6E6C}"/>
              </a:ext>
            </a:extLst>
          </p:cNvPr>
          <p:cNvSpPr txBox="1"/>
          <p:nvPr/>
        </p:nvSpPr>
        <p:spPr>
          <a:xfrm>
            <a:off x="4587647" y="3712626"/>
            <a:ext cx="2296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Inserção ou seleção de textos</a:t>
            </a:r>
          </a:p>
          <a:p>
            <a:r>
              <a:rPr lang="pt-BR" dirty="0">
                <a:solidFill>
                  <a:srgbClr val="FF0000"/>
                </a:solidFill>
              </a:rPr>
              <a:t>ou valores de acordo com o tipo</a:t>
            </a:r>
          </a:p>
          <a:p>
            <a:r>
              <a:rPr lang="pt-BR" dirty="0">
                <a:solidFill>
                  <a:srgbClr val="FF0000"/>
                </a:solidFill>
              </a:rPr>
              <a:t>de variável selecionado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EC0A26-E251-42E6-B6A0-235AF0799069}"/>
              </a:ext>
            </a:extLst>
          </p:cNvPr>
          <p:cNvCxnSpPr>
            <a:cxnSpLocks/>
          </p:cNvCxnSpPr>
          <p:nvPr/>
        </p:nvCxnSpPr>
        <p:spPr>
          <a:xfrm flipH="1">
            <a:off x="4381500" y="5645081"/>
            <a:ext cx="82221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232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Lançamentos realizados – visualização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92DD-5023-4E51-8E40-5FF5B757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r>
              <a:rPr lang="pt-BR" dirty="0"/>
              <a:t>Após realizar um lançamento, o Manager redireciona o usuário à mesma tela que é acessada ao se clicar no botão ao lado.</a:t>
            </a:r>
          </a:p>
          <a:p>
            <a:r>
              <a:rPr lang="pt-BR" dirty="0"/>
              <a:t>Esta tela mostra:</a:t>
            </a:r>
          </a:p>
          <a:p>
            <a:pPr lvl="1"/>
            <a:r>
              <a:rPr lang="pt-BR" dirty="0"/>
              <a:t>Indicador;</a:t>
            </a:r>
          </a:p>
          <a:p>
            <a:pPr lvl="1"/>
            <a:r>
              <a:rPr lang="pt-BR" dirty="0"/>
              <a:t>Quem realizou o lançamento;</a:t>
            </a:r>
          </a:p>
          <a:p>
            <a:pPr lvl="1"/>
            <a:r>
              <a:rPr lang="pt-BR" dirty="0"/>
              <a:t>Data e hora do lançamento;</a:t>
            </a:r>
          </a:p>
          <a:p>
            <a:pPr lvl="1"/>
            <a:r>
              <a:rPr lang="pt-BR" dirty="0"/>
              <a:t>Ano do relatório ao qual o indicador se refere;</a:t>
            </a:r>
          </a:p>
          <a:p>
            <a:pPr lvl="1"/>
            <a:r>
              <a:rPr lang="pt-BR" dirty="0"/>
              <a:t>Tipo de variável;</a:t>
            </a:r>
          </a:p>
          <a:p>
            <a:pPr lvl="1"/>
            <a:r>
              <a:rPr lang="pt-BR" dirty="0"/>
              <a:t>Valor do indicador.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5F40F-A4CF-49DC-B915-A7BD5831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1" y="1825625"/>
            <a:ext cx="260836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09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D2458-3654-483B-8CAC-D0D54121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1493403"/>
            <a:ext cx="9324975" cy="5263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Lançamentos realizados – visualização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>
            <a:off x="4257675" y="3016166"/>
            <a:ext cx="645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0DFD88-5C0A-4ABA-9A66-47B7660F6E6C}"/>
              </a:ext>
            </a:extLst>
          </p:cNvPr>
          <p:cNvSpPr txBox="1"/>
          <p:nvPr/>
        </p:nvSpPr>
        <p:spPr>
          <a:xfrm>
            <a:off x="4903312" y="2850111"/>
            <a:ext cx="114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Indicador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2007E4-7A9A-4AFE-A094-4D7FE9EE1BEC}"/>
              </a:ext>
            </a:extLst>
          </p:cNvPr>
          <p:cNvSpPr/>
          <p:nvPr/>
        </p:nvSpPr>
        <p:spPr>
          <a:xfrm>
            <a:off x="9746104" y="1609489"/>
            <a:ext cx="653428" cy="5353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801238-A720-4BAB-B2A9-F92960BA21E2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0399532" y="1877183"/>
            <a:ext cx="6271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D33990-4D8E-4708-BC0A-396A4FA93524}"/>
              </a:ext>
            </a:extLst>
          </p:cNvPr>
          <p:cNvSpPr txBox="1"/>
          <p:nvPr/>
        </p:nvSpPr>
        <p:spPr>
          <a:xfrm>
            <a:off x="11026708" y="1415518"/>
            <a:ext cx="102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Retornar à tela inicial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141C4D-E5AC-4CAF-974E-95C7C587FDFF}"/>
              </a:ext>
            </a:extLst>
          </p:cNvPr>
          <p:cNvSpPr/>
          <p:nvPr/>
        </p:nvSpPr>
        <p:spPr>
          <a:xfrm>
            <a:off x="2386142" y="2818966"/>
            <a:ext cx="1690557" cy="400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F7FB74-5C1B-4ECE-852A-B5030D6700E5}"/>
              </a:ext>
            </a:extLst>
          </p:cNvPr>
          <p:cNvSpPr/>
          <p:nvPr/>
        </p:nvSpPr>
        <p:spPr>
          <a:xfrm>
            <a:off x="2386141" y="3219444"/>
            <a:ext cx="4614734" cy="285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89591B-A424-429A-9C52-A95AF0278F17}"/>
              </a:ext>
            </a:extLst>
          </p:cNvPr>
          <p:cNvCxnSpPr>
            <a:cxnSpLocks/>
          </p:cNvCxnSpPr>
          <p:nvPr/>
        </p:nvCxnSpPr>
        <p:spPr>
          <a:xfrm>
            <a:off x="7000875" y="3390900"/>
            <a:ext cx="6456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4C78FB-22A9-4CCA-B542-BBB9B8F62603}"/>
              </a:ext>
            </a:extLst>
          </p:cNvPr>
          <p:cNvSpPr txBox="1"/>
          <p:nvPr/>
        </p:nvSpPr>
        <p:spPr>
          <a:xfrm>
            <a:off x="7826836" y="3206234"/>
            <a:ext cx="388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Usuário que realizou o lançamento; e data e hora do lançamento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453ACF-E681-432C-B9A9-2388C614C9AC}"/>
              </a:ext>
            </a:extLst>
          </p:cNvPr>
          <p:cNvSpPr/>
          <p:nvPr/>
        </p:nvSpPr>
        <p:spPr>
          <a:xfrm>
            <a:off x="2386141" y="3505199"/>
            <a:ext cx="1690558" cy="285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5D1C09-5CC8-4041-8339-E9CE803090F1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911249" y="3648077"/>
            <a:ext cx="147489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EC2CB05-A120-4308-BD11-92335A7FA428}"/>
              </a:ext>
            </a:extLst>
          </p:cNvPr>
          <p:cNvSpPr txBox="1"/>
          <p:nvPr/>
        </p:nvSpPr>
        <p:spPr>
          <a:xfrm>
            <a:off x="1" y="3315392"/>
            <a:ext cx="10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Ano do</a:t>
            </a:r>
          </a:p>
          <a:p>
            <a:r>
              <a:rPr lang="pt-BR" dirty="0">
                <a:solidFill>
                  <a:srgbClr val="FF0000"/>
                </a:solidFill>
              </a:rPr>
              <a:t>relatório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B561DB-84A9-41E7-AB3A-4479A445F1E1}"/>
              </a:ext>
            </a:extLst>
          </p:cNvPr>
          <p:cNvSpPr/>
          <p:nvPr/>
        </p:nvSpPr>
        <p:spPr>
          <a:xfrm>
            <a:off x="2386141" y="3804899"/>
            <a:ext cx="1690558" cy="2857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721E9C-D93B-423D-BBFF-1EE37329034A}"/>
              </a:ext>
            </a:extLst>
          </p:cNvPr>
          <p:cNvCxnSpPr>
            <a:cxnSpLocks/>
          </p:cNvCxnSpPr>
          <p:nvPr/>
        </p:nvCxnSpPr>
        <p:spPr>
          <a:xfrm>
            <a:off x="4076699" y="4090655"/>
            <a:ext cx="503794" cy="250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031E5C-8EAD-479D-9BC8-487D31ACEEF0}"/>
              </a:ext>
            </a:extLst>
          </p:cNvPr>
          <p:cNvSpPr txBox="1"/>
          <p:nvPr/>
        </p:nvSpPr>
        <p:spPr>
          <a:xfrm>
            <a:off x="4580493" y="4120917"/>
            <a:ext cx="242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Valor/resposta lançada para o indicador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D56890-5F74-424D-9CEF-0ABCDE0E0AC9}"/>
              </a:ext>
            </a:extLst>
          </p:cNvPr>
          <p:cNvSpPr/>
          <p:nvPr/>
        </p:nvSpPr>
        <p:spPr>
          <a:xfrm>
            <a:off x="4076698" y="3509628"/>
            <a:ext cx="1975045" cy="325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894046-EE72-4214-B914-EB41D57A88DF}"/>
              </a:ext>
            </a:extLst>
          </p:cNvPr>
          <p:cNvCxnSpPr>
            <a:cxnSpLocks/>
          </p:cNvCxnSpPr>
          <p:nvPr/>
        </p:nvCxnSpPr>
        <p:spPr>
          <a:xfrm>
            <a:off x="6085958" y="3648077"/>
            <a:ext cx="3355653" cy="693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1AAE14C-093C-4F9B-9715-4A330110FB73}"/>
              </a:ext>
            </a:extLst>
          </p:cNvPr>
          <p:cNvSpPr txBox="1"/>
          <p:nvPr/>
        </p:nvSpPr>
        <p:spPr>
          <a:xfrm>
            <a:off x="9441611" y="4396785"/>
            <a:ext cx="2420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Tipo de resposta do</a:t>
            </a:r>
          </a:p>
          <a:p>
            <a:r>
              <a:rPr lang="pt-BR" dirty="0">
                <a:solidFill>
                  <a:srgbClr val="FF0000"/>
                </a:solidFill>
              </a:rPr>
              <a:t>indicador</a:t>
            </a:r>
          </a:p>
        </p:txBody>
      </p:sp>
    </p:spTree>
    <p:extLst>
      <p:ext uri="{BB962C8B-B14F-4D97-AF65-F5344CB8AC3E}">
        <p14:creationId xmlns:p14="http://schemas.microsoft.com/office/powerpoint/2010/main" val="405185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43865B-B31F-461E-961E-A35BCB058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1" y="1608368"/>
            <a:ext cx="9639300" cy="4370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SharePoint e </a:t>
            </a:r>
            <a:r>
              <a:rPr lang="pt-BR" dirty="0" err="1"/>
              <a:t>Dataverse</a:t>
            </a:r>
            <a:r>
              <a:rPr lang="pt-BR" dirty="0"/>
              <a:t>: lançamentos dos indicadores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540713-E6B0-4210-BE77-7B4ED0900414}"/>
              </a:ext>
            </a:extLst>
          </p:cNvPr>
          <p:cNvSpPr txBox="1"/>
          <p:nvPr/>
        </p:nvSpPr>
        <p:spPr>
          <a:xfrm>
            <a:off x="7233077" y="5812701"/>
            <a:ext cx="3863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Banco de dados relacional contendo colunas para armazenamento de cada um dos itens da tela anterior</a:t>
            </a:r>
          </a:p>
        </p:txBody>
      </p:sp>
    </p:spTree>
    <p:extLst>
      <p:ext uri="{BB962C8B-B14F-4D97-AF65-F5344CB8AC3E}">
        <p14:creationId xmlns:p14="http://schemas.microsoft.com/office/powerpoint/2010/main" val="111069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67D1C0-5148-4A52-8C62-A5FD17E7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56" y="1367615"/>
            <a:ext cx="9139238" cy="5125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Visualizar Índices ESG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A5022-E0D3-4673-9110-94CC778B046E}"/>
              </a:ext>
            </a:extLst>
          </p:cNvPr>
          <p:cNvSpPr/>
          <p:nvPr/>
        </p:nvSpPr>
        <p:spPr>
          <a:xfrm>
            <a:off x="2701968" y="3492157"/>
            <a:ext cx="7706473" cy="712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>
            <a:off x="6353175" y="4330325"/>
            <a:ext cx="0" cy="784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14E401-7C79-434F-8EB6-EFB9D88D182B}"/>
              </a:ext>
            </a:extLst>
          </p:cNvPr>
          <p:cNvSpPr txBox="1"/>
          <p:nvPr/>
        </p:nvSpPr>
        <p:spPr>
          <a:xfrm>
            <a:off x="5308975" y="5184175"/>
            <a:ext cx="4987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em uma linha da lista para ser</a:t>
            </a:r>
          </a:p>
          <a:p>
            <a:r>
              <a:rPr lang="pt-BR" dirty="0">
                <a:solidFill>
                  <a:srgbClr val="FF0000"/>
                </a:solidFill>
              </a:rPr>
              <a:t>redirecionado à tela contendo todos os indicadores</a:t>
            </a:r>
          </a:p>
          <a:p>
            <a:r>
              <a:rPr lang="pt-BR" dirty="0">
                <a:solidFill>
                  <a:srgbClr val="FF0000"/>
                </a:solidFill>
              </a:rPr>
              <a:t>que compõem aquele índice (serão vistos os indicadores de todos os temas)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31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5F290-B3FE-40DF-8855-E440613BA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81" y="1444698"/>
            <a:ext cx="9331756" cy="5270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Visualizar Indicadores do Índice Selecionado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A5022-E0D3-4673-9110-94CC778B046E}"/>
              </a:ext>
            </a:extLst>
          </p:cNvPr>
          <p:cNvSpPr/>
          <p:nvPr/>
        </p:nvSpPr>
        <p:spPr>
          <a:xfrm>
            <a:off x="1657768" y="2935731"/>
            <a:ext cx="7302413" cy="1741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>
            <a:off x="7467600" y="4676775"/>
            <a:ext cx="0" cy="50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14E401-7C79-434F-8EB6-EFB9D88D182B}"/>
              </a:ext>
            </a:extLst>
          </p:cNvPr>
          <p:cNvSpPr txBox="1"/>
          <p:nvPr/>
        </p:nvSpPr>
        <p:spPr>
          <a:xfrm>
            <a:off x="5308975" y="5184175"/>
            <a:ext cx="4987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em uma linha da lista para ser</a:t>
            </a:r>
          </a:p>
          <a:p>
            <a:r>
              <a:rPr lang="pt-BR" dirty="0">
                <a:solidFill>
                  <a:srgbClr val="FF0000"/>
                </a:solidFill>
              </a:rPr>
              <a:t>redirecionado à tela contendo a descrição </a:t>
            </a:r>
            <a:r>
              <a:rPr lang="en-US" dirty="0" err="1">
                <a:solidFill>
                  <a:srgbClr val="FF0000"/>
                </a:solidFill>
              </a:rPr>
              <a:t>detalhada</a:t>
            </a:r>
            <a:r>
              <a:rPr lang="en-US" dirty="0">
                <a:solidFill>
                  <a:srgbClr val="FF0000"/>
                </a:solidFill>
              </a:rPr>
              <a:t> do </a:t>
            </a:r>
            <a:r>
              <a:rPr lang="en-US" dirty="0" err="1">
                <a:solidFill>
                  <a:srgbClr val="FF0000"/>
                </a:solidFill>
              </a:rPr>
              <a:t>indicador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desejado</a:t>
            </a:r>
            <a:r>
              <a:rPr lang="en-US" dirty="0">
                <a:solidFill>
                  <a:srgbClr val="FF0000"/>
                </a:solidFill>
              </a:rPr>
              <a:t>, ja vista </a:t>
            </a:r>
            <a:r>
              <a:rPr lang="en-US" dirty="0" err="1">
                <a:solidFill>
                  <a:srgbClr val="FF0000"/>
                </a:solidFill>
              </a:rPr>
              <a:t>nos</a:t>
            </a:r>
            <a:r>
              <a:rPr lang="en-US" dirty="0">
                <a:solidFill>
                  <a:srgbClr val="FF0000"/>
                </a:solidFill>
              </a:rPr>
              <a:t> slides</a:t>
            </a:r>
          </a:p>
          <a:p>
            <a:r>
              <a:rPr lang="en-US" dirty="0" err="1">
                <a:solidFill>
                  <a:srgbClr val="FF0000"/>
                </a:solidFill>
              </a:rPr>
              <a:t>anteriores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63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92DD-5023-4E51-8E40-5FF5B757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ESG Index Manager é dividido em 3 componentes principais: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Power Apps: aplicativo propriamente dito. Explore os mais de 20 índices de sustentabilidade disponíveis, divididos em 18 grandes temas. Permite explorar os indicadores, índices e temas, alterá-los, acrescentar novos, bem como realizar lançamentos. Tudo de forma 100% online e com a segurança da rede Microsoft.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Power BI: integre e visualize seus dados de forma interativa, e compare seu desempenho com os top-</a:t>
            </a:r>
            <a:r>
              <a:rPr lang="pt-BR" dirty="0" err="1"/>
              <a:t>scorers</a:t>
            </a:r>
            <a:r>
              <a:rPr lang="pt-BR" dirty="0"/>
              <a:t>. O aplicativo Power Apps é integrado ao BI para facilitar o trabalho. 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SharePoint ou </a:t>
            </a:r>
            <a:r>
              <a:rPr lang="pt-BR" dirty="0" err="1"/>
              <a:t>Dataverse</a:t>
            </a:r>
            <a:r>
              <a:rPr lang="pt-BR" dirty="0"/>
              <a:t>: seus dados são atualizados e manipulados em tempo real na nuvem, e as alterações e lançamentos são rastreáveis em termos de data, hora, e usuário responsável.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3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EEB2DC-D06D-4125-9CD6-A03BC713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43" y="1652670"/>
            <a:ext cx="6754682" cy="52053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Cadastrar Novo Tema na Base de Dados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A5022-E0D3-4673-9110-94CC778B046E}"/>
              </a:ext>
            </a:extLst>
          </p:cNvPr>
          <p:cNvSpPr/>
          <p:nvPr/>
        </p:nvSpPr>
        <p:spPr>
          <a:xfrm>
            <a:off x="2753143" y="3114675"/>
            <a:ext cx="4162007" cy="771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>
            <a:off x="6915150" y="3464525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14E401-7C79-434F-8EB6-EFB9D88D182B}"/>
              </a:ext>
            </a:extLst>
          </p:cNvPr>
          <p:cNvSpPr txBox="1"/>
          <p:nvPr/>
        </p:nvSpPr>
        <p:spPr>
          <a:xfrm>
            <a:off x="7962900" y="4005001"/>
            <a:ext cx="337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Usuário que criou o tema; e data e hora de criação do tema (informações controladas pelo acesso Microsoft)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EFAC7-31FF-4BB2-BC12-65A50E9B1F59}"/>
              </a:ext>
            </a:extLst>
          </p:cNvPr>
          <p:cNvSpPr txBox="1"/>
          <p:nvPr/>
        </p:nvSpPr>
        <p:spPr>
          <a:xfrm>
            <a:off x="9521853" y="2559926"/>
            <a:ext cx="16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Salvar tema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1FE83-3ED3-48B4-ACA5-A32D9B7101C9}"/>
              </a:ext>
            </a:extLst>
          </p:cNvPr>
          <p:cNvSpPr/>
          <p:nvPr/>
        </p:nvSpPr>
        <p:spPr>
          <a:xfrm>
            <a:off x="7358272" y="2318244"/>
            <a:ext cx="938003" cy="771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5886E-A9BE-4AAA-A21B-65403CFA488F}"/>
              </a:ext>
            </a:extLst>
          </p:cNvPr>
          <p:cNvCxnSpPr>
            <a:cxnSpLocks/>
          </p:cNvCxnSpPr>
          <p:nvPr/>
        </p:nvCxnSpPr>
        <p:spPr>
          <a:xfrm>
            <a:off x="8410575" y="2759675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9C3BCE-7820-45D6-A729-7423107872DB}"/>
              </a:ext>
            </a:extLst>
          </p:cNvPr>
          <p:cNvSpPr txBox="1"/>
          <p:nvPr/>
        </p:nvSpPr>
        <p:spPr>
          <a:xfrm>
            <a:off x="7981950" y="3315771"/>
            <a:ext cx="249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Nome do novo tema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8B4347-2DBE-4697-AD88-103642A5EAAF}"/>
              </a:ext>
            </a:extLst>
          </p:cNvPr>
          <p:cNvSpPr/>
          <p:nvPr/>
        </p:nvSpPr>
        <p:spPr>
          <a:xfrm>
            <a:off x="8035418" y="1690688"/>
            <a:ext cx="546608" cy="573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46119E-E427-4807-B591-664C28754FE0}"/>
              </a:ext>
            </a:extLst>
          </p:cNvPr>
          <p:cNvCxnSpPr>
            <a:cxnSpLocks/>
          </p:cNvCxnSpPr>
          <p:nvPr/>
        </p:nvCxnSpPr>
        <p:spPr>
          <a:xfrm>
            <a:off x="8582025" y="196910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024225-B758-4305-9D5F-3AAB48E5A6BB}"/>
              </a:ext>
            </a:extLst>
          </p:cNvPr>
          <p:cNvSpPr txBox="1"/>
          <p:nvPr/>
        </p:nvSpPr>
        <p:spPr>
          <a:xfrm>
            <a:off x="9648825" y="1483620"/>
            <a:ext cx="206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Cancelar operação e retornar à tela inicial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31534-810C-4A11-81DD-A403E146D054}"/>
              </a:ext>
            </a:extLst>
          </p:cNvPr>
          <p:cNvSpPr/>
          <p:nvPr/>
        </p:nvSpPr>
        <p:spPr>
          <a:xfrm>
            <a:off x="7345332" y="1682529"/>
            <a:ext cx="546608" cy="573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5ED99-E3DD-49CF-B916-6E63360F51B0}"/>
              </a:ext>
            </a:extLst>
          </p:cNvPr>
          <p:cNvCxnSpPr>
            <a:cxnSpLocks/>
          </p:cNvCxnSpPr>
          <p:nvPr/>
        </p:nvCxnSpPr>
        <p:spPr>
          <a:xfrm flipH="1">
            <a:off x="6673343" y="1977259"/>
            <a:ext cx="684929" cy="268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384F9F-D821-4709-A8BC-838AD8AEA2D9}"/>
              </a:ext>
            </a:extLst>
          </p:cNvPr>
          <p:cNvSpPr txBox="1"/>
          <p:nvPr/>
        </p:nvSpPr>
        <p:spPr>
          <a:xfrm>
            <a:off x="5624513" y="2298010"/>
            <a:ext cx="206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Recarregar</a:t>
            </a:r>
          </a:p>
          <a:p>
            <a:r>
              <a:rPr lang="pt-BR" dirty="0">
                <a:solidFill>
                  <a:srgbClr val="FF0000"/>
                </a:solidFill>
              </a:rPr>
              <a:t>tela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DDFAC5-455A-4C7B-B66E-335124DEBD66}"/>
              </a:ext>
            </a:extLst>
          </p:cNvPr>
          <p:cNvSpPr/>
          <p:nvPr/>
        </p:nvSpPr>
        <p:spPr>
          <a:xfrm>
            <a:off x="2753142" y="3886199"/>
            <a:ext cx="4162007" cy="1287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6313E0-6DE3-4162-A552-1D933C916D59}"/>
              </a:ext>
            </a:extLst>
          </p:cNvPr>
          <p:cNvCxnSpPr>
            <a:cxnSpLocks/>
          </p:cNvCxnSpPr>
          <p:nvPr/>
        </p:nvCxnSpPr>
        <p:spPr>
          <a:xfrm>
            <a:off x="6915150" y="4512275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21F1DF3-60B8-44BD-B2BD-9D016373B964}"/>
              </a:ext>
            </a:extLst>
          </p:cNvPr>
          <p:cNvSpPr/>
          <p:nvPr/>
        </p:nvSpPr>
        <p:spPr>
          <a:xfrm>
            <a:off x="2667417" y="5772150"/>
            <a:ext cx="4162007" cy="272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2D75D-BE81-4E13-9E56-0D77C7A30E59}"/>
              </a:ext>
            </a:extLst>
          </p:cNvPr>
          <p:cNvCxnSpPr>
            <a:cxnSpLocks/>
          </p:cNvCxnSpPr>
          <p:nvPr/>
        </p:nvCxnSpPr>
        <p:spPr>
          <a:xfrm>
            <a:off x="6829424" y="593150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27978F-F53A-4D80-AA83-6C757BCC321F}"/>
              </a:ext>
            </a:extLst>
          </p:cNvPr>
          <p:cNvSpPr txBox="1"/>
          <p:nvPr/>
        </p:nvSpPr>
        <p:spPr>
          <a:xfrm>
            <a:off x="7962900" y="5634742"/>
            <a:ext cx="337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Anexo de evidências ou documentação de suporte.</a:t>
            </a:r>
          </a:p>
        </p:txBody>
      </p:sp>
    </p:spTree>
    <p:extLst>
      <p:ext uri="{BB962C8B-B14F-4D97-AF65-F5344CB8AC3E}">
        <p14:creationId xmlns:p14="http://schemas.microsoft.com/office/powerpoint/2010/main" val="1066693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Alerta de tema já cadastrado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92DD-5023-4E51-8E40-5FF5B757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r>
              <a:rPr lang="pt-BR" dirty="0"/>
              <a:t>Caso o usuário digite um nome de tema que já está cadastrado na base, a mensagem de erro a seguir será mostrada.</a:t>
            </a:r>
          </a:p>
          <a:p>
            <a:r>
              <a:rPr lang="pt-BR" dirty="0"/>
              <a:t>Atenção: esta checagem não diferencia letras maiúsculas ou minúsculas: será emitido alerta mesmo quando houver diferenças entre letras maiúsculas e minúsculas na base e na barra de texto.</a:t>
            </a:r>
          </a:p>
        </p:txBody>
      </p:sp>
    </p:spTree>
    <p:extLst>
      <p:ext uri="{BB962C8B-B14F-4D97-AF65-F5344CB8AC3E}">
        <p14:creationId xmlns:p14="http://schemas.microsoft.com/office/powerpoint/2010/main" val="343813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6710A8-7787-4BE4-918D-DBD6F22B8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457" y="1367333"/>
            <a:ext cx="7034893" cy="5347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Alerta de tema já cadastrado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A3529-A5E7-4A3E-9067-DFA0841B903A}"/>
              </a:ext>
            </a:extLst>
          </p:cNvPr>
          <p:cNvSpPr/>
          <p:nvPr/>
        </p:nvSpPr>
        <p:spPr>
          <a:xfrm>
            <a:off x="2641346" y="4692429"/>
            <a:ext cx="2044954" cy="187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A2354-6CF2-44C7-975C-F07E74F56534}"/>
              </a:ext>
            </a:extLst>
          </p:cNvPr>
          <p:cNvCxnSpPr>
            <a:cxnSpLocks/>
          </p:cNvCxnSpPr>
          <p:nvPr/>
        </p:nvCxnSpPr>
        <p:spPr>
          <a:xfrm flipH="1">
            <a:off x="1571625" y="5445725"/>
            <a:ext cx="10697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AAFD39-214E-4DCC-98BD-4C9C63245C87}"/>
              </a:ext>
            </a:extLst>
          </p:cNvPr>
          <p:cNvSpPr txBox="1"/>
          <p:nvPr/>
        </p:nvSpPr>
        <p:spPr>
          <a:xfrm>
            <a:off x="175532" y="4692429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Cancelar operação e ir à tela de</a:t>
            </a:r>
          </a:p>
          <a:p>
            <a:r>
              <a:rPr lang="pt-BR" dirty="0">
                <a:solidFill>
                  <a:srgbClr val="FF0000"/>
                </a:solidFill>
              </a:rPr>
              <a:t>listagem dos</a:t>
            </a:r>
          </a:p>
          <a:p>
            <a:r>
              <a:rPr lang="pt-BR" dirty="0">
                <a:solidFill>
                  <a:srgbClr val="FF0000"/>
                </a:solidFill>
              </a:rPr>
              <a:t>temas.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7EE92-EC4B-4BF1-BBB9-ED0C6B7D7AD9}"/>
              </a:ext>
            </a:extLst>
          </p:cNvPr>
          <p:cNvSpPr/>
          <p:nvPr/>
        </p:nvSpPr>
        <p:spPr>
          <a:xfrm>
            <a:off x="6832346" y="4800600"/>
            <a:ext cx="2044954" cy="177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8B4981-6242-4177-BFF4-C4D026C2D7AC}"/>
              </a:ext>
            </a:extLst>
          </p:cNvPr>
          <p:cNvCxnSpPr>
            <a:cxnSpLocks/>
          </p:cNvCxnSpPr>
          <p:nvPr/>
        </p:nvCxnSpPr>
        <p:spPr>
          <a:xfrm flipV="1">
            <a:off x="8877300" y="5657850"/>
            <a:ext cx="87630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10B844-9EAC-48E2-8A2E-E3664B3B120A}"/>
              </a:ext>
            </a:extLst>
          </p:cNvPr>
          <p:cNvSpPr txBox="1"/>
          <p:nvPr/>
        </p:nvSpPr>
        <p:spPr>
          <a:xfrm>
            <a:off x="9731629" y="4845560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Retornar à tela anterior para criar tema com outro nome.</a:t>
            </a:r>
          </a:p>
        </p:txBody>
      </p:sp>
    </p:spTree>
    <p:extLst>
      <p:ext uri="{BB962C8B-B14F-4D97-AF65-F5344CB8AC3E}">
        <p14:creationId xmlns:p14="http://schemas.microsoft.com/office/powerpoint/2010/main" val="2929451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E756-9992-4540-83B2-1B7DCF413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595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//Caso </a:t>
            </a:r>
            <a:r>
              <a:rPr lang="en-US" dirty="0" err="1"/>
              <a:t>mude</a:t>
            </a:r>
            <a:r>
              <a:rPr lang="en-US" dirty="0"/>
              <a:t> para um valor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base de dados, surge o </a:t>
            </a:r>
            <a:r>
              <a:rPr lang="en-US" dirty="0" err="1"/>
              <a:t>alerta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If(DataCardValue21.Text in </a:t>
            </a:r>
            <a:r>
              <a:rPr lang="en-US" dirty="0" err="1"/>
              <a:t>macrothemes_esg.Title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UpdateContext</a:t>
            </a:r>
            <a:r>
              <a:rPr lang="en-US" dirty="0"/>
              <a:t>({</a:t>
            </a:r>
            <a:r>
              <a:rPr lang="en-US" dirty="0" err="1"/>
              <a:t>delete_MsgBoxVis</a:t>
            </a:r>
            <a:r>
              <a:rPr lang="en-US" dirty="0"/>
              <a:t>: true}),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UpdateContext</a:t>
            </a:r>
            <a:r>
              <a:rPr lang="en-US" dirty="0"/>
              <a:t>({</a:t>
            </a:r>
            <a:r>
              <a:rPr lang="en-US" dirty="0" err="1"/>
              <a:t>delete_MsgBoxVis</a:t>
            </a:r>
            <a:r>
              <a:rPr lang="en-US" dirty="0"/>
              <a:t>: false})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5531E-2CD4-47F8-A382-C515F685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3155950"/>
            <a:ext cx="12192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8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D050B5-8E58-493D-9E49-E286C295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442"/>
            <a:ext cx="12192000" cy="43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61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73895A-1170-48FC-AF3B-CE18E10C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90688"/>
            <a:ext cx="7686675" cy="48225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SharePoint e </a:t>
            </a:r>
            <a:r>
              <a:rPr lang="pt-BR" dirty="0" err="1"/>
              <a:t>Dataverse</a:t>
            </a:r>
            <a:r>
              <a:rPr lang="pt-BR" dirty="0"/>
              <a:t>: listagem dos temas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540713-E6B0-4210-BE77-7B4ED0900414}"/>
              </a:ext>
            </a:extLst>
          </p:cNvPr>
          <p:cNvSpPr txBox="1"/>
          <p:nvPr/>
        </p:nvSpPr>
        <p:spPr>
          <a:xfrm>
            <a:off x="7356902" y="4784001"/>
            <a:ext cx="3863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Banco de dados relacional contendo colunas para armazenamento de cada um dos itens da tela anterior</a:t>
            </a:r>
          </a:p>
        </p:txBody>
      </p:sp>
    </p:spTree>
    <p:extLst>
      <p:ext uri="{BB962C8B-B14F-4D97-AF65-F5344CB8AC3E}">
        <p14:creationId xmlns:p14="http://schemas.microsoft.com/office/powerpoint/2010/main" val="3288649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E54D71-4A3D-4CCB-89EB-4E46B814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779" y="1614488"/>
            <a:ext cx="6752105" cy="5217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Cadastrar Novo Índice na Base de Dados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A5022-E0D3-4673-9110-94CC778B046E}"/>
              </a:ext>
            </a:extLst>
          </p:cNvPr>
          <p:cNvSpPr/>
          <p:nvPr/>
        </p:nvSpPr>
        <p:spPr>
          <a:xfrm>
            <a:off x="2753143" y="3114675"/>
            <a:ext cx="4162007" cy="771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>
            <a:off x="6915150" y="3464525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14E401-7C79-434F-8EB6-EFB9D88D182B}"/>
              </a:ext>
            </a:extLst>
          </p:cNvPr>
          <p:cNvSpPr txBox="1"/>
          <p:nvPr/>
        </p:nvSpPr>
        <p:spPr>
          <a:xfrm>
            <a:off x="7962900" y="4005001"/>
            <a:ext cx="337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Usuário que cadastrou o índice; e data e hora de cadastro do índice (informações controladas pelo acesso Microsoft)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EFAC7-31FF-4BB2-BC12-65A50E9B1F59}"/>
              </a:ext>
            </a:extLst>
          </p:cNvPr>
          <p:cNvSpPr txBox="1"/>
          <p:nvPr/>
        </p:nvSpPr>
        <p:spPr>
          <a:xfrm>
            <a:off x="9521853" y="2559926"/>
            <a:ext cx="16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Salvar índice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1FE83-3ED3-48B4-ACA5-A32D9B7101C9}"/>
              </a:ext>
            </a:extLst>
          </p:cNvPr>
          <p:cNvSpPr/>
          <p:nvPr/>
        </p:nvSpPr>
        <p:spPr>
          <a:xfrm>
            <a:off x="7562084" y="2318245"/>
            <a:ext cx="734191" cy="695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5886E-A9BE-4AAA-A21B-65403CFA488F}"/>
              </a:ext>
            </a:extLst>
          </p:cNvPr>
          <p:cNvCxnSpPr>
            <a:cxnSpLocks/>
          </p:cNvCxnSpPr>
          <p:nvPr/>
        </p:nvCxnSpPr>
        <p:spPr>
          <a:xfrm>
            <a:off x="8410575" y="2759675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9C3BCE-7820-45D6-A729-7423107872DB}"/>
              </a:ext>
            </a:extLst>
          </p:cNvPr>
          <p:cNvSpPr txBox="1"/>
          <p:nvPr/>
        </p:nvSpPr>
        <p:spPr>
          <a:xfrm>
            <a:off x="7981950" y="3315771"/>
            <a:ext cx="249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Nome do novo índice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8B4347-2DBE-4697-AD88-103642A5EAAF}"/>
              </a:ext>
            </a:extLst>
          </p:cNvPr>
          <p:cNvSpPr/>
          <p:nvPr/>
        </p:nvSpPr>
        <p:spPr>
          <a:xfrm>
            <a:off x="8035418" y="1690688"/>
            <a:ext cx="546608" cy="573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46119E-E427-4807-B591-664C28754FE0}"/>
              </a:ext>
            </a:extLst>
          </p:cNvPr>
          <p:cNvCxnSpPr>
            <a:cxnSpLocks/>
          </p:cNvCxnSpPr>
          <p:nvPr/>
        </p:nvCxnSpPr>
        <p:spPr>
          <a:xfrm>
            <a:off x="8582025" y="196910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024225-B758-4305-9D5F-3AAB48E5A6BB}"/>
              </a:ext>
            </a:extLst>
          </p:cNvPr>
          <p:cNvSpPr txBox="1"/>
          <p:nvPr/>
        </p:nvSpPr>
        <p:spPr>
          <a:xfrm>
            <a:off x="9648825" y="1483620"/>
            <a:ext cx="206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Cancelar operação e retornar à tela inicial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31534-810C-4A11-81DD-A403E146D054}"/>
              </a:ext>
            </a:extLst>
          </p:cNvPr>
          <p:cNvSpPr/>
          <p:nvPr/>
        </p:nvSpPr>
        <p:spPr>
          <a:xfrm>
            <a:off x="7345332" y="1682529"/>
            <a:ext cx="546608" cy="573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5ED99-E3DD-49CF-B916-6E63360F51B0}"/>
              </a:ext>
            </a:extLst>
          </p:cNvPr>
          <p:cNvCxnSpPr>
            <a:cxnSpLocks/>
          </p:cNvCxnSpPr>
          <p:nvPr/>
        </p:nvCxnSpPr>
        <p:spPr>
          <a:xfrm flipH="1">
            <a:off x="6673343" y="1977259"/>
            <a:ext cx="684929" cy="268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384F9F-D821-4709-A8BC-838AD8AEA2D9}"/>
              </a:ext>
            </a:extLst>
          </p:cNvPr>
          <p:cNvSpPr txBox="1"/>
          <p:nvPr/>
        </p:nvSpPr>
        <p:spPr>
          <a:xfrm>
            <a:off x="5624513" y="2298010"/>
            <a:ext cx="206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Recarregar</a:t>
            </a:r>
          </a:p>
          <a:p>
            <a:r>
              <a:rPr lang="pt-BR" dirty="0">
                <a:solidFill>
                  <a:srgbClr val="FF0000"/>
                </a:solidFill>
              </a:rPr>
              <a:t>tela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DDFAC5-455A-4C7B-B66E-335124DEBD66}"/>
              </a:ext>
            </a:extLst>
          </p:cNvPr>
          <p:cNvSpPr/>
          <p:nvPr/>
        </p:nvSpPr>
        <p:spPr>
          <a:xfrm>
            <a:off x="2753142" y="3886200"/>
            <a:ext cx="4162007" cy="1200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6313E0-6DE3-4162-A552-1D933C916D59}"/>
              </a:ext>
            </a:extLst>
          </p:cNvPr>
          <p:cNvCxnSpPr>
            <a:cxnSpLocks/>
          </p:cNvCxnSpPr>
          <p:nvPr/>
        </p:nvCxnSpPr>
        <p:spPr>
          <a:xfrm>
            <a:off x="6915150" y="4512275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21F1DF3-60B8-44BD-B2BD-9D016373B964}"/>
              </a:ext>
            </a:extLst>
          </p:cNvPr>
          <p:cNvSpPr/>
          <p:nvPr/>
        </p:nvSpPr>
        <p:spPr>
          <a:xfrm>
            <a:off x="2853800" y="5615692"/>
            <a:ext cx="4162007" cy="272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2D75D-BE81-4E13-9E56-0D77C7A30E59}"/>
              </a:ext>
            </a:extLst>
          </p:cNvPr>
          <p:cNvCxnSpPr>
            <a:cxnSpLocks/>
          </p:cNvCxnSpPr>
          <p:nvPr/>
        </p:nvCxnSpPr>
        <p:spPr>
          <a:xfrm>
            <a:off x="7028684" y="5751787"/>
            <a:ext cx="863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27978F-F53A-4D80-AA83-6C757BCC321F}"/>
              </a:ext>
            </a:extLst>
          </p:cNvPr>
          <p:cNvSpPr txBox="1"/>
          <p:nvPr/>
        </p:nvSpPr>
        <p:spPr>
          <a:xfrm>
            <a:off x="7962900" y="5634742"/>
            <a:ext cx="337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Anexo de evidências ou documentação de suporte.</a:t>
            </a:r>
          </a:p>
        </p:txBody>
      </p:sp>
    </p:spTree>
    <p:extLst>
      <p:ext uri="{BB962C8B-B14F-4D97-AF65-F5344CB8AC3E}">
        <p14:creationId xmlns:p14="http://schemas.microsoft.com/office/powerpoint/2010/main" val="2134560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Alerta de índice já cadastrado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92DD-5023-4E51-8E40-5FF5B757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58100" cy="4351338"/>
          </a:xfrm>
        </p:spPr>
        <p:txBody>
          <a:bodyPr>
            <a:normAutofit/>
          </a:bodyPr>
          <a:lstStyle/>
          <a:p>
            <a:r>
              <a:rPr lang="pt-BR" dirty="0"/>
              <a:t>Caso o usuário digite um nome de índice que já está cadastrado na base, a mensagem de erro a seguir será mostrada.</a:t>
            </a:r>
          </a:p>
          <a:p>
            <a:r>
              <a:rPr lang="pt-BR" dirty="0"/>
              <a:t>Atenção: esta checagem não diferencia letras maiúsculas ou minúsculas: será emitido alerta mesmo quando houver diferenças entre letras maiúsculas e minúsculas na base e na barra de texto.</a:t>
            </a:r>
          </a:p>
        </p:txBody>
      </p:sp>
    </p:spTree>
    <p:extLst>
      <p:ext uri="{BB962C8B-B14F-4D97-AF65-F5344CB8AC3E}">
        <p14:creationId xmlns:p14="http://schemas.microsoft.com/office/powerpoint/2010/main" val="2953460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50A69-89BC-40CB-A84B-CB0FD3B96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498" y="1276818"/>
            <a:ext cx="7129022" cy="5466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Alerta de índice já cadastrado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A3529-A5E7-4A3E-9067-DFA0841B903A}"/>
              </a:ext>
            </a:extLst>
          </p:cNvPr>
          <p:cNvSpPr/>
          <p:nvPr/>
        </p:nvSpPr>
        <p:spPr>
          <a:xfrm>
            <a:off x="2641346" y="4692429"/>
            <a:ext cx="2044954" cy="187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A2354-6CF2-44C7-975C-F07E74F56534}"/>
              </a:ext>
            </a:extLst>
          </p:cNvPr>
          <p:cNvCxnSpPr>
            <a:cxnSpLocks/>
          </p:cNvCxnSpPr>
          <p:nvPr/>
        </p:nvCxnSpPr>
        <p:spPr>
          <a:xfrm flipH="1">
            <a:off x="1571625" y="5445725"/>
            <a:ext cx="10697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AAFD39-214E-4DCC-98BD-4C9C63245C87}"/>
              </a:ext>
            </a:extLst>
          </p:cNvPr>
          <p:cNvSpPr txBox="1"/>
          <p:nvPr/>
        </p:nvSpPr>
        <p:spPr>
          <a:xfrm>
            <a:off x="175532" y="4692429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Cancelar operação e ir à tela de</a:t>
            </a:r>
          </a:p>
          <a:p>
            <a:r>
              <a:rPr lang="pt-BR" dirty="0">
                <a:solidFill>
                  <a:srgbClr val="FF0000"/>
                </a:solidFill>
              </a:rPr>
              <a:t>listagem dos</a:t>
            </a:r>
          </a:p>
          <a:p>
            <a:r>
              <a:rPr lang="pt-BR" dirty="0">
                <a:solidFill>
                  <a:srgbClr val="FF0000"/>
                </a:solidFill>
              </a:rPr>
              <a:t>índices.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7EE92-EC4B-4BF1-BBB9-ED0C6B7D7AD9}"/>
              </a:ext>
            </a:extLst>
          </p:cNvPr>
          <p:cNvSpPr/>
          <p:nvPr/>
        </p:nvSpPr>
        <p:spPr>
          <a:xfrm>
            <a:off x="6832346" y="4800600"/>
            <a:ext cx="2044954" cy="177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8B4981-6242-4177-BFF4-C4D026C2D7AC}"/>
              </a:ext>
            </a:extLst>
          </p:cNvPr>
          <p:cNvCxnSpPr>
            <a:cxnSpLocks/>
          </p:cNvCxnSpPr>
          <p:nvPr/>
        </p:nvCxnSpPr>
        <p:spPr>
          <a:xfrm flipV="1">
            <a:off x="8877300" y="5657850"/>
            <a:ext cx="87630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10B844-9EAC-48E2-8A2E-E3664B3B120A}"/>
              </a:ext>
            </a:extLst>
          </p:cNvPr>
          <p:cNvSpPr txBox="1"/>
          <p:nvPr/>
        </p:nvSpPr>
        <p:spPr>
          <a:xfrm>
            <a:off x="9731629" y="4845560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Retornar à tela anterior para cadastrar índice com outro nome.</a:t>
            </a:r>
          </a:p>
        </p:txBody>
      </p:sp>
    </p:spTree>
    <p:extLst>
      <p:ext uri="{BB962C8B-B14F-4D97-AF65-F5344CB8AC3E}">
        <p14:creationId xmlns:p14="http://schemas.microsoft.com/office/powerpoint/2010/main" val="154090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FC506-50E7-40E1-9A90-F25CFB4E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09" y="1629667"/>
            <a:ext cx="8015288" cy="4863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SharePoint e </a:t>
            </a:r>
            <a:r>
              <a:rPr lang="pt-BR" dirty="0" err="1"/>
              <a:t>Dataverse</a:t>
            </a:r>
            <a:r>
              <a:rPr lang="pt-BR" dirty="0"/>
              <a:t>: listagem dos índices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540713-E6B0-4210-BE77-7B4ED0900414}"/>
              </a:ext>
            </a:extLst>
          </p:cNvPr>
          <p:cNvSpPr txBox="1"/>
          <p:nvPr/>
        </p:nvSpPr>
        <p:spPr>
          <a:xfrm>
            <a:off x="7356902" y="4784001"/>
            <a:ext cx="3863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Banco de dados relacional contendo colunas para armazenamento de cada um dos itens da tela anterior</a:t>
            </a:r>
          </a:p>
        </p:txBody>
      </p:sp>
    </p:spTree>
    <p:extLst>
      <p:ext uri="{BB962C8B-B14F-4D97-AF65-F5344CB8AC3E}">
        <p14:creationId xmlns:p14="http://schemas.microsoft.com/office/powerpoint/2010/main" val="86074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Power Apps: o coração do 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92DD-5023-4E51-8E40-5FF5B757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Plataforma de dados que possibilita o Business </a:t>
            </a:r>
            <a:r>
              <a:rPr lang="pt-BR" dirty="0" err="1"/>
              <a:t>Intelligence</a:t>
            </a:r>
            <a:r>
              <a:rPr lang="pt-BR" dirty="0"/>
              <a:t>, facilita a interpretação, e possibilita rastrear as informações dos indicadores.</a:t>
            </a:r>
          </a:p>
          <a:p>
            <a:r>
              <a:rPr lang="pt-BR" dirty="0"/>
              <a:t>O aplicativo fornece a você uma plataforma 100% em nuvem para integração, consolidação e interação com os mais diversos índices, temas e KPIs.</a:t>
            </a:r>
          </a:p>
          <a:p>
            <a:r>
              <a:rPr lang="pt-BR" dirty="0"/>
              <a:t>Faça também o controle rápido sobre as informações, e rastreie as mudanças, facilitando seu trabalho de auditoria.</a:t>
            </a:r>
          </a:p>
          <a:p>
            <a:r>
              <a:rPr lang="pt-BR" dirty="0"/>
              <a:t>Reduza seu tempo para mapeamento de demandas e áreas responsáveis, e produza de forma mais eficiente relatórios de riscos e oportunidades de sustentabilidade.</a:t>
            </a:r>
          </a:p>
        </p:txBody>
      </p:sp>
    </p:spTree>
    <p:extLst>
      <p:ext uri="{BB962C8B-B14F-4D97-AF65-F5344CB8AC3E}">
        <p14:creationId xmlns:p14="http://schemas.microsoft.com/office/powerpoint/2010/main" val="1246807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Cadastrar novo indicador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92DD-5023-4E51-8E40-5FF5B757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394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novo indicador deve necessariamente estar associado a um índice e a um tema.</a:t>
            </a:r>
          </a:p>
          <a:p>
            <a:r>
              <a:rPr lang="pt-BR" dirty="0"/>
              <a:t>Assim, antes de cadastrar um novo indicador, certifique-se de ter cadastrado tanto o tema quanto o índice.</a:t>
            </a:r>
          </a:p>
          <a:p>
            <a:r>
              <a:rPr lang="pt-BR" dirty="0"/>
              <a:t>Note que, dependendo do setor do cliente, pode haver pequenas alterações entre temáticas e indicadores que compõem um índice.</a:t>
            </a:r>
          </a:p>
          <a:p>
            <a:r>
              <a:rPr lang="pt-BR" dirty="0"/>
              <a:t>O cliente também pode possuir uma base de dados históricos.</a:t>
            </a:r>
          </a:p>
          <a:p>
            <a:r>
              <a:rPr lang="pt-BR" dirty="0"/>
              <a:t>Basta modificar estes valores nas regiões definidas como tabelas nos arquivos Excel e utilizar estes arquivos modificados para realizar o upload inicial das bases de dados no servidor Microsoft do cliente.</a:t>
            </a:r>
          </a:p>
        </p:txBody>
      </p:sp>
    </p:spTree>
    <p:extLst>
      <p:ext uri="{BB962C8B-B14F-4D97-AF65-F5344CB8AC3E}">
        <p14:creationId xmlns:p14="http://schemas.microsoft.com/office/powerpoint/2010/main" val="1996245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8A57A6-2A4A-4927-BBB5-BEB71842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17" y="1631418"/>
            <a:ext cx="6753293" cy="5217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Cadastrar Novo Indicador na Base de Dados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A5022-E0D3-4673-9110-94CC778B046E}"/>
              </a:ext>
            </a:extLst>
          </p:cNvPr>
          <p:cNvSpPr/>
          <p:nvPr/>
        </p:nvSpPr>
        <p:spPr>
          <a:xfrm>
            <a:off x="2753143" y="3126422"/>
            <a:ext cx="2537467" cy="6740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 flipH="1">
            <a:off x="1285875" y="3429000"/>
            <a:ext cx="14672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14E401-7C79-434F-8EB6-EFB9D88D182B}"/>
              </a:ext>
            </a:extLst>
          </p:cNvPr>
          <p:cNvSpPr txBox="1"/>
          <p:nvPr/>
        </p:nvSpPr>
        <p:spPr>
          <a:xfrm>
            <a:off x="67796" y="4536436"/>
            <a:ext cx="1578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Data e hora de cadastro do índice.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EFAC7-31FF-4BB2-BC12-65A50E9B1F59}"/>
              </a:ext>
            </a:extLst>
          </p:cNvPr>
          <p:cNvSpPr txBox="1"/>
          <p:nvPr/>
        </p:nvSpPr>
        <p:spPr>
          <a:xfrm>
            <a:off x="9521853" y="2559926"/>
            <a:ext cx="168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Salvar indicador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1FE83-3ED3-48B4-ACA5-A32D9B7101C9}"/>
              </a:ext>
            </a:extLst>
          </p:cNvPr>
          <p:cNvSpPr/>
          <p:nvPr/>
        </p:nvSpPr>
        <p:spPr>
          <a:xfrm>
            <a:off x="7562084" y="2318245"/>
            <a:ext cx="734191" cy="6951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5886E-A9BE-4AAA-A21B-65403CFA488F}"/>
              </a:ext>
            </a:extLst>
          </p:cNvPr>
          <p:cNvCxnSpPr>
            <a:cxnSpLocks/>
          </p:cNvCxnSpPr>
          <p:nvPr/>
        </p:nvCxnSpPr>
        <p:spPr>
          <a:xfrm>
            <a:off x="8410575" y="2759675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9C3BCE-7820-45D6-A729-7423107872DB}"/>
              </a:ext>
            </a:extLst>
          </p:cNvPr>
          <p:cNvSpPr txBox="1"/>
          <p:nvPr/>
        </p:nvSpPr>
        <p:spPr>
          <a:xfrm>
            <a:off x="116543" y="2902505"/>
            <a:ext cx="1168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Código único do novo indicador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8B4347-2DBE-4697-AD88-103642A5EAAF}"/>
              </a:ext>
            </a:extLst>
          </p:cNvPr>
          <p:cNvSpPr/>
          <p:nvPr/>
        </p:nvSpPr>
        <p:spPr>
          <a:xfrm>
            <a:off x="8035418" y="1690688"/>
            <a:ext cx="546608" cy="573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46119E-E427-4807-B591-664C28754FE0}"/>
              </a:ext>
            </a:extLst>
          </p:cNvPr>
          <p:cNvCxnSpPr>
            <a:cxnSpLocks/>
          </p:cNvCxnSpPr>
          <p:nvPr/>
        </p:nvCxnSpPr>
        <p:spPr>
          <a:xfrm>
            <a:off x="8582025" y="196910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024225-B758-4305-9D5F-3AAB48E5A6BB}"/>
              </a:ext>
            </a:extLst>
          </p:cNvPr>
          <p:cNvSpPr txBox="1"/>
          <p:nvPr/>
        </p:nvSpPr>
        <p:spPr>
          <a:xfrm>
            <a:off x="9648825" y="1483620"/>
            <a:ext cx="206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Cancelar operação e retornar à tela inicial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31534-810C-4A11-81DD-A403E146D054}"/>
              </a:ext>
            </a:extLst>
          </p:cNvPr>
          <p:cNvSpPr/>
          <p:nvPr/>
        </p:nvSpPr>
        <p:spPr>
          <a:xfrm>
            <a:off x="7345332" y="1682529"/>
            <a:ext cx="546608" cy="573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95ED99-E3DD-49CF-B916-6E63360F51B0}"/>
              </a:ext>
            </a:extLst>
          </p:cNvPr>
          <p:cNvCxnSpPr>
            <a:cxnSpLocks/>
          </p:cNvCxnSpPr>
          <p:nvPr/>
        </p:nvCxnSpPr>
        <p:spPr>
          <a:xfrm flipH="1">
            <a:off x="6673343" y="1977259"/>
            <a:ext cx="684929" cy="2686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384F9F-D821-4709-A8BC-838AD8AEA2D9}"/>
              </a:ext>
            </a:extLst>
          </p:cNvPr>
          <p:cNvSpPr txBox="1"/>
          <p:nvPr/>
        </p:nvSpPr>
        <p:spPr>
          <a:xfrm>
            <a:off x="5624513" y="2298010"/>
            <a:ext cx="206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Recarregar</a:t>
            </a:r>
          </a:p>
          <a:p>
            <a:r>
              <a:rPr lang="pt-BR" dirty="0">
                <a:solidFill>
                  <a:srgbClr val="FF0000"/>
                </a:solidFill>
              </a:rPr>
              <a:t>tela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DDFAC5-455A-4C7B-B66E-335124DEBD66}"/>
              </a:ext>
            </a:extLst>
          </p:cNvPr>
          <p:cNvSpPr/>
          <p:nvPr/>
        </p:nvSpPr>
        <p:spPr>
          <a:xfrm>
            <a:off x="5264329" y="3126423"/>
            <a:ext cx="2427110" cy="674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6313E0-6DE3-4162-A552-1D933C916D59}"/>
              </a:ext>
            </a:extLst>
          </p:cNvPr>
          <p:cNvCxnSpPr>
            <a:cxnSpLocks/>
          </p:cNvCxnSpPr>
          <p:nvPr/>
        </p:nvCxnSpPr>
        <p:spPr>
          <a:xfrm>
            <a:off x="7691438" y="3512150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21F1DF3-60B8-44BD-B2BD-9D016373B964}"/>
              </a:ext>
            </a:extLst>
          </p:cNvPr>
          <p:cNvSpPr/>
          <p:nvPr/>
        </p:nvSpPr>
        <p:spPr>
          <a:xfrm>
            <a:off x="2739386" y="3800475"/>
            <a:ext cx="2427110" cy="674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2D75D-BE81-4E13-9E56-0D77C7A30E5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691438" y="4998102"/>
            <a:ext cx="1556214" cy="7386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27978F-F53A-4D80-AA83-6C757BCC321F}"/>
              </a:ext>
            </a:extLst>
          </p:cNvPr>
          <p:cNvSpPr txBox="1"/>
          <p:nvPr/>
        </p:nvSpPr>
        <p:spPr>
          <a:xfrm>
            <a:off x="9247652" y="5136600"/>
            <a:ext cx="2696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Dropdowns</a:t>
            </a:r>
            <a:r>
              <a:rPr lang="pt-BR" dirty="0">
                <a:solidFill>
                  <a:srgbClr val="FF0000"/>
                </a:solidFill>
              </a:rPr>
              <a:t> e campos de</a:t>
            </a:r>
          </a:p>
          <a:p>
            <a:r>
              <a:rPr lang="pt-BR" dirty="0">
                <a:solidFill>
                  <a:srgbClr val="FF0000"/>
                </a:solidFill>
              </a:rPr>
              <a:t>texto para inserção das</a:t>
            </a:r>
          </a:p>
          <a:p>
            <a:r>
              <a:rPr lang="pt-BR" dirty="0">
                <a:solidFill>
                  <a:srgbClr val="FF0000"/>
                </a:solidFill>
              </a:rPr>
              <a:t>informações sobre o indicador.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B32A4-D581-4B22-9543-8C9C9ED76139}"/>
              </a:ext>
            </a:extLst>
          </p:cNvPr>
          <p:cNvSpPr txBox="1"/>
          <p:nvPr/>
        </p:nvSpPr>
        <p:spPr>
          <a:xfrm>
            <a:off x="8758238" y="3318003"/>
            <a:ext cx="3186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Usuário que cadastrou o índice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5D2F54-97E2-4DC3-B33D-3AF0C31D56FC}"/>
              </a:ext>
            </a:extLst>
          </p:cNvPr>
          <p:cNvCxnSpPr>
            <a:cxnSpLocks/>
          </p:cNvCxnSpPr>
          <p:nvPr/>
        </p:nvCxnSpPr>
        <p:spPr>
          <a:xfrm flipH="1">
            <a:off x="1371600" y="4474524"/>
            <a:ext cx="1367786" cy="709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7091AF-66E5-4B3F-B6E1-5872E32AE2F9}"/>
              </a:ext>
            </a:extLst>
          </p:cNvPr>
          <p:cNvSpPr txBox="1"/>
          <p:nvPr/>
        </p:nvSpPr>
        <p:spPr>
          <a:xfrm>
            <a:off x="8838275" y="3647871"/>
            <a:ext cx="305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(informação controlada pelo acesso Microsoft).</a:t>
            </a:r>
          </a:p>
        </p:txBody>
      </p:sp>
    </p:spTree>
    <p:extLst>
      <p:ext uri="{BB962C8B-B14F-4D97-AF65-F5344CB8AC3E}">
        <p14:creationId xmlns:p14="http://schemas.microsoft.com/office/powerpoint/2010/main" val="1897482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A6B65-7CB0-4B7C-B774-84D60A3AA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457" y="1449701"/>
            <a:ext cx="6848518" cy="52815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Alerta de código do indicador já cadastrado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A3529-A5E7-4A3E-9067-DFA0841B903A}"/>
              </a:ext>
            </a:extLst>
          </p:cNvPr>
          <p:cNvSpPr/>
          <p:nvPr/>
        </p:nvSpPr>
        <p:spPr>
          <a:xfrm>
            <a:off x="2641346" y="4692429"/>
            <a:ext cx="2464054" cy="187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A2354-6CF2-44C7-975C-F07E74F56534}"/>
              </a:ext>
            </a:extLst>
          </p:cNvPr>
          <p:cNvCxnSpPr>
            <a:cxnSpLocks/>
          </p:cNvCxnSpPr>
          <p:nvPr/>
        </p:nvCxnSpPr>
        <p:spPr>
          <a:xfrm flipH="1">
            <a:off x="1571625" y="5445725"/>
            <a:ext cx="106972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AAFD39-214E-4DCC-98BD-4C9C63245C87}"/>
              </a:ext>
            </a:extLst>
          </p:cNvPr>
          <p:cNvSpPr txBox="1"/>
          <p:nvPr/>
        </p:nvSpPr>
        <p:spPr>
          <a:xfrm>
            <a:off x="175532" y="4692429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Cancelar operação e ir à tela de</a:t>
            </a:r>
          </a:p>
          <a:p>
            <a:r>
              <a:rPr lang="pt-BR" dirty="0">
                <a:solidFill>
                  <a:srgbClr val="FF0000"/>
                </a:solidFill>
              </a:rPr>
              <a:t>listagem dos</a:t>
            </a:r>
          </a:p>
          <a:p>
            <a:r>
              <a:rPr lang="pt-BR" dirty="0">
                <a:solidFill>
                  <a:srgbClr val="FF0000"/>
                </a:solidFill>
              </a:rPr>
              <a:t>indicadores.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67EE92-EC4B-4BF1-BBB9-ED0C6B7D7AD9}"/>
              </a:ext>
            </a:extLst>
          </p:cNvPr>
          <p:cNvSpPr/>
          <p:nvPr/>
        </p:nvSpPr>
        <p:spPr>
          <a:xfrm>
            <a:off x="6296026" y="4800600"/>
            <a:ext cx="2305050" cy="17716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8B4981-6242-4177-BFF4-C4D026C2D7A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601076" y="5686425"/>
            <a:ext cx="119062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10B844-9EAC-48E2-8A2E-E3664B3B120A}"/>
              </a:ext>
            </a:extLst>
          </p:cNvPr>
          <p:cNvSpPr txBox="1"/>
          <p:nvPr/>
        </p:nvSpPr>
        <p:spPr>
          <a:xfrm>
            <a:off x="9742757" y="5032174"/>
            <a:ext cx="206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Retornar à tela anterior para cadastrar indicador com outro código.</a:t>
            </a:r>
          </a:p>
        </p:txBody>
      </p:sp>
    </p:spTree>
    <p:extLst>
      <p:ext uri="{BB962C8B-B14F-4D97-AF65-F5344CB8AC3E}">
        <p14:creationId xmlns:p14="http://schemas.microsoft.com/office/powerpoint/2010/main" val="1725575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293E-D745-44E3-8087-DBAD55D70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73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//Caso </a:t>
            </a:r>
            <a:r>
              <a:rPr lang="en-US" dirty="0" err="1"/>
              <a:t>mude</a:t>
            </a:r>
            <a:r>
              <a:rPr lang="en-US" dirty="0"/>
              <a:t> para um valor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base de dados, surge o </a:t>
            </a:r>
            <a:r>
              <a:rPr lang="en-US" dirty="0" err="1"/>
              <a:t>alerta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If(DataCardValue12.Text in </a:t>
            </a:r>
            <a:r>
              <a:rPr lang="en-US" dirty="0" err="1"/>
              <a:t>DB_ESG_KPIs.Title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UpdateContext</a:t>
            </a:r>
            <a:r>
              <a:rPr lang="en-US" dirty="0"/>
              <a:t>({</a:t>
            </a:r>
            <a:r>
              <a:rPr lang="en-US" dirty="0" err="1"/>
              <a:t>delete_MsgBoxVis</a:t>
            </a:r>
            <a:r>
              <a:rPr lang="en-US" dirty="0"/>
              <a:t>: true}),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UpdateContext</a:t>
            </a:r>
            <a:r>
              <a:rPr lang="en-US" dirty="0"/>
              <a:t>({</a:t>
            </a:r>
            <a:r>
              <a:rPr lang="en-US" dirty="0" err="1"/>
              <a:t>delete_MsgBoxVis</a:t>
            </a:r>
            <a:r>
              <a:rPr lang="en-US" dirty="0"/>
              <a:t>: false})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86F5B-5D9D-4BB3-AD2A-8234621D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4358"/>
            <a:ext cx="12192000" cy="37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71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485774-48AD-4029-905F-914BACC31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275" y="753914"/>
            <a:ext cx="10515600" cy="3218160"/>
          </a:xfrm>
        </p:spPr>
      </p:pic>
    </p:spTree>
    <p:extLst>
      <p:ext uri="{BB962C8B-B14F-4D97-AF65-F5344CB8AC3E}">
        <p14:creationId xmlns:p14="http://schemas.microsoft.com/office/powerpoint/2010/main" val="756954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14EFC1-732E-4735-BD0E-84921F5C4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69" y="1785401"/>
            <a:ext cx="4520959" cy="3448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Cadastrar Novo Indicador na Base de Dados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F02DB05-3D9E-4977-A1FB-1B06B5DAB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266" y="1704974"/>
            <a:ext cx="2754944" cy="36089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F1ACD18-3E55-4DAC-BA1E-341079FE1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725" y="5394304"/>
            <a:ext cx="2114550" cy="125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11A84F7-F32A-4CEF-9D3E-FFED01DC7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5804" y="1785401"/>
            <a:ext cx="2797996" cy="360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60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375A9-C34E-4861-83F1-EEAAAB130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57" y="1575155"/>
            <a:ext cx="6346797" cy="4705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Cadastrar Novo Indicador na Base de Dados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A5022-E0D3-4673-9110-94CC778B046E}"/>
              </a:ext>
            </a:extLst>
          </p:cNvPr>
          <p:cNvSpPr/>
          <p:nvPr/>
        </p:nvSpPr>
        <p:spPr>
          <a:xfrm>
            <a:off x="1900864" y="3214355"/>
            <a:ext cx="3233112" cy="31388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 flipH="1" flipV="1">
            <a:off x="1352550" y="4219575"/>
            <a:ext cx="54831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14E401-7C79-434F-8EB6-EFB9D88D182B}"/>
              </a:ext>
            </a:extLst>
          </p:cNvPr>
          <p:cNvSpPr txBox="1"/>
          <p:nvPr/>
        </p:nvSpPr>
        <p:spPr>
          <a:xfrm>
            <a:off x="78695" y="3346159"/>
            <a:ext cx="1396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Inserção de texto com descrição detalhada do indicador cadastrado.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1F1DF3-60B8-44BD-B2BD-9D016373B964}"/>
              </a:ext>
            </a:extLst>
          </p:cNvPr>
          <p:cNvSpPr/>
          <p:nvPr/>
        </p:nvSpPr>
        <p:spPr>
          <a:xfrm>
            <a:off x="5294056" y="3952851"/>
            <a:ext cx="3371851" cy="419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2D75D-BE81-4E13-9E56-0D77C7A30E59}"/>
              </a:ext>
            </a:extLst>
          </p:cNvPr>
          <p:cNvCxnSpPr>
            <a:cxnSpLocks/>
          </p:cNvCxnSpPr>
          <p:nvPr/>
        </p:nvCxnSpPr>
        <p:spPr>
          <a:xfrm>
            <a:off x="8665907" y="4142062"/>
            <a:ext cx="863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27978F-F53A-4D80-AA83-6C757BCC321F}"/>
              </a:ext>
            </a:extLst>
          </p:cNvPr>
          <p:cNvSpPr txBox="1"/>
          <p:nvPr/>
        </p:nvSpPr>
        <p:spPr>
          <a:xfrm>
            <a:off x="9529163" y="3896409"/>
            <a:ext cx="258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Anexo de evidências ou documentação de suporte.</a:t>
            </a:r>
          </a:p>
        </p:txBody>
      </p:sp>
    </p:spTree>
    <p:extLst>
      <p:ext uri="{BB962C8B-B14F-4D97-AF65-F5344CB8AC3E}">
        <p14:creationId xmlns:p14="http://schemas.microsoft.com/office/powerpoint/2010/main" val="2867992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possibilidades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92DD-5023-4E51-8E40-5FF5B757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439400" cy="5073649"/>
          </a:xfrm>
        </p:spPr>
        <p:txBody>
          <a:bodyPr>
            <a:normAutofit fontScale="92500"/>
          </a:bodyPr>
          <a:lstStyle/>
          <a:p>
            <a:r>
              <a:rPr lang="pt-BR" dirty="0"/>
              <a:t>Além de ser integrável ao Power BI, o Power Apps pode ser integrado a uma página do SharePoint, facilitando sua difusão pela organização.</a:t>
            </a:r>
          </a:p>
          <a:p>
            <a:r>
              <a:rPr lang="pt-BR" dirty="0"/>
              <a:t>O Power Apps possui ainda um conjunto de ferramentas denominadas Power Virtual </a:t>
            </a:r>
            <a:r>
              <a:rPr lang="pt-BR" dirty="0" err="1"/>
              <a:t>Agents</a:t>
            </a:r>
            <a:r>
              <a:rPr lang="pt-BR" dirty="0"/>
              <a:t> e AI </a:t>
            </a:r>
            <a:r>
              <a:rPr lang="pt-BR" dirty="0" err="1"/>
              <a:t>Builder</a:t>
            </a:r>
            <a:r>
              <a:rPr lang="pt-BR" dirty="0"/>
              <a:t> que são cobradas à parte do cliente, de acordo com o volume de uso. Tais ferramentas ampliam as possibilidades do ESG Index Manager, e possibilitam a criação de um portal completo de gestão ESG:</a:t>
            </a:r>
          </a:p>
          <a:p>
            <a:pPr lvl="1"/>
            <a:r>
              <a:rPr lang="pt-BR" dirty="0"/>
              <a:t>O Virtual </a:t>
            </a:r>
            <a:r>
              <a:rPr lang="pt-BR" dirty="0" err="1"/>
              <a:t>Agents</a:t>
            </a:r>
            <a:r>
              <a:rPr lang="pt-BR" dirty="0"/>
              <a:t> é o assistente de criação de </a:t>
            </a:r>
            <a:r>
              <a:rPr lang="pt-BR" dirty="0" err="1"/>
              <a:t>chatbots</a:t>
            </a:r>
            <a:r>
              <a:rPr lang="pt-BR" dirty="0"/>
              <a:t> da Power Platform, de configuração intuitiva e sem necessidade de conhecimento de programação e processamento de linguagem natural.</a:t>
            </a:r>
          </a:p>
          <a:p>
            <a:pPr lvl="1"/>
            <a:r>
              <a:rPr lang="pt-BR" dirty="0"/>
              <a:t>O AI </a:t>
            </a:r>
            <a:r>
              <a:rPr lang="pt-BR" dirty="0" err="1"/>
              <a:t>Builder</a:t>
            </a:r>
            <a:r>
              <a:rPr lang="pt-BR" dirty="0"/>
              <a:t> possui uma série de algoritmos </a:t>
            </a:r>
            <a:r>
              <a:rPr lang="pt-BR" dirty="0" err="1"/>
              <a:t>Machine</a:t>
            </a:r>
            <a:r>
              <a:rPr lang="pt-BR" dirty="0"/>
              <a:t> Learning já otimizados. Um deles, </a:t>
            </a:r>
            <a:r>
              <a:rPr lang="pt-BR" b="1" dirty="0"/>
              <a:t>o leitor de faturas e formulários, permite ao cliente processar de forma automática documentos como faturas de energia e água</a:t>
            </a:r>
            <a:r>
              <a:rPr lang="pt-BR" dirty="0"/>
              <a:t>, possibilitando a gestão mais eficiente destes indicadores tão importantes para a temática ESG.</a:t>
            </a:r>
          </a:p>
        </p:txBody>
      </p:sp>
    </p:spTree>
    <p:extLst>
      <p:ext uri="{BB962C8B-B14F-4D97-AF65-F5344CB8AC3E}">
        <p14:creationId xmlns:p14="http://schemas.microsoft.com/office/powerpoint/2010/main" val="2264975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Power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92DD-5023-4E51-8E40-5FF5B757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439400" cy="5073649"/>
          </a:xfrm>
        </p:spPr>
        <p:txBody>
          <a:bodyPr>
            <a:normAutofit/>
          </a:bodyPr>
          <a:lstStyle/>
          <a:p>
            <a:r>
              <a:rPr lang="pt-BR" dirty="0"/>
              <a:t>Consolidação e tratamento dos dados para análises avançadas.</a:t>
            </a:r>
          </a:p>
          <a:p>
            <a:r>
              <a:rPr lang="pt-BR" dirty="0"/>
              <a:t>Visualização das informações.</a:t>
            </a:r>
          </a:p>
          <a:p>
            <a:r>
              <a:rPr lang="pt-BR" dirty="0"/>
              <a:t>Conexão com o SharePoint ou </a:t>
            </a:r>
            <a:r>
              <a:rPr lang="pt-BR" dirty="0" err="1"/>
              <a:t>Dataverse</a:t>
            </a:r>
            <a:r>
              <a:rPr lang="pt-BR" dirty="0"/>
              <a:t>.</a:t>
            </a:r>
          </a:p>
          <a:p>
            <a:r>
              <a:rPr lang="pt-BR" dirty="0"/>
              <a:t>Comparação com benchmarks do mercado, para diversos setores.</a:t>
            </a:r>
          </a:p>
          <a:p>
            <a:r>
              <a:rPr lang="pt-BR" dirty="0"/>
              <a:t>Utilização do Power Apps pelo Power BI Desktop.</a:t>
            </a:r>
          </a:p>
        </p:txBody>
      </p:sp>
    </p:spTree>
    <p:extLst>
      <p:ext uri="{BB962C8B-B14F-4D97-AF65-F5344CB8AC3E}">
        <p14:creationId xmlns:p14="http://schemas.microsoft.com/office/powerpoint/2010/main" val="2078696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FB5E55-608C-43CB-9DC6-724C2D7B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930"/>
            <a:ext cx="12192000" cy="6134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01A5022-E0D3-4673-9110-94CC778B046E}"/>
              </a:ext>
            </a:extLst>
          </p:cNvPr>
          <p:cNvSpPr/>
          <p:nvPr/>
        </p:nvSpPr>
        <p:spPr>
          <a:xfrm>
            <a:off x="375018" y="1576055"/>
            <a:ext cx="8102231" cy="4396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1F1DF3-60B8-44BD-B2BD-9D016373B964}"/>
              </a:ext>
            </a:extLst>
          </p:cNvPr>
          <p:cNvSpPr/>
          <p:nvPr/>
        </p:nvSpPr>
        <p:spPr>
          <a:xfrm>
            <a:off x="714373" y="5943578"/>
            <a:ext cx="5524502" cy="419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62D75D-BE81-4E13-9E56-0D77C7A30E59}"/>
              </a:ext>
            </a:extLst>
          </p:cNvPr>
          <p:cNvCxnSpPr>
            <a:cxnSpLocks/>
          </p:cNvCxnSpPr>
          <p:nvPr/>
        </p:nvCxnSpPr>
        <p:spPr>
          <a:xfrm>
            <a:off x="7419975" y="5972175"/>
            <a:ext cx="381000" cy="419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C27978F-F53A-4D80-AA83-6C757BCC321F}"/>
              </a:ext>
            </a:extLst>
          </p:cNvPr>
          <p:cNvSpPr txBox="1"/>
          <p:nvPr/>
        </p:nvSpPr>
        <p:spPr>
          <a:xfrm>
            <a:off x="7800975" y="6211669"/>
            <a:ext cx="25841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Aplicativo integrado ao Power 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8C2DC-CF54-4AA5-891E-D2B21A90B085}"/>
              </a:ext>
            </a:extLst>
          </p:cNvPr>
          <p:cNvSpPr txBox="1"/>
          <p:nvPr/>
        </p:nvSpPr>
        <p:spPr>
          <a:xfrm>
            <a:off x="1016308" y="6406683"/>
            <a:ext cx="507969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Visualizações disponibilizadas para o cliente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1A8641-8963-4B4A-8D26-61A0F79B7C12}"/>
              </a:ext>
            </a:extLst>
          </p:cNvPr>
          <p:cNvSpPr/>
          <p:nvPr/>
        </p:nvSpPr>
        <p:spPr>
          <a:xfrm>
            <a:off x="5547093" y="495298"/>
            <a:ext cx="472707" cy="841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87EA47-853D-4B26-B910-45B8180426D9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838700" y="317639"/>
            <a:ext cx="708393" cy="598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807F43-18C1-4F8D-AC6B-B29367DE333E}"/>
              </a:ext>
            </a:extLst>
          </p:cNvPr>
          <p:cNvSpPr txBox="1"/>
          <p:nvPr/>
        </p:nvSpPr>
        <p:spPr>
          <a:xfrm>
            <a:off x="2089641" y="128830"/>
            <a:ext cx="258414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Recarregar informações</a:t>
            </a:r>
          </a:p>
          <a:p>
            <a:r>
              <a:rPr lang="pt-BR" dirty="0">
                <a:solidFill>
                  <a:srgbClr val="FF0000"/>
                </a:solidFill>
              </a:rPr>
              <a:t>do SharePoint ou </a:t>
            </a:r>
            <a:r>
              <a:rPr lang="pt-BR" dirty="0" err="1">
                <a:solidFill>
                  <a:srgbClr val="FF0000"/>
                </a:solidFill>
              </a:rPr>
              <a:t>Dataverse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008C08-8713-44B0-823C-6B15C4A07E26}"/>
              </a:ext>
            </a:extLst>
          </p:cNvPr>
          <p:cNvSpPr/>
          <p:nvPr/>
        </p:nvSpPr>
        <p:spPr>
          <a:xfrm>
            <a:off x="9252318" y="498359"/>
            <a:ext cx="472707" cy="8412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576ECF-43BC-47DA-9F21-D6FE051C6D6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9725025" y="317639"/>
            <a:ext cx="377334" cy="601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0E7A66-65FC-4163-B789-F053D767C1A6}"/>
              </a:ext>
            </a:extLst>
          </p:cNvPr>
          <p:cNvSpPr txBox="1"/>
          <p:nvPr/>
        </p:nvSpPr>
        <p:spPr>
          <a:xfrm>
            <a:off x="10270460" y="0"/>
            <a:ext cx="1750090" cy="4247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Publicar dashboard na</a:t>
            </a:r>
          </a:p>
          <a:p>
            <a:r>
              <a:rPr lang="pt-BR" dirty="0">
                <a:solidFill>
                  <a:srgbClr val="FF0000"/>
                </a:solidFill>
              </a:rPr>
              <a:t>rede Microsoft da empresa, para que qualquer usuário da organização possa visualizar e interagir com as informações diretamente pelo Browser ou Microsoft </a:t>
            </a:r>
            <a:r>
              <a:rPr lang="pt-BR" dirty="0" err="1">
                <a:solidFill>
                  <a:srgbClr val="FF0000"/>
                </a:solidFill>
              </a:rPr>
              <a:t>Teams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7A5B56-9B6D-4842-AC60-5AC523CF9521}"/>
              </a:ext>
            </a:extLst>
          </p:cNvPr>
          <p:cNvSpPr/>
          <p:nvPr/>
        </p:nvSpPr>
        <p:spPr>
          <a:xfrm>
            <a:off x="10400818" y="4247317"/>
            <a:ext cx="1750090" cy="21153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DF0298-29BA-4B9A-A453-C4E1E7AD7C16}"/>
              </a:ext>
            </a:extLst>
          </p:cNvPr>
          <p:cNvSpPr txBox="1"/>
          <p:nvPr/>
        </p:nvSpPr>
        <p:spPr>
          <a:xfrm>
            <a:off x="8590709" y="3549223"/>
            <a:ext cx="151523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Tabelas de dados tratados e consolidados.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C08E54-E91A-40E6-8250-B3C1A054DB96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9348325" y="4749552"/>
            <a:ext cx="1052494" cy="3619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0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Power Apps: Tela Inicial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E2FA5E-518C-45BD-8349-3916ECF6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690688"/>
            <a:ext cx="8753475" cy="49165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326E3A-50B1-4E50-B4DE-9204A456678E}"/>
              </a:ext>
            </a:extLst>
          </p:cNvPr>
          <p:cNvSpPr/>
          <p:nvPr/>
        </p:nvSpPr>
        <p:spPr>
          <a:xfrm>
            <a:off x="1609725" y="1390650"/>
            <a:ext cx="952500" cy="5353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46F1A3-D251-4C7B-B5B5-29F6EABA0045}"/>
              </a:ext>
            </a:extLst>
          </p:cNvPr>
          <p:cNvSpPr/>
          <p:nvPr/>
        </p:nvSpPr>
        <p:spPr>
          <a:xfrm>
            <a:off x="2428874" y="4359275"/>
            <a:ext cx="6934201" cy="1022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225AD1-2886-4C92-9E47-F3FDE575FACE}"/>
              </a:ext>
            </a:extLst>
          </p:cNvPr>
          <p:cNvCxnSpPr/>
          <p:nvPr/>
        </p:nvCxnSpPr>
        <p:spPr>
          <a:xfrm flipV="1">
            <a:off x="9363075" y="3705225"/>
            <a:ext cx="409575" cy="6540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DEA52D-2E7C-4E8C-9176-87E0587DF64E}"/>
              </a:ext>
            </a:extLst>
          </p:cNvPr>
          <p:cNvCxnSpPr>
            <a:cxnSpLocks/>
          </p:cNvCxnSpPr>
          <p:nvPr/>
        </p:nvCxnSpPr>
        <p:spPr>
          <a:xfrm flipH="1" flipV="1">
            <a:off x="1186195" y="2261504"/>
            <a:ext cx="42353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99D227-AC94-4F36-8807-8AADDFAECDA5}"/>
              </a:ext>
            </a:extLst>
          </p:cNvPr>
          <p:cNvSpPr txBox="1"/>
          <p:nvPr/>
        </p:nvSpPr>
        <p:spPr>
          <a:xfrm>
            <a:off x="237457" y="1895475"/>
            <a:ext cx="1201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Navegação</a:t>
            </a:r>
          </a:p>
          <a:p>
            <a:r>
              <a:rPr lang="pt-BR" dirty="0">
                <a:solidFill>
                  <a:srgbClr val="FF0000"/>
                </a:solidFill>
              </a:rPr>
              <a:t>Lateral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AF729E-630A-47F1-988B-DCB80329740B}"/>
              </a:ext>
            </a:extLst>
          </p:cNvPr>
          <p:cNvSpPr txBox="1"/>
          <p:nvPr/>
        </p:nvSpPr>
        <p:spPr>
          <a:xfrm>
            <a:off x="9080896" y="2344738"/>
            <a:ext cx="1383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Botões de Visualização</a:t>
            </a:r>
          </a:p>
          <a:p>
            <a:r>
              <a:rPr lang="pt-BR" dirty="0">
                <a:solidFill>
                  <a:srgbClr val="FF0000"/>
                </a:solidFill>
              </a:rPr>
              <a:t>dos Indicadores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5C6929-EB80-4446-A46B-63FE434F3AC9}"/>
              </a:ext>
            </a:extLst>
          </p:cNvPr>
          <p:cNvSpPr/>
          <p:nvPr/>
        </p:nvSpPr>
        <p:spPr>
          <a:xfrm>
            <a:off x="2428874" y="5387975"/>
            <a:ext cx="6934201" cy="1022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E289E8-90F1-4B8D-BC90-246BDDBC0637}"/>
              </a:ext>
            </a:extLst>
          </p:cNvPr>
          <p:cNvCxnSpPr>
            <a:cxnSpLocks/>
          </p:cNvCxnSpPr>
          <p:nvPr/>
        </p:nvCxnSpPr>
        <p:spPr>
          <a:xfrm flipV="1">
            <a:off x="9363075" y="5899150"/>
            <a:ext cx="1345406" cy="142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948AFA-1492-49B4-93F1-DF0946FAFB16}"/>
              </a:ext>
            </a:extLst>
          </p:cNvPr>
          <p:cNvSpPr txBox="1"/>
          <p:nvPr/>
        </p:nvSpPr>
        <p:spPr>
          <a:xfrm>
            <a:off x="10708481" y="5225233"/>
            <a:ext cx="1383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Cadastro de</a:t>
            </a:r>
          </a:p>
          <a:p>
            <a:r>
              <a:rPr lang="pt-BR" dirty="0">
                <a:solidFill>
                  <a:srgbClr val="FF0000"/>
                </a:solidFill>
              </a:rPr>
              <a:t>Novas</a:t>
            </a:r>
          </a:p>
          <a:p>
            <a:r>
              <a:rPr lang="pt-BR" dirty="0">
                <a:solidFill>
                  <a:srgbClr val="FF0000"/>
                </a:solidFill>
              </a:rPr>
              <a:t>Informações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063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Power BI e Power Apps: integração ao Microsoft </a:t>
            </a:r>
            <a:r>
              <a:rPr lang="pt-BR" dirty="0" err="1"/>
              <a:t>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92DD-5023-4E51-8E40-5FF5B757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439400" cy="4802186"/>
          </a:xfrm>
        </p:spPr>
        <p:txBody>
          <a:bodyPr>
            <a:normAutofit/>
          </a:bodyPr>
          <a:lstStyle/>
          <a:p>
            <a:r>
              <a:rPr lang="pt-BR" dirty="0"/>
              <a:t>Utilize estas ferramentas para aumentar a difusão do ESG Index Manager pela organização.</a:t>
            </a:r>
          </a:p>
          <a:p>
            <a:r>
              <a:rPr lang="pt-BR" dirty="0"/>
              <a:t>Para isso, tanto o aplicativo quanto o dashboard têm de ser previamente publicados na rede interna.</a:t>
            </a:r>
          </a:p>
          <a:p>
            <a:r>
              <a:rPr lang="pt-BR" dirty="0"/>
              <a:t>No caso do Power Apps, após salvar o aplicativo, vá ao menu superior, clique em File – </a:t>
            </a:r>
            <a:r>
              <a:rPr lang="pt-BR" dirty="0" err="1"/>
              <a:t>Save</a:t>
            </a:r>
            <a:r>
              <a:rPr lang="pt-BR" dirty="0"/>
              <a:t> e, após salvar, clique em </a:t>
            </a:r>
            <a:r>
              <a:rPr lang="pt-BR" dirty="0" err="1"/>
              <a:t>Publish</a:t>
            </a:r>
            <a:r>
              <a:rPr lang="pt-BR" dirty="0"/>
              <a:t>.</a:t>
            </a:r>
          </a:p>
          <a:p>
            <a:r>
              <a:rPr lang="pt-BR" dirty="0"/>
              <a:t>A seguir, vá à barra superior da conversa ou do grupo no </a:t>
            </a:r>
            <a:r>
              <a:rPr lang="pt-BR" dirty="0" err="1"/>
              <a:t>Teams</a:t>
            </a:r>
            <a:r>
              <a:rPr lang="pt-BR" dirty="0"/>
              <a:t> no qual deseja inserir o aplicativo, e clique no botão +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B26CA-5230-4F88-AB9B-FBF6868A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2101"/>
            <a:ext cx="12192000" cy="15944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FD33F-84A1-43E2-AF6D-467B9B036C8F}"/>
              </a:ext>
            </a:extLst>
          </p:cNvPr>
          <p:cNvSpPr/>
          <p:nvPr/>
        </p:nvSpPr>
        <p:spPr>
          <a:xfrm>
            <a:off x="3470643" y="5410200"/>
            <a:ext cx="510807" cy="650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AAE54C-DB17-425E-BF4C-8D44824950CC}"/>
              </a:ext>
            </a:extLst>
          </p:cNvPr>
          <p:cNvCxnSpPr>
            <a:cxnSpLocks/>
          </p:cNvCxnSpPr>
          <p:nvPr/>
        </p:nvCxnSpPr>
        <p:spPr>
          <a:xfrm flipH="1">
            <a:off x="3981451" y="5167312"/>
            <a:ext cx="3733799" cy="568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25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558D19-5BF8-42F1-AB2D-E0F7967C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42" y="1390650"/>
            <a:ext cx="5551852" cy="52015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Power BI e Power Apps: integração ao Microsoft </a:t>
            </a:r>
            <a:r>
              <a:rPr lang="pt-BR" dirty="0" err="1"/>
              <a:t>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92DD-5023-4E51-8E40-5FF5B757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80218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Utilize a ferramenta de busca para procurar por “Power BI”.</a:t>
            </a:r>
          </a:p>
          <a:p>
            <a:r>
              <a:rPr lang="pt-BR" dirty="0"/>
              <a:t>Clique sobre o ícone do Power BI.</a:t>
            </a:r>
          </a:p>
          <a:p>
            <a:r>
              <a:rPr lang="pt-BR" dirty="0"/>
              <a:t>Navegue pelo servidor da organização até encontrar o Dashboard desejado.</a:t>
            </a:r>
          </a:p>
          <a:p>
            <a:r>
              <a:rPr lang="pt-BR" dirty="0"/>
              <a:t>Clique sobre ele e pressione “</a:t>
            </a:r>
            <a:r>
              <a:rPr lang="pt-BR" dirty="0" err="1"/>
              <a:t>Save</a:t>
            </a:r>
            <a:r>
              <a:rPr lang="pt-BR" dirty="0"/>
              <a:t>”.</a:t>
            </a:r>
          </a:p>
          <a:p>
            <a:r>
              <a:rPr lang="pt-BR" dirty="0"/>
              <a:t>O Dashboard com aplicativo integrado serão mostrados na barra superior da conversa ou grupo.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FD33F-84A1-43E2-AF6D-467B9B036C8F}"/>
              </a:ext>
            </a:extLst>
          </p:cNvPr>
          <p:cNvSpPr/>
          <p:nvPr/>
        </p:nvSpPr>
        <p:spPr>
          <a:xfrm>
            <a:off x="6417517" y="2716213"/>
            <a:ext cx="1110882" cy="942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2A970-6600-4DF1-B4B7-DAB55B365BDE}"/>
              </a:ext>
            </a:extLst>
          </p:cNvPr>
          <p:cNvSpPr/>
          <p:nvPr/>
        </p:nvSpPr>
        <p:spPr>
          <a:xfrm>
            <a:off x="10302998" y="1773238"/>
            <a:ext cx="1343743" cy="388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08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65811B-5924-4E24-AFE1-B0C853AC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05" y="0"/>
            <a:ext cx="990999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FD33F-84A1-43E2-AF6D-467B9B036C8F}"/>
              </a:ext>
            </a:extLst>
          </p:cNvPr>
          <p:cNvSpPr/>
          <p:nvPr/>
        </p:nvSpPr>
        <p:spPr>
          <a:xfrm>
            <a:off x="3607642" y="0"/>
            <a:ext cx="1669208" cy="7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2A970-6600-4DF1-B4B7-DAB55B365BDE}"/>
              </a:ext>
            </a:extLst>
          </p:cNvPr>
          <p:cNvSpPr/>
          <p:nvPr/>
        </p:nvSpPr>
        <p:spPr>
          <a:xfrm>
            <a:off x="1030580" y="714375"/>
            <a:ext cx="10132720" cy="6143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1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7E2107-E682-4836-B40F-B1D17DBA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36" y="1293764"/>
            <a:ext cx="5786764" cy="5431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Power BI e Power Apps: integração ao Microsoft </a:t>
            </a:r>
            <a:r>
              <a:rPr lang="pt-BR" dirty="0" err="1"/>
              <a:t>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92DD-5023-4E51-8E40-5FF5B757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80218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Caso deseje incluir apenas o aplicativo, repita o processo anterior, mas utilize a ferramenta de busca para procurar por “Power Apps”.</a:t>
            </a:r>
          </a:p>
          <a:p>
            <a:r>
              <a:rPr lang="pt-BR" dirty="0"/>
              <a:t>Clique sobre o ícone do Power Apps.</a:t>
            </a:r>
          </a:p>
          <a:p>
            <a:r>
              <a:rPr lang="pt-BR" dirty="0"/>
              <a:t>Navegue pelo servidor da organização até encontrar o Dashboard desejado.</a:t>
            </a:r>
          </a:p>
          <a:p>
            <a:r>
              <a:rPr lang="pt-BR" dirty="0"/>
              <a:t>Clique sobre ele e pressione “</a:t>
            </a:r>
            <a:r>
              <a:rPr lang="pt-BR" dirty="0" err="1"/>
              <a:t>Save</a:t>
            </a:r>
            <a:r>
              <a:rPr lang="pt-BR" dirty="0"/>
              <a:t>”.</a:t>
            </a:r>
          </a:p>
          <a:p>
            <a:r>
              <a:rPr lang="pt-BR" dirty="0"/>
              <a:t>O Dashboard com aplicativo integrado serão mostrados na barra superior da conversa ou grupo.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FD33F-84A1-43E2-AF6D-467B9B036C8F}"/>
              </a:ext>
            </a:extLst>
          </p:cNvPr>
          <p:cNvSpPr/>
          <p:nvPr/>
        </p:nvSpPr>
        <p:spPr>
          <a:xfrm>
            <a:off x="6417517" y="2716213"/>
            <a:ext cx="954833" cy="942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2A970-6600-4DF1-B4B7-DAB55B365BDE}"/>
              </a:ext>
            </a:extLst>
          </p:cNvPr>
          <p:cNvSpPr/>
          <p:nvPr/>
        </p:nvSpPr>
        <p:spPr>
          <a:xfrm>
            <a:off x="10302998" y="1773238"/>
            <a:ext cx="1622302" cy="388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616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A905FC-F078-44AF-8746-DECD2B65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690688"/>
            <a:ext cx="5842055" cy="4435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Power BI e Power Apps: integração ao Microsoft </a:t>
            </a:r>
            <a:r>
              <a:rPr lang="pt-BR" dirty="0" err="1"/>
              <a:t>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92DD-5023-4E51-8E40-5FF5B757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802186"/>
          </a:xfrm>
        </p:spPr>
        <p:txBody>
          <a:bodyPr>
            <a:normAutofit/>
          </a:bodyPr>
          <a:lstStyle/>
          <a:p>
            <a:r>
              <a:rPr lang="pt-BR" dirty="0"/>
              <a:t>Caso nunca tenha usado o Power BI ou Power Apps no </a:t>
            </a:r>
            <a:r>
              <a:rPr lang="pt-BR" dirty="0" err="1"/>
              <a:t>Teams</a:t>
            </a:r>
            <a:r>
              <a:rPr lang="pt-BR" dirty="0"/>
              <a:t>, surgirá uma mensagem de confirmação como a do lado. </a:t>
            </a:r>
          </a:p>
          <a:p>
            <a:r>
              <a:rPr lang="pt-BR" dirty="0"/>
              <a:t>Clique em </a:t>
            </a:r>
            <a:r>
              <a:rPr lang="pt-BR" dirty="0" err="1"/>
              <a:t>Add</a:t>
            </a:r>
            <a:r>
              <a:rPr lang="pt-BR" dirty="0"/>
              <a:t> para inserir o Power BI ou Power Apps ao ambiente do </a:t>
            </a:r>
            <a:r>
              <a:rPr lang="pt-BR" dirty="0" err="1"/>
              <a:t>Teams</a:t>
            </a:r>
            <a:r>
              <a:rPr lang="pt-BR" dirty="0"/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FD33F-84A1-43E2-AF6D-467B9B036C8F}"/>
              </a:ext>
            </a:extLst>
          </p:cNvPr>
          <p:cNvSpPr/>
          <p:nvPr/>
        </p:nvSpPr>
        <p:spPr>
          <a:xfrm>
            <a:off x="6350842" y="2544764"/>
            <a:ext cx="1726358" cy="341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8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7D1947-870C-4C3D-AB67-819EA616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92" y="1027906"/>
            <a:ext cx="5653025" cy="573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Power BI e Power Apps: integração ao Microsoft </a:t>
            </a:r>
            <a:r>
              <a:rPr lang="pt-BR" dirty="0" err="1"/>
              <a:t>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92DD-5023-4E51-8E40-5FF5B757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802186"/>
          </a:xfrm>
        </p:spPr>
        <p:txBody>
          <a:bodyPr>
            <a:normAutofit/>
          </a:bodyPr>
          <a:lstStyle/>
          <a:p>
            <a:r>
              <a:rPr lang="pt-BR" dirty="0"/>
              <a:t>Navegue pelos aplicativos aos quais tenha acesso e selecione o aplicativo desejado.</a:t>
            </a:r>
          </a:p>
          <a:p>
            <a:r>
              <a:rPr lang="pt-BR" dirty="0"/>
              <a:t>Clique sobre ele e pressione “</a:t>
            </a:r>
            <a:r>
              <a:rPr lang="pt-BR" dirty="0" err="1"/>
              <a:t>Save</a:t>
            </a:r>
            <a:r>
              <a:rPr lang="pt-BR" dirty="0"/>
              <a:t>”.</a:t>
            </a:r>
          </a:p>
          <a:p>
            <a:r>
              <a:rPr lang="pt-BR" dirty="0"/>
              <a:t>O Dashboard com aplicativo integrado serão mostrados na barra superior da conversa ou grupo.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8FD33F-84A1-43E2-AF6D-467B9B036C8F}"/>
              </a:ext>
            </a:extLst>
          </p:cNvPr>
          <p:cNvSpPr/>
          <p:nvPr/>
        </p:nvSpPr>
        <p:spPr>
          <a:xfrm>
            <a:off x="6298471" y="3258343"/>
            <a:ext cx="5160104" cy="370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891E5-9C23-4D83-AF3C-8E83366A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96" y="1512007"/>
            <a:ext cx="1876405" cy="5110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Navegação Lateral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326E3A-50B1-4E50-B4DE-9204A456678E}"/>
              </a:ext>
            </a:extLst>
          </p:cNvPr>
          <p:cNvSpPr/>
          <p:nvPr/>
        </p:nvSpPr>
        <p:spPr>
          <a:xfrm>
            <a:off x="1609725" y="2832321"/>
            <a:ext cx="952500" cy="712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DEA52D-2E7C-4E8C-9176-87E0587DF6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62225" y="3188692"/>
            <a:ext cx="1638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99D227-AC94-4F36-8807-8AADDFAECDA5}"/>
              </a:ext>
            </a:extLst>
          </p:cNvPr>
          <p:cNvSpPr txBox="1"/>
          <p:nvPr/>
        </p:nvSpPr>
        <p:spPr>
          <a:xfrm>
            <a:off x="4322884" y="3004026"/>
            <a:ext cx="268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Expandir ou contrair menu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A5022-E0D3-4673-9110-94CC778B046E}"/>
              </a:ext>
            </a:extLst>
          </p:cNvPr>
          <p:cNvSpPr/>
          <p:nvPr/>
        </p:nvSpPr>
        <p:spPr>
          <a:xfrm>
            <a:off x="1632037" y="3605460"/>
            <a:ext cx="1971963" cy="712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0A8400-97A9-45C5-850F-A75FDB34AA65}"/>
              </a:ext>
            </a:extLst>
          </p:cNvPr>
          <p:cNvCxnSpPr>
            <a:cxnSpLocks/>
          </p:cNvCxnSpPr>
          <p:nvPr/>
        </p:nvCxnSpPr>
        <p:spPr>
          <a:xfrm>
            <a:off x="3604000" y="3979267"/>
            <a:ext cx="1638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04D291B-C868-4AB0-A1D0-0CE47B85A73E}"/>
              </a:ext>
            </a:extLst>
          </p:cNvPr>
          <p:cNvSpPr txBox="1"/>
          <p:nvPr/>
        </p:nvSpPr>
        <p:spPr>
          <a:xfrm>
            <a:off x="5242300" y="3794601"/>
            <a:ext cx="360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Retornar à tela inicial (slide anterior)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69BE65-28B1-435D-99A1-34DB07B64997}"/>
              </a:ext>
            </a:extLst>
          </p:cNvPr>
          <p:cNvSpPr/>
          <p:nvPr/>
        </p:nvSpPr>
        <p:spPr>
          <a:xfrm>
            <a:off x="1632037" y="4330325"/>
            <a:ext cx="1971963" cy="712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16802A-F032-4C3C-9E4D-1C4E9F24E271}"/>
              </a:ext>
            </a:extLst>
          </p:cNvPr>
          <p:cNvCxnSpPr>
            <a:cxnSpLocks/>
          </p:cNvCxnSpPr>
          <p:nvPr/>
        </p:nvCxnSpPr>
        <p:spPr>
          <a:xfrm>
            <a:off x="3604000" y="4686696"/>
            <a:ext cx="1638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1325D6-6507-443B-90BE-AB4FA97556F2}"/>
              </a:ext>
            </a:extLst>
          </p:cNvPr>
          <p:cNvSpPr txBox="1"/>
          <p:nvPr/>
        </p:nvSpPr>
        <p:spPr>
          <a:xfrm>
            <a:off x="5242300" y="4359155"/>
            <a:ext cx="3400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Visualizar lista de temas ESG. Igual</a:t>
            </a:r>
          </a:p>
          <a:p>
            <a:r>
              <a:rPr lang="pt-BR" dirty="0">
                <a:solidFill>
                  <a:srgbClr val="FF0000"/>
                </a:solidFill>
              </a:rPr>
              <a:t>ao botão ao lado: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335CC7-4C23-4332-B572-D8EDE2EA4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0" y="4318202"/>
            <a:ext cx="1501687" cy="65458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5A7B53F-46ED-45FA-AB31-4E94ECC9EEB2}"/>
              </a:ext>
            </a:extLst>
          </p:cNvPr>
          <p:cNvSpPr/>
          <p:nvPr/>
        </p:nvSpPr>
        <p:spPr>
          <a:xfrm>
            <a:off x="1632037" y="5037753"/>
            <a:ext cx="1971963" cy="712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>
            <a:off x="3604000" y="5394124"/>
            <a:ext cx="1638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DB7DBF-8AC2-450D-AB7F-3EF8C887BFEB}"/>
              </a:ext>
            </a:extLst>
          </p:cNvPr>
          <p:cNvSpPr txBox="1"/>
          <p:nvPr/>
        </p:nvSpPr>
        <p:spPr>
          <a:xfrm>
            <a:off x="5242300" y="5066583"/>
            <a:ext cx="3478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Visualizar lista de índices ESG. Igual</a:t>
            </a:r>
          </a:p>
          <a:p>
            <a:r>
              <a:rPr lang="pt-BR" dirty="0">
                <a:solidFill>
                  <a:srgbClr val="FF0000"/>
                </a:solidFill>
              </a:rPr>
              <a:t>ao botão ao lado: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9553E9-9A20-4F4F-A602-95E2469612D0}"/>
              </a:ext>
            </a:extLst>
          </p:cNvPr>
          <p:cNvSpPr/>
          <p:nvPr/>
        </p:nvSpPr>
        <p:spPr>
          <a:xfrm>
            <a:off x="1632037" y="5739769"/>
            <a:ext cx="1971963" cy="894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A60DC-54AF-41EF-A4D4-D3B0F7CCDAAB}"/>
              </a:ext>
            </a:extLst>
          </p:cNvPr>
          <p:cNvCxnSpPr>
            <a:cxnSpLocks/>
          </p:cNvCxnSpPr>
          <p:nvPr/>
        </p:nvCxnSpPr>
        <p:spPr>
          <a:xfrm>
            <a:off x="3604000" y="6096141"/>
            <a:ext cx="1638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14E401-7C79-434F-8EB6-EFB9D88D182B}"/>
              </a:ext>
            </a:extLst>
          </p:cNvPr>
          <p:cNvSpPr txBox="1"/>
          <p:nvPr/>
        </p:nvSpPr>
        <p:spPr>
          <a:xfrm>
            <a:off x="5242300" y="5768600"/>
            <a:ext cx="498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Visualizar lançamentos de indicadores:</a:t>
            </a:r>
          </a:p>
          <a:p>
            <a:r>
              <a:rPr lang="pt-BR" dirty="0">
                <a:solidFill>
                  <a:srgbClr val="FF0000"/>
                </a:solidFill>
              </a:rPr>
              <a:t>Valores, quem realizou o lançamento,</a:t>
            </a:r>
          </a:p>
          <a:p>
            <a:r>
              <a:rPr lang="pt-BR" dirty="0">
                <a:solidFill>
                  <a:srgbClr val="FF0000"/>
                </a:solidFill>
              </a:rPr>
              <a:t>Data e hora do lançamento. Igual ao botão ao lado: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574D1D-2F8C-493D-B373-74C413AD3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9850" y="5121659"/>
            <a:ext cx="1501687" cy="64694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97990DD-7EE0-4DB7-A0A3-30D692232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9851" y="5958579"/>
            <a:ext cx="1501687" cy="63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7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DD4BCF-A56A-4425-8AE4-412785CF5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673825"/>
            <a:ext cx="8623864" cy="4819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Visualizar Temas ESG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326E3A-50B1-4E50-B4DE-9204A456678E}"/>
              </a:ext>
            </a:extLst>
          </p:cNvPr>
          <p:cNvSpPr/>
          <p:nvPr/>
        </p:nvSpPr>
        <p:spPr>
          <a:xfrm>
            <a:off x="9820274" y="1765864"/>
            <a:ext cx="701957" cy="60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DEA52D-2E7C-4E8C-9176-87E0587DF6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0522231" y="2068795"/>
            <a:ext cx="5081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A5022-E0D3-4673-9110-94CC778B046E}"/>
              </a:ext>
            </a:extLst>
          </p:cNvPr>
          <p:cNvSpPr/>
          <p:nvPr/>
        </p:nvSpPr>
        <p:spPr>
          <a:xfrm>
            <a:off x="2765512" y="3602481"/>
            <a:ext cx="7302413" cy="712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>
            <a:off x="6353175" y="4330325"/>
            <a:ext cx="0" cy="784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14E401-7C79-434F-8EB6-EFB9D88D182B}"/>
              </a:ext>
            </a:extLst>
          </p:cNvPr>
          <p:cNvSpPr txBox="1"/>
          <p:nvPr/>
        </p:nvSpPr>
        <p:spPr>
          <a:xfrm>
            <a:off x="5308975" y="5184175"/>
            <a:ext cx="4987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em uma linha da lista para ser</a:t>
            </a:r>
          </a:p>
          <a:p>
            <a:r>
              <a:rPr lang="pt-BR" dirty="0">
                <a:solidFill>
                  <a:srgbClr val="FF0000"/>
                </a:solidFill>
              </a:rPr>
              <a:t>redirecionado à tela contendo todos os indicadores</a:t>
            </a:r>
          </a:p>
          <a:p>
            <a:r>
              <a:rPr lang="pt-BR" dirty="0">
                <a:solidFill>
                  <a:srgbClr val="FF0000"/>
                </a:solidFill>
              </a:rPr>
              <a:t>daquele tema (serão vistos os indicadores</a:t>
            </a:r>
          </a:p>
          <a:p>
            <a:r>
              <a:rPr lang="pt-BR" dirty="0">
                <a:solidFill>
                  <a:srgbClr val="FF0000"/>
                </a:solidFill>
              </a:rPr>
              <a:t>de todos os índices)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C3F480-B283-4039-9DAE-BAC25A9952B9}"/>
              </a:ext>
            </a:extLst>
          </p:cNvPr>
          <p:cNvSpPr txBox="1"/>
          <p:nvPr/>
        </p:nvSpPr>
        <p:spPr>
          <a:xfrm>
            <a:off x="11030427" y="1690351"/>
            <a:ext cx="110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Retornar à tela anterior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9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01B583-F977-4ECC-BD2A-B284EAC2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52" y="1530316"/>
            <a:ext cx="9140320" cy="51562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Visualizar Indicadores do Tema Selecionado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A5022-E0D3-4673-9110-94CC778B046E}"/>
              </a:ext>
            </a:extLst>
          </p:cNvPr>
          <p:cNvSpPr/>
          <p:nvPr/>
        </p:nvSpPr>
        <p:spPr>
          <a:xfrm>
            <a:off x="1657768" y="2935731"/>
            <a:ext cx="7302413" cy="1741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</p:cNvCxnSpPr>
          <p:nvPr/>
        </p:nvCxnSpPr>
        <p:spPr>
          <a:xfrm>
            <a:off x="7467600" y="4676775"/>
            <a:ext cx="0" cy="50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14E401-7C79-434F-8EB6-EFB9D88D182B}"/>
              </a:ext>
            </a:extLst>
          </p:cNvPr>
          <p:cNvSpPr txBox="1"/>
          <p:nvPr/>
        </p:nvSpPr>
        <p:spPr>
          <a:xfrm>
            <a:off x="5308975" y="5184175"/>
            <a:ext cx="498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Clique em uma linha da lista para ser</a:t>
            </a:r>
          </a:p>
          <a:p>
            <a:r>
              <a:rPr lang="pt-BR" dirty="0">
                <a:solidFill>
                  <a:srgbClr val="FF0000"/>
                </a:solidFill>
              </a:rPr>
              <a:t>redirecionado à tela contendo a descrição </a:t>
            </a:r>
            <a:r>
              <a:rPr lang="en-US" dirty="0" err="1">
                <a:solidFill>
                  <a:srgbClr val="FF0000"/>
                </a:solidFill>
              </a:rPr>
              <a:t>detalhada</a:t>
            </a:r>
            <a:r>
              <a:rPr lang="en-US" dirty="0">
                <a:solidFill>
                  <a:srgbClr val="FF0000"/>
                </a:solidFill>
              </a:rPr>
              <a:t> do </a:t>
            </a:r>
            <a:r>
              <a:rPr lang="en-US" dirty="0" err="1">
                <a:solidFill>
                  <a:srgbClr val="FF0000"/>
                </a:solidFill>
              </a:rPr>
              <a:t>indicador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desejado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9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E29B50-F6EE-43C1-872C-EE8847F6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93" y="1399078"/>
            <a:ext cx="6811832" cy="52493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 selecionado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A5022-E0D3-4673-9110-94CC778B046E}"/>
              </a:ext>
            </a:extLst>
          </p:cNvPr>
          <p:cNvSpPr/>
          <p:nvPr/>
        </p:nvSpPr>
        <p:spPr>
          <a:xfrm>
            <a:off x="1276768" y="3153241"/>
            <a:ext cx="4523957" cy="3339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886450" y="5883191"/>
            <a:ext cx="1384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14E401-7C79-434F-8EB6-EFB9D88D182B}"/>
              </a:ext>
            </a:extLst>
          </p:cNvPr>
          <p:cNvSpPr txBox="1"/>
          <p:nvPr/>
        </p:nvSpPr>
        <p:spPr>
          <a:xfrm>
            <a:off x="7271125" y="5698525"/>
            <a:ext cx="498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Informações detalhadas sobre aquele indicador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E99234-D7B2-462B-9930-ADE50FD4A523}"/>
              </a:ext>
            </a:extLst>
          </p:cNvPr>
          <p:cNvSpPr/>
          <p:nvPr/>
        </p:nvSpPr>
        <p:spPr>
          <a:xfrm>
            <a:off x="1276768" y="3366695"/>
            <a:ext cx="4523957" cy="509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9F3A91-5A76-4D3B-9269-CAA5AB9801D8}"/>
              </a:ext>
            </a:extLst>
          </p:cNvPr>
          <p:cNvCxnSpPr>
            <a:cxnSpLocks/>
          </p:cNvCxnSpPr>
          <p:nvPr/>
        </p:nvCxnSpPr>
        <p:spPr>
          <a:xfrm>
            <a:off x="5787650" y="3692441"/>
            <a:ext cx="1384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F97EFE-12F7-484E-A674-FD0DDB473D77}"/>
              </a:ext>
            </a:extLst>
          </p:cNvPr>
          <p:cNvSpPr txBox="1"/>
          <p:nvPr/>
        </p:nvSpPr>
        <p:spPr>
          <a:xfrm>
            <a:off x="7172325" y="3509940"/>
            <a:ext cx="4987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Informações de log, data e hora do usuário que</a:t>
            </a:r>
          </a:p>
          <a:p>
            <a:r>
              <a:rPr lang="pt-BR" dirty="0">
                <a:solidFill>
                  <a:srgbClr val="FF0000"/>
                </a:solidFill>
              </a:rPr>
              <a:t>está utilizando o manager, no momento em que ele</a:t>
            </a:r>
          </a:p>
          <a:p>
            <a:r>
              <a:rPr lang="pt-BR" dirty="0">
                <a:solidFill>
                  <a:srgbClr val="FF0000"/>
                </a:solidFill>
              </a:rPr>
              <a:t>acessa a plataforma. Esta informação não é acessível ao usuário, mas sim controlada via</a:t>
            </a:r>
          </a:p>
          <a:p>
            <a:r>
              <a:rPr lang="pt-BR" dirty="0">
                <a:solidFill>
                  <a:srgbClr val="FF0000"/>
                </a:solidFill>
              </a:rPr>
              <a:t>autenticação Microsoft da organização.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F8DCF-A63C-4621-AEA8-AC525EA4EBA3}"/>
              </a:ext>
            </a:extLst>
          </p:cNvPr>
          <p:cNvCxnSpPr>
            <a:cxnSpLocks/>
          </p:cNvCxnSpPr>
          <p:nvPr/>
        </p:nvCxnSpPr>
        <p:spPr>
          <a:xfrm>
            <a:off x="7105651" y="2185988"/>
            <a:ext cx="13846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53ED227-D4F3-42FC-B581-23C806A62331}"/>
              </a:ext>
            </a:extLst>
          </p:cNvPr>
          <p:cNvSpPr/>
          <p:nvPr/>
        </p:nvSpPr>
        <p:spPr>
          <a:xfrm>
            <a:off x="6580209" y="2060782"/>
            <a:ext cx="525442" cy="509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E387B9-E06A-4489-9C8C-49A5A2F054F8}"/>
              </a:ext>
            </a:extLst>
          </p:cNvPr>
          <p:cNvSpPr txBox="1"/>
          <p:nvPr/>
        </p:nvSpPr>
        <p:spPr>
          <a:xfrm>
            <a:off x="8490326" y="1822953"/>
            <a:ext cx="35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Excluir indicador da base de dados</a:t>
            </a:r>
          </a:p>
          <a:p>
            <a:r>
              <a:rPr lang="pt-BR" dirty="0">
                <a:solidFill>
                  <a:srgbClr val="FF0000"/>
                </a:solidFill>
              </a:rPr>
              <a:t>(operação permanente)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4100B5-F763-449B-B860-294BDC195DFC}"/>
              </a:ext>
            </a:extLst>
          </p:cNvPr>
          <p:cNvSpPr/>
          <p:nvPr/>
        </p:nvSpPr>
        <p:spPr>
          <a:xfrm>
            <a:off x="5909050" y="1501692"/>
            <a:ext cx="525442" cy="509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94CC62-A6EB-479D-B750-27A772BA9D03}"/>
              </a:ext>
            </a:extLst>
          </p:cNvPr>
          <p:cNvCxnSpPr>
            <a:cxnSpLocks/>
          </p:cNvCxnSpPr>
          <p:nvPr/>
        </p:nvCxnSpPr>
        <p:spPr>
          <a:xfrm flipV="1">
            <a:off x="6479987" y="1214437"/>
            <a:ext cx="362943" cy="300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6D0140-26B3-4B89-97B5-8D26604FB905}"/>
              </a:ext>
            </a:extLst>
          </p:cNvPr>
          <p:cNvSpPr txBox="1"/>
          <p:nvPr/>
        </p:nvSpPr>
        <p:spPr>
          <a:xfrm>
            <a:off x="6842930" y="1005660"/>
            <a:ext cx="351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Recarregar tela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68512E-D025-43D2-A45C-AEAD0E48BAD0}"/>
              </a:ext>
            </a:extLst>
          </p:cNvPr>
          <p:cNvSpPr/>
          <p:nvPr/>
        </p:nvSpPr>
        <p:spPr>
          <a:xfrm>
            <a:off x="5909050" y="2011672"/>
            <a:ext cx="525442" cy="509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BA82F1-6ED1-4B7D-A429-5DBBE092E470}"/>
              </a:ext>
            </a:extLst>
          </p:cNvPr>
          <p:cNvCxnSpPr>
            <a:cxnSpLocks/>
          </p:cNvCxnSpPr>
          <p:nvPr/>
        </p:nvCxnSpPr>
        <p:spPr>
          <a:xfrm flipH="1">
            <a:off x="5124449" y="2239284"/>
            <a:ext cx="7620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9BB205-C0AA-4430-8A66-03B6191DE99E}"/>
              </a:ext>
            </a:extLst>
          </p:cNvPr>
          <p:cNvSpPr txBox="1"/>
          <p:nvPr/>
        </p:nvSpPr>
        <p:spPr>
          <a:xfrm>
            <a:off x="3715637" y="1798458"/>
            <a:ext cx="1499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Editar informações descritivas do</a:t>
            </a:r>
          </a:p>
          <a:p>
            <a:r>
              <a:rPr lang="pt-BR" dirty="0">
                <a:solidFill>
                  <a:srgbClr val="FF0000"/>
                </a:solidFill>
              </a:rPr>
              <a:t>indicador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C8A042-A624-40F4-B7FA-BA22FC765D50}"/>
              </a:ext>
            </a:extLst>
          </p:cNvPr>
          <p:cNvSpPr/>
          <p:nvPr/>
        </p:nvSpPr>
        <p:spPr>
          <a:xfrm>
            <a:off x="5787649" y="2594085"/>
            <a:ext cx="1384675" cy="632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4FE4C3-4A57-442B-B0DC-7C6BAFA976FC}"/>
              </a:ext>
            </a:extLst>
          </p:cNvPr>
          <p:cNvCxnSpPr>
            <a:cxnSpLocks/>
          </p:cNvCxnSpPr>
          <p:nvPr/>
        </p:nvCxnSpPr>
        <p:spPr>
          <a:xfrm>
            <a:off x="7172324" y="2998787"/>
            <a:ext cx="9334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830AE2-3C67-4023-9052-9053FB524F5C}"/>
              </a:ext>
            </a:extLst>
          </p:cNvPr>
          <p:cNvSpPr txBox="1"/>
          <p:nvPr/>
        </p:nvSpPr>
        <p:spPr>
          <a:xfrm>
            <a:off x="8105775" y="2657270"/>
            <a:ext cx="351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Realizar lançamento referente</a:t>
            </a:r>
          </a:p>
          <a:p>
            <a:r>
              <a:rPr lang="pt-BR" dirty="0">
                <a:solidFill>
                  <a:srgbClr val="FF0000"/>
                </a:solidFill>
              </a:rPr>
              <a:t>ao indicador</a:t>
            </a:r>
          </a:p>
        </p:txBody>
      </p:sp>
    </p:spTree>
    <p:extLst>
      <p:ext uri="{BB962C8B-B14F-4D97-AF65-F5344CB8AC3E}">
        <p14:creationId xmlns:p14="http://schemas.microsoft.com/office/powerpoint/2010/main" val="372268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BBEEA-190F-49C0-9634-F4D0D4F7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769" y="1613075"/>
            <a:ext cx="6687911" cy="5121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9F506-800B-4171-8BE3-578A2664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Excluir indicador: janela de alerta e confirmação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1A5022-E0D3-4673-9110-94CC778B046E}"/>
              </a:ext>
            </a:extLst>
          </p:cNvPr>
          <p:cNvSpPr/>
          <p:nvPr/>
        </p:nvSpPr>
        <p:spPr>
          <a:xfrm>
            <a:off x="2952750" y="4981580"/>
            <a:ext cx="1209675" cy="1181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A20AC7-D676-4618-A146-D8D4AD64CB2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866900" y="5572125"/>
            <a:ext cx="10858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F97EFE-12F7-484E-A674-FD0DDB473D77}"/>
              </a:ext>
            </a:extLst>
          </p:cNvPr>
          <p:cNvSpPr txBox="1"/>
          <p:nvPr/>
        </p:nvSpPr>
        <p:spPr>
          <a:xfrm>
            <a:off x="0" y="5110460"/>
            <a:ext cx="1980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Cancelar operação</a:t>
            </a:r>
          </a:p>
          <a:p>
            <a:r>
              <a:rPr lang="pt-BR" dirty="0">
                <a:solidFill>
                  <a:srgbClr val="FF0000"/>
                </a:solidFill>
              </a:rPr>
              <a:t>e retornar à tela</a:t>
            </a:r>
          </a:p>
          <a:p>
            <a:r>
              <a:rPr lang="pt-BR" dirty="0">
                <a:solidFill>
                  <a:srgbClr val="FF0000"/>
                </a:solidFill>
              </a:rPr>
              <a:t>anterior.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4EA3F5-4A5E-4553-9D52-ED4D3578D091}"/>
              </a:ext>
            </a:extLst>
          </p:cNvPr>
          <p:cNvSpPr/>
          <p:nvPr/>
        </p:nvSpPr>
        <p:spPr>
          <a:xfrm>
            <a:off x="7172325" y="4981580"/>
            <a:ext cx="1647825" cy="1181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D5A6B5-90D0-4C11-841E-EEF9CBADED5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8820150" y="5572125"/>
            <a:ext cx="7143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B927AE-81A9-4BEC-9ADC-1A539DD648CC}"/>
              </a:ext>
            </a:extLst>
          </p:cNvPr>
          <p:cNvSpPr txBox="1"/>
          <p:nvPr/>
        </p:nvSpPr>
        <p:spPr>
          <a:xfrm>
            <a:off x="9678626" y="4981580"/>
            <a:ext cx="2380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Remover o indicador</a:t>
            </a:r>
          </a:p>
          <a:p>
            <a:r>
              <a:rPr lang="pt-BR" dirty="0">
                <a:solidFill>
                  <a:srgbClr val="FF0000"/>
                </a:solidFill>
              </a:rPr>
              <a:t>da base de dados (remoção permanente) e retornar à tela inicial. </a:t>
            </a:r>
          </a:p>
        </p:txBody>
      </p:sp>
    </p:spTree>
    <p:extLst>
      <p:ext uri="{BB962C8B-B14F-4D97-AF65-F5344CB8AC3E}">
        <p14:creationId xmlns:p14="http://schemas.microsoft.com/office/powerpoint/2010/main" val="397119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CD16F356B852498B34BB5B2E953627" ma:contentTypeVersion="13" ma:contentTypeDescription="Create a new document." ma:contentTypeScope="" ma:versionID="4f43c6cba597770a05a6027f5f468a43">
  <xsd:schema xmlns:xsd="http://www.w3.org/2001/XMLSchema" xmlns:xs="http://www.w3.org/2001/XMLSchema" xmlns:p="http://schemas.microsoft.com/office/2006/metadata/properties" xmlns:ns3="b41c6df7-9203-451d-9e9b-eec355459eb9" xmlns:ns4="de5a3807-7e30-44dc-9161-35826bb5f65a" targetNamespace="http://schemas.microsoft.com/office/2006/metadata/properties" ma:root="true" ma:fieldsID="4c45dda29ea77375e0709ee06b7b884f" ns3:_="" ns4:_="">
    <xsd:import namespace="b41c6df7-9203-451d-9e9b-eec355459eb9"/>
    <xsd:import namespace="de5a3807-7e30-44dc-9161-35826bb5f6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c6df7-9203-451d-9e9b-eec355459e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5a3807-7e30-44dc-9161-35826bb5f65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49C898-315E-4633-97F5-4649D7A0B2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F87547-B498-4A95-B4D7-98B2AC74682B}">
  <ds:schemaRefs>
    <ds:schemaRef ds:uri="http://schemas.microsoft.com/office/2006/documentManagement/types"/>
    <ds:schemaRef ds:uri="http://schemas.microsoft.com/office/infopath/2007/PartnerControls"/>
    <ds:schemaRef ds:uri="de5a3807-7e30-44dc-9161-35826bb5f65a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b41c6df7-9203-451d-9e9b-eec355459eb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68864F2-7918-4DD6-A615-83FBE89322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1c6df7-9203-451d-9e9b-eec355459eb9"/>
    <ds:schemaRef ds:uri="de5a3807-7e30-44dc-9161-35826bb5f6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2160</Words>
  <Application>Microsoft Office PowerPoint</Application>
  <PresentationFormat>Widescreen</PresentationFormat>
  <Paragraphs>226</Paragraphs>
  <Slides>45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 ESG Index Manager</vt:lpstr>
      <vt:lpstr>Introdução</vt:lpstr>
      <vt:lpstr>Power Apps: o coração do Manager</vt:lpstr>
      <vt:lpstr>Power Apps: Tela Inicial</vt:lpstr>
      <vt:lpstr>Navegação Lateral</vt:lpstr>
      <vt:lpstr>Visualizar Temas ESG</vt:lpstr>
      <vt:lpstr>Visualizar Indicadores do Tema Selecionado</vt:lpstr>
      <vt:lpstr>Indicador selecionado</vt:lpstr>
      <vt:lpstr>Excluir indicador: janela de alerta e confirmação</vt:lpstr>
      <vt:lpstr>Editar informações do indicador</vt:lpstr>
      <vt:lpstr>Editar informações – dados registrados</vt:lpstr>
      <vt:lpstr>SharePoint e Dataverse: dados dos indicadores</vt:lpstr>
      <vt:lpstr>Realizar lançamento no indicador</vt:lpstr>
      <vt:lpstr>Realizar lançamento no indicador</vt:lpstr>
      <vt:lpstr>Lançamentos realizados – visualização</vt:lpstr>
      <vt:lpstr>Lançamentos realizados – visualização</vt:lpstr>
      <vt:lpstr>SharePoint e Dataverse: lançamentos dos indicadores</vt:lpstr>
      <vt:lpstr>Visualizar Índices ESG</vt:lpstr>
      <vt:lpstr>Visualizar Indicadores do Índice Selecionado</vt:lpstr>
      <vt:lpstr>Cadastrar Novo Tema na Base de Dados</vt:lpstr>
      <vt:lpstr>Alerta de tema já cadastrado</vt:lpstr>
      <vt:lpstr>Alerta de tema já cadastrado</vt:lpstr>
      <vt:lpstr>PowerPoint Presentation</vt:lpstr>
      <vt:lpstr>PowerPoint Presentation</vt:lpstr>
      <vt:lpstr>SharePoint e Dataverse: listagem dos temas</vt:lpstr>
      <vt:lpstr>Cadastrar Novo Índice na Base de Dados</vt:lpstr>
      <vt:lpstr>Alerta de índice já cadastrado</vt:lpstr>
      <vt:lpstr>Alerta de índice já cadastrado</vt:lpstr>
      <vt:lpstr>SharePoint e Dataverse: listagem dos índices</vt:lpstr>
      <vt:lpstr>Cadastrar novo indicador</vt:lpstr>
      <vt:lpstr>Cadastrar Novo Indicador na Base de Dados</vt:lpstr>
      <vt:lpstr>Alerta de código do indicador já cadastrado</vt:lpstr>
      <vt:lpstr>PowerPoint Presentation</vt:lpstr>
      <vt:lpstr>PowerPoint Presentation</vt:lpstr>
      <vt:lpstr>Cadastrar Novo Indicador na Base de Dados</vt:lpstr>
      <vt:lpstr>Cadastrar Novo Indicador na Base de Dados</vt:lpstr>
      <vt:lpstr>Outras possibilidades</vt:lpstr>
      <vt:lpstr>Power BI</vt:lpstr>
      <vt:lpstr>PowerPoint Presentation</vt:lpstr>
      <vt:lpstr>Power BI e Power Apps: integração ao Microsoft Teams</vt:lpstr>
      <vt:lpstr>Power BI e Power Apps: integração ao Microsoft Teams</vt:lpstr>
      <vt:lpstr>PowerPoint Presentation</vt:lpstr>
      <vt:lpstr>Power BI e Power Apps: integração ao Microsoft Teams</vt:lpstr>
      <vt:lpstr>Power BI e Power Apps: integração ao Microsoft Teams</vt:lpstr>
      <vt:lpstr>Power BI e Power Apps: integração ao Microsoft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 ESG Index Manager</dc:title>
  <dc:creator>Marco Soares</dc:creator>
  <cp:lastModifiedBy>Marco Soares</cp:lastModifiedBy>
  <cp:revision>4</cp:revision>
  <dcterms:created xsi:type="dcterms:W3CDTF">2021-11-12T16:52:34Z</dcterms:created>
  <dcterms:modified xsi:type="dcterms:W3CDTF">2022-01-14T01:09:20Z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0x0101005CCD16F356B852498B34BB5B2E953627</vt:lpwstr>
  </property>
  <property fmtid="{D5CDD505-2E9C-101B-9397-08002B2CF9AE}" pid="3" name="MSIP_Label_2c76c141-ac86-40e5-abf2-c6f60e474cee_Enabled">
    <vt:lpwstr>True</vt:lpwstr>
  </property>
  <property fmtid="{D5CDD505-2E9C-101B-9397-08002B2CF9AE}" pid="4" name="MSIP_Label_2c76c141-ac86-40e5-abf2-c6f60e474cee_SiteId">
    <vt:lpwstr>fcb2b37b-5da0-466b-9b83-0014b67a7c78</vt:lpwstr>
  </property>
  <property fmtid="{D5CDD505-2E9C-101B-9397-08002B2CF9AE}" pid="5" name="MSIP_Label_2c76c141-ac86-40e5-abf2-c6f60e474cee_Owner">
    <vt:lpwstr>marco.soares@bayer.com</vt:lpwstr>
  </property>
  <property fmtid="{D5CDD505-2E9C-101B-9397-08002B2CF9AE}" pid="6" name="MSIP_Label_2c76c141-ac86-40e5-abf2-c6f60e474cee_SetDate">
    <vt:lpwstr>2022-01-14T01:09:19.8941975Z</vt:lpwstr>
  </property>
  <property fmtid="{D5CDD505-2E9C-101B-9397-08002B2CF9AE}" pid="7" name="MSIP_Label_2c76c141-ac86-40e5-abf2-c6f60e474cee_Name">
    <vt:lpwstr>RESTRICTED</vt:lpwstr>
  </property>
  <property fmtid="{D5CDD505-2E9C-101B-9397-08002B2CF9AE}" pid="8" name="MSIP_Label_2c76c141-ac86-40e5-abf2-c6f60e474cee_Application">
    <vt:lpwstr>Microsoft Azure Information Protection</vt:lpwstr>
  </property>
  <property fmtid="{D5CDD505-2E9C-101B-9397-08002B2CF9AE}" pid="9" name="MSIP_Label_2c76c141-ac86-40e5-abf2-c6f60e474cee_Extended_MSFT_Method">
    <vt:lpwstr>Automatic</vt:lpwstr>
  </property>
  <property fmtid="{D5CDD505-2E9C-101B-9397-08002B2CF9AE}" pid="10" name="Sensitivity">
    <vt:lpwstr>RESTRICTED</vt:lpwstr>
  </property>
</Properties>
</file>