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FBAE6-82CA-491B-BB04-83FFCAD42200}" v="10" dt="2022-01-14T18:53:40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oares" userId="e999bd40-c62e-45af-85d7-53d1e0a2e5d6" providerId="ADAL" clId="{7F4DBA35-5FD1-4848-92AC-C33680BF37B4}"/>
    <pc:docChg chg="undo custSel addSld delSld modSld">
      <pc:chgData name="Marco Soares" userId="e999bd40-c62e-45af-85d7-53d1e0a2e5d6" providerId="ADAL" clId="{7F4DBA35-5FD1-4848-92AC-C33680BF37B4}" dt="2021-11-09T18:32:20.545" v="1109" actId="20577"/>
      <pc:docMkLst>
        <pc:docMk/>
      </pc:docMkLst>
      <pc:sldChg chg="modSp mod">
        <pc:chgData name="Marco Soares" userId="e999bd40-c62e-45af-85d7-53d1e0a2e5d6" providerId="ADAL" clId="{7F4DBA35-5FD1-4848-92AC-C33680BF37B4}" dt="2021-11-09T18:32:20.545" v="1109" actId="20577"/>
        <pc:sldMkLst>
          <pc:docMk/>
          <pc:sldMk cId="428551637" sldId="256"/>
        </pc:sldMkLst>
        <pc:spChg chg="mod">
          <ac:chgData name="Marco Soares" userId="e999bd40-c62e-45af-85d7-53d1e0a2e5d6" providerId="ADAL" clId="{7F4DBA35-5FD1-4848-92AC-C33680BF37B4}" dt="2021-11-09T18:31:57.105" v="1008" actId="20577"/>
          <ac:spMkLst>
            <pc:docMk/>
            <pc:sldMk cId="428551637" sldId="256"/>
            <ac:spMk id="2" creationId="{39F7752E-DCBF-4DF7-9CF9-B8A68CF0C59F}"/>
          </ac:spMkLst>
        </pc:spChg>
        <pc:spChg chg="mod">
          <ac:chgData name="Marco Soares" userId="e999bd40-c62e-45af-85d7-53d1e0a2e5d6" providerId="ADAL" clId="{7F4DBA35-5FD1-4848-92AC-C33680BF37B4}" dt="2021-11-09T18:32:20.545" v="1109" actId="20577"/>
          <ac:spMkLst>
            <pc:docMk/>
            <pc:sldMk cId="428551637" sldId="256"/>
            <ac:spMk id="3" creationId="{6AD33D45-4034-4713-90AF-F40D109510F2}"/>
          </ac:spMkLst>
        </pc:spChg>
      </pc:sldChg>
      <pc:sldChg chg="addSp delSp modSp add mod">
        <pc:chgData name="Marco Soares" userId="e999bd40-c62e-45af-85d7-53d1e0a2e5d6" providerId="ADAL" clId="{7F4DBA35-5FD1-4848-92AC-C33680BF37B4}" dt="2021-11-09T18:30:52.617" v="991" actId="207"/>
        <pc:sldMkLst>
          <pc:docMk/>
          <pc:sldMk cId="3547732007" sldId="263"/>
        </pc:sldMkLst>
        <pc:spChg chg="mod">
          <ac:chgData name="Marco Soares" userId="e999bd40-c62e-45af-85d7-53d1e0a2e5d6" providerId="ADAL" clId="{7F4DBA35-5FD1-4848-92AC-C33680BF37B4}" dt="2021-11-09T16:51:28.769" v="16" actId="20577"/>
          <ac:spMkLst>
            <pc:docMk/>
            <pc:sldMk cId="3547732007" sldId="263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8:30:52.617" v="991" actId="207"/>
          <ac:spMkLst>
            <pc:docMk/>
            <pc:sldMk cId="3547732007" sldId="263"/>
            <ac:spMk id="3" creationId="{38C459B2-41C7-4F7E-B484-8298EF37D0BA}"/>
          </ac:spMkLst>
        </pc:spChg>
        <pc:spChg chg="del">
          <ac:chgData name="Marco Soares" userId="e999bd40-c62e-45af-85d7-53d1e0a2e5d6" providerId="ADAL" clId="{7F4DBA35-5FD1-4848-92AC-C33680BF37B4}" dt="2021-11-09T16:50:57.951" v="1" actId="478"/>
          <ac:spMkLst>
            <pc:docMk/>
            <pc:sldMk cId="3547732007" sldId="263"/>
            <ac:spMk id="8" creationId="{8DA84D35-7643-4C76-B0F1-45EDCCE221F4}"/>
          </ac:spMkLst>
        </pc:spChg>
        <pc:picChg chg="add mod">
          <ac:chgData name="Marco Soares" userId="e999bd40-c62e-45af-85d7-53d1e0a2e5d6" providerId="ADAL" clId="{7F4DBA35-5FD1-4848-92AC-C33680BF37B4}" dt="2021-11-09T16:54:07.168" v="257" actId="1076"/>
          <ac:picMkLst>
            <pc:docMk/>
            <pc:sldMk cId="3547732007" sldId="263"/>
            <ac:picMk id="5" creationId="{19AB1621-BC54-4E12-96FF-1A21F8BA71D9}"/>
          </ac:picMkLst>
        </pc:picChg>
        <pc:picChg chg="del">
          <ac:chgData name="Marco Soares" userId="e999bd40-c62e-45af-85d7-53d1e0a2e5d6" providerId="ADAL" clId="{7F4DBA35-5FD1-4848-92AC-C33680BF37B4}" dt="2021-11-09T16:53:29.401" v="252" actId="478"/>
          <ac:picMkLst>
            <pc:docMk/>
            <pc:sldMk cId="3547732007" sldId="263"/>
            <ac:picMk id="7" creationId="{DF72C3B3-15A3-4C07-B2D8-C2FB6245E79D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6:59:38.021" v="519" actId="14100"/>
        <pc:sldMkLst>
          <pc:docMk/>
          <pc:sldMk cId="2773308798" sldId="264"/>
        </pc:sldMkLst>
        <pc:spChg chg="mod">
          <ac:chgData name="Marco Soares" userId="e999bd40-c62e-45af-85d7-53d1e0a2e5d6" providerId="ADAL" clId="{7F4DBA35-5FD1-4848-92AC-C33680BF37B4}" dt="2021-11-09T16:58:25.816" v="504" actId="20577"/>
          <ac:spMkLst>
            <pc:docMk/>
            <pc:sldMk cId="2773308798" sldId="264"/>
            <ac:spMk id="3" creationId="{38C459B2-41C7-4F7E-B484-8298EF37D0BA}"/>
          </ac:spMkLst>
        </pc:spChg>
        <pc:spChg chg="add mod">
          <ac:chgData name="Marco Soares" userId="e999bd40-c62e-45af-85d7-53d1e0a2e5d6" providerId="ADAL" clId="{7F4DBA35-5FD1-4848-92AC-C33680BF37B4}" dt="2021-11-09T16:59:27.930" v="516" actId="14100"/>
          <ac:spMkLst>
            <pc:docMk/>
            <pc:sldMk cId="2773308798" sldId="264"/>
            <ac:spMk id="7" creationId="{F4B4DDBD-EE40-4482-B606-E7C35337810E}"/>
          </ac:spMkLst>
        </pc:spChg>
        <pc:spChg chg="add mod">
          <ac:chgData name="Marco Soares" userId="e999bd40-c62e-45af-85d7-53d1e0a2e5d6" providerId="ADAL" clId="{7F4DBA35-5FD1-4848-92AC-C33680BF37B4}" dt="2021-11-09T16:59:38.021" v="519" actId="14100"/>
          <ac:spMkLst>
            <pc:docMk/>
            <pc:sldMk cId="2773308798" sldId="264"/>
            <ac:spMk id="8" creationId="{BD16AEEB-727D-4660-891A-679B3BA52EFF}"/>
          </ac:spMkLst>
        </pc:spChg>
        <pc:picChg chg="del mod">
          <ac:chgData name="Marco Soares" userId="e999bd40-c62e-45af-85d7-53d1e0a2e5d6" providerId="ADAL" clId="{7F4DBA35-5FD1-4848-92AC-C33680BF37B4}" dt="2021-11-09T16:58:27.892" v="506" actId="478"/>
          <ac:picMkLst>
            <pc:docMk/>
            <pc:sldMk cId="2773308798" sldId="264"/>
            <ac:picMk id="5" creationId="{19AB1621-BC54-4E12-96FF-1A21F8BA71D9}"/>
          </ac:picMkLst>
        </pc:picChg>
        <pc:picChg chg="add mod">
          <ac:chgData name="Marco Soares" userId="e999bd40-c62e-45af-85d7-53d1e0a2e5d6" providerId="ADAL" clId="{7F4DBA35-5FD1-4848-92AC-C33680BF37B4}" dt="2021-11-09T16:59:21.748" v="513" actId="1076"/>
          <ac:picMkLst>
            <pc:docMk/>
            <pc:sldMk cId="2773308798" sldId="264"/>
            <ac:picMk id="6" creationId="{8798EDBD-D15C-4190-AB45-7ECE6C511CFB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06:40.703" v="597" actId="20577"/>
        <pc:sldMkLst>
          <pc:docMk/>
          <pc:sldMk cId="1811152243" sldId="265"/>
        </pc:sldMkLst>
        <pc:spChg chg="mod">
          <ac:chgData name="Marco Soares" userId="e999bd40-c62e-45af-85d7-53d1e0a2e5d6" providerId="ADAL" clId="{7F4DBA35-5FD1-4848-92AC-C33680BF37B4}" dt="2021-11-09T17:00:04.087" v="521"/>
          <ac:spMkLst>
            <pc:docMk/>
            <pc:sldMk cId="1811152243" sldId="265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06:40.703" v="597" actId="20577"/>
          <ac:spMkLst>
            <pc:docMk/>
            <pc:sldMk cId="1811152243" sldId="265"/>
            <ac:spMk id="3" creationId="{38C459B2-41C7-4F7E-B484-8298EF37D0BA}"/>
          </ac:spMkLst>
        </pc:spChg>
        <pc:spChg chg="ord">
          <ac:chgData name="Marco Soares" userId="e999bd40-c62e-45af-85d7-53d1e0a2e5d6" providerId="ADAL" clId="{7F4DBA35-5FD1-4848-92AC-C33680BF37B4}" dt="2021-11-09T17:03:37.137" v="531" actId="166"/>
          <ac:spMkLst>
            <pc:docMk/>
            <pc:sldMk cId="1811152243" sldId="265"/>
            <ac:spMk id="7" creationId="{F4B4DDBD-EE40-4482-B606-E7C35337810E}"/>
          </ac:spMkLst>
        </pc:spChg>
        <pc:spChg chg="ord">
          <ac:chgData name="Marco Soares" userId="e999bd40-c62e-45af-85d7-53d1e0a2e5d6" providerId="ADAL" clId="{7F4DBA35-5FD1-4848-92AC-C33680BF37B4}" dt="2021-11-09T17:03:32.252" v="528" actId="166"/>
          <ac:spMkLst>
            <pc:docMk/>
            <pc:sldMk cId="1811152243" sldId="265"/>
            <ac:spMk id="8" creationId="{BD16AEEB-727D-4660-891A-679B3BA52EFF}"/>
          </ac:spMkLst>
        </pc:spChg>
        <pc:picChg chg="add mod">
          <ac:chgData name="Marco Soares" userId="e999bd40-c62e-45af-85d7-53d1e0a2e5d6" providerId="ADAL" clId="{7F4DBA35-5FD1-4848-92AC-C33680BF37B4}" dt="2021-11-09T17:03:42.537" v="532" actId="1076"/>
          <ac:picMkLst>
            <pc:docMk/>
            <pc:sldMk cId="1811152243" sldId="265"/>
            <ac:picMk id="5" creationId="{A5BFEC7A-A802-4561-B5DA-112318E9E2C9}"/>
          </ac:picMkLst>
        </pc:picChg>
        <pc:picChg chg="del">
          <ac:chgData name="Marco Soares" userId="e999bd40-c62e-45af-85d7-53d1e0a2e5d6" providerId="ADAL" clId="{7F4DBA35-5FD1-4848-92AC-C33680BF37B4}" dt="2021-11-09T17:03:12.178" v="525" actId="478"/>
          <ac:picMkLst>
            <pc:docMk/>
            <pc:sldMk cId="1811152243" sldId="265"/>
            <ac:picMk id="6" creationId="{8798EDBD-D15C-4190-AB45-7ECE6C511CFB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07:15.916" v="614" actId="20577"/>
        <pc:sldMkLst>
          <pc:docMk/>
          <pc:sldMk cId="4204559897" sldId="266"/>
        </pc:sldMkLst>
        <pc:spChg chg="mod">
          <ac:chgData name="Marco Soares" userId="e999bd40-c62e-45af-85d7-53d1e0a2e5d6" providerId="ADAL" clId="{7F4DBA35-5FD1-4848-92AC-C33680BF37B4}" dt="2021-11-09T17:04:32.682" v="534"/>
          <ac:spMkLst>
            <pc:docMk/>
            <pc:sldMk cId="4204559897" sldId="266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07:15.916" v="614" actId="20577"/>
          <ac:spMkLst>
            <pc:docMk/>
            <pc:sldMk cId="4204559897" sldId="266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04:59.571" v="536" actId="478"/>
          <ac:picMkLst>
            <pc:docMk/>
            <pc:sldMk cId="4204559897" sldId="266"/>
            <ac:picMk id="5" creationId="{A5BFEC7A-A802-4561-B5DA-112318E9E2C9}"/>
          </ac:picMkLst>
        </pc:picChg>
        <pc:picChg chg="add mod ord">
          <ac:chgData name="Marco Soares" userId="e999bd40-c62e-45af-85d7-53d1e0a2e5d6" providerId="ADAL" clId="{7F4DBA35-5FD1-4848-92AC-C33680BF37B4}" dt="2021-11-09T17:05:21.713" v="539" actId="1076"/>
          <ac:picMkLst>
            <pc:docMk/>
            <pc:sldMk cId="4204559897" sldId="266"/>
            <ac:picMk id="6" creationId="{741F441A-BEA0-4870-81DC-0CC104FA1F50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09:50.242" v="636" actId="1076"/>
        <pc:sldMkLst>
          <pc:docMk/>
          <pc:sldMk cId="150080666" sldId="267"/>
        </pc:sldMkLst>
        <pc:spChg chg="mod">
          <ac:chgData name="Marco Soares" userId="e999bd40-c62e-45af-85d7-53d1e0a2e5d6" providerId="ADAL" clId="{7F4DBA35-5FD1-4848-92AC-C33680BF37B4}" dt="2021-11-09T17:07:55.651" v="618"/>
          <ac:spMkLst>
            <pc:docMk/>
            <pc:sldMk cId="150080666" sldId="267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09:21.109" v="630"/>
          <ac:spMkLst>
            <pc:docMk/>
            <pc:sldMk cId="150080666" sldId="267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09:47.355" v="635" actId="1076"/>
          <ac:spMkLst>
            <pc:docMk/>
            <pc:sldMk cId="150080666" sldId="267"/>
            <ac:spMk id="7" creationId="{F4B4DDBD-EE40-4482-B606-E7C35337810E}"/>
          </ac:spMkLst>
        </pc:spChg>
        <pc:spChg chg="mod">
          <ac:chgData name="Marco Soares" userId="e999bd40-c62e-45af-85d7-53d1e0a2e5d6" providerId="ADAL" clId="{7F4DBA35-5FD1-4848-92AC-C33680BF37B4}" dt="2021-11-09T17:09:50.242" v="636" actId="1076"/>
          <ac:spMkLst>
            <pc:docMk/>
            <pc:sldMk cId="150080666" sldId="267"/>
            <ac:spMk id="8" creationId="{BD16AEEB-727D-4660-891A-679B3BA52EFF}"/>
          </ac:spMkLst>
        </pc:spChg>
        <pc:picChg chg="add mod ord">
          <ac:chgData name="Marco Soares" userId="e999bd40-c62e-45af-85d7-53d1e0a2e5d6" providerId="ADAL" clId="{7F4DBA35-5FD1-4848-92AC-C33680BF37B4}" dt="2021-11-09T17:09:45.279" v="634" actId="167"/>
          <ac:picMkLst>
            <pc:docMk/>
            <pc:sldMk cId="150080666" sldId="267"/>
            <ac:picMk id="5" creationId="{D00C9977-C5B1-42F0-AB49-5C5162329A87}"/>
          </ac:picMkLst>
        </pc:picChg>
        <pc:picChg chg="del">
          <ac:chgData name="Marco Soares" userId="e999bd40-c62e-45af-85d7-53d1e0a2e5d6" providerId="ADAL" clId="{7F4DBA35-5FD1-4848-92AC-C33680BF37B4}" dt="2021-11-09T17:09:24.075" v="631" actId="478"/>
          <ac:picMkLst>
            <pc:docMk/>
            <pc:sldMk cId="150080666" sldId="267"/>
            <ac:picMk id="6" creationId="{741F441A-BEA0-4870-81DC-0CC104FA1F50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11:45.939" v="646" actId="1076"/>
        <pc:sldMkLst>
          <pc:docMk/>
          <pc:sldMk cId="3525474645" sldId="268"/>
        </pc:sldMkLst>
        <pc:spChg chg="mod">
          <ac:chgData name="Marco Soares" userId="e999bd40-c62e-45af-85d7-53d1e0a2e5d6" providerId="ADAL" clId="{7F4DBA35-5FD1-4848-92AC-C33680BF37B4}" dt="2021-11-09T17:10:38.452" v="640"/>
          <ac:spMkLst>
            <pc:docMk/>
            <pc:sldMk cId="3525474645" sldId="268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11:20.856" v="642"/>
          <ac:spMkLst>
            <pc:docMk/>
            <pc:sldMk cId="3525474645" sldId="268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11:23.877" v="643" actId="478"/>
          <ac:picMkLst>
            <pc:docMk/>
            <pc:sldMk cId="3525474645" sldId="268"/>
            <ac:picMk id="5" creationId="{D00C9977-C5B1-42F0-AB49-5C5162329A87}"/>
          </ac:picMkLst>
        </pc:picChg>
        <pc:picChg chg="add mod ord">
          <ac:chgData name="Marco Soares" userId="e999bd40-c62e-45af-85d7-53d1e0a2e5d6" providerId="ADAL" clId="{7F4DBA35-5FD1-4848-92AC-C33680BF37B4}" dt="2021-11-09T17:11:45.939" v="646" actId="1076"/>
          <ac:picMkLst>
            <pc:docMk/>
            <pc:sldMk cId="3525474645" sldId="268"/>
            <ac:picMk id="6" creationId="{BE449F8A-C67A-44B8-B405-99511A57FFDD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13:27.012" v="667" actId="1076"/>
        <pc:sldMkLst>
          <pc:docMk/>
          <pc:sldMk cId="1611794473" sldId="269"/>
        </pc:sldMkLst>
        <pc:spChg chg="mod">
          <ac:chgData name="Marco Soares" userId="e999bd40-c62e-45af-85d7-53d1e0a2e5d6" providerId="ADAL" clId="{7F4DBA35-5FD1-4848-92AC-C33680BF37B4}" dt="2021-11-09T17:12:17.578" v="650"/>
          <ac:spMkLst>
            <pc:docMk/>
            <pc:sldMk cId="1611794473" sldId="269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13:02.125" v="662" actId="20577"/>
          <ac:spMkLst>
            <pc:docMk/>
            <pc:sldMk cId="1611794473" sldId="269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13:27.012" v="667" actId="1076"/>
          <ac:picMkLst>
            <pc:docMk/>
            <pc:sldMk cId="1611794473" sldId="269"/>
            <ac:picMk id="5" creationId="{E7421E77-632A-42CA-B368-F487E63C7F65}"/>
          </ac:picMkLst>
        </pc:picChg>
        <pc:picChg chg="del">
          <ac:chgData name="Marco Soares" userId="e999bd40-c62e-45af-85d7-53d1e0a2e5d6" providerId="ADAL" clId="{7F4DBA35-5FD1-4848-92AC-C33680BF37B4}" dt="2021-11-09T17:13:05.091" v="663" actId="478"/>
          <ac:picMkLst>
            <pc:docMk/>
            <pc:sldMk cId="1611794473" sldId="269"/>
            <ac:picMk id="6" creationId="{BE449F8A-C67A-44B8-B405-99511A57FFDD}"/>
          </ac:picMkLst>
        </pc:picChg>
      </pc:sldChg>
      <pc:sldChg chg="add del">
        <pc:chgData name="Marco Soares" userId="e999bd40-c62e-45af-85d7-53d1e0a2e5d6" providerId="ADAL" clId="{7F4DBA35-5FD1-4848-92AC-C33680BF37B4}" dt="2021-11-09T17:14:00.341" v="669" actId="2696"/>
        <pc:sldMkLst>
          <pc:docMk/>
          <pc:sldMk cId="1532969156" sldId="270"/>
        </pc:sldMkLst>
      </pc:sldChg>
      <pc:sldChg chg="addSp delSp modSp add mod">
        <pc:chgData name="Marco Soares" userId="e999bd40-c62e-45af-85d7-53d1e0a2e5d6" providerId="ADAL" clId="{7F4DBA35-5FD1-4848-92AC-C33680BF37B4}" dt="2021-11-09T17:17:10.462" v="687" actId="1076"/>
        <pc:sldMkLst>
          <pc:docMk/>
          <pc:sldMk cId="1809581705" sldId="270"/>
        </pc:sldMkLst>
        <pc:spChg chg="mod">
          <ac:chgData name="Marco Soares" userId="e999bd40-c62e-45af-85d7-53d1e0a2e5d6" providerId="ADAL" clId="{7F4DBA35-5FD1-4848-92AC-C33680BF37B4}" dt="2021-11-09T17:15:35.774" v="675" actId="14100"/>
          <ac:spMkLst>
            <pc:docMk/>
            <pc:sldMk cId="1809581705" sldId="270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15:59.204" v="678"/>
          <ac:spMkLst>
            <pc:docMk/>
            <pc:sldMk cId="1809581705" sldId="270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17:10.462" v="687" actId="1076"/>
          <ac:spMkLst>
            <pc:docMk/>
            <pc:sldMk cId="1809581705" sldId="270"/>
            <ac:spMk id="7" creationId="{F4B4DDBD-EE40-4482-B606-E7C35337810E}"/>
          </ac:spMkLst>
        </pc:spChg>
        <pc:spChg chg="mod">
          <ac:chgData name="Marco Soares" userId="e999bd40-c62e-45af-85d7-53d1e0a2e5d6" providerId="ADAL" clId="{7F4DBA35-5FD1-4848-92AC-C33680BF37B4}" dt="2021-11-09T17:17:10.462" v="687" actId="1076"/>
          <ac:spMkLst>
            <pc:docMk/>
            <pc:sldMk cId="1809581705" sldId="270"/>
            <ac:spMk id="8" creationId="{BD16AEEB-727D-4660-891A-679B3BA52EFF}"/>
          </ac:spMkLst>
        </pc:spChg>
        <pc:picChg chg="del mod">
          <ac:chgData name="Marco Soares" userId="e999bd40-c62e-45af-85d7-53d1e0a2e5d6" providerId="ADAL" clId="{7F4DBA35-5FD1-4848-92AC-C33680BF37B4}" dt="2021-11-09T17:15:42.036" v="677" actId="478"/>
          <ac:picMkLst>
            <pc:docMk/>
            <pc:sldMk cId="1809581705" sldId="270"/>
            <ac:picMk id="5" creationId="{E7421E77-632A-42CA-B368-F487E63C7F65}"/>
          </ac:picMkLst>
        </pc:picChg>
        <pc:picChg chg="add mod ord">
          <ac:chgData name="Marco Soares" userId="e999bd40-c62e-45af-85d7-53d1e0a2e5d6" providerId="ADAL" clId="{7F4DBA35-5FD1-4848-92AC-C33680BF37B4}" dt="2021-11-09T17:17:10.462" v="687" actId="1076"/>
          <ac:picMkLst>
            <pc:docMk/>
            <pc:sldMk cId="1809581705" sldId="270"/>
            <ac:picMk id="6" creationId="{F892A962-269B-4AE3-B37F-28C5DF15E5AF}"/>
          </ac:picMkLst>
        </pc:picChg>
      </pc:sldChg>
      <pc:sldChg chg="add del">
        <pc:chgData name="Marco Soares" userId="e999bd40-c62e-45af-85d7-53d1e0a2e5d6" providerId="ADAL" clId="{7F4DBA35-5FD1-4848-92AC-C33680BF37B4}" dt="2021-11-09T17:15:06.303" v="671" actId="2696"/>
        <pc:sldMkLst>
          <pc:docMk/>
          <pc:sldMk cId="2708437756" sldId="270"/>
        </pc:sldMkLst>
      </pc:sldChg>
      <pc:sldChg chg="addSp delSp modSp add mod">
        <pc:chgData name="Marco Soares" userId="e999bd40-c62e-45af-85d7-53d1e0a2e5d6" providerId="ADAL" clId="{7F4DBA35-5FD1-4848-92AC-C33680BF37B4}" dt="2021-11-09T17:20:45.183" v="842" actId="20577"/>
        <pc:sldMkLst>
          <pc:docMk/>
          <pc:sldMk cId="2180008308" sldId="271"/>
        </pc:sldMkLst>
        <pc:spChg chg="mod">
          <ac:chgData name="Marco Soares" userId="e999bd40-c62e-45af-85d7-53d1e0a2e5d6" providerId="ADAL" clId="{7F4DBA35-5FD1-4848-92AC-C33680BF37B4}" dt="2021-11-09T17:20:45.183" v="842" actId="20577"/>
          <ac:spMkLst>
            <pc:docMk/>
            <pc:sldMk cId="2180008308" sldId="271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19:51.203" v="812" actId="14100"/>
          <ac:spMkLst>
            <pc:docMk/>
            <pc:sldMk cId="2180008308" sldId="271"/>
            <ac:spMk id="7" creationId="{F4B4DDBD-EE40-4482-B606-E7C35337810E}"/>
          </ac:spMkLst>
        </pc:spChg>
        <pc:spChg chg="del">
          <ac:chgData name="Marco Soares" userId="e999bd40-c62e-45af-85d7-53d1e0a2e5d6" providerId="ADAL" clId="{7F4DBA35-5FD1-4848-92AC-C33680BF37B4}" dt="2021-11-09T17:19:43.669" v="809" actId="478"/>
          <ac:spMkLst>
            <pc:docMk/>
            <pc:sldMk cId="2180008308" sldId="271"/>
            <ac:spMk id="8" creationId="{BD16AEEB-727D-4660-891A-679B3BA52EFF}"/>
          </ac:spMkLst>
        </pc:spChg>
        <pc:picChg chg="add mod ord">
          <ac:chgData name="Marco Soares" userId="e999bd40-c62e-45af-85d7-53d1e0a2e5d6" providerId="ADAL" clId="{7F4DBA35-5FD1-4848-92AC-C33680BF37B4}" dt="2021-11-09T17:19:40.021" v="808" actId="14100"/>
          <ac:picMkLst>
            <pc:docMk/>
            <pc:sldMk cId="2180008308" sldId="271"/>
            <ac:picMk id="5" creationId="{A13E2448-0F7F-462E-80C1-B8B0E22CB347}"/>
          </ac:picMkLst>
        </pc:picChg>
        <pc:picChg chg="del">
          <ac:chgData name="Marco Soares" userId="e999bd40-c62e-45af-85d7-53d1e0a2e5d6" providerId="ADAL" clId="{7F4DBA35-5FD1-4848-92AC-C33680BF37B4}" dt="2021-11-09T17:19:22.012" v="801" actId="478"/>
          <ac:picMkLst>
            <pc:docMk/>
            <pc:sldMk cId="2180008308" sldId="271"/>
            <ac:picMk id="6" creationId="{F892A962-269B-4AE3-B37F-28C5DF15E5AF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21:33.766" v="873" actId="20577"/>
        <pc:sldMkLst>
          <pc:docMk/>
          <pc:sldMk cId="228121719" sldId="272"/>
        </pc:sldMkLst>
        <pc:spChg chg="mod">
          <ac:chgData name="Marco Soares" userId="e999bd40-c62e-45af-85d7-53d1e0a2e5d6" providerId="ADAL" clId="{7F4DBA35-5FD1-4848-92AC-C33680BF37B4}" dt="2021-11-09T17:21:33.766" v="873" actId="20577"/>
          <ac:spMkLst>
            <pc:docMk/>
            <pc:sldMk cId="228121719" sldId="272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21:19.915" v="850" actId="1076"/>
          <ac:picMkLst>
            <pc:docMk/>
            <pc:sldMk cId="228121719" sldId="272"/>
            <ac:picMk id="5" creationId="{72E82EF6-FF18-4E5E-B11D-5190B95E229E}"/>
          </ac:picMkLst>
        </pc:picChg>
        <pc:picChg chg="del">
          <ac:chgData name="Marco Soares" userId="e999bd40-c62e-45af-85d7-53d1e0a2e5d6" providerId="ADAL" clId="{7F4DBA35-5FD1-4848-92AC-C33680BF37B4}" dt="2021-11-09T17:20:24.036" v="833" actId="478"/>
          <ac:picMkLst>
            <pc:docMk/>
            <pc:sldMk cId="228121719" sldId="272"/>
            <ac:picMk id="6" creationId="{F892A962-269B-4AE3-B37F-28C5DF15E5AF}"/>
          </ac:picMkLst>
        </pc:picChg>
      </pc:sldChg>
      <pc:sldChg chg="add del">
        <pc:chgData name="Marco Soares" userId="e999bd40-c62e-45af-85d7-53d1e0a2e5d6" providerId="ADAL" clId="{7F4DBA35-5FD1-4848-92AC-C33680BF37B4}" dt="2021-11-09T17:22:10.488" v="875" actId="47"/>
        <pc:sldMkLst>
          <pc:docMk/>
          <pc:sldMk cId="2958981214" sldId="273"/>
        </pc:sldMkLst>
      </pc:sldChg>
      <pc:sldChg chg="addSp delSp modSp add mod">
        <pc:chgData name="Marco Soares" userId="e999bd40-c62e-45af-85d7-53d1e0a2e5d6" providerId="ADAL" clId="{7F4DBA35-5FD1-4848-92AC-C33680BF37B4}" dt="2021-11-09T17:23:29.469" v="886" actId="1076"/>
        <pc:sldMkLst>
          <pc:docMk/>
          <pc:sldMk cId="3153555587" sldId="273"/>
        </pc:sldMkLst>
        <pc:spChg chg="mod">
          <ac:chgData name="Marco Soares" userId="e999bd40-c62e-45af-85d7-53d1e0a2e5d6" providerId="ADAL" clId="{7F4DBA35-5FD1-4848-92AC-C33680BF37B4}" dt="2021-11-09T17:22:27.482" v="877"/>
          <ac:spMkLst>
            <pc:docMk/>
            <pc:sldMk cId="3153555587" sldId="273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22:45.347" v="878"/>
          <ac:spMkLst>
            <pc:docMk/>
            <pc:sldMk cId="3153555587" sldId="273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23:29.469" v="886" actId="1076"/>
          <ac:picMkLst>
            <pc:docMk/>
            <pc:sldMk cId="3153555587" sldId="273"/>
            <ac:picMk id="5" creationId="{0644CCAE-8FC0-4EE9-8213-953B1F943525}"/>
          </ac:picMkLst>
        </pc:picChg>
        <pc:picChg chg="del">
          <ac:chgData name="Marco Soares" userId="e999bd40-c62e-45af-85d7-53d1e0a2e5d6" providerId="ADAL" clId="{7F4DBA35-5FD1-4848-92AC-C33680BF37B4}" dt="2021-11-09T17:23:00.108" v="879" actId="478"/>
          <ac:picMkLst>
            <pc:docMk/>
            <pc:sldMk cId="3153555587" sldId="273"/>
            <ac:picMk id="6" creationId="{F892A962-269B-4AE3-B37F-28C5DF15E5AF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24:43.452" v="897" actId="1076"/>
        <pc:sldMkLst>
          <pc:docMk/>
          <pc:sldMk cId="3417086367" sldId="274"/>
        </pc:sldMkLst>
        <pc:spChg chg="mod">
          <ac:chgData name="Marco Soares" userId="e999bd40-c62e-45af-85d7-53d1e0a2e5d6" providerId="ADAL" clId="{7F4DBA35-5FD1-4848-92AC-C33680BF37B4}" dt="2021-11-09T17:24:03.100" v="888"/>
          <ac:spMkLst>
            <pc:docMk/>
            <pc:sldMk cId="3417086367" sldId="274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24:43.452" v="897" actId="1076"/>
          <ac:spMkLst>
            <pc:docMk/>
            <pc:sldMk cId="3417086367" sldId="274"/>
            <ac:spMk id="7" creationId="{F4B4DDBD-EE40-4482-B606-E7C35337810E}"/>
          </ac:spMkLst>
        </pc:spChg>
        <pc:picChg chg="del">
          <ac:chgData name="Marco Soares" userId="e999bd40-c62e-45af-85d7-53d1e0a2e5d6" providerId="ADAL" clId="{7F4DBA35-5FD1-4848-92AC-C33680BF37B4}" dt="2021-11-09T17:24:08.357" v="889" actId="478"/>
          <ac:picMkLst>
            <pc:docMk/>
            <pc:sldMk cId="3417086367" sldId="274"/>
            <ac:picMk id="5" creationId="{A13E2448-0F7F-462E-80C1-B8B0E22CB347}"/>
          </ac:picMkLst>
        </pc:picChg>
        <pc:picChg chg="add mod ord">
          <ac:chgData name="Marco Soares" userId="e999bd40-c62e-45af-85d7-53d1e0a2e5d6" providerId="ADAL" clId="{7F4DBA35-5FD1-4848-92AC-C33680BF37B4}" dt="2021-11-09T17:24:40.613" v="896" actId="14100"/>
          <ac:picMkLst>
            <pc:docMk/>
            <pc:sldMk cId="3417086367" sldId="274"/>
            <ac:picMk id="6" creationId="{E08295D1-682F-46F8-9F93-794ADA6E3B17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25:36.852" v="908" actId="1076"/>
        <pc:sldMkLst>
          <pc:docMk/>
          <pc:sldMk cId="4217856686" sldId="275"/>
        </pc:sldMkLst>
        <pc:spChg chg="mod">
          <ac:chgData name="Marco Soares" userId="e999bd40-c62e-45af-85d7-53d1e0a2e5d6" providerId="ADAL" clId="{7F4DBA35-5FD1-4848-92AC-C33680BF37B4}" dt="2021-11-09T17:24:59.625" v="899"/>
          <ac:spMkLst>
            <pc:docMk/>
            <pc:sldMk cId="4217856686" sldId="275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25:04.838" v="900" actId="478"/>
          <ac:picMkLst>
            <pc:docMk/>
            <pc:sldMk cId="4217856686" sldId="275"/>
            <ac:picMk id="5" creationId="{72E82EF6-FF18-4E5E-B11D-5190B95E229E}"/>
          </ac:picMkLst>
        </pc:picChg>
        <pc:picChg chg="add mod ord">
          <ac:chgData name="Marco Soares" userId="e999bd40-c62e-45af-85d7-53d1e0a2e5d6" providerId="ADAL" clId="{7F4DBA35-5FD1-4848-92AC-C33680BF37B4}" dt="2021-11-09T17:25:36.852" v="908" actId="1076"/>
          <ac:picMkLst>
            <pc:docMk/>
            <pc:sldMk cId="4217856686" sldId="275"/>
            <ac:picMk id="6" creationId="{40C588D7-CB43-4D95-B69D-8FCEEA541FBD}"/>
          </ac:picMkLst>
        </pc:picChg>
      </pc:sldChg>
      <pc:sldChg chg="add del">
        <pc:chgData name="Marco Soares" userId="e999bd40-c62e-45af-85d7-53d1e0a2e5d6" providerId="ADAL" clId="{7F4DBA35-5FD1-4848-92AC-C33680BF37B4}" dt="2021-11-09T17:26:03.495" v="910" actId="2696"/>
        <pc:sldMkLst>
          <pc:docMk/>
          <pc:sldMk cId="613861006" sldId="276"/>
        </pc:sldMkLst>
      </pc:sldChg>
      <pc:sldChg chg="addSp delSp modSp add mod">
        <pc:chgData name="Marco Soares" userId="e999bd40-c62e-45af-85d7-53d1e0a2e5d6" providerId="ADAL" clId="{7F4DBA35-5FD1-4848-92AC-C33680BF37B4}" dt="2021-11-09T17:30:20.038" v="938" actId="20577"/>
        <pc:sldMkLst>
          <pc:docMk/>
          <pc:sldMk cId="2232724207" sldId="276"/>
        </pc:sldMkLst>
        <pc:spChg chg="mod">
          <ac:chgData name="Marco Soares" userId="e999bd40-c62e-45af-85d7-53d1e0a2e5d6" providerId="ADAL" clId="{7F4DBA35-5FD1-4848-92AC-C33680BF37B4}" dt="2021-11-09T17:26:18.627" v="912"/>
          <ac:spMkLst>
            <pc:docMk/>
            <pc:sldMk cId="2232724207" sldId="276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30:20.038" v="938" actId="20577"/>
          <ac:spMkLst>
            <pc:docMk/>
            <pc:sldMk cId="2232724207" sldId="276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7:29:51.869" v="914" actId="478"/>
          <ac:picMkLst>
            <pc:docMk/>
            <pc:sldMk cId="2232724207" sldId="276"/>
            <ac:picMk id="5" creationId="{0644CCAE-8FC0-4EE9-8213-953B1F943525}"/>
          </ac:picMkLst>
        </pc:picChg>
        <pc:picChg chg="add mod ord">
          <ac:chgData name="Marco Soares" userId="e999bd40-c62e-45af-85d7-53d1e0a2e5d6" providerId="ADAL" clId="{7F4DBA35-5FD1-4848-92AC-C33680BF37B4}" dt="2021-11-09T17:30:09.853" v="923" actId="1076"/>
          <ac:picMkLst>
            <pc:docMk/>
            <pc:sldMk cId="2232724207" sldId="276"/>
            <ac:picMk id="6" creationId="{C9B74D8A-4E8F-4555-9BFA-F79487903E89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34:13.021" v="948" actId="1076"/>
        <pc:sldMkLst>
          <pc:docMk/>
          <pc:sldMk cId="3849036805" sldId="277"/>
        </pc:sldMkLst>
        <pc:spChg chg="mod">
          <ac:chgData name="Marco Soares" userId="e999bd40-c62e-45af-85d7-53d1e0a2e5d6" providerId="ADAL" clId="{7F4DBA35-5FD1-4848-92AC-C33680BF37B4}" dt="2021-11-09T17:30:41.514" v="940"/>
          <ac:spMkLst>
            <pc:docMk/>
            <pc:sldMk cId="3849036805" sldId="277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30:57.864" v="941"/>
          <ac:spMkLst>
            <pc:docMk/>
            <pc:sldMk cId="3849036805" sldId="277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34:13.021" v="948" actId="1076"/>
          <ac:spMkLst>
            <pc:docMk/>
            <pc:sldMk cId="3849036805" sldId="277"/>
            <ac:spMk id="8" creationId="{BD16AEEB-727D-4660-891A-679B3BA52EFF}"/>
          </ac:spMkLst>
        </pc:spChg>
        <pc:picChg chg="add mod ord">
          <ac:chgData name="Marco Soares" userId="e999bd40-c62e-45af-85d7-53d1e0a2e5d6" providerId="ADAL" clId="{7F4DBA35-5FD1-4848-92AC-C33680BF37B4}" dt="2021-11-09T17:34:10.375" v="947" actId="167"/>
          <ac:picMkLst>
            <pc:docMk/>
            <pc:sldMk cId="3849036805" sldId="277"/>
            <ac:picMk id="5" creationId="{264FB737-7FFD-480E-A531-7BA23B6699B8}"/>
          </ac:picMkLst>
        </pc:picChg>
        <pc:picChg chg="del">
          <ac:chgData name="Marco Soares" userId="e999bd40-c62e-45af-85d7-53d1e0a2e5d6" providerId="ADAL" clId="{7F4DBA35-5FD1-4848-92AC-C33680BF37B4}" dt="2021-11-09T17:33:56.614" v="942" actId="478"/>
          <ac:picMkLst>
            <pc:docMk/>
            <pc:sldMk cId="3849036805" sldId="277"/>
            <ac:picMk id="6" creationId="{C9B74D8A-4E8F-4555-9BFA-F79487903E89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36:46.232" v="958" actId="1076"/>
        <pc:sldMkLst>
          <pc:docMk/>
          <pc:sldMk cId="1312275238" sldId="278"/>
        </pc:sldMkLst>
        <pc:spChg chg="mod">
          <ac:chgData name="Marco Soares" userId="e999bd40-c62e-45af-85d7-53d1e0a2e5d6" providerId="ADAL" clId="{7F4DBA35-5FD1-4848-92AC-C33680BF37B4}" dt="2021-11-09T17:36:06.287" v="951"/>
          <ac:spMkLst>
            <pc:docMk/>
            <pc:sldMk cId="1312275238" sldId="278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7:35:43.013" v="950"/>
          <ac:spMkLst>
            <pc:docMk/>
            <pc:sldMk cId="1312275238" sldId="278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7:36:46.232" v="958" actId="1076"/>
          <ac:spMkLst>
            <pc:docMk/>
            <pc:sldMk cId="1312275238" sldId="278"/>
            <ac:spMk id="7" creationId="{F4B4DDBD-EE40-4482-B606-E7C35337810E}"/>
          </ac:spMkLst>
        </pc:spChg>
        <pc:picChg chg="add mod ord">
          <ac:chgData name="Marco Soares" userId="e999bd40-c62e-45af-85d7-53d1e0a2e5d6" providerId="ADAL" clId="{7F4DBA35-5FD1-4848-92AC-C33680BF37B4}" dt="2021-11-09T17:36:41.073" v="957" actId="1076"/>
          <ac:picMkLst>
            <pc:docMk/>
            <pc:sldMk cId="1312275238" sldId="278"/>
            <ac:picMk id="5" creationId="{01EBFD56-92C9-4232-A171-C62BF84BDB0B}"/>
          </ac:picMkLst>
        </pc:picChg>
        <pc:picChg chg="del">
          <ac:chgData name="Marco Soares" userId="e999bd40-c62e-45af-85d7-53d1e0a2e5d6" providerId="ADAL" clId="{7F4DBA35-5FD1-4848-92AC-C33680BF37B4}" dt="2021-11-09T17:36:12.840" v="952" actId="478"/>
          <ac:picMkLst>
            <pc:docMk/>
            <pc:sldMk cId="1312275238" sldId="278"/>
            <ac:picMk id="6" creationId="{E08295D1-682F-46F8-9F93-794ADA6E3B17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7:37:28.249" v="966" actId="1076"/>
        <pc:sldMkLst>
          <pc:docMk/>
          <pc:sldMk cId="1801883058" sldId="279"/>
        </pc:sldMkLst>
        <pc:spChg chg="mod">
          <ac:chgData name="Marco Soares" userId="e999bd40-c62e-45af-85d7-53d1e0a2e5d6" providerId="ADAL" clId="{7F4DBA35-5FD1-4848-92AC-C33680BF37B4}" dt="2021-11-09T17:37:05.685" v="960" actId="20577"/>
          <ac:spMkLst>
            <pc:docMk/>
            <pc:sldMk cId="1801883058" sldId="279"/>
            <ac:spMk id="3" creationId="{38C459B2-41C7-4F7E-B484-8298EF37D0BA}"/>
          </ac:spMkLst>
        </pc:spChg>
        <pc:picChg chg="add mod ord">
          <ac:chgData name="Marco Soares" userId="e999bd40-c62e-45af-85d7-53d1e0a2e5d6" providerId="ADAL" clId="{7F4DBA35-5FD1-4848-92AC-C33680BF37B4}" dt="2021-11-09T17:37:28.249" v="966" actId="1076"/>
          <ac:picMkLst>
            <pc:docMk/>
            <pc:sldMk cId="1801883058" sldId="279"/>
            <ac:picMk id="5" creationId="{E5D3868D-F702-47F3-8523-5FAE60D2FC54}"/>
          </ac:picMkLst>
        </pc:picChg>
        <pc:picChg chg="del">
          <ac:chgData name="Marco Soares" userId="e999bd40-c62e-45af-85d7-53d1e0a2e5d6" providerId="ADAL" clId="{7F4DBA35-5FD1-4848-92AC-C33680BF37B4}" dt="2021-11-09T17:37:07.409" v="961" actId="478"/>
          <ac:picMkLst>
            <pc:docMk/>
            <pc:sldMk cId="1801883058" sldId="279"/>
            <ac:picMk id="6" creationId="{40C588D7-CB43-4D95-B69D-8FCEEA541FBD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8:09:04.227" v="980" actId="20577"/>
        <pc:sldMkLst>
          <pc:docMk/>
          <pc:sldMk cId="3335736089" sldId="280"/>
        </pc:sldMkLst>
        <pc:spChg chg="mod">
          <ac:chgData name="Marco Soares" userId="e999bd40-c62e-45af-85d7-53d1e0a2e5d6" providerId="ADAL" clId="{7F4DBA35-5FD1-4848-92AC-C33680BF37B4}" dt="2021-11-09T17:38:34.745" v="968"/>
          <ac:spMkLst>
            <pc:docMk/>
            <pc:sldMk cId="3335736089" sldId="280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8:09:04.227" v="980" actId="20577"/>
          <ac:spMkLst>
            <pc:docMk/>
            <pc:sldMk cId="3335736089" sldId="280"/>
            <ac:spMk id="3" creationId="{38C459B2-41C7-4F7E-B484-8298EF37D0BA}"/>
          </ac:spMkLst>
        </pc:spChg>
        <pc:spChg chg="mod">
          <ac:chgData name="Marco Soares" userId="e999bd40-c62e-45af-85d7-53d1e0a2e5d6" providerId="ADAL" clId="{7F4DBA35-5FD1-4848-92AC-C33680BF37B4}" dt="2021-11-09T18:09:00.198" v="979" actId="1076"/>
          <ac:spMkLst>
            <pc:docMk/>
            <pc:sldMk cId="3335736089" sldId="280"/>
            <ac:spMk id="7" creationId="{F4B4DDBD-EE40-4482-B606-E7C35337810E}"/>
          </ac:spMkLst>
        </pc:spChg>
        <pc:picChg chg="del">
          <ac:chgData name="Marco Soares" userId="e999bd40-c62e-45af-85d7-53d1e0a2e5d6" providerId="ADAL" clId="{7F4DBA35-5FD1-4848-92AC-C33680BF37B4}" dt="2021-11-09T18:01:26.246" v="970" actId="478"/>
          <ac:picMkLst>
            <pc:docMk/>
            <pc:sldMk cId="3335736089" sldId="280"/>
            <ac:picMk id="5" creationId="{01EBFD56-92C9-4232-A171-C62BF84BDB0B}"/>
          </ac:picMkLst>
        </pc:picChg>
        <pc:picChg chg="add mod ord">
          <ac:chgData name="Marco Soares" userId="e999bd40-c62e-45af-85d7-53d1e0a2e5d6" providerId="ADAL" clId="{7F4DBA35-5FD1-4848-92AC-C33680BF37B4}" dt="2021-11-09T18:08:56.171" v="978" actId="167"/>
          <ac:picMkLst>
            <pc:docMk/>
            <pc:sldMk cId="3335736089" sldId="280"/>
            <ac:picMk id="6" creationId="{AF3E8C94-C465-4F8D-ABCD-7F4229697569}"/>
          </ac:picMkLst>
        </pc:picChg>
      </pc:sldChg>
      <pc:sldChg chg="addSp delSp modSp add mod">
        <pc:chgData name="Marco Soares" userId="e999bd40-c62e-45af-85d7-53d1e0a2e5d6" providerId="ADAL" clId="{7F4DBA35-5FD1-4848-92AC-C33680BF37B4}" dt="2021-11-09T18:09:45.943" v="989" actId="1076"/>
        <pc:sldMkLst>
          <pc:docMk/>
          <pc:sldMk cId="116347830" sldId="281"/>
        </pc:sldMkLst>
        <pc:spChg chg="mod">
          <ac:chgData name="Marco Soares" userId="e999bd40-c62e-45af-85d7-53d1e0a2e5d6" providerId="ADAL" clId="{7F4DBA35-5FD1-4848-92AC-C33680BF37B4}" dt="2021-11-09T17:56:19.094" v="969"/>
          <ac:spMkLst>
            <pc:docMk/>
            <pc:sldMk cId="116347830" sldId="281"/>
            <ac:spMk id="2" creationId="{A745BFD1-904B-4BD3-8717-3DA394E5EA16}"/>
          </ac:spMkLst>
        </pc:spChg>
        <pc:spChg chg="mod">
          <ac:chgData name="Marco Soares" userId="e999bd40-c62e-45af-85d7-53d1e0a2e5d6" providerId="ADAL" clId="{7F4DBA35-5FD1-4848-92AC-C33680BF37B4}" dt="2021-11-09T18:09:16.379" v="981" actId="20577"/>
          <ac:spMkLst>
            <pc:docMk/>
            <pc:sldMk cId="116347830" sldId="281"/>
            <ac:spMk id="3" creationId="{38C459B2-41C7-4F7E-B484-8298EF37D0BA}"/>
          </ac:spMkLst>
        </pc:spChg>
        <pc:picChg chg="del">
          <ac:chgData name="Marco Soares" userId="e999bd40-c62e-45af-85d7-53d1e0a2e5d6" providerId="ADAL" clId="{7F4DBA35-5FD1-4848-92AC-C33680BF37B4}" dt="2021-11-09T18:09:31.894" v="982" actId="478"/>
          <ac:picMkLst>
            <pc:docMk/>
            <pc:sldMk cId="116347830" sldId="281"/>
            <ac:picMk id="5" creationId="{E5D3868D-F702-47F3-8523-5FAE60D2FC54}"/>
          </ac:picMkLst>
        </pc:picChg>
        <pc:picChg chg="add mod ord">
          <ac:chgData name="Marco Soares" userId="e999bd40-c62e-45af-85d7-53d1e0a2e5d6" providerId="ADAL" clId="{7F4DBA35-5FD1-4848-92AC-C33680BF37B4}" dt="2021-11-09T18:09:45.943" v="989" actId="1076"/>
          <ac:picMkLst>
            <pc:docMk/>
            <pc:sldMk cId="116347830" sldId="281"/>
            <ac:picMk id="6" creationId="{FA2F3975-13C6-4BB9-A8A4-8BD19700EF99}"/>
          </ac:picMkLst>
        </pc:picChg>
      </pc:sldChg>
    </pc:docChg>
  </pc:docChgLst>
  <pc:docChgLst>
    <pc:chgData name="Marco Soares" userId="d0da0a5a-bb2d-4628-9140-122d0f91b28a" providerId="ADAL" clId="{761FBAE6-82CA-491B-BB04-83FFCAD42200}"/>
    <pc:docChg chg="custSel addSld delSld modSld sldOrd modMainMaster">
      <pc:chgData name="Marco Soares" userId="d0da0a5a-bb2d-4628-9140-122d0f91b28a" providerId="ADAL" clId="{761FBAE6-82CA-491B-BB04-83FFCAD42200}" dt="2022-01-14T19:03:03.772" v="810" actId="14100"/>
      <pc:docMkLst>
        <pc:docMk/>
      </pc:docMkLst>
      <pc:sldChg chg="addSp modSp mod ord">
        <pc:chgData name="Marco Soares" userId="d0da0a5a-bb2d-4628-9140-122d0f91b28a" providerId="ADAL" clId="{761FBAE6-82CA-491B-BB04-83FFCAD42200}" dt="2022-01-14T19:03:03.772" v="810" actId="14100"/>
        <pc:sldMkLst>
          <pc:docMk/>
          <pc:sldMk cId="3051649178" sldId="257"/>
        </pc:sldMkLst>
        <pc:spChg chg="mod">
          <ac:chgData name="Marco Soares" userId="d0da0a5a-bb2d-4628-9140-122d0f91b28a" providerId="ADAL" clId="{761FBAE6-82CA-491B-BB04-83FFCAD42200}" dt="2022-01-14T19:02:35.830" v="803" actId="20577"/>
          <ac:spMkLst>
            <pc:docMk/>
            <pc:sldMk cId="3051649178" sldId="257"/>
            <ac:spMk id="3" creationId="{38C459B2-41C7-4F7E-B484-8298EF37D0BA}"/>
          </ac:spMkLst>
        </pc:spChg>
        <pc:picChg chg="add mod">
          <ac:chgData name="Marco Soares" userId="d0da0a5a-bb2d-4628-9140-122d0f91b28a" providerId="ADAL" clId="{761FBAE6-82CA-491B-BB04-83FFCAD42200}" dt="2022-01-14T19:02:38.210" v="804" actId="1076"/>
          <ac:picMkLst>
            <pc:docMk/>
            <pc:sldMk cId="3051649178" sldId="257"/>
            <ac:picMk id="5" creationId="{8CBB3B7B-01DD-4ABC-B441-1B926CF6A6BA}"/>
          </ac:picMkLst>
        </pc:picChg>
        <pc:picChg chg="add mod">
          <ac:chgData name="Marco Soares" userId="d0da0a5a-bb2d-4628-9140-122d0f91b28a" providerId="ADAL" clId="{761FBAE6-82CA-491B-BB04-83FFCAD42200}" dt="2022-01-14T19:03:03.772" v="810" actId="14100"/>
          <ac:picMkLst>
            <pc:docMk/>
            <pc:sldMk cId="3051649178" sldId="257"/>
            <ac:picMk id="7" creationId="{79EA3819-9D00-4365-B735-8B8214E5E4ED}"/>
          </ac:picMkLst>
        </pc:picChg>
      </pc:sldChg>
      <pc:sldChg chg="modSp mod">
        <pc:chgData name="Marco Soares" userId="d0da0a5a-bb2d-4628-9140-122d0f91b28a" providerId="ADAL" clId="{761FBAE6-82CA-491B-BB04-83FFCAD42200}" dt="2022-01-14T00:54:10.973" v="0"/>
        <pc:sldMkLst>
          <pc:docMk/>
          <pc:sldMk cId="3417086367" sldId="274"/>
        </pc:sldMkLst>
        <pc:spChg chg="mod">
          <ac:chgData name="Marco Soares" userId="d0da0a5a-bb2d-4628-9140-122d0f91b28a" providerId="ADAL" clId="{761FBAE6-82CA-491B-BB04-83FFCAD42200}" dt="2022-01-14T00:54:10.973" v="0"/>
          <ac:spMkLst>
            <pc:docMk/>
            <pc:sldMk cId="3417086367" sldId="274"/>
            <ac:spMk id="2" creationId="{A745BFD1-904B-4BD3-8717-3DA394E5EA16}"/>
          </ac:spMkLst>
        </pc:spChg>
      </pc:sldChg>
      <pc:sldChg chg="modSp mod">
        <pc:chgData name="Marco Soares" userId="d0da0a5a-bb2d-4628-9140-122d0f91b28a" providerId="ADAL" clId="{761FBAE6-82CA-491B-BB04-83FFCAD42200}" dt="2022-01-14T00:54:19.847" v="1"/>
        <pc:sldMkLst>
          <pc:docMk/>
          <pc:sldMk cId="4217856686" sldId="275"/>
        </pc:sldMkLst>
        <pc:spChg chg="mod">
          <ac:chgData name="Marco Soares" userId="d0da0a5a-bb2d-4628-9140-122d0f91b28a" providerId="ADAL" clId="{761FBAE6-82CA-491B-BB04-83FFCAD42200}" dt="2022-01-14T00:54:19.847" v="1"/>
          <ac:spMkLst>
            <pc:docMk/>
            <pc:sldMk cId="4217856686" sldId="275"/>
            <ac:spMk id="2" creationId="{A745BFD1-904B-4BD3-8717-3DA394E5EA16}"/>
          </ac:spMkLst>
        </pc:spChg>
      </pc:sldChg>
      <pc:sldChg chg="del">
        <pc:chgData name="Marco Soares" userId="d0da0a5a-bb2d-4628-9140-122d0f91b28a" providerId="ADAL" clId="{761FBAE6-82CA-491B-BB04-83FFCAD42200}" dt="2022-01-14T00:56:57.542" v="33" actId="47"/>
        <pc:sldMkLst>
          <pc:docMk/>
          <pc:sldMk cId="1801883058" sldId="279"/>
        </pc:sldMkLst>
      </pc:sldChg>
      <pc:sldChg chg="modSp add mod">
        <pc:chgData name="Marco Soares" userId="d0da0a5a-bb2d-4628-9140-122d0f91b28a" providerId="ADAL" clId="{761FBAE6-82CA-491B-BB04-83FFCAD42200}" dt="2022-01-14T18:56:01.684" v="753" actId="20577"/>
        <pc:sldMkLst>
          <pc:docMk/>
          <pc:sldMk cId="3874180965" sldId="282"/>
        </pc:sldMkLst>
        <pc:spChg chg="mod">
          <ac:chgData name="Marco Soares" userId="d0da0a5a-bb2d-4628-9140-122d0f91b28a" providerId="ADAL" clId="{761FBAE6-82CA-491B-BB04-83FFCAD42200}" dt="2022-01-14T18:56:01.684" v="753" actId="20577"/>
          <ac:spMkLst>
            <pc:docMk/>
            <pc:sldMk cId="3874180965" sldId="282"/>
            <ac:spMk id="3" creationId="{38C459B2-41C7-4F7E-B484-8298EF37D0BA}"/>
          </ac:spMkLst>
        </pc:spChg>
      </pc:sldChg>
      <pc:sldMasterChg chg="addSp delSp modSp mod">
        <pc:chgData name="Marco Soares" userId="d0da0a5a-bb2d-4628-9140-122d0f91b28a" providerId="ADAL" clId="{761FBAE6-82CA-491B-BB04-83FFCAD42200}" dt="2022-01-14T18:53:40.952" v="679"/>
        <pc:sldMasterMkLst>
          <pc:docMk/>
          <pc:sldMasterMk cId="3763393983" sldId="2147483648"/>
        </pc:sldMasterMkLst>
        <pc:spChg chg="add del mod ord modVis">
          <ac:chgData name="Marco Soares" userId="d0da0a5a-bb2d-4628-9140-122d0f91b28a" providerId="ADAL" clId="{761FBAE6-82CA-491B-BB04-83FFCAD42200}" dt="2022-01-14T18:53:40.952" v="679"/>
          <ac:spMkLst>
            <pc:docMk/>
            <pc:sldMasterMk cId="3763393983" sldId="2147483648"/>
            <ac:spMk id="7" creationId="{886A78A9-9656-43AD-8CF9-9CFD6C20842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C2C2-7FF6-40D9-87BC-EEB9068D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4CF1-0C47-44FA-B42B-01DA5A441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C068-F9DD-4F87-9FCE-1D09097A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9516-E4B4-4BF4-A6E3-C8BC3D7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9E9B-1E61-4F86-88E9-2712C5B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4DED-30AE-4E35-9C89-FF588659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F71B-476E-4CD5-81E0-F6264CC16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DD16-9592-46A7-AD97-474E899D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D0BD-E426-4BC6-AAFB-FBD787AE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1505-FFB8-41FF-A82C-A52FA7D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420FD-6840-4849-AEE3-BEC9F58D2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DAEBE-FB9D-462A-8C6B-96215449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385E-CA05-46A0-AB9A-FA0FCFCB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20D6-F912-40FD-8DC1-C3ABE393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3DA2-7BD4-4513-A65C-DF757D7D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D1E6-935E-45D1-B348-6F7D4D20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4801-D66F-4C00-B9A4-55393C26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CD63-3350-4CA4-A70F-604EA8C2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EBB0-2A2C-4F7D-86A8-8D510243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C1E9-F95A-4F1E-AB5C-A92B2151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3A72-91A1-4CCB-8F39-40E278F6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EA3C-67DE-47DC-BA43-4C05CCA8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8A8D-5374-4825-A7DF-CE0030B2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D290-A743-43EB-A24D-42D76DD8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61F2-B344-4BE0-A93F-70D3D815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DE18-7E59-47B9-AD9E-648C4DA6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0C56-770E-46F3-AF0C-F9D4D3AE3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C286-6124-49FB-8D61-EE4CBF8DA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903E-EEDE-4CD4-8EE9-108EB432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CB5E9-A0F4-43B3-82D1-BD0900EB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A61-0206-40A6-90FD-453993A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2194-8F7C-4AD5-A406-869FA356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F6E86-9ED4-4C57-8F07-3D159954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7B438-AD96-44BA-8E3E-9BD02EDB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3D5B5-2369-498D-B5C1-718184233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9CEC2-02E1-497F-9C35-C923FB530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10E9B-BB41-43FB-812F-92D751A4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CA3-BF12-498E-8EF9-854593D6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4ED42-B7BF-4D95-A9B4-20A3B582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A96E-BB06-4AFA-A15E-2541F787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675FC-3692-4C67-B898-FD29A9AD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9332-FBF0-4561-8BAA-D58A3B9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52B94-42CB-4F52-9B64-26C94B90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E12A4-4E58-4D22-AC6C-C701D582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F5BEF-08BA-4BD1-9BAB-015D6075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A0DC3-D802-4DF6-A055-CF4A90E9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98D7-E49A-49D9-B9CA-15878B06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30CE-A55E-4EAE-A390-598AF87E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1982-FBD5-4179-B734-CBEDAE8E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A673D-77DE-44A7-AE51-EFBEB4A9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970B1-22EC-46FF-8D9C-368D9C0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3BCC9-1FC3-4137-9539-45F73F23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AB7-6C1B-41FD-9FD5-1514F2F9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F9B0E-74B9-4F2A-AFB2-6A5FA18C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299B0-DFAA-4A6A-8B93-BD1320CB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F89A1-9A6B-4371-9084-B95CDD3C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4F49-D105-4659-8F70-B9C9E7F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C024C-27DB-477F-832D-C3F2D1DA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63FDE-8A08-429E-A531-19D8F24C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A2D4-2801-4188-A9D8-B2F70EFA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83A-7900-4622-BB2C-A1C3797D2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D16-4A79-455C-A64D-431E5ADE50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485F-668D-45D5-9884-4203BD2FA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DE4B-6BA3-4A32-9253-1DE3CC1F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123A-11EA-4F81-9E1E-ABF23FE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52E-DCBF-4DF7-9CF9-B8A68CF0C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ESG Index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33D45-4034-4713-90AF-F40D10951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Guia de configuração dos controles e instalação das bases de dados em nuvem SharePoint ou </a:t>
            </a:r>
            <a:r>
              <a:rPr lang="pt-BR" dirty="0" err="1"/>
              <a:t>Dataverse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Vertical </a:t>
            </a:r>
            <a:r>
              <a:rPr lang="pt-BR" dirty="0" err="1"/>
              <a:t>gallery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vg_selectIndex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ESG_assessments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FEC7A-A802-4561-B5DA-112318E9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2" y="393700"/>
            <a:ext cx="4486275" cy="6296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858374" y="1905000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581900" y="1895475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1F441A-BEA0-4870-81DC-0CC104FA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280987"/>
            <a:ext cx="4514850" cy="6296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Scr_ViewUpdates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Vertical </a:t>
            </a:r>
            <a:r>
              <a:rPr lang="pt-BR" dirty="0" err="1"/>
              <a:t>gallery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vg_showResults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858374" y="1905000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581900" y="1895475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C9977-C5B1-42F0-AB49-5C516232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206375"/>
            <a:ext cx="4543425" cy="628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Scr_NewTheme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EF_newTheme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567862" y="18256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443787" y="18256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449F8A-C67A-44B8-B405-99511A5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271462"/>
            <a:ext cx="4505325" cy="6315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Scr_NewIndex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EF_newIndex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ESG_assessments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567862" y="18256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443787" y="18256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21E77-632A-42CA-B368-F487E63C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323850"/>
            <a:ext cx="4505325" cy="621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Scr_NewKPI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EF_newKPI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567862" y="18256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443787" y="18256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9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92A962-269B-4AE3-B37F-28C5DF15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612" y="1457406"/>
            <a:ext cx="3652838" cy="5162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Scr_ESGThemeIndicatorSelected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EF_selectedFromTheme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E2448-0F7F-462E-80C1-B8B0E22C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1481026"/>
            <a:ext cx="5943600" cy="5130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Scr_ESGThemeIndicatorSelected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210549" y="4530724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82EF6-FF18-4E5E-B11D-5190B95E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381125"/>
            <a:ext cx="3895609" cy="536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Scr_ESGThemeIndicatorSelected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</a:t>
            </a:r>
            <a:r>
              <a:rPr lang="pt-BR" b="1" dirty="0">
                <a:solidFill>
                  <a:srgbClr val="FF0000"/>
                </a:solidFill>
              </a:rPr>
              <a:t>dd_DataCard4</a:t>
            </a:r>
            <a:r>
              <a:rPr lang="pt-BR" dirty="0"/>
              <a:t> selecionado.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4CCAE-8FC0-4EE9-8213-953B1F94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381125"/>
            <a:ext cx="3834940" cy="5314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Scr_ESGIndexIndicatorSelected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EF_selectedFromIndex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8295D1-682F-46F8-9F93-794ADA6E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12" y="1447800"/>
            <a:ext cx="6000259" cy="5195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Scr_ESGIndexIndicatorSelected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dd_DataCard4_1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229599" y="4549774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de dados integradas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88"/>
            <a:ext cx="10515600" cy="531173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Arquivo KPIs – </a:t>
            </a:r>
            <a:r>
              <a:rPr lang="pt-BR" dirty="0" err="1"/>
              <a:t>Indices</a:t>
            </a:r>
            <a:r>
              <a:rPr lang="pt-BR" dirty="0"/>
              <a:t> – </a:t>
            </a:r>
            <a:r>
              <a:rPr lang="pt-BR" dirty="0" err="1"/>
              <a:t>Themes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ESG KPIs: lista de todos os indicadores a serem associados.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DB_ESG_KPIs</a:t>
            </a:r>
            <a:endParaRPr lang="pt-BR" b="1" dirty="0">
              <a:solidFill>
                <a:srgbClr val="FF0000"/>
              </a:solidFill>
            </a:endParaRPr>
          </a:p>
          <a:p>
            <a:pPr lvl="1" algn="just"/>
            <a:r>
              <a:rPr lang="pt-BR" dirty="0" err="1"/>
              <a:t>macrotemas</a:t>
            </a:r>
            <a:r>
              <a:rPr lang="pt-BR" dirty="0"/>
              <a:t>: lista dos </a:t>
            </a:r>
            <a:r>
              <a:rPr lang="pt-BR" dirty="0" err="1"/>
              <a:t>macrotemas</a:t>
            </a:r>
            <a:r>
              <a:rPr lang="pt-BR" dirty="0"/>
              <a:t> ESG.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endParaRPr lang="pt-BR" b="1" dirty="0">
              <a:solidFill>
                <a:srgbClr val="FF0000"/>
              </a:solidFill>
            </a:endParaRPr>
          </a:p>
          <a:p>
            <a:pPr lvl="1" algn="just"/>
            <a:r>
              <a:rPr lang="pt-BR" dirty="0"/>
              <a:t>ASSESSMENTS: lista de índices ESG.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ESG_assessments</a:t>
            </a:r>
            <a:endParaRPr lang="pt-BR" dirty="0"/>
          </a:p>
          <a:p>
            <a:pPr algn="just"/>
            <a:r>
              <a:rPr lang="pt-BR" dirty="0"/>
              <a:t>Arquivo KPIs - </a:t>
            </a:r>
            <a:r>
              <a:rPr lang="pt-BR" dirty="0" err="1"/>
              <a:t>Results</a:t>
            </a:r>
            <a:r>
              <a:rPr lang="pt-BR" dirty="0"/>
              <a:t>:</a:t>
            </a:r>
          </a:p>
          <a:p>
            <a:pPr lvl="1" algn="just"/>
            <a:r>
              <a:rPr lang="pt-BR" dirty="0" err="1"/>
              <a:t>Results</a:t>
            </a:r>
            <a:r>
              <a:rPr lang="pt-BR" dirty="0"/>
              <a:t>: lista com resultados históricos. Caso não existam, limpe a primeira linha da tabela, mantendo apenas o cabeçalho.</a:t>
            </a:r>
          </a:p>
          <a:p>
            <a:pPr lvl="2" algn="just"/>
            <a:r>
              <a:rPr lang="pt-BR" dirty="0"/>
              <a:t>Esta base é salva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 nome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8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C588D7-CB43-4D95-B69D-8FCEEA54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400175"/>
            <a:ext cx="3802400" cy="5267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Scr_ESGIndexIndicatorSelected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</a:t>
            </a:r>
            <a:r>
              <a:rPr lang="pt-BR" b="1" dirty="0">
                <a:solidFill>
                  <a:srgbClr val="FF0000"/>
                </a:solidFill>
              </a:rPr>
              <a:t>dd_DataCard4_1 </a:t>
            </a:r>
            <a:r>
              <a:rPr lang="pt-BR" dirty="0"/>
              <a:t>selecionado.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B74D8A-4E8F-4555-9BFA-F7948790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04" y="1487814"/>
            <a:ext cx="3607593" cy="5005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Scr_KPIValueFromTheme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EF_selectedFromTheme_1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2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BFD56-92C9-4232-A171-C62BF84B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52" y="1519237"/>
            <a:ext cx="6023198" cy="5214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Scr_KPIValueFromTheme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dd_DataCard4_3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191499" y="4330699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5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FB737-7FFD-480E-A531-7BA23B66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9" y="1466850"/>
            <a:ext cx="3721597" cy="5176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Controle: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EF_selectedFromTheme_2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KPIs_results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693770" y="2701923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3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3E8C94-C465-4F8D-ABCD-7F422969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342231"/>
            <a:ext cx="6165450" cy="5243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Neste mesmo controle, clique sobre o </a:t>
            </a:r>
            <a:r>
              <a:rPr lang="pt-BR" dirty="0" err="1"/>
              <a:t>dropdown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dd_DataCard4_4</a:t>
            </a:r>
            <a:r>
              <a:rPr lang="pt-BR" dirty="0"/>
              <a:t>, o qual indica a seleção do </a:t>
            </a:r>
            <a:r>
              <a:rPr lang="pt-BR" dirty="0" err="1"/>
              <a:t>macrotema</a:t>
            </a:r>
            <a:r>
              <a:rPr lang="pt-BR" dirty="0"/>
              <a:t> ESG.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8191499" y="4568824"/>
            <a:ext cx="2495551" cy="63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2F3975-13C6-4BB9-A8A4-8BD19700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95" y="1352549"/>
            <a:ext cx="3875450" cy="5295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Scr_KPIValueFromIndex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</a:t>
            </a:r>
            <a:r>
              <a:rPr lang="pt-BR" b="1" dirty="0">
                <a:solidFill>
                  <a:srgbClr val="FF0000"/>
                </a:solidFill>
              </a:rPr>
              <a:t>dd_DataCard4_4 </a:t>
            </a:r>
            <a:r>
              <a:rPr lang="pt-BR" dirty="0"/>
              <a:t>selecionado.</a:t>
            </a:r>
          </a:p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722644" y="2670172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953374" y="2701924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de dados integradas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88"/>
            <a:ext cx="10515600" cy="5311739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ATENÇÃO: No momento de importar as bases para o SharePoint ou </a:t>
            </a:r>
            <a:r>
              <a:rPr lang="pt-BR" b="1" dirty="0" err="1">
                <a:solidFill>
                  <a:srgbClr val="FF0000"/>
                </a:solidFill>
              </a:rPr>
              <a:t>Dataverse</a:t>
            </a:r>
            <a:r>
              <a:rPr lang="pt-BR" b="1" dirty="0">
                <a:solidFill>
                  <a:srgbClr val="FF0000"/>
                </a:solidFill>
              </a:rPr>
              <a:t>, certifique-se de ter definido corretamente o tipo de coluna/variável/atributo. </a:t>
            </a:r>
          </a:p>
          <a:p>
            <a:pPr lvl="1" algn="just"/>
            <a:r>
              <a:rPr lang="pt-BR" dirty="0"/>
              <a:t>Caso haja erro, o SharePoint exige que a lista seja removida (menu lateral esquerdo do SharePoint – “Conteúdo do site”) e reimportada.</a:t>
            </a:r>
          </a:p>
          <a:p>
            <a:pPr lvl="1" algn="just"/>
            <a:r>
              <a:rPr lang="pt-BR" dirty="0"/>
              <a:t>Isto será particularmente importante para as variáveis do tipo data e hora: os </a:t>
            </a:r>
            <a:r>
              <a:rPr lang="pt-BR" dirty="0" err="1"/>
              <a:t>timestamps</a:t>
            </a:r>
            <a:r>
              <a:rPr lang="pt-BR" dirty="0"/>
              <a:t> podem ser convertidos erroneamente em variáveis do tipo </a:t>
            </a:r>
            <a:r>
              <a:rPr lang="pt-BR" dirty="0" err="1"/>
              <a:t>float</a:t>
            </a:r>
            <a:r>
              <a:rPr lang="pt-BR" dirty="0"/>
              <a:t>, sendo representados por números reais. 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Registre todos os campos de data (</a:t>
            </a:r>
            <a:r>
              <a:rPr lang="pt-BR" b="1" dirty="0" err="1">
                <a:solidFill>
                  <a:srgbClr val="FF0000"/>
                </a:solidFill>
              </a:rPr>
              <a:t>LastUpdate</a:t>
            </a:r>
            <a:r>
              <a:rPr lang="pt-BR" b="1" dirty="0">
                <a:solidFill>
                  <a:srgbClr val="FF0000"/>
                </a:solidFill>
              </a:rPr>
              <a:t> e </a:t>
            </a:r>
            <a:r>
              <a:rPr lang="pt-BR" b="1" dirty="0" err="1">
                <a:solidFill>
                  <a:srgbClr val="FF0000"/>
                </a:solidFill>
              </a:rPr>
              <a:t>ValDate</a:t>
            </a:r>
            <a:r>
              <a:rPr lang="pt-BR" b="1" dirty="0">
                <a:solidFill>
                  <a:srgbClr val="FF0000"/>
                </a:solidFill>
              </a:rPr>
              <a:t>) como data e hora</a:t>
            </a:r>
            <a:r>
              <a:rPr lang="pt-BR" dirty="0"/>
              <a:t>:</a:t>
            </a:r>
          </a:p>
          <a:p>
            <a:pPr marL="457200" lvl="1" indent="0" algn="just">
              <a:buNone/>
            </a:pPr>
            <a:endParaRPr lang="pt-BR" dirty="0"/>
          </a:p>
          <a:p>
            <a:pPr lvl="2" algn="just"/>
            <a:endParaRPr lang="pt-BR" dirty="0"/>
          </a:p>
          <a:p>
            <a:pPr lvl="1"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B3B7B-01DD-4ABC-B441-1B926CF6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03" y="4947276"/>
            <a:ext cx="4125289" cy="172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A3819-9D00-4365-B735-8B8214E5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78" y="4939434"/>
            <a:ext cx="1729643" cy="19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4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de dados integradas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essencial que os nomes das tabelas sejam mantidos conforme indicado, pois os elementos de formulário do Power Apps estão configurados para coleções com tais nomenclaturas.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as bases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22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Após fazer o upload dos arquivos como lista do SharePoint ou banco de dados do </a:t>
            </a:r>
            <a:r>
              <a:rPr lang="pt-BR" dirty="0" err="1"/>
              <a:t>Dataverse</a:t>
            </a:r>
            <a:r>
              <a:rPr lang="pt-BR" dirty="0"/>
              <a:t> com os nomes indicados, vá ao menu lateral esquerdo do Power Apps e clique sobre o ícone do banco de dados:</a:t>
            </a:r>
            <a:endParaRPr lang="en-US" dirty="0"/>
          </a:p>
          <a:p>
            <a:pPr algn="just"/>
            <a:r>
              <a:rPr lang="en-US" dirty="0"/>
              <a:t>Clique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3 </a:t>
            </a:r>
            <a:r>
              <a:rPr lang="en-US" dirty="0" err="1"/>
              <a:t>pontos</a:t>
            </a:r>
            <a:r>
              <a:rPr lang="en-US" dirty="0"/>
              <a:t> à </a:t>
            </a:r>
            <a:r>
              <a:rPr lang="en-US" dirty="0" err="1"/>
              <a:t>direita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bases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e as </a:t>
            </a:r>
            <a:r>
              <a:rPr lang="en-US" dirty="0" err="1"/>
              <a:t>remova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89C5F-3D48-42C5-9B84-C3558151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39225"/>
            <a:ext cx="3857625" cy="5167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4CAE1-9810-4E37-9F0A-B07764B323E5}"/>
              </a:ext>
            </a:extLst>
          </p:cNvPr>
          <p:cNvSpPr/>
          <p:nvPr/>
        </p:nvSpPr>
        <p:spPr>
          <a:xfrm>
            <a:off x="7620000" y="3314700"/>
            <a:ext cx="69532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DC3B0-3C65-47D4-BC13-83DF9BE5829B}"/>
              </a:ext>
            </a:extLst>
          </p:cNvPr>
          <p:cNvSpPr/>
          <p:nvPr/>
        </p:nvSpPr>
        <p:spPr>
          <a:xfrm>
            <a:off x="11134726" y="4122736"/>
            <a:ext cx="495300" cy="2097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as bases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22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Clique sobre o botão “</a:t>
            </a:r>
            <a:r>
              <a:rPr lang="pt-BR" dirty="0" err="1"/>
              <a:t>Add</a:t>
            </a:r>
            <a:r>
              <a:rPr lang="pt-BR" dirty="0"/>
              <a:t> data” e utilize a ferramenta de busca para procurar por SharePoint ou </a:t>
            </a:r>
            <a:r>
              <a:rPr lang="pt-BR" dirty="0" err="1"/>
              <a:t>Dataverse</a:t>
            </a:r>
            <a:r>
              <a:rPr lang="pt-BR" dirty="0"/>
              <a:t>, dependendo do local em que salvou as bases de dados.</a:t>
            </a:r>
          </a:p>
          <a:p>
            <a:pPr algn="just"/>
            <a:r>
              <a:rPr lang="pt-BR" dirty="0"/>
              <a:t>Selecione a base de dados e confirme a operação.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89C5F-3D48-42C5-9B84-C3558151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1539225"/>
            <a:ext cx="3857625" cy="5167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4CAE1-9810-4E37-9F0A-B07764B323E5}"/>
              </a:ext>
            </a:extLst>
          </p:cNvPr>
          <p:cNvSpPr/>
          <p:nvPr/>
        </p:nvSpPr>
        <p:spPr>
          <a:xfrm>
            <a:off x="8439150" y="2486025"/>
            <a:ext cx="1352550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as bases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22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Como os controles do Power Apps estavam ligados às bases antigas, precisamos informar a cada um deles as novas bases. Porém, como mantivemos os nomes originais, não será necessário modificar nenhum código.</a:t>
            </a:r>
          </a:p>
          <a:p>
            <a:pPr algn="just"/>
            <a:r>
              <a:rPr lang="pt-BR" dirty="0"/>
              <a:t>Para modificar os controles, vá à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e selecione a tela na qual o controle se encontra inserido: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2C3B3-15A3-4C07-B2D8-C2FB6245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441551"/>
            <a:ext cx="3771900" cy="49782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84D35-7643-4C76-B0F1-45EDCCE221F4}"/>
              </a:ext>
            </a:extLst>
          </p:cNvPr>
          <p:cNvSpPr/>
          <p:nvPr/>
        </p:nvSpPr>
        <p:spPr>
          <a:xfrm>
            <a:off x="7877175" y="2009775"/>
            <a:ext cx="84772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procedimento será o mesmo para os controles das próximas telas, de modo que apenas indicaremos qual controle deve ser reconfigurado em cada uma.</a:t>
            </a:r>
          </a:p>
          <a:p>
            <a:pPr algn="just"/>
            <a:r>
              <a:rPr lang="pt-BR" dirty="0"/>
              <a:t>Nesta tela, clique sobre a Vertical </a:t>
            </a:r>
            <a:r>
              <a:rPr lang="pt-BR" dirty="0" err="1"/>
              <a:t>gallery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vg_selectTheme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B1621-BC54-4E12-96FF-1A21F8BA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50" y="2097309"/>
            <a:ext cx="5899099" cy="26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3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FD1-904B-4BD3-8717-3DA394E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Scr_Themes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59B2-41C7-4F7E-B484-8298EF37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425" cy="45942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menu lateral de propriedades, no campo </a:t>
            </a:r>
            <a:r>
              <a:rPr lang="pt-BR" b="1" dirty="0">
                <a:solidFill>
                  <a:srgbClr val="FF0000"/>
                </a:solidFill>
              </a:rPr>
              <a:t>Data </a:t>
            </a:r>
            <a:r>
              <a:rPr lang="pt-BR" b="1" dirty="0" err="1">
                <a:solidFill>
                  <a:srgbClr val="FF0000"/>
                </a:solidFill>
              </a:rPr>
              <a:t>source</a:t>
            </a:r>
            <a:r>
              <a:rPr lang="pt-BR" dirty="0"/>
              <a:t>, expanda o </a:t>
            </a:r>
            <a:r>
              <a:rPr lang="pt-BR" dirty="0" err="1"/>
              <a:t>dropdown</a:t>
            </a:r>
            <a:r>
              <a:rPr lang="pt-BR" dirty="0"/>
              <a:t> e selecione a coleção </a:t>
            </a:r>
            <a:r>
              <a:rPr lang="pt-BR" b="1" dirty="0" err="1">
                <a:solidFill>
                  <a:srgbClr val="FF0000"/>
                </a:solidFill>
              </a:rPr>
              <a:t>macrothemes_esg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 procedimento de reconfiguração dos controles é sempre este: modificar o valor da propriedade Data </a:t>
            </a:r>
            <a:r>
              <a:rPr lang="pt-BR" dirty="0" err="1"/>
              <a:t>source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8EDBD-D15C-4190-AB45-7ECE6C51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2" y="365125"/>
            <a:ext cx="4467225" cy="6257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B4DDBD-EE40-4482-B606-E7C35337810E}"/>
              </a:ext>
            </a:extLst>
          </p:cNvPr>
          <p:cNvSpPr/>
          <p:nvPr/>
        </p:nvSpPr>
        <p:spPr>
          <a:xfrm>
            <a:off x="7581900" y="1895475"/>
            <a:ext cx="11334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AEEB-727D-4660-891A-679B3BA52EFF}"/>
              </a:ext>
            </a:extLst>
          </p:cNvPr>
          <p:cNvSpPr/>
          <p:nvPr/>
        </p:nvSpPr>
        <p:spPr>
          <a:xfrm>
            <a:off x="9858374" y="1905000"/>
            <a:ext cx="1981201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1077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ESG Index Manager</vt:lpstr>
      <vt:lpstr>Bases de dados integradas</vt:lpstr>
      <vt:lpstr>Bases de dados integradas</vt:lpstr>
      <vt:lpstr>Bases de dados integradas</vt:lpstr>
      <vt:lpstr>Configurando as bases de dados</vt:lpstr>
      <vt:lpstr>Configurando as bases de dados</vt:lpstr>
      <vt:lpstr>Configurando as bases de dados</vt:lpstr>
      <vt:lpstr>Tela Scr_Themes</vt:lpstr>
      <vt:lpstr>Tela Scr_Themes</vt:lpstr>
      <vt:lpstr>Tela Scr_ESGIndices</vt:lpstr>
      <vt:lpstr>Tela Scr_ViewUpdates</vt:lpstr>
      <vt:lpstr>Tela Scr_NewTheme</vt:lpstr>
      <vt:lpstr>Tela Scr_NewIndex</vt:lpstr>
      <vt:lpstr>Tela Scr_NewKPI</vt:lpstr>
      <vt:lpstr>Tela Scr_ESGThemeIndicatorSelected</vt:lpstr>
      <vt:lpstr>Tela Scr_ESGThemeIndicatorSelected</vt:lpstr>
      <vt:lpstr>Tela Scr_ESGThemeIndicatorSelected</vt:lpstr>
      <vt:lpstr>Tela Scr_ESGIndexIndicatorSelected</vt:lpstr>
      <vt:lpstr>Tela Scr_ESGIndexIndicatorSelected</vt:lpstr>
      <vt:lpstr>Tela Scr_ESGIndexIndicatorSelected</vt:lpstr>
      <vt:lpstr>Tela Scr_KPIValueFromTheme</vt:lpstr>
      <vt:lpstr>Tela Scr_KPIValueFromTheme</vt:lpstr>
      <vt:lpstr>Tela Scr_KPIValueFromIndex</vt:lpstr>
      <vt:lpstr>Tela Scr_KPIValueFromIndex</vt:lpstr>
      <vt:lpstr>Tela Scr_KPIValueFromIndex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Soares</dc:creator>
  <cp:lastModifiedBy>Marco Soares</cp:lastModifiedBy>
  <cp:revision>4</cp:revision>
  <dcterms:created xsi:type="dcterms:W3CDTF">2021-11-09T12:59:40Z</dcterms:created>
  <dcterms:modified xsi:type="dcterms:W3CDTF">2022-01-14T21:19:35Z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marco.soares@bayer.com</vt:lpwstr>
  </property>
  <property fmtid="{D5CDD505-2E9C-101B-9397-08002B2CF9AE}" pid="5" name="MSIP_Label_7f850223-87a8-40c3-9eb2-432606efca2a_SetDate">
    <vt:lpwstr>2022-01-14T18:53:40.9407664Z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Manual</vt:lpwstr>
  </property>
  <property fmtid="{D5CDD505-2E9C-101B-9397-08002B2CF9AE}" pid="9" name="Sensitivity">
    <vt:lpwstr>NO CLASSIFICATION</vt:lpwstr>
  </property>
</Properties>
</file>