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51" r:id="rId2"/>
    <p:sldId id="335" r:id="rId3"/>
    <p:sldId id="370" r:id="rId4"/>
    <p:sldId id="394" r:id="rId5"/>
    <p:sldId id="330" r:id="rId6"/>
    <p:sldId id="337" r:id="rId7"/>
    <p:sldId id="398" r:id="rId8"/>
    <p:sldId id="256" r:id="rId9"/>
    <p:sldId id="306" r:id="rId10"/>
    <p:sldId id="371" r:id="rId11"/>
    <p:sldId id="359" r:id="rId12"/>
    <p:sldId id="364" r:id="rId13"/>
    <p:sldId id="396" r:id="rId14"/>
    <p:sldId id="349" r:id="rId15"/>
    <p:sldId id="350" r:id="rId16"/>
    <p:sldId id="372" r:id="rId17"/>
    <p:sldId id="373" r:id="rId18"/>
    <p:sldId id="374" r:id="rId19"/>
    <p:sldId id="375" r:id="rId20"/>
    <p:sldId id="352" r:id="rId21"/>
    <p:sldId id="376" r:id="rId22"/>
    <p:sldId id="395" r:id="rId23"/>
    <p:sldId id="377" r:id="rId24"/>
    <p:sldId id="378" r:id="rId25"/>
    <p:sldId id="397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67" r:id="rId36"/>
    <p:sldId id="368" r:id="rId37"/>
    <p:sldId id="389" r:id="rId38"/>
    <p:sldId id="390" r:id="rId39"/>
    <p:sldId id="391" r:id="rId40"/>
    <p:sldId id="3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F21"/>
    <a:srgbClr val="80ADE7"/>
    <a:srgbClr val="F5F5F5"/>
    <a:srgbClr val="253C15"/>
    <a:srgbClr val="D7ACD6"/>
    <a:srgbClr val="FEE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741"/>
  </p:normalViewPr>
  <p:slideViewPr>
    <p:cSldViewPr snapToGrid="0" snapToObjects="1">
      <p:cViewPr varScale="1">
        <p:scale>
          <a:sx n="107" d="100"/>
          <a:sy n="107" d="100"/>
        </p:scale>
        <p:origin x="184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9D1752-3E8F-824D-A706-4A4FF7731DDC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9E0016-8BD6-454E-BA47-5BCBCED33AC9}">
      <dgm:prSet phldrT="[Text]"/>
      <dgm:spPr/>
      <dgm:t>
        <a:bodyPr/>
        <a:lstStyle/>
        <a:p>
          <a:r>
            <a:rPr lang="en-US" dirty="0"/>
            <a:t>&lt;html&gt;</a:t>
          </a:r>
        </a:p>
      </dgm:t>
    </dgm:pt>
    <dgm:pt modelId="{D9AA80FD-B934-0B4B-9CC5-7BB414592371}" type="parTrans" cxnId="{747B24CC-6421-334F-B7AD-BCEE33EC2A75}">
      <dgm:prSet/>
      <dgm:spPr/>
      <dgm:t>
        <a:bodyPr/>
        <a:lstStyle/>
        <a:p>
          <a:endParaRPr lang="en-US"/>
        </a:p>
      </dgm:t>
    </dgm:pt>
    <dgm:pt modelId="{7513C126-6180-954A-9642-42837BEFB6A1}" type="sibTrans" cxnId="{747B24CC-6421-334F-B7AD-BCEE33EC2A75}">
      <dgm:prSet/>
      <dgm:spPr/>
      <dgm:t>
        <a:bodyPr/>
        <a:lstStyle/>
        <a:p>
          <a:endParaRPr lang="en-US"/>
        </a:p>
      </dgm:t>
    </dgm:pt>
    <dgm:pt modelId="{F72226B0-4151-F244-9324-B589709C3CE8}">
      <dgm:prSet phldrT="[Text]"/>
      <dgm:spPr/>
      <dgm:t>
        <a:bodyPr/>
        <a:lstStyle/>
        <a:p>
          <a:r>
            <a:rPr lang="en-US" dirty="0"/>
            <a:t>&lt;head&gt;</a:t>
          </a:r>
        </a:p>
      </dgm:t>
    </dgm:pt>
    <dgm:pt modelId="{77466D2E-1BC5-AA44-B465-069F898528C7}" type="parTrans" cxnId="{0B596154-C17A-C84D-B270-E878C45F6AD4}">
      <dgm:prSet/>
      <dgm:spPr/>
      <dgm:t>
        <a:bodyPr/>
        <a:lstStyle/>
        <a:p>
          <a:endParaRPr lang="en-US"/>
        </a:p>
      </dgm:t>
    </dgm:pt>
    <dgm:pt modelId="{9C3D978D-4200-C748-876A-B43063FDF619}" type="sibTrans" cxnId="{0B596154-C17A-C84D-B270-E878C45F6AD4}">
      <dgm:prSet/>
      <dgm:spPr/>
      <dgm:t>
        <a:bodyPr/>
        <a:lstStyle/>
        <a:p>
          <a:endParaRPr lang="en-US"/>
        </a:p>
      </dgm:t>
    </dgm:pt>
    <dgm:pt modelId="{3EBEE2BD-BFC2-2549-B93C-CEB13CB5C83C}">
      <dgm:prSet phldrT="[Text]"/>
      <dgm:spPr/>
      <dgm:t>
        <a:bodyPr/>
        <a:lstStyle/>
        <a:p>
          <a:r>
            <a:rPr lang="en-US" dirty="0"/>
            <a:t>&lt;title&gt;</a:t>
          </a:r>
        </a:p>
      </dgm:t>
    </dgm:pt>
    <dgm:pt modelId="{DC6BC16B-EAE3-3D45-BDED-B5595A4B2058}" type="parTrans" cxnId="{3853641F-E5F2-DC4E-A080-4BD22135EAC9}">
      <dgm:prSet/>
      <dgm:spPr/>
      <dgm:t>
        <a:bodyPr/>
        <a:lstStyle/>
        <a:p>
          <a:endParaRPr lang="en-US"/>
        </a:p>
      </dgm:t>
    </dgm:pt>
    <dgm:pt modelId="{16F144E2-9D3F-C74F-895E-B53404D71634}" type="sibTrans" cxnId="{3853641F-E5F2-DC4E-A080-4BD22135EAC9}">
      <dgm:prSet/>
      <dgm:spPr/>
      <dgm:t>
        <a:bodyPr/>
        <a:lstStyle/>
        <a:p>
          <a:endParaRPr lang="en-US"/>
        </a:p>
      </dgm:t>
    </dgm:pt>
    <dgm:pt modelId="{7A991892-2900-4343-92D2-3BD6CCD49F0B}">
      <dgm:prSet phldrT="[Text]"/>
      <dgm:spPr/>
      <dgm:t>
        <a:bodyPr/>
        <a:lstStyle/>
        <a:p>
          <a:r>
            <a:rPr lang="en-US" dirty="0"/>
            <a:t>&lt;body&gt;</a:t>
          </a:r>
        </a:p>
      </dgm:t>
    </dgm:pt>
    <dgm:pt modelId="{495148C0-E2C0-434F-97BE-D90B03498506}" type="parTrans" cxnId="{9576BFCD-5414-1A47-8DF8-80CC1AB046DD}">
      <dgm:prSet/>
      <dgm:spPr/>
      <dgm:t>
        <a:bodyPr/>
        <a:lstStyle/>
        <a:p>
          <a:endParaRPr lang="en-US"/>
        </a:p>
      </dgm:t>
    </dgm:pt>
    <dgm:pt modelId="{0EBA703D-B980-0242-AB61-C8741C525EE4}" type="sibTrans" cxnId="{9576BFCD-5414-1A47-8DF8-80CC1AB046DD}">
      <dgm:prSet/>
      <dgm:spPr/>
      <dgm:t>
        <a:bodyPr/>
        <a:lstStyle/>
        <a:p>
          <a:endParaRPr lang="en-US"/>
        </a:p>
      </dgm:t>
    </dgm:pt>
    <dgm:pt modelId="{011ADC5A-51EB-EF47-884C-14F26C64BA60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svg</a:t>
          </a:r>
          <a:r>
            <a:rPr lang="en-US" dirty="0"/>
            <a:t>&gt;</a:t>
          </a:r>
        </a:p>
      </dgm:t>
    </dgm:pt>
    <dgm:pt modelId="{E1540D84-10AA-6146-8C61-14C70DB207E8}" type="parTrans" cxnId="{C064632B-EE88-AF4A-9D18-711D1067164C}">
      <dgm:prSet/>
      <dgm:spPr/>
      <dgm:t>
        <a:bodyPr/>
        <a:lstStyle/>
        <a:p>
          <a:endParaRPr lang="en-US"/>
        </a:p>
      </dgm:t>
    </dgm:pt>
    <dgm:pt modelId="{DD97325B-5EDA-394A-A48B-8DB53B14BD79}" type="sibTrans" cxnId="{C064632B-EE88-AF4A-9D18-711D1067164C}">
      <dgm:prSet/>
      <dgm:spPr/>
      <dgm:t>
        <a:bodyPr/>
        <a:lstStyle/>
        <a:p>
          <a:endParaRPr lang="en-US"/>
        </a:p>
      </dgm:t>
    </dgm:pt>
    <dgm:pt modelId="{326BC795-4607-4147-A9C6-7F2816106BBB}">
      <dgm:prSet phldrT="[Text]"/>
      <dgm:spPr/>
      <dgm:t>
        <a:bodyPr/>
        <a:lstStyle/>
        <a:p>
          <a:r>
            <a:rPr lang="en-US" dirty="0"/>
            <a:t>&lt;g&gt;</a:t>
          </a:r>
          <a:br>
            <a:rPr lang="en-US" dirty="0"/>
          </a:br>
          <a:r>
            <a:rPr lang="en-US" dirty="0" err="1"/>
            <a:t>xAxis</a:t>
          </a:r>
          <a:endParaRPr lang="en-US" dirty="0"/>
        </a:p>
      </dgm:t>
    </dgm:pt>
    <dgm:pt modelId="{8FA43C55-D9D9-6E4C-A7BC-729AA1DBA859}" type="parTrans" cxnId="{068D6CE0-343C-CE4B-9DA4-6A6D88C1C273}">
      <dgm:prSet/>
      <dgm:spPr/>
      <dgm:t>
        <a:bodyPr/>
        <a:lstStyle/>
        <a:p>
          <a:endParaRPr lang="en-US"/>
        </a:p>
      </dgm:t>
    </dgm:pt>
    <dgm:pt modelId="{23CECC5F-B09D-F943-A5D5-4628A5A4DDBA}" type="sibTrans" cxnId="{068D6CE0-343C-CE4B-9DA4-6A6D88C1C273}">
      <dgm:prSet/>
      <dgm:spPr/>
      <dgm:t>
        <a:bodyPr/>
        <a:lstStyle/>
        <a:p>
          <a:endParaRPr lang="en-US"/>
        </a:p>
      </dgm:t>
    </dgm:pt>
    <dgm:pt modelId="{5DD786C5-B425-3B4A-AAD8-69AE81A71F60}">
      <dgm:prSet phldrT="[Text]"/>
      <dgm:spPr/>
      <dgm:t>
        <a:bodyPr/>
        <a:lstStyle/>
        <a:p>
          <a:r>
            <a:rPr lang="en-US" dirty="0"/>
            <a:t>&lt;g&gt;</a:t>
          </a:r>
          <a:br>
            <a:rPr lang="en-US" dirty="0"/>
          </a:br>
          <a:r>
            <a:rPr lang="en-US" dirty="0"/>
            <a:t> </a:t>
          </a:r>
          <a:r>
            <a:rPr lang="en-US" dirty="0" err="1"/>
            <a:t>yAxis</a:t>
          </a:r>
          <a:endParaRPr lang="en-US" dirty="0"/>
        </a:p>
      </dgm:t>
    </dgm:pt>
    <dgm:pt modelId="{BAD80D6F-8034-D54A-8087-4B5A318815DF}" type="parTrans" cxnId="{04EF84AF-D654-1E4C-93A2-7BE911AECDF2}">
      <dgm:prSet/>
      <dgm:spPr/>
      <dgm:t>
        <a:bodyPr/>
        <a:lstStyle/>
        <a:p>
          <a:endParaRPr lang="en-US"/>
        </a:p>
      </dgm:t>
    </dgm:pt>
    <dgm:pt modelId="{6712264B-CBD0-3643-8B52-C0B02825E88D}" type="sibTrans" cxnId="{04EF84AF-D654-1E4C-93A2-7BE911AECDF2}">
      <dgm:prSet/>
      <dgm:spPr/>
      <dgm:t>
        <a:bodyPr/>
        <a:lstStyle/>
        <a:p>
          <a:endParaRPr lang="en-US"/>
        </a:p>
      </dgm:t>
    </dgm:pt>
    <dgm:pt modelId="{A0054DEA-8900-C149-B6B0-733888C3508C}">
      <dgm:prSet phldrT="[Text]"/>
      <dgm:spPr/>
      <dgm:t>
        <a:bodyPr/>
        <a:lstStyle/>
        <a:p>
          <a:r>
            <a:rPr lang="en-US" dirty="0"/>
            <a:t>&lt;g&gt;</a:t>
          </a:r>
          <a:br>
            <a:rPr lang="en-US" dirty="0"/>
          </a:br>
          <a:r>
            <a:rPr lang="en-US" dirty="0"/>
            <a:t>chart-area</a:t>
          </a:r>
        </a:p>
      </dgm:t>
    </dgm:pt>
    <dgm:pt modelId="{1955F3B9-B2BC-9E4A-8FA8-F4A71971F93C}" type="parTrans" cxnId="{C825068F-1763-4C41-97D4-B9279176EC61}">
      <dgm:prSet/>
      <dgm:spPr/>
      <dgm:t>
        <a:bodyPr/>
        <a:lstStyle/>
        <a:p>
          <a:endParaRPr lang="en-US"/>
        </a:p>
      </dgm:t>
    </dgm:pt>
    <dgm:pt modelId="{C476028F-C564-D94F-888C-5F65EB0B114A}" type="sibTrans" cxnId="{C825068F-1763-4C41-97D4-B9279176EC61}">
      <dgm:prSet/>
      <dgm:spPr/>
      <dgm:t>
        <a:bodyPr/>
        <a:lstStyle/>
        <a:p>
          <a:endParaRPr lang="en-US"/>
        </a:p>
      </dgm:t>
    </dgm:pt>
    <dgm:pt modelId="{9C8C60EB-E0B3-4F44-9D6F-BD665448C1E8}">
      <dgm:prSet phldrT="[Text]"/>
      <dgm:spPr/>
      <dgm:t>
        <a:bodyPr/>
        <a:lstStyle/>
        <a:p>
          <a:r>
            <a:rPr lang="en-US" dirty="0"/>
            <a:t>&lt;text&gt;</a:t>
          </a:r>
        </a:p>
        <a:p>
          <a:r>
            <a:rPr lang="en-US" dirty="0"/>
            <a:t>y-title</a:t>
          </a:r>
        </a:p>
      </dgm:t>
    </dgm:pt>
    <dgm:pt modelId="{CF416924-F085-774F-8467-47AE91513222}" type="parTrans" cxnId="{37BCE938-F580-094E-936C-D84749447B6F}">
      <dgm:prSet/>
      <dgm:spPr/>
      <dgm:t>
        <a:bodyPr/>
        <a:lstStyle/>
        <a:p>
          <a:endParaRPr lang="en-US"/>
        </a:p>
      </dgm:t>
    </dgm:pt>
    <dgm:pt modelId="{15C2F7AA-3B21-944F-A757-DE27209B7743}" type="sibTrans" cxnId="{37BCE938-F580-094E-936C-D84749447B6F}">
      <dgm:prSet/>
      <dgm:spPr/>
      <dgm:t>
        <a:bodyPr/>
        <a:lstStyle/>
        <a:p>
          <a:endParaRPr lang="en-US"/>
        </a:p>
      </dgm:t>
    </dgm:pt>
    <dgm:pt modelId="{23EC4789-3CEE-4C44-8D9B-49F0AB060A8B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rect</a:t>
          </a:r>
          <a:r>
            <a:rPr lang="en-US" dirty="0"/>
            <a:t>&gt;</a:t>
          </a:r>
          <a:br>
            <a:rPr lang="en-US" dirty="0"/>
          </a:br>
          <a:r>
            <a:rPr lang="en-US" dirty="0" err="1"/>
            <a:t>bar_s</a:t>
          </a:r>
          <a:endParaRPr lang="en-US" dirty="0"/>
        </a:p>
      </dgm:t>
    </dgm:pt>
    <dgm:pt modelId="{7FC3F71B-3A08-EF44-A172-FDEFC7BB879D}" type="parTrans" cxnId="{55975D84-C2AB-8041-A436-6DB9F0C549B8}">
      <dgm:prSet/>
      <dgm:spPr/>
      <dgm:t>
        <a:bodyPr/>
        <a:lstStyle/>
        <a:p>
          <a:endParaRPr lang="en-US"/>
        </a:p>
      </dgm:t>
    </dgm:pt>
    <dgm:pt modelId="{E46AF45B-93EF-E046-A941-38FEB1EA6D47}" type="sibTrans" cxnId="{55975D84-C2AB-8041-A436-6DB9F0C549B8}">
      <dgm:prSet/>
      <dgm:spPr/>
      <dgm:t>
        <a:bodyPr/>
        <a:lstStyle/>
        <a:p>
          <a:endParaRPr lang="en-US"/>
        </a:p>
      </dgm:t>
    </dgm:pt>
    <dgm:pt modelId="{4146F3E7-BA1B-E640-B7DE-B848475ACF5B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rect</a:t>
          </a:r>
          <a:r>
            <a:rPr lang="en-US" dirty="0"/>
            <a:t>&gt;</a:t>
          </a:r>
          <a:br>
            <a:rPr lang="en-US" dirty="0"/>
          </a:br>
          <a:r>
            <a:rPr lang="en-US" dirty="0" err="1"/>
            <a:t>bar_m</a:t>
          </a:r>
          <a:endParaRPr lang="en-US" dirty="0"/>
        </a:p>
      </dgm:t>
    </dgm:pt>
    <dgm:pt modelId="{644E905E-956D-A442-BB4E-715C8978CB4C}" type="parTrans" cxnId="{D39909CA-1D48-B541-A097-3AE0D2A14F04}">
      <dgm:prSet/>
      <dgm:spPr/>
      <dgm:t>
        <a:bodyPr/>
        <a:lstStyle/>
        <a:p>
          <a:endParaRPr lang="en-US"/>
        </a:p>
      </dgm:t>
    </dgm:pt>
    <dgm:pt modelId="{084F155C-F78A-C042-BC62-CC98A9D1C396}" type="sibTrans" cxnId="{D39909CA-1D48-B541-A097-3AE0D2A14F04}">
      <dgm:prSet/>
      <dgm:spPr/>
      <dgm:t>
        <a:bodyPr/>
        <a:lstStyle/>
        <a:p>
          <a:endParaRPr lang="en-US"/>
        </a:p>
      </dgm:t>
    </dgm:pt>
    <dgm:pt modelId="{2EEDC35F-0CDD-EF48-886A-96A0540D99C5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rect</a:t>
          </a:r>
          <a:r>
            <a:rPr lang="en-US" dirty="0"/>
            <a:t>&gt;</a:t>
          </a:r>
          <a:br>
            <a:rPr lang="en-US" dirty="0"/>
          </a:br>
          <a:r>
            <a:rPr lang="en-US" dirty="0" err="1"/>
            <a:t>bar_l</a:t>
          </a:r>
          <a:endParaRPr lang="en-US" dirty="0"/>
        </a:p>
      </dgm:t>
    </dgm:pt>
    <dgm:pt modelId="{CB44F517-6087-DE4A-9E27-F5C64F33D8C7}" type="parTrans" cxnId="{68641B0C-2C48-AE4B-9387-58213589B9B5}">
      <dgm:prSet/>
      <dgm:spPr/>
      <dgm:t>
        <a:bodyPr/>
        <a:lstStyle/>
        <a:p>
          <a:endParaRPr lang="en-US"/>
        </a:p>
      </dgm:t>
    </dgm:pt>
    <dgm:pt modelId="{58A371AF-6087-7E4B-964F-C97152C573E8}" type="sibTrans" cxnId="{68641B0C-2C48-AE4B-9387-58213589B9B5}">
      <dgm:prSet/>
      <dgm:spPr/>
      <dgm:t>
        <a:bodyPr/>
        <a:lstStyle/>
        <a:p>
          <a:endParaRPr lang="en-US"/>
        </a:p>
      </dgm:t>
    </dgm:pt>
    <dgm:pt modelId="{6C319880-739D-A348-9F28-E4067A99C628}">
      <dgm:prSet phldrT="[Text]"/>
      <dgm:spPr/>
      <dgm:t>
        <a:bodyPr/>
        <a:lstStyle/>
        <a:p>
          <a:r>
            <a:rPr lang="en-US" dirty="0"/>
            <a:t>&lt;text&gt;</a:t>
          </a:r>
          <a:br>
            <a:rPr lang="en-US" dirty="0"/>
          </a:br>
          <a:r>
            <a:rPr lang="en-US" dirty="0"/>
            <a:t>chart-title</a:t>
          </a:r>
        </a:p>
      </dgm:t>
    </dgm:pt>
    <dgm:pt modelId="{67D7E9CC-F1ED-A24D-BF16-FBC3724D07C4}" type="parTrans" cxnId="{041794FB-9E46-E241-9028-475406285A55}">
      <dgm:prSet/>
      <dgm:spPr/>
      <dgm:t>
        <a:bodyPr/>
        <a:lstStyle/>
        <a:p>
          <a:endParaRPr lang="en-US"/>
        </a:p>
      </dgm:t>
    </dgm:pt>
    <dgm:pt modelId="{8038CFC0-C715-F34E-B74D-5BBB733EA2EF}" type="sibTrans" cxnId="{041794FB-9E46-E241-9028-475406285A55}">
      <dgm:prSet/>
      <dgm:spPr/>
      <dgm:t>
        <a:bodyPr/>
        <a:lstStyle/>
        <a:p>
          <a:endParaRPr lang="en-US"/>
        </a:p>
      </dgm:t>
    </dgm:pt>
    <dgm:pt modelId="{E6945FE9-C379-E44C-8567-4A7A81253FA9}" type="pres">
      <dgm:prSet presAssocID="{179D1752-3E8F-824D-A706-4A4FF7731D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E85105D-C84E-6E48-80F3-7A7A3E672DA0}" type="pres">
      <dgm:prSet presAssocID="{B89E0016-8BD6-454E-BA47-5BCBCED33AC9}" presName="root1" presStyleCnt="0"/>
      <dgm:spPr/>
    </dgm:pt>
    <dgm:pt modelId="{3DCF4866-430F-824A-8A93-E220CF76A4C1}" type="pres">
      <dgm:prSet presAssocID="{B89E0016-8BD6-454E-BA47-5BCBCED33AC9}" presName="LevelOneTextNode" presStyleLbl="node0" presStyleIdx="0" presStyleCnt="1">
        <dgm:presLayoutVars>
          <dgm:chPref val="3"/>
        </dgm:presLayoutVars>
      </dgm:prSet>
      <dgm:spPr/>
    </dgm:pt>
    <dgm:pt modelId="{A4FA2A0B-12BA-C047-8D61-30F75B17BE66}" type="pres">
      <dgm:prSet presAssocID="{B89E0016-8BD6-454E-BA47-5BCBCED33AC9}" presName="level2hierChild" presStyleCnt="0"/>
      <dgm:spPr/>
    </dgm:pt>
    <dgm:pt modelId="{93D26AA0-C853-4B4E-801E-65B217BD043B}" type="pres">
      <dgm:prSet presAssocID="{77466D2E-1BC5-AA44-B465-069F898528C7}" presName="conn2-1" presStyleLbl="parChTrans1D2" presStyleIdx="0" presStyleCnt="2"/>
      <dgm:spPr/>
    </dgm:pt>
    <dgm:pt modelId="{33D24C82-71F8-3447-AEAF-277296B88FD6}" type="pres">
      <dgm:prSet presAssocID="{77466D2E-1BC5-AA44-B465-069F898528C7}" presName="connTx" presStyleLbl="parChTrans1D2" presStyleIdx="0" presStyleCnt="2"/>
      <dgm:spPr/>
    </dgm:pt>
    <dgm:pt modelId="{D07F3170-4E56-DC46-8CF8-FF448FAAC282}" type="pres">
      <dgm:prSet presAssocID="{F72226B0-4151-F244-9324-B589709C3CE8}" presName="root2" presStyleCnt="0"/>
      <dgm:spPr/>
    </dgm:pt>
    <dgm:pt modelId="{86A5F964-1F0C-0949-BBAD-D6B20C7E2439}" type="pres">
      <dgm:prSet presAssocID="{F72226B0-4151-F244-9324-B589709C3CE8}" presName="LevelTwoTextNode" presStyleLbl="node2" presStyleIdx="0" presStyleCnt="2">
        <dgm:presLayoutVars>
          <dgm:chPref val="3"/>
        </dgm:presLayoutVars>
      </dgm:prSet>
      <dgm:spPr/>
    </dgm:pt>
    <dgm:pt modelId="{DF5DDB99-8CDB-C943-A3EC-5828E92914B2}" type="pres">
      <dgm:prSet presAssocID="{F72226B0-4151-F244-9324-B589709C3CE8}" presName="level3hierChild" presStyleCnt="0"/>
      <dgm:spPr/>
    </dgm:pt>
    <dgm:pt modelId="{6666A4F2-F5BE-A843-8C46-4024D3C050B1}" type="pres">
      <dgm:prSet presAssocID="{DC6BC16B-EAE3-3D45-BDED-B5595A4B2058}" presName="conn2-1" presStyleLbl="parChTrans1D3" presStyleIdx="0" presStyleCnt="2"/>
      <dgm:spPr/>
    </dgm:pt>
    <dgm:pt modelId="{EBA7BF98-0A23-0D43-B183-4462AB35CDE6}" type="pres">
      <dgm:prSet presAssocID="{DC6BC16B-EAE3-3D45-BDED-B5595A4B2058}" presName="connTx" presStyleLbl="parChTrans1D3" presStyleIdx="0" presStyleCnt="2"/>
      <dgm:spPr/>
    </dgm:pt>
    <dgm:pt modelId="{D0A237E2-72F2-2E46-88DD-F0D8FE4C7DC5}" type="pres">
      <dgm:prSet presAssocID="{3EBEE2BD-BFC2-2549-B93C-CEB13CB5C83C}" presName="root2" presStyleCnt="0"/>
      <dgm:spPr/>
    </dgm:pt>
    <dgm:pt modelId="{A50915B2-49AB-1F48-814B-C3DED9211790}" type="pres">
      <dgm:prSet presAssocID="{3EBEE2BD-BFC2-2549-B93C-CEB13CB5C83C}" presName="LevelTwoTextNode" presStyleLbl="node3" presStyleIdx="0" presStyleCnt="2">
        <dgm:presLayoutVars>
          <dgm:chPref val="3"/>
        </dgm:presLayoutVars>
      </dgm:prSet>
      <dgm:spPr/>
    </dgm:pt>
    <dgm:pt modelId="{E01B1376-BE75-3147-AD52-8F0E325F136B}" type="pres">
      <dgm:prSet presAssocID="{3EBEE2BD-BFC2-2549-B93C-CEB13CB5C83C}" presName="level3hierChild" presStyleCnt="0"/>
      <dgm:spPr/>
    </dgm:pt>
    <dgm:pt modelId="{871E03F9-8281-AC41-8FC4-833A8DB53BAE}" type="pres">
      <dgm:prSet presAssocID="{495148C0-E2C0-434F-97BE-D90B03498506}" presName="conn2-1" presStyleLbl="parChTrans1D2" presStyleIdx="1" presStyleCnt="2"/>
      <dgm:spPr/>
    </dgm:pt>
    <dgm:pt modelId="{9AC86625-06DD-404F-A336-44D2E6B3E004}" type="pres">
      <dgm:prSet presAssocID="{495148C0-E2C0-434F-97BE-D90B03498506}" presName="connTx" presStyleLbl="parChTrans1D2" presStyleIdx="1" presStyleCnt="2"/>
      <dgm:spPr/>
    </dgm:pt>
    <dgm:pt modelId="{C2F58995-A069-A349-BFAF-175BFD7C9395}" type="pres">
      <dgm:prSet presAssocID="{7A991892-2900-4343-92D2-3BD6CCD49F0B}" presName="root2" presStyleCnt="0"/>
      <dgm:spPr/>
    </dgm:pt>
    <dgm:pt modelId="{8003FA07-3613-5943-916D-F6DEEFA4FB46}" type="pres">
      <dgm:prSet presAssocID="{7A991892-2900-4343-92D2-3BD6CCD49F0B}" presName="LevelTwoTextNode" presStyleLbl="node2" presStyleIdx="1" presStyleCnt="2">
        <dgm:presLayoutVars>
          <dgm:chPref val="3"/>
        </dgm:presLayoutVars>
      </dgm:prSet>
      <dgm:spPr/>
    </dgm:pt>
    <dgm:pt modelId="{CF9313F9-A6EB-F342-9FB9-0BE782FEA265}" type="pres">
      <dgm:prSet presAssocID="{7A991892-2900-4343-92D2-3BD6CCD49F0B}" presName="level3hierChild" presStyleCnt="0"/>
      <dgm:spPr/>
    </dgm:pt>
    <dgm:pt modelId="{27675072-EA42-DA48-8D9E-6D9C4D6E4CEF}" type="pres">
      <dgm:prSet presAssocID="{E1540D84-10AA-6146-8C61-14C70DB207E8}" presName="conn2-1" presStyleLbl="parChTrans1D3" presStyleIdx="1" presStyleCnt="2"/>
      <dgm:spPr/>
    </dgm:pt>
    <dgm:pt modelId="{4268A13D-20F6-054E-8DEF-90CC8EDE0AD3}" type="pres">
      <dgm:prSet presAssocID="{E1540D84-10AA-6146-8C61-14C70DB207E8}" presName="connTx" presStyleLbl="parChTrans1D3" presStyleIdx="1" presStyleCnt="2"/>
      <dgm:spPr/>
    </dgm:pt>
    <dgm:pt modelId="{A8131186-E126-BC47-A618-6567F740FFA0}" type="pres">
      <dgm:prSet presAssocID="{011ADC5A-51EB-EF47-884C-14F26C64BA60}" presName="root2" presStyleCnt="0"/>
      <dgm:spPr/>
    </dgm:pt>
    <dgm:pt modelId="{B1B8B258-45E7-3246-BCEC-5FB815021793}" type="pres">
      <dgm:prSet presAssocID="{011ADC5A-51EB-EF47-884C-14F26C64BA60}" presName="LevelTwoTextNode" presStyleLbl="node3" presStyleIdx="1" presStyleCnt="2">
        <dgm:presLayoutVars>
          <dgm:chPref val="3"/>
        </dgm:presLayoutVars>
      </dgm:prSet>
      <dgm:spPr/>
    </dgm:pt>
    <dgm:pt modelId="{329200E9-D6BC-4E43-9016-98A092AF9E75}" type="pres">
      <dgm:prSet presAssocID="{011ADC5A-51EB-EF47-884C-14F26C64BA60}" presName="level3hierChild" presStyleCnt="0"/>
      <dgm:spPr/>
    </dgm:pt>
    <dgm:pt modelId="{014B7C75-0AF7-FC40-9E73-2885CC207307}" type="pres">
      <dgm:prSet presAssocID="{1955F3B9-B2BC-9E4A-8FA8-F4A71971F93C}" presName="conn2-1" presStyleLbl="parChTrans1D4" presStyleIdx="0" presStyleCnt="8"/>
      <dgm:spPr/>
    </dgm:pt>
    <dgm:pt modelId="{579BC720-F628-7C4F-B531-9A557C15CB1B}" type="pres">
      <dgm:prSet presAssocID="{1955F3B9-B2BC-9E4A-8FA8-F4A71971F93C}" presName="connTx" presStyleLbl="parChTrans1D4" presStyleIdx="0" presStyleCnt="8"/>
      <dgm:spPr/>
    </dgm:pt>
    <dgm:pt modelId="{E130B10D-A53C-3043-8424-7333CB9B2208}" type="pres">
      <dgm:prSet presAssocID="{A0054DEA-8900-C149-B6B0-733888C3508C}" presName="root2" presStyleCnt="0"/>
      <dgm:spPr/>
    </dgm:pt>
    <dgm:pt modelId="{20E022D7-9D9E-4641-A364-6F75B602B907}" type="pres">
      <dgm:prSet presAssocID="{A0054DEA-8900-C149-B6B0-733888C3508C}" presName="LevelTwoTextNode" presStyleLbl="node4" presStyleIdx="0" presStyleCnt="8">
        <dgm:presLayoutVars>
          <dgm:chPref val="3"/>
        </dgm:presLayoutVars>
      </dgm:prSet>
      <dgm:spPr/>
    </dgm:pt>
    <dgm:pt modelId="{07901E5B-D7F3-F04B-85E5-5A068896D8BA}" type="pres">
      <dgm:prSet presAssocID="{A0054DEA-8900-C149-B6B0-733888C3508C}" presName="level3hierChild" presStyleCnt="0"/>
      <dgm:spPr/>
    </dgm:pt>
    <dgm:pt modelId="{C6F28C64-FF45-3D4B-B641-DA204FE2E334}" type="pres">
      <dgm:prSet presAssocID="{8FA43C55-D9D9-6E4C-A7BC-729AA1DBA859}" presName="conn2-1" presStyleLbl="parChTrans1D4" presStyleIdx="1" presStyleCnt="8"/>
      <dgm:spPr/>
    </dgm:pt>
    <dgm:pt modelId="{6A3807F8-0732-1643-A2B1-04CDB9879F72}" type="pres">
      <dgm:prSet presAssocID="{8FA43C55-D9D9-6E4C-A7BC-729AA1DBA859}" presName="connTx" presStyleLbl="parChTrans1D4" presStyleIdx="1" presStyleCnt="8"/>
      <dgm:spPr/>
    </dgm:pt>
    <dgm:pt modelId="{D4E61F3D-8E1A-5142-95E6-B335E71126B6}" type="pres">
      <dgm:prSet presAssocID="{326BC795-4607-4147-A9C6-7F2816106BBB}" presName="root2" presStyleCnt="0"/>
      <dgm:spPr/>
    </dgm:pt>
    <dgm:pt modelId="{2BDE400F-5512-1A48-BFEA-EF44BDD1504D}" type="pres">
      <dgm:prSet presAssocID="{326BC795-4607-4147-A9C6-7F2816106BBB}" presName="LevelTwoTextNode" presStyleLbl="node4" presStyleIdx="1" presStyleCnt="8">
        <dgm:presLayoutVars>
          <dgm:chPref val="3"/>
        </dgm:presLayoutVars>
      </dgm:prSet>
      <dgm:spPr/>
    </dgm:pt>
    <dgm:pt modelId="{C7D7B2F2-24E6-9347-AA54-48E57F9C1D6C}" type="pres">
      <dgm:prSet presAssocID="{326BC795-4607-4147-A9C6-7F2816106BBB}" presName="level3hierChild" presStyleCnt="0"/>
      <dgm:spPr/>
    </dgm:pt>
    <dgm:pt modelId="{E27CE913-11AD-6A4C-A761-60234FF183FC}" type="pres">
      <dgm:prSet presAssocID="{BAD80D6F-8034-D54A-8087-4B5A318815DF}" presName="conn2-1" presStyleLbl="parChTrans1D4" presStyleIdx="2" presStyleCnt="8"/>
      <dgm:spPr/>
    </dgm:pt>
    <dgm:pt modelId="{658308F9-1AF3-4B47-97C9-AE045AD1A697}" type="pres">
      <dgm:prSet presAssocID="{BAD80D6F-8034-D54A-8087-4B5A318815DF}" presName="connTx" presStyleLbl="parChTrans1D4" presStyleIdx="2" presStyleCnt="8"/>
      <dgm:spPr/>
    </dgm:pt>
    <dgm:pt modelId="{92035B9D-3EAC-1A4F-98FA-E1CF1C3CDA3A}" type="pres">
      <dgm:prSet presAssocID="{5DD786C5-B425-3B4A-AAD8-69AE81A71F60}" presName="root2" presStyleCnt="0"/>
      <dgm:spPr/>
    </dgm:pt>
    <dgm:pt modelId="{7432B504-234B-9A48-96BA-840195715B30}" type="pres">
      <dgm:prSet presAssocID="{5DD786C5-B425-3B4A-AAD8-69AE81A71F60}" presName="LevelTwoTextNode" presStyleLbl="node4" presStyleIdx="2" presStyleCnt="8">
        <dgm:presLayoutVars>
          <dgm:chPref val="3"/>
        </dgm:presLayoutVars>
      </dgm:prSet>
      <dgm:spPr/>
    </dgm:pt>
    <dgm:pt modelId="{8FC844DD-5FF6-7F43-8D92-582F8C17A08D}" type="pres">
      <dgm:prSet presAssocID="{5DD786C5-B425-3B4A-AAD8-69AE81A71F60}" presName="level3hierChild" presStyleCnt="0"/>
      <dgm:spPr/>
    </dgm:pt>
    <dgm:pt modelId="{A29613C9-A1C6-2B4E-8A0E-0BF8EA75F00A}" type="pres">
      <dgm:prSet presAssocID="{CF416924-F085-774F-8467-47AE91513222}" presName="conn2-1" presStyleLbl="parChTrans1D4" presStyleIdx="3" presStyleCnt="8"/>
      <dgm:spPr/>
    </dgm:pt>
    <dgm:pt modelId="{0BACACA4-A92A-1C40-95FB-A614BFA5A05F}" type="pres">
      <dgm:prSet presAssocID="{CF416924-F085-774F-8467-47AE91513222}" presName="connTx" presStyleLbl="parChTrans1D4" presStyleIdx="3" presStyleCnt="8"/>
      <dgm:spPr/>
    </dgm:pt>
    <dgm:pt modelId="{D889DB03-D234-6145-9801-0F877E8764B0}" type="pres">
      <dgm:prSet presAssocID="{9C8C60EB-E0B3-4F44-9D6F-BD665448C1E8}" presName="root2" presStyleCnt="0"/>
      <dgm:spPr/>
    </dgm:pt>
    <dgm:pt modelId="{FC686925-8D90-3C44-A51A-C62DD33816BC}" type="pres">
      <dgm:prSet presAssocID="{9C8C60EB-E0B3-4F44-9D6F-BD665448C1E8}" presName="LevelTwoTextNode" presStyleLbl="node4" presStyleIdx="3" presStyleCnt="8">
        <dgm:presLayoutVars>
          <dgm:chPref val="3"/>
        </dgm:presLayoutVars>
      </dgm:prSet>
      <dgm:spPr/>
    </dgm:pt>
    <dgm:pt modelId="{15E84535-B71B-D94B-BD28-D019819F9369}" type="pres">
      <dgm:prSet presAssocID="{9C8C60EB-E0B3-4F44-9D6F-BD665448C1E8}" presName="level3hierChild" presStyleCnt="0"/>
      <dgm:spPr/>
    </dgm:pt>
    <dgm:pt modelId="{263400E8-1C55-624B-B8E8-6568168FF795}" type="pres">
      <dgm:prSet presAssocID="{7FC3F71B-3A08-EF44-A172-FDEFC7BB879D}" presName="conn2-1" presStyleLbl="parChTrans1D4" presStyleIdx="4" presStyleCnt="8"/>
      <dgm:spPr/>
    </dgm:pt>
    <dgm:pt modelId="{8879E942-40DD-2347-8D2F-C98EA5AAA5EA}" type="pres">
      <dgm:prSet presAssocID="{7FC3F71B-3A08-EF44-A172-FDEFC7BB879D}" presName="connTx" presStyleLbl="parChTrans1D4" presStyleIdx="4" presStyleCnt="8"/>
      <dgm:spPr/>
    </dgm:pt>
    <dgm:pt modelId="{AA7E9C8E-A538-0847-9442-008C052C3C4E}" type="pres">
      <dgm:prSet presAssocID="{23EC4789-3CEE-4C44-8D9B-49F0AB060A8B}" presName="root2" presStyleCnt="0"/>
      <dgm:spPr/>
    </dgm:pt>
    <dgm:pt modelId="{F6602318-324E-634C-A955-C8468D4508E9}" type="pres">
      <dgm:prSet presAssocID="{23EC4789-3CEE-4C44-8D9B-49F0AB060A8B}" presName="LevelTwoTextNode" presStyleLbl="node4" presStyleIdx="4" presStyleCnt="8">
        <dgm:presLayoutVars>
          <dgm:chPref val="3"/>
        </dgm:presLayoutVars>
      </dgm:prSet>
      <dgm:spPr/>
    </dgm:pt>
    <dgm:pt modelId="{5B6E897E-6A5E-1A4F-AC9E-9BF756DF8D9E}" type="pres">
      <dgm:prSet presAssocID="{23EC4789-3CEE-4C44-8D9B-49F0AB060A8B}" presName="level3hierChild" presStyleCnt="0"/>
      <dgm:spPr/>
    </dgm:pt>
    <dgm:pt modelId="{67CE85C1-7B5F-7C4C-AF81-FB9A0EF9021E}" type="pres">
      <dgm:prSet presAssocID="{644E905E-956D-A442-BB4E-715C8978CB4C}" presName="conn2-1" presStyleLbl="parChTrans1D4" presStyleIdx="5" presStyleCnt="8"/>
      <dgm:spPr/>
    </dgm:pt>
    <dgm:pt modelId="{65609156-A036-294D-860F-5E618ACC8F8D}" type="pres">
      <dgm:prSet presAssocID="{644E905E-956D-A442-BB4E-715C8978CB4C}" presName="connTx" presStyleLbl="parChTrans1D4" presStyleIdx="5" presStyleCnt="8"/>
      <dgm:spPr/>
    </dgm:pt>
    <dgm:pt modelId="{BB99F2A7-69CC-4241-BF37-2058B8086FA8}" type="pres">
      <dgm:prSet presAssocID="{4146F3E7-BA1B-E640-B7DE-B848475ACF5B}" presName="root2" presStyleCnt="0"/>
      <dgm:spPr/>
    </dgm:pt>
    <dgm:pt modelId="{8A0198B6-1D19-AF44-BDC2-E7521980DB2E}" type="pres">
      <dgm:prSet presAssocID="{4146F3E7-BA1B-E640-B7DE-B848475ACF5B}" presName="LevelTwoTextNode" presStyleLbl="node4" presStyleIdx="5" presStyleCnt="8">
        <dgm:presLayoutVars>
          <dgm:chPref val="3"/>
        </dgm:presLayoutVars>
      </dgm:prSet>
      <dgm:spPr/>
    </dgm:pt>
    <dgm:pt modelId="{FC95D0A9-EE78-2849-B023-B885290AF8C4}" type="pres">
      <dgm:prSet presAssocID="{4146F3E7-BA1B-E640-B7DE-B848475ACF5B}" presName="level3hierChild" presStyleCnt="0"/>
      <dgm:spPr/>
    </dgm:pt>
    <dgm:pt modelId="{5AE691EF-1131-D84A-A1FD-C5D17F1DC16E}" type="pres">
      <dgm:prSet presAssocID="{CB44F517-6087-DE4A-9E27-F5C64F33D8C7}" presName="conn2-1" presStyleLbl="parChTrans1D4" presStyleIdx="6" presStyleCnt="8"/>
      <dgm:spPr/>
    </dgm:pt>
    <dgm:pt modelId="{7C29DC83-70BF-964B-BFD5-99454E06F7B2}" type="pres">
      <dgm:prSet presAssocID="{CB44F517-6087-DE4A-9E27-F5C64F33D8C7}" presName="connTx" presStyleLbl="parChTrans1D4" presStyleIdx="6" presStyleCnt="8"/>
      <dgm:spPr/>
    </dgm:pt>
    <dgm:pt modelId="{10C839DB-326A-DE49-9705-714AC4CB76EE}" type="pres">
      <dgm:prSet presAssocID="{2EEDC35F-0CDD-EF48-886A-96A0540D99C5}" presName="root2" presStyleCnt="0"/>
      <dgm:spPr/>
    </dgm:pt>
    <dgm:pt modelId="{FB085F72-0E09-CF4F-874D-C5AE19DA11FB}" type="pres">
      <dgm:prSet presAssocID="{2EEDC35F-0CDD-EF48-886A-96A0540D99C5}" presName="LevelTwoTextNode" presStyleLbl="node4" presStyleIdx="6" presStyleCnt="8">
        <dgm:presLayoutVars>
          <dgm:chPref val="3"/>
        </dgm:presLayoutVars>
      </dgm:prSet>
      <dgm:spPr/>
    </dgm:pt>
    <dgm:pt modelId="{42A3280A-A241-3442-8CEA-C08BEF225278}" type="pres">
      <dgm:prSet presAssocID="{2EEDC35F-0CDD-EF48-886A-96A0540D99C5}" presName="level3hierChild" presStyleCnt="0"/>
      <dgm:spPr/>
    </dgm:pt>
    <dgm:pt modelId="{609F4210-266F-624E-B263-2FCBB98CCC8F}" type="pres">
      <dgm:prSet presAssocID="{67D7E9CC-F1ED-A24D-BF16-FBC3724D07C4}" presName="conn2-1" presStyleLbl="parChTrans1D4" presStyleIdx="7" presStyleCnt="8"/>
      <dgm:spPr/>
    </dgm:pt>
    <dgm:pt modelId="{B0A5773D-C76E-4A46-8778-6F6482FBC18F}" type="pres">
      <dgm:prSet presAssocID="{67D7E9CC-F1ED-A24D-BF16-FBC3724D07C4}" presName="connTx" presStyleLbl="parChTrans1D4" presStyleIdx="7" presStyleCnt="8"/>
      <dgm:spPr/>
    </dgm:pt>
    <dgm:pt modelId="{9D70A23C-53FC-824F-8811-2C3943715B5F}" type="pres">
      <dgm:prSet presAssocID="{6C319880-739D-A348-9F28-E4067A99C628}" presName="root2" presStyleCnt="0"/>
      <dgm:spPr/>
    </dgm:pt>
    <dgm:pt modelId="{491DB6EF-9241-9745-AE99-2360113F3167}" type="pres">
      <dgm:prSet presAssocID="{6C319880-739D-A348-9F28-E4067A99C628}" presName="LevelTwoTextNode" presStyleLbl="node4" presStyleIdx="7" presStyleCnt="8" custLinFactNeighborX="0">
        <dgm:presLayoutVars>
          <dgm:chPref val="3"/>
        </dgm:presLayoutVars>
      </dgm:prSet>
      <dgm:spPr/>
    </dgm:pt>
    <dgm:pt modelId="{3D7B78F7-1EE5-0B45-B2CB-9E3FCC8990BA}" type="pres">
      <dgm:prSet presAssocID="{6C319880-739D-A348-9F28-E4067A99C628}" presName="level3hierChild" presStyleCnt="0"/>
      <dgm:spPr/>
    </dgm:pt>
  </dgm:ptLst>
  <dgm:cxnLst>
    <dgm:cxn modelId="{CDE0E302-2ADD-DD4E-83A6-BA23B0CAAB70}" type="presOf" srcId="{67D7E9CC-F1ED-A24D-BF16-FBC3724D07C4}" destId="{B0A5773D-C76E-4A46-8778-6F6482FBC18F}" srcOrd="1" destOrd="0" presId="urn:microsoft.com/office/officeart/2005/8/layout/hierarchy2"/>
    <dgm:cxn modelId="{68641B0C-2C48-AE4B-9387-58213589B9B5}" srcId="{A0054DEA-8900-C149-B6B0-733888C3508C}" destId="{2EEDC35F-0CDD-EF48-886A-96A0540D99C5}" srcOrd="5" destOrd="0" parTransId="{CB44F517-6087-DE4A-9E27-F5C64F33D8C7}" sibTransId="{58A371AF-6087-7E4B-964F-C97152C573E8}"/>
    <dgm:cxn modelId="{F1A76811-33FF-C442-9456-E4FED1610C3D}" type="presOf" srcId="{7A991892-2900-4343-92D2-3BD6CCD49F0B}" destId="{8003FA07-3613-5943-916D-F6DEEFA4FB46}" srcOrd="0" destOrd="0" presId="urn:microsoft.com/office/officeart/2005/8/layout/hierarchy2"/>
    <dgm:cxn modelId="{2BBCD115-DA04-3348-8CBC-0918B15A55D1}" type="presOf" srcId="{3EBEE2BD-BFC2-2549-B93C-CEB13CB5C83C}" destId="{A50915B2-49AB-1F48-814B-C3DED9211790}" srcOrd="0" destOrd="0" presId="urn:microsoft.com/office/officeart/2005/8/layout/hierarchy2"/>
    <dgm:cxn modelId="{3853641F-E5F2-DC4E-A080-4BD22135EAC9}" srcId="{F72226B0-4151-F244-9324-B589709C3CE8}" destId="{3EBEE2BD-BFC2-2549-B93C-CEB13CB5C83C}" srcOrd="0" destOrd="0" parTransId="{DC6BC16B-EAE3-3D45-BDED-B5595A4B2058}" sibTransId="{16F144E2-9D3F-C74F-895E-B53404D71634}"/>
    <dgm:cxn modelId="{A95F8D22-BE2F-8C47-BE6A-5361680E910C}" type="presOf" srcId="{DC6BC16B-EAE3-3D45-BDED-B5595A4B2058}" destId="{6666A4F2-F5BE-A843-8C46-4024D3C050B1}" srcOrd="0" destOrd="0" presId="urn:microsoft.com/office/officeart/2005/8/layout/hierarchy2"/>
    <dgm:cxn modelId="{C064632B-EE88-AF4A-9D18-711D1067164C}" srcId="{7A991892-2900-4343-92D2-3BD6CCD49F0B}" destId="{011ADC5A-51EB-EF47-884C-14F26C64BA60}" srcOrd="0" destOrd="0" parTransId="{E1540D84-10AA-6146-8C61-14C70DB207E8}" sibTransId="{DD97325B-5EDA-394A-A48B-8DB53B14BD79}"/>
    <dgm:cxn modelId="{14057032-9951-1B4A-902A-C5B4B3663B78}" type="presOf" srcId="{326BC795-4607-4147-A9C6-7F2816106BBB}" destId="{2BDE400F-5512-1A48-BFEA-EF44BDD1504D}" srcOrd="0" destOrd="0" presId="urn:microsoft.com/office/officeart/2005/8/layout/hierarchy2"/>
    <dgm:cxn modelId="{EE485738-9707-F442-A262-B5B398520ADC}" type="presOf" srcId="{BAD80D6F-8034-D54A-8087-4B5A318815DF}" destId="{E27CE913-11AD-6A4C-A761-60234FF183FC}" srcOrd="0" destOrd="0" presId="urn:microsoft.com/office/officeart/2005/8/layout/hierarchy2"/>
    <dgm:cxn modelId="{37BCE938-F580-094E-936C-D84749447B6F}" srcId="{A0054DEA-8900-C149-B6B0-733888C3508C}" destId="{9C8C60EB-E0B3-4F44-9D6F-BD665448C1E8}" srcOrd="2" destOrd="0" parTransId="{CF416924-F085-774F-8467-47AE91513222}" sibTransId="{15C2F7AA-3B21-944F-A757-DE27209B7743}"/>
    <dgm:cxn modelId="{D88D3948-59C9-3D4B-82E2-D85F3AEE679E}" type="presOf" srcId="{644E905E-956D-A442-BB4E-715C8978CB4C}" destId="{67CE85C1-7B5F-7C4C-AF81-FB9A0EF9021E}" srcOrd="0" destOrd="0" presId="urn:microsoft.com/office/officeart/2005/8/layout/hierarchy2"/>
    <dgm:cxn modelId="{AD1C5F4B-E5B8-7A47-B822-CFE084384B48}" type="presOf" srcId="{67D7E9CC-F1ED-A24D-BF16-FBC3724D07C4}" destId="{609F4210-266F-624E-B263-2FCBB98CCC8F}" srcOrd="0" destOrd="0" presId="urn:microsoft.com/office/officeart/2005/8/layout/hierarchy2"/>
    <dgm:cxn modelId="{B4484E4C-B4D0-D149-A04B-5CCEA7609F40}" type="presOf" srcId="{CB44F517-6087-DE4A-9E27-F5C64F33D8C7}" destId="{7C29DC83-70BF-964B-BFD5-99454E06F7B2}" srcOrd="1" destOrd="0" presId="urn:microsoft.com/office/officeart/2005/8/layout/hierarchy2"/>
    <dgm:cxn modelId="{631BC550-EC3A-2149-BA89-3FDB9D744663}" type="presOf" srcId="{F72226B0-4151-F244-9324-B589709C3CE8}" destId="{86A5F964-1F0C-0949-BBAD-D6B20C7E2439}" srcOrd="0" destOrd="0" presId="urn:microsoft.com/office/officeart/2005/8/layout/hierarchy2"/>
    <dgm:cxn modelId="{0B596154-C17A-C84D-B270-E878C45F6AD4}" srcId="{B89E0016-8BD6-454E-BA47-5BCBCED33AC9}" destId="{F72226B0-4151-F244-9324-B589709C3CE8}" srcOrd="0" destOrd="0" parTransId="{77466D2E-1BC5-AA44-B465-069F898528C7}" sibTransId="{9C3D978D-4200-C748-876A-B43063FDF619}"/>
    <dgm:cxn modelId="{5B47DF54-AF8B-EF40-A5B8-10DA87D8EBDB}" type="presOf" srcId="{1955F3B9-B2BC-9E4A-8FA8-F4A71971F93C}" destId="{579BC720-F628-7C4F-B531-9A557C15CB1B}" srcOrd="1" destOrd="0" presId="urn:microsoft.com/office/officeart/2005/8/layout/hierarchy2"/>
    <dgm:cxn modelId="{2657F459-11F1-F84F-8D93-3136C78F8CE0}" type="presOf" srcId="{CB44F517-6087-DE4A-9E27-F5C64F33D8C7}" destId="{5AE691EF-1131-D84A-A1FD-C5D17F1DC16E}" srcOrd="0" destOrd="0" presId="urn:microsoft.com/office/officeart/2005/8/layout/hierarchy2"/>
    <dgm:cxn modelId="{9E9A8D5C-35C1-7243-BF95-435F61BFAFAF}" type="presOf" srcId="{644E905E-956D-A442-BB4E-715C8978CB4C}" destId="{65609156-A036-294D-860F-5E618ACC8F8D}" srcOrd="1" destOrd="0" presId="urn:microsoft.com/office/officeart/2005/8/layout/hierarchy2"/>
    <dgm:cxn modelId="{2613AD62-43F9-A342-93BA-A9E781905FDE}" type="presOf" srcId="{77466D2E-1BC5-AA44-B465-069F898528C7}" destId="{33D24C82-71F8-3447-AEAF-277296B88FD6}" srcOrd="1" destOrd="0" presId="urn:microsoft.com/office/officeart/2005/8/layout/hierarchy2"/>
    <dgm:cxn modelId="{06083D67-8268-D440-9D1F-6D6A71458CAF}" type="presOf" srcId="{179D1752-3E8F-824D-A706-4A4FF7731DDC}" destId="{E6945FE9-C379-E44C-8567-4A7A81253FA9}" srcOrd="0" destOrd="0" presId="urn:microsoft.com/office/officeart/2005/8/layout/hierarchy2"/>
    <dgm:cxn modelId="{64B1EE6F-27FA-7440-A25F-FDB68C93863D}" type="presOf" srcId="{DC6BC16B-EAE3-3D45-BDED-B5595A4B2058}" destId="{EBA7BF98-0A23-0D43-B183-4462AB35CDE6}" srcOrd="1" destOrd="0" presId="urn:microsoft.com/office/officeart/2005/8/layout/hierarchy2"/>
    <dgm:cxn modelId="{5EEB8C75-61A3-F041-B36E-83C36992D928}" type="presOf" srcId="{7FC3F71B-3A08-EF44-A172-FDEFC7BB879D}" destId="{8879E942-40DD-2347-8D2F-C98EA5AAA5EA}" srcOrd="1" destOrd="0" presId="urn:microsoft.com/office/officeart/2005/8/layout/hierarchy2"/>
    <dgm:cxn modelId="{CDFA8981-6A91-3245-8636-55B0372C3D09}" type="presOf" srcId="{E1540D84-10AA-6146-8C61-14C70DB207E8}" destId="{4268A13D-20F6-054E-8DEF-90CC8EDE0AD3}" srcOrd="1" destOrd="0" presId="urn:microsoft.com/office/officeart/2005/8/layout/hierarchy2"/>
    <dgm:cxn modelId="{55975D84-C2AB-8041-A436-6DB9F0C549B8}" srcId="{A0054DEA-8900-C149-B6B0-733888C3508C}" destId="{23EC4789-3CEE-4C44-8D9B-49F0AB060A8B}" srcOrd="3" destOrd="0" parTransId="{7FC3F71B-3A08-EF44-A172-FDEFC7BB879D}" sibTransId="{E46AF45B-93EF-E046-A941-38FEB1EA6D47}"/>
    <dgm:cxn modelId="{21751A8C-39AC-B640-9B0F-CC536C1263AD}" type="presOf" srcId="{77466D2E-1BC5-AA44-B465-069F898528C7}" destId="{93D26AA0-C853-4B4E-801E-65B217BD043B}" srcOrd="0" destOrd="0" presId="urn:microsoft.com/office/officeart/2005/8/layout/hierarchy2"/>
    <dgm:cxn modelId="{C825068F-1763-4C41-97D4-B9279176EC61}" srcId="{011ADC5A-51EB-EF47-884C-14F26C64BA60}" destId="{A0054DEA-8900-C149-B6B0-733888C3508C}" srcOrd="0" destOrd="0" parTransId="{1955F3B9-B2BC-9E4A-8FA8-F4A71971F93C}" sibTransId="{C476028F-C564-D94F-888C-5F65EB0B114A}"/>
    <dgm:cxn modelId="{C6B4498F-CC9E-284A-8710-550E20BD4640}" type="presOf" srcId="{011ADC5A-51EB-EF47-884C-14F26C64BA60}" destId="{B1B8B258-45E7-3246-BCEC-5FB815021793}" srcOrd="0" destOrd="0" presId="urn:microsoft.com/office/officeart/2005/8/layout/hierarchy2"/>
    <dgm:cxn modelId="{C0115F90-4A5C-EC4C-9040-5A6D9D04967A}" type="presOf" srcId="{A0054DEA-8900-C149-B6B0-733888C3508C}" destId="{20E022D7-9D9E-4641-A364-6F75B602B907}" srcOrd="0" destOrd="0" presId="urn:microsoft.com/office/officeart/2005/8/layout/hierarchy2"/>
    <dgm:cxn modelId="{2895AD94-C29C-A04F-A269-5B766F0AAE2B}" type="presOf" srcId="{CF416924-F085-774F-8467-47AE91513222}" destId="{A29613C9-A1C6-2B4E-8A0E-0BF8EA75F00A}" srcOrd="0" destOrd="0" presId="urn:microsoft.com/office/officeart/2005/8/layout/hierarchy2"/>
    <dgm:cxn modelId="{8B90C694-0574-6044-91BA-F3673521DA74}" type="presOf" srcId="{4146F3E7-BA1B-E640-B7DE-B848475ACF5B}" destId="{8A0198B6-1D19-AF44-BDC2-E7521980DB2E}" srcOrd="0" destOrd="0" presId="urn:microsoft.com/office/officeart/2005/8/layout/hierarchy2"/>
    <dgm:cxn modelId="{1DF2E896-6E84-C146-B461-69865664569C}" type="presOf" srcId="{8FA43C55-D9D9-6E4C-A7BC-729AA1DBA859}" destId="{6A3807F8-0732-1643-A2B1-04CDB9879F72}" srcOrd="1" destOrd="0" presId="urn:microsoft.com/office/officeart/2005/8/layout/hierarchy2"/>
    <dgm:cxn modelId="{A679199B-853D-814F-AB35-9975D2F24202}" type="presOf" srcId="{E1540D84-10AA-6146-8C61-14C70DB207E8}" destId="{27675072-EA42-DA48-8D9E-6D9C4D6E4CEF}" srcOrd="0" destOrd="0" presId="urn:microsoft.com/office/officeart/2005/8/layout/hierarchy2"/>
    <dgm:cxn modelId="{D225CB9D-68DC-7E4B-84F3-EAEF0A544474}" type="presOf" srcId="{9C8C60EB-E0B3-4F44-9D6F-BD665448C1E8}" destId="{FC686925-8D90-3C44-A51A-C62DD33816BC}" srcOrd="0" destOrd="0" presId="urn:microsoft.com/office/officeart/2005/8/layout/hierarchy2"/>
    <dgm:cxn modelId="{EAF6DEA2-6AFD-604C-94D5-09B69D066B01}" type="presOf" srcId="{495148C0-E2C0-434F-97BE-D90B03498506}" destId="{9AC86625-06DD-404F-A336-44D2E6B3E004}" srcOrd="1" destOrd="0" presId="urn:microsoft.com/office/officeart/2005/8/layout/hierarchy2"/>
    <dgm:cxn modelId="{BC782BAA-82FA-674C-8641-507DD8DD9475}" type="presOf" srcId="{CF416924-F085-774F-8467-47AE91513222}" destId="{0BACACA4-A92A-1C40-95FB-A614BFA5A05F}" srcOrd="1" destOrd="0" presId="urn:microsoft.com/office/officeart/2005/8/layout/hierarchy2"/>
    <dgm:cxn modelId="{04EF84AF-D654-1E4C-93A2-7BE911AECDF2}" srcId="{A0054DEA-8900-C149-B6B0-733888C3508C}" destId="{5DD786C5-B425-3B4A-AAD8-69AE81A71F60}" srcOrd="1" destOrd="0" parTransId="{BAD80D6F-8034-D54A-8087-4B5A318815DF}" sibTransId="{6712264B-CBD0-3643-8B52-C0B02825E88D}"/>
    <dgm:cxn modelId="{EEB927B8-7045-7842-AE75-B4DF727BC805}" type="presOf" srcId="{B89E0016-8BD6-454E-BA47-5BCBCED33AC9}" destId="{3DCF4866-430F-824A-8A93-E220CF76A4C1}" srcOrd="0" destOrd="0" presId="urn:microsoft.com/office/officeart/2005/8/layout/hierarchy2"/>
    <dgm:cxn modelId="{9FD0A9B9-CACE-A744-A3AE-7BA75DDE50FD}" type="presOf" srcId="{8FA43C55-D9D9-6E4C-A7BC-729AA1DBA859}" destId="{C6F28C64-FF45-3D4B-B641-DA204FE2E334}" srcOrd="0" destOrd="0" presId="urn:microsoft.com/office/officeart/2005/8/layout/hierarchy2"/>
    <dgm:cxn modelId="{8D3F40C1-FDD1-844B-BAD7-10E867807625}" type="presOf" srcId="{5DD786C5-B425-3B4A-AAD8-69AE81A71F60}" destId="{7432B504-234B-9A48-96BA-840195715B30}" srcOrd="0" destOrd="0" presId="urn:microsoft.com/office/officeart/2005/8/layout/hierarchy2"/>
    <dgm:cxn modelId="{32981BC2-67E5-BB4D-AAA4-B8C720B74955}" type="presOf" srcId="{7FC3F71B-3A08-EF44-A172-FDEFC7BB879D}" destId="{263400E8-1C55-624B-B8E8-6568168FF795}" srcOrd="0" destOrd="0" presId="urn:microsoft.com/office/officeart/2005/8/layout/hierarchy2"/>
    <dgm:cxn modelId="{E5F989C6-5A6A-3E40-B38C-BFFC18520224}" type="presOf" srcId="{BAD80D6F-8034-D54A-8087-4B5A318815DF}" destId="{658308F9-1AF3-4B47-97C9-AE045AD1A697}" srcOrd="1" destOrd="0" presId="urn:microsoft.com/office/officeart/2005/8/layout/hierarchy2"/>
    <dgm:cxn modelId="{D39909CA-1D48-B541-A097-3AE0D2A14F04}" srcId="{A0054DEA-8900-C149-B6B0-733888C3508C}" destId="{4146F3E7-BA1B-E640-B7DE-B848475ACF5B}" srcOrd="4" destOrd="0" parTransId="{644E905E-956D-A442-BB4E-715C8978CB4C}" sibTransId="{084F155C-F78A-C042-BC62-CC98A9D1C396}"/>
    <dgm:cxn modelId="{747B24CC-6421-334F-B7AD-BCEE33EC2A75}" srcId="{179D1752-3E8F-824D-A706-4A4FF7731DDC}" destId="{B89E0016-8BD6-454E-BA47-5BCBCED33AC9}" srcOrd="0" destOrd="0" parTransId="{D9AA80FD-B934-0B4B-9CC5-7BB414592371}" sibTransId="{7513C126-6180-954A-9642-42837BEFB6A1}"/>
    <dgm:cxn modelId="{840C9FCC-A2D6-6B4B-889B-85E5845C673E}" type="presOf" srcId="{23EC4789-3CEE-4C44-8D9B-49F0AB060A8B}" destId="{F6602318-324E-634C-A955-C8468D4508E9}" srcOrd="0" destOrd="0" presId="urn:microsoft.com/office/officeart/2005/8/layout/hierarchy2"/>
    <dgm:cxn modelId="{9576BFCD-5414-1A47-8DF8-80CC1AB046DD}" srcId="{B89E0016-8BD6-454E-BA47-5BCBCED33AC9}" destId="{7A991892-2900-4343-92D2-3BD6CCD49F0B}" srcOrd="1" destOrd="0" parTransId="{495148C0-E2C0-434F-97BE-D90B03498506}" sibTransId="{0EBA703D-B980-0242-AB61-C8741C525EE4}"/>
    <dgm:cxn modelId="{398221CF-917C-8848-9117-47CE3548F8C2}" type="presOf" srcId="{495148C0-E2C0-434F-97BE-D90B03498506}" destId="{871E03F9-8281-AC41-8FC4-833A8DB53BAE}" srcOrd="0" destOrd="0" presId="urn:microsoft.com/office/officeart/2005/8/layout/hierarchy2"/>
    <dgm:cxn modelId="{7B239DD1-F2A1-994B-8B13-D8066F44F014}" type="presOf" srcId="{1955F3B9-B2BC-9E4A-8FA8-F4A71971F93C}" destId="{014B7C75-0AF7-FC40-9E73-2885CC207307}" srcOrd="0" destOrd="0" presId="urn:microsoft.com/office/officeart/2005/8/layout/hierarchy2"/>
    <dgm:cxn modelId="{830215D4-C2C1-9F40-8658-A49F17B1EB43}" type="presOf" srcId="{6C319880-739D-A348-9F28-E4067A99C628}" destId="{491DB6EF-9241-9745-AE99-2360113F3167}" srcOrd="0" destOrd="0" presId="urn:microsoft.com/office/officeart/2005/8/layout/hierarchy2"/>
    <dgm:cxn modelId="{068D6CE0-343C-CE4B-9DA4-6A6D88C1C273}" srcId="{A0054DEA-8900-C149-B6B0-733888C3508C}" destId="{326BC795-4607-4147-A9C6-7F2816106BBB}" srcOrd="0" destOrd="0" parTransId="{8FA43C55-D9D9-6E4C-A7BC-729AA1DBA859}" sibTransId="{23CECC5F-B09D-F943-A5D5-4628A5A4DDBA}"/>
    <dgm:cxn modelId="{12D14CE8-7304-EB48-8ED7-E77D3D86B382}" type="presOf" srcId="{2EEDC35F-0CDD-EF48-886A-96A0540D99C5}" destId="{FB085F72-0E09-CF4F-874D-C5AE19DA11FB}" srcOrd="0" destOrd="0" presId="urn:microsoft.com/office/officeart/2005/8/layout/hierarchy2"/>
    <dgm:cxn modelId="{041794FB-9E46-E241-9028-475406285A55}" srcId="{011ADC5A-51EB-EF47-884C-14F26C64BA60}" destId="{6C319880-739D-A348-9F28-E4067A99C628}" srcOrd="1" destOrd="0" parTransId="{67D7E9CC-F1ED-A24D-BF16-FBC3724D07C4}" sibTransId="{8038CFC0-C715-F34E-B74D-5BBB733EA2EF}"/>
    <dgm:cxn modelId="{C540B492-37BE-7B4E-8F53-C2A11CA1EF9A}" type="presParOf" srcId="{E6945FE9-C379-E44C-8567-4A7A81253FA9}" destId="{FE85105D-C84E-6E48-80F3-7A7A3E672DA0}" srcOrd="0" destOrd="0" presId="urn:microsoft.com/office/officeart/2005/8/layout/hierarchy2"/>
    <dgm:cxn modelId="{CD7C4648-3628-8145-B90A-EA228397C7E5}" type="presParOf" srcId="{FE85105D-C84E-6E48-80F3-7A7A3E672DA0}" destId="{3DCF4866-430F-824A-8A93-E220CF76A4C1}" srcOrd="0" destOrd="0" presId="urn:microsoft.com/office/officeart/2005/8/layout/hierarchy2"/>
    <dgm:cxn modelId="{1F24D372-83D0-B74C-9B8C-349BFBB3BFF3}" type="presParOf" srcId="{FE85105D-C84E-6E48-80F3-7A7A3E672DA0}" destId="{A4FA2A0B-12BA-C047-8D61-30F75B17BE66}" srcOrd="1" destOrd="0" presId="urn:microsoft.com/office/officeart/2005/8/layout/hierarchy2"/>
    <dgm:cxn modelId="{F0EE0E7B-A420-784C-9688-683F7A5ABC29}" type="presParOf" srcId="{A4FA2A0B-12BA-C047-8D61-30F75B17BE66}" destId="{93D26AA0-C853-4B4E-801E-65B217BD043B}" srcOrd="0" destOrd="0" presId="urn:microsoft.com/office/officeart/2005/8/layout/hierarchy2"/>
    <dgm:cxn modelId="{9E363EAC-7210-E940-98B1-4E7170AD1928}" type="presParOf" srcId="{93D26AA0-C853-4B4E-801E-65B217BD043B}" destId="{33D24C82-71F8-3447-AEAF-277296B88FD6}" srcOrd="0" destOrd="0" presId="urn:microsoft.com/office/officeart/2005/8/layout/hierarchy2"/>
    <dgm:cxn modelId="{8BF9FE78-BB0C-E545-B48B-FBC62D683589}" type="presParOf" srcId="{A4FA2A0B-12BA-C047-8D61-30F75B17BE66}" destId="{D07F3170-4E56-DC46-8CF8-FF448FAAC282}" srcOrd="1" destOrd="0" presId="urn:microsoft.com/office/officeart/2005/8/layout/hierarchy2"/>
    <dgm:cxn modelId="{807F3250-B240-EF4C-B4B3-0836674855E6}" type="presParOf" srcId="{D07F3170-4E56-DC46-8CF8-FF448FAAC282}" destId="{86A5F964-1F0C-0949-BBAD-D6B20C7E2439}" srcOrd="0" destOrd="0" presId="urn:microsoft.com/office/officeart/2005/8/layout/hierarchy2"/>
    <dgm:cxn modelId="{7AF18AD3-FD39-1D4D-A419-9B0EA24512E8}" type="presParOf" srcId="{D07F3170-4E56-DC46-8CF8-FF448FAAC282}" destId="{DF5DDB99-8CDB-C943-A3EC-5828E92914B2}" srcOrd="1" destOrd="0" presId="urn:microsoft.com/office/officeart/2005/8/layout/hierarchy2"/>
    <dgm:cxn modelId="{856B4783-6797-234F-ACD1-783EF90B1F67}" type="presParOf" srcId="{DF5DDB99-8CDB-C943-A3EC-5828E92914B2}" destId="{6666A4F2-F5BE-A843-8C46-4024D3C050B1}" srcOrd="0" destOrd="0" presId="urn:microsoft.com/office/officeart/2005/8/layout/hierarchy2"/>
    <dgm:cxn modelId="{C6322A9D-3BFD-B14F-96EB-678E6C5412B8}" type="presParOf" srcId="{6666A4F2-F5BE-A843-8C46-4024D3C050B1}" destId="{EBA7BF98-0A23-0D43-B183-4462AB35CDE6}" srcOrd="0" destOrd="0" presId="urn:microsoft.com/office/officeart/2005/8/layout/hierarchy2"/>
    <dgm:cxn modelId="{8D1781B5-2DDA-B543-8893-28E3FE059CF3}" type="presParOf" srcId="{DF5DDB99-8CDB-C943-A3EC-5828E92914B2}" destId="{D0A237E2-72F2-2E46-88DD-F0D8FE4C7DC5}" srcOrd="1" destOrd="0" presId="urn:microsoft.com/office/officeart/2005/8/layout/hierarchy2"/>
    <dgm:cxn modelId="{6AEFB7C8-F8A2-3648-A6BE-B238FBF47E89}" type="presParOf" srcId="{D0A237E2-72F2-2E46-88DD-F0D8FE4C7DC5}" destId="{A50915B2-49AB-1F48-814B-C3DED9211790}" srcOrd="0" destOrd="0" presId="urn:microsoft.com/office/officeart/2005/8/layout/hierarchy2"/>
    <dgm:cxn modelId="{494754E0-8769-D94C-854D-80446C88C679}" type="presParOf" srcId="{D0A237E2-72F2-2E46-88DD-F0D8FE4C7DC5}" destId="{E01B1376-BE75-3147-AD52-8F0E325F136B}" srcOrd="1" destOrd="0" presId="urn:microsoft.com/office/officeart/2005/8/layout/hierarchy2"/>
    <dgm:cxn modelId="{0F5E0A56-D4F8-C244-80B4-1F32AA6246E9}" type="presParOf" srcId="{A4FA2A0B-12BA-C047-8D61-30F75B17BE66}" destId="{871E03F9-8281-AC41-8FC4-833A8DB53BAE}" srcOrd="2" destOrd="0" presId="urn:microsoft.com/office/officeart/2005/8/layout/hierarchy2"/>
    <dgm:cxn modelId="{C736C33B-A17D-C340-B71C-C17F3FA03F84}" type="presParOf" srcId="{871E03F9-8281-AC41-8FC4-833A8DB53BAE}" destId="{9AC86625-06DD-404F-A336-44D2E6B3E004}" srcOrd="0" destOrd="0" presId="urn:microsoft.com/office/officeart/2005/8/layout/hierarchy2"/>
    <dgm:cxn modelId="{2569F9A3-70A8-8A4A-92FD-76C55A0C21EB}" type="presParOf" srcId="{A4FA2A0B-12BA-C047-8D61-30F75B17BE66}" destId="{C2F58995-A069-A349-BFAF-175BFD7C9395}" srcOrd="3" destOrd="0" presId="urn:microsoft.com/office/officeart/2005/8/layout/hierarchy2"/>
    <dgm:cxn modelId="{BCE8E69E-6E5C-604E-913B-F035B4193C0B}" type="presParOf" srcId="{C2F58995-A069-A349-BFAF-175BFD7C9395}" destId="{8003FA07-3613-5943-916D-F6DEEFA4FB46}" srcOrd="0" destOrd="0" presId="urn:microsoft.com/office/officeart/2005/8/layout/hierarchy2"/>
    <dgm:cxn modelId="{D5275ADC-2F67-0C4E-9841-8182FBF6B30D}" type="presParOf" srcId="{C2F58995-A069-A349-BFAF-175BFD7C9395}" destId="{CF9313F9-A6EB-F342-9FB9-0BE782FEA265}" srcOrd="1" destOrd="0" presId="urn:microsoft.com/office/officeart/2005/8/layout/hierarchy2"/>
    <dgm:cxn modelId="{0E444692-DFE9-A044-8639-73684A9DFE2A}" type="presParOf" srcId="{CF9313F9-A6EB-F342-9FB9-0BE782FEA265}" destId="{27675072-EA42-DA48-8D9E-6D9C4D6E4CEF}" srcOrd="0" destOrd="0" presId="urn:microsoft.com/office/officeart/2005/8/layout/hierarchy2"/>
    <dgm:cxn modelId="{B4A84276-FF6D-7244-9E65-E2182C6475F6}" type="presParOf" srcId="{27675072-EA42-DA48-8D9E-6D9C4D6E4CEF}" destId="{4268A13D-20F6-054E-8DEF-90CC8EDE0AD3}" srcOrd="0" destOrd="0" presId="urn:microsoft.com/office/officeart/2005/8/layout/hierarchy2"/>
    <dgm:cxn modelId="{6C9122E5-23EA-FF48-AB16-D04E783EDBC6}" type="presParOf" srcId="{CF9313F9-A6EB-F342-9FB9-0BE782FEA265}" destId="{A8131186-E126-BC47-A618-6567F740FFA0}" srcOrd="1" destOrd="0" presId="urn:microsoft.com/office/officeart/2005/8/layout/hierarchy2"/>
    <dgm:cxn modelId="{2AEB78DF-7A63-AC4A-ABD0-8AD98DCBCF33}" type="presParOf" srcId="{A8131186-E126-BC47-A618-6567F740FFA0}" destId="{B1B8B258-45E7-3246-BCEC-5FB815021793}" srcOrd="0" destOrd="0" presId="urn:microsoft.com/office/officeart/2005/8/layout/hierarchy2"/>
    <dgm:cxn modelId="{0EFE203C-9D9B-1B43-B521-1E00BEF5F71D}" type="presParOf" srcId="{A8131186-E126-BC47-A618-6567F740FFA0}" destId="{329200E9-D6BC-4E43-9016-98A092AF9E75}" srcOrd="1" destOrd="0" presId="urn:microsoft.com/office/officeart/2005/8/layout/hierarchy2"/>
    <dgm:cxn modelId="{76E0AEDD-19AC-2C44-9921-0784E9FB8EFB}" type="presParOf" srcId="{329200E9-D6BC-4E43-9016-98A092AF9E75}" destId="{014B7C75-0AF7-FC40-9E73-2885CC207307}" srcOrd="0" destOrd="0" presId="urn:microsoft.com/office/officeart/2005/8/layout/hierarchy2"/>
    <dgm:cxn modelId="{AB9708F6-B4D6-0249-B657-DF9C801D187E}" type="presParOf" srcId="{014B7C75-0AF7-FC40-9E73-2885CC207307}" destId="{579BC720-F628-7C4F-B531-9A557C15CB1B}" srcOrd="0" destOrd="0" presId="urn:microsoft.com/office/officeart/2005/8/layout/hierarchy2"/>
    <dgm:cxn modelId="{3FA2032A-2C18-1B4C-AFF3-FD5766CE90DB}" type="presParOf" srcId="{329200E9-D6BC-4E43-9016-98A092AF9E75}" destId="{E130B10D-A53C-3043-8424-7333CB9B2208}" srcOrd="1" destOrd="0" presId="urn:microsoft.com/office/officeart/2005/8/layout/hierarchy2"/>
    <dgm:cxn modelId="{6B112D9C-D702-F74C-A888-B49EA9EC73E9}" type="presParOf" srcId="{E130B10D-A53C-3043-8424-7333CB9B2208}" destId="{20E022D7-9D9E-4641-A364-6F75B602B907}" srcOrd="0" destOrd="0" presId="urn:microsoft.com/office/officeart/2005/8/layout/hierarchy2"/>
    <dgm:cxn modelId="{0A57F820-AD82-C348-8366-F451951D0FC6}" type="presParOf" srcId="{E130B10D-A53C-3043-8424-7333CB9B2208}" destId="{07901E5B-D7F3-F04B-85E5-5A068896D8BA}" srcOrd="1" destOrd="0" presId="urn:microsoft.com/office/officeart/2005/8/layout/hierarchy2"/>
    <dgm:cxn modelId="{F4A06147-2FEA-CF43-A20C-DA0C843D345C}" type="presParOf" srcId="{07901E5B-D7F3-F04B-85E5-5A068896D8BA}" destId="{C6F28C64-FF45-3D4B-B641-DA204FE2E334}" srcOrd="0" destOrd="0" presId="urn:microsoft.com/office/officeart/2005/8/layout/hierarchy2"/>
    <dgm:cxn modelId="{CC27DAA8-B125-624D-B2BF-49316D5928F9}" type="presParOf" srcId="{C6F28C64-FF45-3D4B-B641-DA204FE2E334}" destId="{6A3807F8-0732-1643-A2B1-04CDB9879F72}" srcOrd="0" destOrd="0" presId="urn:microsoft.com/office/officeart/2005/8/layout/hierarchy2"/>
    <dgm:cxn modelId="{76F9B9C1-2957-4747-BBCA-34B7003B9631}" type="presParOf" srcId="{07901E5B-D7F3-F04B-85E5-5A068896D8BA}" destId="{D4E61F3D-8E1A-5142-95E6-B335E71126B6}" srcOrd="1" destOrd="0" presId="urn:microsoft.com/office/officeart/2005/8/layout/hierarchy2"/>
    <dgm:cxn modelId="{442704C2-4AD6-AE4F-90A6-592AE7DACB3D}" type="presParOf" srcId="{D4E61F3D-8E1A-5142-95E6-B335E71126B6}" destId="{2BDE400F-5512-1A48-BFEA-EF44BDD1504D}" srcOrd="0" destOrd="0" presId="urn:microsoft.com/office/officeart/2005/8/layout/hierarchy2"/>
    <dgm:cxn modelId="{6B8FB6BC-CAD8-9745-9522-03E9317DB7D2}" type="presParOf" srcId="{D4E61F3D-8E1A-5142-95E6-B335E71126B6}" destId="{C7D7B2F2-24E6-9347-AA54-48E57F9C1D6C}" srcOrd="1" destOrd="0" presId="urn:microsoft.com/office/officeart/2005/8/layout/hierarchy2"/>
    <dgm:cxn modelId="{2941006F-253F-D940-9985-D4ADA7F8E73B}" type="presParOf" srcId="{07901E5B-D7F3-F04B-85E5-5A068896D8BA}" destId="{E27CE913-11AD-6A4C-A761-60234FF183FC}" srcOrd="2" destOrd="0" presId="urn:microsoft.com/office/officeart/2005/8/layout/hierarchy2"/>
    <dgm:cxn modelId="{3E5C142F-2C69-CC45-9CA7-5119ECD3AAF4}" type="presParOf" srcId="{E27CE913-11AD-6A4C-A761-60234FF183FC}" destId="{658308F9-1AF3-4B47-97C9-AE045AD1A697}" srcOrd="0" destOrd="0" presId="urn:microsoft.com/office/officeart/2005/8/layout/hierarchy2"/>
    <dgm:cxn modelId="{83A38A67-BE9C-1A40-B777-3BA685D3F1B3}" type="presParOf" srcId="{07901E5B-D7F3-F04B-85E5-5A068896D8BA}" destId="{92035B9D-3EAC-1A4F-98FA-E1CF1C3CDA3A}" srcOrd="3" destOrd="0" presId="urn:microsoft.com/office/officeart/2005/8/layout/hierarchy2"/>
    <dgm:cxn modelId="{895F8B9E-CD70-5445-B2DE-CBE7A0143A8A}" type="presParOf" srcId="{92035B9D-3EAC-1A4F-98FA-E1CF1C3CDA3A}" destId="{7432B504-234B-9A48-96BA-840195715B30}" srcOrd="0" destOrd="0" presId="urn:microsoft.com/office/officeart/2005/8/layout/hierarchy2"/>
    <dgm:cxn modelId="{0C7262F8-1FF2-034E-8DDE-7D31033CE904}" type="presParOf" srcId="{92035B9D-3EAC-1A4F-98FA-E1CF1C3CDA3A}" destId="{8FC844DD-5FF6-7F43-8D92-582F8C17A08D}" srcOrd="1" destOrd="0" presId="urn:microsoft.com/office/officeart/2005/8/layout/hierarchy2"/>
    <dgm:cxn modelId="{D047F0E4-7CB9-474D-8723-71A1C7E0D6EE}" type="presParOf" srcId="{07901E5B-D7F3-F04B-85E5-5A068896D8BA}" destId="{A29613C9-A1C6-2B4E-8A0E-0BF8EA75F00A}" srcOrd="4" destOrd="0" presId="urn:microsoft.com/office/officeart/2005/8/layout/hierarchy2"/>
    <dgm:cxn modelId="{70EB74E7-639F-1142-8859-DF6876B68763}" type="presParOf" srcId="{A29613C9-A1C6-2B4E-8A0E-0BF8EA75F00A}" destId="{0BACACA4-A92A-1C40-95FB-A614BFA5A05F}" srcOrd="0" destOrd="0" presId="urn:microsoft.com/office/officeart/2005/8/layout/hierarchy2"/>
    <dgm:cxn modelId="{56C6649D-8348-3544-BCC2-AE30D777EB80}" type="presParOf" srcId="{07901E5B-D7F3-F04B-85E5-5A068896D8BA}" destId="{D889DB03-D234-6145-9801-0F877E8764B0}" srcOrd="5" destOrd="0" presId="urn:microsoft.com/office/officeart/2005/8/layout/hierarchy2"/>
    <dgm:cxn modelId="{4515007E-EAC8-A94E-BDEB-78F9FD8FD1DF}" type="presParOf" srcId="{D889DB03-D234-6145-9801-0F877E8764B0}" destId="{FC686925-8D90-3C44-A51A-C62DD33816BC}" srcOrd="0" destOrd="0" presId="urn:microsoft.com/office/officeart/2005/8/layout/hierarchy2"/>
    <dgm:cxn modelId="{106AF7FD-4FF2-D34C-9917-DBE3B860BB37}" type="presParOf" srcId="{D889DB03-D234-6145-9801-0F877E8764B0}" destId="{15E84535-B71B-D94B-BD28-D019819F9369}" srcOrd="1" destOrd="0" presId="urn:microsoft.com/office/officeart/2005/8/layout/hierarchy2"/>
    <dgm:cxn modelId="{28FC8743-8236-C341-964A-F060E519964B}" type="presParOf" srcId="{07901E5B-D7F3-F04B-85E5-5A068896D8BA}" destId="{263400E8-1C55-624B-B8E8-6568168FF795}" srcOrd="6" destOrd="0" presId="urn:microsoft.com/office/officeart/2005/8/layout/hierarchy2"/>
    <dgm:cxn modelId="{53383855-B164-7D4D-A39F-CD3D7950A9A4}" type="presParOf" srcId="{263400E8-1C55-624B-B8E8-6568168FF795}" destId="{8879E942-40DD-2347-8D2F-C98EA5AAA5EA}" srcOrd="0" destOrd="0" presId="urn:microsoft.com/office/officeart/2005/8/layout/hierarchy2"/>
    <dgm:cxn modelId="{0A169878-923A-3A43-A714-EEC3472066ED}" type="presParOf" srcId="{07901E5B-D7F3-F04B-85E5-5A068896D8BA}" destId="{AA7E9C8E-A538-0847-9442-008C052C3C4E}" srcOrd="7" destOrd="0" presId="urn:microsoft.com/office/officeart/2005/8/layout/hierarchy2"/>
    <dgm:cxn modelId="{D429B527-A617-A54E-AE57-C38CB8C208B3}" type="presParOf" srcId="{AA7E9C8E-A538-0847-9442-008C052C3C4E}" destId="{F6602318-324E-634C-A955-C8468D4508E9}" srcOrd="0" destOrd="0" presId="urn:microsoft.com/office/officeart/2005/8/layout/hierarchy2"/>
    <dgm:cxn modelId="{1526CD15-2C21-124B-BE15-406FD2DAEF38}" type="presParOf" srcId="{AA7E9C8E-A538-0847-9442-008C052C3C4E}" destId="{5B6E897E-6A5E-1A4F-AC9E-9BF756DF8D9E}" srcOrd="1" destOrd="0" presId="urn:microsoft.com/office/officeart/2005/8/layout/hierarchy2"/>
    <dgm:cxn modelId="{AD4B9AC0-9BBF-C347-A22B-15BC72E593AF}" type="presParOf" srcId="{07901E5B-D7F3-F04B-85E5-5A068896D8BA}" destId="{67CE85C1-7B5F-7C4C-AF81-FB9A0EF9021E}" srcOrd="8" destOrd="0" presId="urn:microsoft.com/office/officeart/2005/8/layout/hierarchy2"/>
    <dgm:cxn modelId="{7EB0169A-A8EA-734E-A260-B382C85A6361}" type="presParOf" srcId="{67CE85C1-7B5F-7C4C-AF81-FB9A0EF9021E}" destId="{65609156-A036-294D-860F-5E618ACC8F8D}" srcOrd="0" destOrd="0" presId="urn:microsoft.com/office/officeart/2005/8/layout/hierarchy2"/>
    <dgm:cxn modelId="{CC6A4C18-4530-5B40-BC2B-7D3B1E4DF0B5}" type="presParOf" srcId="{07901E5B-D7F3-F04B-85E5-5A068896D8BA}" destId="{BB99F2A7-69CC-4241-BF37-2058B8086FA8}" srcOrd="9" destOrd="0" presId="urn:microsoft.com/office/officeart/2005/8/layout/hierarchy2"/>
    <dgm:cxn modelId="{E668E605-592A-B940-BA63-26DB803F0EC3}" type="presParOf" srcId="{BB99F2A7-69CC-4241-BF37-2058B8086FA8}" destId="{8A0198B6-1D19-AF44-BDC2-E7521980DB2E}" srcOrd="0" destOrd="0" presId="urn:microsoft.com/office/officeart/2005/8/layout/hierarchy2"/>
    <dgm:cxn modelId="{EC7BF017-2ED6-7947-AC3A-BEF6E3CA9059}" type="presParOf" srcId="{BB99F2A7-69CC-4241-BF37-2058B8086FA8}" destId="{FC95D0A9-EE78-2849-B023-B885290AF8C4}" srcOrd="1" destOrd="0" presId="urn:microsoft.com/office/officeart/2005/8/layout/hierarchy2"/>
    <dgm:cxn modelId="{BC6C4B73-21D4-4A4D-AE23-B27B130CFCB3}" type="presParOf" srcId="{07901E5B-D7F3-F04B-85E5-5A068896D8BA}" destId="{5AE691EF-1131-D84A-A1FD-C5D17F1DC16E}" srcOrd="10" destOrd="0" presId="urn:microsoft.com/office/officeart/2005/8/layout/hierarchy2"/>
    <dgm:cxn modelId="{D954A272-0E66-B04C-9699-72A666483BD3}" type="presParOf" srcId="{5AE691EF-1131-D84A-A1FD-C5D17F1DC16E}" destId="{7C29DC83-70BF-964B-BFD5-99454E06F7B2}" srcOrd="0" destOrd="0" presId="urn:microsoft.com/office/officeart/2005/8/layout/hierarchy2"/>
    <dgm:cxn modelId="{238CEC95-1241-0841-B8F6-CE3E39951345}" type="presParOf" srcId="{07901E5B-D7F3-F04B-85E5-5A068896D8BA}" destId="{10C839DB-326A-DE49-9705-714AC4CB76EE}" srcOrd="11" destOrd="0" presId="urn:microsoft.com/office/officeart/2005/8/layout/hierarchy2"/>
    <dgm:cxn modelId="{F9BFEF08-1013-C640-B347-32FB11CB3DC7}" type="presParOf" srcId="{10C839DB-326A-DE49-9705-714AC4CB76EE}" destId="{FB085F72-0E09-CF4F-874D-C5AE19DA11FB}" srcOrd="0" destOrd="0" presId="urn:microsoft.com/office/officeart/2005/8/layout/hierarchy2"/>
    <dgm:cxn modelId="{BFF7BE38-B792-A647-8A29-A6B10A4E6769}" type="presParOf" srcId="{10C839DB-326A-DE49-9705-714AC4CB76EE}" destId="{42A3280A-A241-3442-8CEA-C08BEF225278}" srcOrd="1" destOrd="0" presId="urn:microsoft.com/office/officeart/2005/8/layout/hierarchy2"/>
    <dgm:cxn modelId="{E1E70C28-219A-A249-B93E-1AA2234E7632}" type="presParOf" srcId="{329200E9-D6BC-4E43-9016-98A092AF9E75}" destId="{609F4210-266F-624E-B263-2FCBB98CCC8F}" srcOrd="2" destOrd="0" presId="urn:microsoft.com/office/officeart/2005/8/layout/hierarchy2"/>
    <dgm:cxn modelId="{AE4C784F-C8B8-E04B-962C-90FF59EF56EF}" type="presParOf" srcId="{609F4210-266F-624E-B263-2FCBB98CCC8F}" destId="{B0A5773D-C76E-4A46-8778-6F6482FBC18F}" srcOrd="0" destOrd="0" presId="urn:microsoft.com/office/officeart/2005/8/layout/hierarchy2"/>
    <dgm:cxn modelId="{E1888FED-2317-2744-A029-12C6291DF99E}" type="presParOf" srcId="{329200E9-D6BC-4E43-9016-98A092AF9E75}" destId="{9D70A23C-53FC-824F-8811-2C3943715B5F}" srcOrd="3" destOrd="0" presId="urn:microsoft.com/office/officeart/2005/8/layout/hierarchy2"/>
    <dgm:cxn modelId="{433851BD-5667-994E-9259-BCBFFA30F669}" type="presParOf" srcId="{9D70A23C-53FC-824F-8811-2C3943715B5F}" destId="{491DB6EF-9241-9745-AE99-2360113F3167}" srcOrd="0" destOrd="0" presId="urn:microsoft.com/office/officeart/2005/8/layout/hierarchy2"/>
    <dgm:cxn modelId="{C4F6103C-E7B9-6944-A0A3-0D3D043F4DA5}" type="presParOf" srcId="{9D70A23C-53FC-824F-8811-2C3943715B5F}" destId="{3D7B78F7-1EE5-0B45-B2CB-9E3FCC8990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F4866-430F-824A-8A93-E220CF76A4C1}">
      <dsp:nvSpPr>
        <dsp:cNvPr id="0" name=""/>
        <dsp:cNvSpPr/>
      </dsp:nvSpPr>
      <dsp:spPr>
        <a:xfrm>
          <a:off x="3968" y="1694325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&lt;html&gt;</a:t>
          </a:r>
        </a:p>
      </dsp:txBody>
      <dsp:txXfrm>
        <a:off x="21985" y="1712342"/>
        <a:ext cx="1194278" cy="579122"/>
      </dsp:txXfrm>
    </dsp:sp>
    <dsp:sp modelId="{93D26AA0-C853-4B4E-801E-65B217BD043B}">
      <dsp:nvSpPr>
        <dsp:cNvPr id="0" name=""/>
        <dsp:cNvSpPr/>
      </dsp:nvSpPr>
      <dsp:spPr>
        <a:xfrm rot="17350740">
          <a:off x="731341" y="1284256"/>
          <a:ext cx="1498003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1498003" y="102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2893" y="1257023"/>
        <a:ext cx="74900" cy="74900"/>
      </dsp:txXfrm>
    </dsp:sp>
    <dsp:sp modelId="{86A5F964-1F0C-0949-BBAD-D6B20C7E2439}">
      <dsp:nvSpPr>
        <dsp:cNvPr id="0" name=""/>
        <dsp:cNvSpPr/>
      </dsp:nvSpPr>
      <dsp:spPr>
        <a:xfrm>
          <a:off x="1726406" y="279466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&lt;head&gt;</a:t>
          </a:r>
        </a:p>
      </dsp:txBody>
      <dsp:txXfrm>
        <a:off x="1744423" y="297483"/>
        <a:ext cx="1194278" cy="579122"/>
      </dsp:txXfrm>
    </dsp:sp>
    <dsp:sp modelId="{6666A4F2-F5BE-A843-8C46-4024D3C050B1}">
      <dsp:nvSpPr>
        <dsp:cNvPr id="0" name=""/>
        <dsp:cNvSpPr/>
      </dsp:nvSpPr>
      <dsp:spPr>
        <a:xfrm>
          <a:off x="2956718" y="576827"/>
          <a:ext cx="492125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492125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0478" y="574741"/>
        <a:ext cx="24606" cy="24606"/>
      </dsp:txXfrm>
    </dsp:sp>
    <dsp:sp modelId="{A50915B2-49AB-1F48-814B-C3DED9211790}">
      <dsp:nvSpPr>
        <dsp:cNvPr id="0" name=""/>
        <dsp:cNvSpPr/>
      </dsp:nvSpPr>
      <dsp:spPr>
        <a:xfrm>
          <a:off x="3448843" y="279466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&lt;title&gt;</a:t>
          </a:r>
        </a:p>
      </dsp:txBody>
      <dsp:txXfrm>
        <a:off x="3466860" y="297483"/>
        <a:ext cx="1194278" cy="579122"/>
      </dsp:txXfrm>
    </dsp:sp>
    <dsp:sp modelId="{871E03F9-8281-AC41-8FC4-833A8DB53BAE}">
      <dsp:nvSpPr>
        <dsp:cNvPr id="0" name=""/>
        <dsp:cNvSpPr/>
      </dsp:nvSpPr>
      <dsp:spPr>
        <a:xfrm rot="4249260">
          <a:off x="731341" y="2699116"/>
          <a:ext cx="1498003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1498003" y="102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2893" y="2671883"/>
        <a:ext cx="74900" cy="74900"/>
      </dsp:txXfrm>
    </dsp:sp>
    <dsp:sp modelId="{8003FA07-3613-5943-916D-F6DEEFA4FB46}">
      <dsp:nvSpPr>
        <dsp:cNvPr id="0" name=""/>
        <dsp:cNvSpPr/>
      </dsp:nvSpPr>
      <dsp:spPr>
        <a:xfrm>
          <a:off x="1726406" y="3109185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&lt;body&gt;</a:t>
          </a:r>
        </a:p>
      </dsp:txBody>
      <dsp:txXfrm>
        <a:off x="1744423" y="3127202"/>
        <a:ext cx="1194278" cy="579122"/>
      </dsp:txXfrm>
    </dsp:sp>
    <dsp:sp modelId="{27675072-EA42-DA48-8D9E-6D9C4D6E4CEF}">
      <dsp:nvSpPr>
        <dsp:cNvPr id="0" name=""/>
        <dsp:cNvSpPr/>
      </dsp:nvSpPr>
      <dsp:spPr>
        <a:xfrm>
          <a:off x="2956718" y="3406545"/>
          <a:ext cx="492125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492125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0478" y="3404460"/>
        <a:ext cx="24606" cy="24606"/>
      </dsp:txXfrm>
    </dsp:sp>
    <dsp:sp modelId="{B1B8B258-45E7-3246-BCEC-5FB815021793}">
      <dsp:nvSpPr>
        <dsp:cNvPr id="0" name=""/>
        <dsp:cNvSpPr/>
      </dsp:nvSpPr>
      <dsp:spPr>
        <a:xfrm>
          <a:off x="3448843" y="3109185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&lt;</a:t>
          </a:r>
          <a:r>
            <a:rPr lang="en-US" sz="1600" kern="1200" dirty="0" err="1"/>
            <a:t>svg</a:t>
          </a:r>
          <a:r>
            <a:rPr lang="en-US" sz="1600" kern="1200" dirty="0"/>
            <a:t>&gt;</a:t>
          </a:r>
        </a:p>
      </dsp:txBody>
      <dsp:txXfrm>
        <a:off x="3466860" y="3127202"/>
        <a:ext cx="1194278" cy="579122"/>
      </dsp:txXfrm>
    </dsp:sp>
    <dsp:sp modelId="{014B7C75-0AF7-FC40-9E73-2885CC207307}">
      <dsp:nvSpPr>
        <dsp:cNvPr id="0" name=""/>
        <dsp:cNvSpPr/>
      </dsp:nvSpPr>
      <dsp:spPr>
        <a:xfrm rot="19457599">
          <a:off x="4622191" y="3229688"/>
          <a:ext cx="606053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606053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0067" y="3224754"/>
        <a:ext cx="30302" cy="30302"/>
      </dsp:txXfrm>
    </dsp:sp>
    <dsp:sp modelId="{20E022D7-9D9E-4641-A364-6F75B602B907}">
      <dsp:nvSpPr>
        <dsp:cNvPr id="0" name=""/>
        <dsp:cNvSpPr/>
      </dsp:nvSpPr>
      <dsp:spPr>
        <a:xfrm>
          <a:off x="5171281" y="2755470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&lt;g&gt;</a:t>
          </a:r>
          <a:br>
            <a:rPr lang="en-US" sz="1600" kern="1200" dirty="0"/>
          </a:br>
          <a:r>
            <a:rPr lang="en-US" sz="1600" kern="1200" dirty="0"/>
            <a:t>chart-area</a:t>
          </a:r>
        </a:p>
      </dsp:txBody>
      <dsp:txXfrm>
        <a:off x="5189298" y="2773487"/>
        <a:ext cx="1194278" cy="579122"/>
      </dsp:txXfrm>
    </dsp:sp>
    <dsp:sp modelId="{C6F28C64-FF45-3D4B-B641-DA204FE2E334}">
      <dsp:nvSpPr>
        <dsp:cNvPr id="0" name=""/>
        <dsp:cNvSpPr/>
      </dsp:nvSpPr>
      <dsp:spPr>
        <a:xfrm rot="17132988">
          <a:off x="5729772" y="2168543"/>
          <a:ext cx="1835767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1835767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01762" y="2132867"/>
        <a:ext cx="91788" cy="91788"/>
      </dsp:txXfrm>
    </dsp:sp>
    <dsp:sp modelId="{2BDE400F-5512-1A48-BFEA-EF44BDD1504D}">
      <dsp:nvSpPr>
        <dsp:cNvPr id="0" name=""/>
        <dsp:cNvSpPr/>
      </dsp:nvSpPr>
      <dsp:spPr>
        <a:xfrm>
          <a:off x="6893718" y="986895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&lt;g&gt;</a:t>
          </a:r>
          <a:br>
            <a:rPr lang="en-US" sz="1600" kern="1200" dirty="0"/>
          </a:br>
          <a:r>
            <a:rPr lang="en-US" sz="1600" kern="1200" dirty="0" err="1"/>
            <a:t>xAxis</a:t>
          </a:r>
          <a:endParaRPr lang="en-US" sz="1600" kern="1200" dirty="0"/>
        </a:p>
      </dsp:txBody>
      <dsp:txXfrm>
        <a:off x="6911735" y="1004912"/>
        <a:ext cx="1194278" cy="579122"/>
      </dsp:txXfrm>
    </dsp:sp>
    <dsp:sp modelId="{E27CE913-11AD-6A4C-A761-60234FF183FC}">
      <dsp:nvSpPr>
        <dsp:cNvPr id="0" name=""/>
        <dsp:cNvSpPr/>
      </dsp:nvSpPr>
      <dsp:spPr>
        <a:xfrm rot="17692822">
          <a:off x="6062802" y="2522258"/>
          <a:ext cx="1169707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1169707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18413" y="2503233"/>
        <a:ext cx="58485" cy="58485"/>
      </dsp:txXfrm>
    </dsp:sp>
    <dsp:sp modelId="{7432B504-234B-9A48-96BA-840195715B30}">
      <dsp:nvSpPr>
        <dsp:cNvPr id="0" name=""/>
        <dsp:cNvSpPr/>
      </dsp:nvSpPr>
      <dsp:spPr>
        <a:xfrm>
          <a:off x="6893718" y="1694325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&lt;g&gt;</a:t>
          </a:r>
          <a:br>
            <a:rPr lang="en-US" sz="1600" kern="1200" dirty="0"/>
          </a:br>
          <a:r>
            <a:rPr lang="en-US" sz="1600" kern="1200" dirty="0"/>
            <a:t> </a:t>
          </a:r>
          <a:r>
            <a:rPr lang="en-US" sz="1600" kern="1200" dirty="0" err="1"/>
            <a:t>yAxis</a:t>
          </a:r>
          <a:endParaRPr lang="en-US" sz="1600" kern="1200" dirty="0"/>
        </a:p>
      </dsp:txBody>
      <dsp:txXfrm>
        <a:off x="6911735" y="1712342"/>
        <a:ext cx="1194278" cy="579122"/>
      </dsp:txXfrm>
    </dsp:sp>
    <dsp:sp modelId="{A29613C9-A1C6-2B4E-8A0E-0BF8EA75F00A}">
      <dsp:nvSpPr>
        <dsp:cNvPr id="0" name=""/>
        <dsp:cNvSpPr/>
      </dsp:nvSpPr>
      <dsp:spPr>
        <a:xfrm rot="19457599">
          <a:off x="6344629" y="2875973"/>
          <a:ext cx="606053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606053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32505" y="2871039"/>
        <a:ext cx="30302" cy="30302"/>
      </dsp:txXfrm>
    </dsp:sp>
    <dsp:sp modelId="{FC686925-8D90-3C44-A51A-C62DD33816BC}">
      <dsp:nvSpPr>
        <dsp:cNvPr id="0" name=""/>
        <dsp:cNvSpPr/>
      </dsp:nvSpPr>
      <dsp:spPr>
        <a:xfrm>
          <a:off x="6893718" y="2401755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&lt;text&gt;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y-title</a:t>
          </a:r>
        </a:p>
      </dsp:txBody>
      <dsp:txXfrm>
        <a:off x="6911735" y="2419772"/>
        <a:ext cx="1194278" cy="579122"/>
      </dsp:txXfrm>
    </dsp:sp>
    <dsp:sp modelId="{263400E8-1C55-624B-B8E8-6568168FF795}">
      <dsp:nvSpPr>
        <dsp:cNvPr id="0" name=""/>
        <dsp:cNvSpPr/>
      </dsp:nvSpPr>
      <dsp:spPr>
        <a:xfrm rot="2142401">
          <a:off x="6344629" y="3229688"/>
          <a:ext cx="606053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606053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32505" y="3224754"/>
        <a:ext cx="30302" cy="30302"/>
      </dsp:txXfrm>
    </dsp:sp>
    <dsp:sp modelId="{F6602318-324E-634C-A955-C8468D4508E9}">
      <dsp:nvSpPr>
        <dsp:cNvPr id="0" name=""/>
        <dsp:cNvSpPr/>
      </dsp:nvSpPr>
      <dsp:spPr>
        <a:xfrm>
          <a:off x="6893718" y="3109185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&lt;</a:t>
          </a:r>
          <a:r>
            <a:rPr lang="en-US" sz="1600" kern="1200" dirty="0" err="1"/>
            <a:t>rect</a:t>
          </a:r>
          <a:r>
            <a:rPr lang="en-US" sz="1600" kern="1200" dirty="0"/>
            <a:t>&gt;</a:t>
          </a:r>
          <a:br>
            <a:rPr lang="en-US" sz="1600" kern="1200" dirty="0"/>
          </a:br>
          <a:r>
            <a:rPr lang="en-US" sz="1600" kern="1200" dirty="0" err="1"/>
            <a:t>bar_s</a:t>
          </a:r>
          <a:endParaRPr lang="en-US" sz="1600" kern="1200" dirty="0"/>
        </a:p>
      </dsp:txBody>
      <dsp:txXfrm>
        <a:off x="6911735" y="3127202"/>
        <a:ext cx="1194278" cy="579122"/>
      </dsp:txXfrm>
    </dsp:sp>
    <dsp:sp modelId="{67CE85C1-7B5F-7C4C-AF81-FB9A0EF9021E}">
      <dsp:nvSpPr>
        <dsp:cNvPr id="0" name=""/>
        <dsp:cNvSpPr/>
      </dsp:nvSpPr>
      <dsp:spPr>
        <a:xfrm rot="3907178">
          <a:off x="6062802" y="3583403"/>
          <a:ext cx="1169707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1169707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18413" y="3564377"/>
        <a:ext cx="58485" cy="58485"/>
      </dsp:txXfrm>
    </dsp:sp>
    <dsp:sp modelId="{8A0198B6-1D19-AF44-BDC2-E7521980DB2E}">
      <dsp:nvSpPr>
        <dsp:cNvPr id="0" name=""/>
        <dsp:cNvSpPr/>
      </dsp:nvSpPr>
      <dsp:spPr>
        <a:xfrm>
          <a:off x="6893718" y="3816614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&lt;</a:t>
          </a:r>
          <a:r>
            <a:rPr lang="en-US" sz="1600" kern="1200" dirty="0" err="1"/>
            <a:t>rect</a:t>
          </a:r>
          <a:r>
            <a:rPr lang="en-US" sz="1600" kern="1200" dirty="0"/>
            <a:t>&gt;</a:t>
          </a:r>
          <a:br>
            <a:rPr lang="en-US" sz="1600" kern="1200" dirty="0"/>
          </a:br>
          <a:r>
            <a:rPr lang="en-US" sz="1600" kern="1200" dirty="0" err="1"/>
            <a:t>bar_m</a:t>
          </a:r>
          <a:endParaRPr lang="en-US" sz="1600" kern="1200" dirty="0"/>
        </a:p>
      </dsp:txBody>
      <dsp:txXfrm>
        <a:off x="6911735" y="3834631"/>
        <a:ext cx="1194278" cy="579122"/>
      </dsp:txXfrm>
    </dsp:sp>
    <dsp:sp modelId="{5AE691EF-1131-D84A-A1FD-C5D17F1DC16E}">
      <dsp:nvSpPr>
        <dsp:cNvPr id="0" name=""/>
        <dsp:cNvSpPr/>
      </dsp:nvSpPr>
      <dsp:spPr>
        <a:xfrm rot="4467012">
          <a:off x="5729772" y="3937118"/>
          <a:ext cx="1835767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1835767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01762" y="3901441"/>
        <a:ext cx="91788" cy="91788"/>
      </dsp:txXfrm>
    </dsp:sp>
    <dsp:sp modelId="{FB085F72-0E09-CF4F-874D-C5AE19DA11FB}">
      <dsp:nvSpPr>
        <dsp:cNvPr id="0" name=""/>
        <dsp:cNvSpPr/>
      </dsp:nvSpPr>
      <dsp:spPr>
        <a:xfrm>
          <a:off x="6893718" y="4524044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&lt;</a:t>
          </a:r>
          <a:r>
            <a:rPr lang="en-US" sz="1600" kern="1200" dirty="0" err="1"/>
            <a:t>rect</a:t>
          </a:r>
          <a:r>
            <a:rPr lang="en-US" sz="1600" kern="1200" dirty="0"/>
            <a:t>&gt;</a:t>
          </a:r>
          <a:br>
            <a:rPr lang="en-US" sz="1600" kern="1200" dirty="0"/>
          </a:br>
          <a:r>
            <a:rPr lang="en-US" sz="1600" kern="1200" dirty="0" err="1"/>
            <a:t>bar_l</a:t>
          </a:r>
          <a:endParaRPr lang="en-US" sz="1600" kern="1200" dirty="0"/>
        </a:p>
      </dsp:txBody>
      <dsp:txXfrm>
        <a:off x="6911735" y="4542061"/>
        <a:ext cx="1194278" cy="579122"/>
      </dsp:txXfrm>
    </dsp:sp>
    <dsp:sp modelId="{609F4210-266F-624E-B263-2FCBB98CCC8F}">
      <dsp:nvSpPr>
        <dsp:cNvPr id="0" name=""/>
        <dsp:cNvSpPr/>
      </dsp:nvSpPr>
      <dsp:spPr>
        <a:xfrm rot="2142401">
          <a:off x="4622191" y="3583403"/>
          <a:ext cx="606053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606053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0067" y="3578469"/>
        <a:ext cx="30302" cy="30302"/>
      </dsp:txXfrm>
    </dsp:sp>
    <dsp:sp modelId="{491DB6EF-9241-9745-AE99-2360113F3167}">
      <dsp:nvSpPr>
        <dsp:cNvPr id="0" name=""/>
        <dsp:cNvSpPr/>
      </dsp:nvSpPr>
      <dsp:spPr>
        <a:xfrm>
          <a:off x="5171281" y="3462899"/>
          <a:ext cx="1230312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&lt;text&gt;</a:t>
          </a:r>
          <a:br>
            <a:rPr lang="en-US" sz="1600" kern="1200" dirty="0"/>
          </a:br>
          <a:r>
            <a:rPr lang="en-US" sz="1600" kern="1200" dirty="0"/>
            <a:t>chart-title</a:t>
          </a:r>
        </a:p>
      </dsp:txBody>
      <dsp:txXfrm>
        <a:off x="5189298" y="3480916"/>
        <a:ext cx="1194278" cy="579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980EB-4DF1-EE46-A48B-2E4CDDDDD502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95819-A151-B743-B0B2-1D63B7E5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991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679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765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928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Text: CSV, TSV, JSON, XML, SVG</a:t>
            </a:r>
          </a:p>
          <a:p>
            <a:r>
              <a:rPr lang="en-US" dirty="0"/>
              <a:t>Binary: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214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Text: CSV, TSV, JSON, XML, SVG</a:t>
            </a:r>
          </a:p>
          <a:p>
            <a:r>
              <a:rPr lang="en-US" dirty="0"/>
              <a:t>Binary: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827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Text: CSV, TSV, JSON, XML, SVG</a:t>
            </a:r>
          </a:p>
          <a:p>
            <a:r>
              <a:rPr lang="en-US" dirty="0"/>
              <a:t>Binary: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790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Text: CSV, TSV, JSON, XML, SVG</a:t>
            </a:r>
          </a:p>
          <a:p>
            <a:r>
              <a:rPr lang="en-US" dirty="0"/>
              <a:t>Binary: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468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Text: CSV, TSV, JSON, XML, SVG</a:t>
            </a:r>
          </a:p>
          <a:p>
            <a:r>
              <a:rPr lang="en-US" dirty="0"/>
              <a:t>Binary: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553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Text: CSV, TSV, JSON, XML, SVG</a:t>
            </a:r>
          </a:p>
          <a:p>
            <a:r>
              <a:rPr lang="en-US" dirty="0"/>
              <a:t>Binary: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116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Text: CSV, TSV, JSON, XML, SVG</a:t>
            </a:r>
          </a:p>
          <a:p>
            <a:r>
              <a:rPr lang="en-US" dirty="0"/>
              <a:t>Binary: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35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420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Text: CSV, TSV, JSON, XML, SVG</a:t>
            </a:r>
          </a:p>
          <a:p>
            <a:r>
              <a:rPr lang="en-US" dirty="0"/>
              <a:t>Binary: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323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Text: CSV, TSV, JSON, XML, SVG</a:t>
            </a:r>
          </a:p>
          <a:p>
            <a:r>
              <a:rPr lang="en-US" dirty="0"/>
              <a:t>Binary: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367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8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58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921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87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www.cheat-sheets.org</a:t>
            </a:r>
            <a:r>
              <a:rPr lang="en-US" dirty="0"/>
              <a:t>/own/</a:t>
            </a:r>
            <a:r>
              <a:rPr lang="en-US" dirty="0" err="1"/>
              <a:t>svg</a:t>
            </a:r>
            <a:r>
              <a:rPr lang="en-US" dirty="0"/>
              <a:t>/</a:t>
            </a:r>
            <a:r>
              <a:rPr lang="en-US" dirty="0" err="1"/>
              <a:t>index.xhtml#Text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425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Text: CSV, TSV, JSON, XML, SVG</a:t>
            </a:r>
          </a:p>
          <a:p>
            <a:r>
              <a:rPr lang="en-US" dirty="0"/>
              <a:t>Binary: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684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Text: CSV, TSV, JSON, XML, SVG</a:t>
            </a:r>
          </a:p>
          <a:p>
            <a:r>
              <a:rPr lang="en-US" dirty="0"/>
              <a:t>Binary: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46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30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23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91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/wiki/Gallery" TargetMode="External"/><Relationship Id="rId2" Type="http://schemas.openxmlformats.org/officeDocument/2006/relationships/hyperlink" Target="https://github.com/d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3/d3/blob/master/API.m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-fetch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3/d3-array/blob/master/README.md#mean" TargetMode="External"/><Relationship Id="rId3" Type="http://schemas.openxmlformats.org/officeDocument/2006/relationships/hyperlink" Target="https://github.com/d3/d3-array" TargetMode="External"/><Relationship Id="rId7" Type="http://schemas.openxmlformats.org/officeDocument/2006/relationships/hyperlink" Target="https://github.com/d3/d3-array/blob/master/README.md#sum" TargetMode="External"/><Relationship Id="rId12" Type="http://schemas.openxmlformats.org/officeDocument/2006/relationships/hyperlink" Target="https://github.com/d3/d3-array/blob/master/README.md#devi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3/d3-array/blob/master/README.md#extent" TargetMode="External"/><Relationship Id="rId11" Type="http://schemas.openxmlformats.org/officeDocument/2006/relationships/hyperlink" Target="https://github.com/d3/d3-array/blob/master/README.md#variance" TargetMode="External"/><Relationship Id="rId5" Type="http://schemas.openxmlformats.org/officeDocument/2006/relationships/hyperlink" Target="https://github.com/d3/d3-array/blob/master/README.md#max" TargetMode="External"/><Relationship Id="rId10" Type="http://schemas.openxmlformats.org/officeDocument/2006/relationships/hyperlink" Target="https://github.com/d3/d3-array/blob/master/README.md#quantile" TargetMode="External"/><Relationship Id="rId4" Type="http://schemas.openxmlformats.org/officeDocument/2006/relationships/hyperlink" Target="https://github.com/d3/d3-array/blob/master/README.md#min" TargetMode="External"/><Relationship Id="rId9" Type="http://schemas.openxmlformats.org/officeDocument/2006/relationships/hyperlink" Target="https://github.com/d3/d3-array/blob/master/README.md#median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#Standard_event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D3 Shirt Size Histogram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</a:b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F8A35-C68E-E04F-99BE-AAB9BAEE9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141" y="1371956"/>
            <a:ext cx="7290784" cy="5011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C0715D-B09E-9A4A-8D05-4414FDFF1D8B}"/>
              </a:ext>
            </a:extLst>
          </p:cNvPr>
          <p:cNvSpPr/>
          <p:nvPr/>
        </p:nvSpPr>
        <p:spPr>
          <a:xfrm rot="2540594">
            <a:off x="8212667" y="1789525"/>
            <a:ext cx="181186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234030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Goal – Interactive Scatterplot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</a:b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EC94A-DCE5-9C4B-B0A8-56E3BBC2A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888" y="1185072"/>
            <a:ext cx="7125289" cy="536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8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06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Template Folder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3BCF58-9434-634C-A57C-15DF835A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532" y="1921932"/>
            <a:ext cx="6202679" cy="34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3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Your turn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3AE4E-5277-284D-A6CD-C03497039D5B}"/>
              </a:ext>
            </a:extLst>
          </p:cNvPr>
          <p:cNvSpPr txBox="1"/>
          <p:nvPr/>
        </p:nvSpPr>
        <p:spPr>
          <a:xfrm>
            <a:off x="1330036" y="1579418"/>
            <a:ext cx="675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Copy template from Active Directory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Startup local web server</a:t>
            </a:r>
          </a:p>
        </p:txBody>
      </p:sp>
    </p:spTree>
    <p:extLst>
      <p:ext uri="{BB962C8B-B14F-4D97-AF65-F5344CB8AC3E}">
        <p14:creationId xmlns:p14="http://schemas.microsoft.com/office/powerpoint/2010/main" val="2080745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60086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D3.js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097E5-1E7C-D642-8C88-22C42266CAD3}"/>
              </a:ext>
            </a:extLst>
          </p:cNvPr>
          <p:cNvSpPr/>
          <p:nvPr/>
        </p:nvSpPr>
        <p:spPr>
          <a:xfrm>
            <a:off x="1079292" y="2136339"/>
            <a:ext cx="98935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D3 modules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https://github.com/d3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D3 Gallery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https://github.com/d3/d3/wiki/Gallery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D3 API Reference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https://github.com/d3/d3/blob/master/API.md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93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HTML Template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08D19-51B4-8743-8AF5-3A34F533E5A2}"/>
              </a:ext>
            </a:extLst>
          </p:cNvPr>
          <p:cNvSpPr/>
          <p:nvPr/>
        </p:nvSpPr>
        <p:spPr>
          <a:xfrm>
            <a:off x="1981200" y="1192393"/>
            <a:ext cx="8534400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&lt;!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doctype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html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html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meta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charset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"utf-8"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/&gt;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body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&lt;!-- put your stuff here --&gt;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script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src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'lib/d3/d3.js'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&gt;&lt;/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script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script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src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'lib/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lodash.js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&gt;&lt;/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script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script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src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src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scatterplot.js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&gt;&lt;/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script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body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html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00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scatterplot.js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 – SVG fragment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CEC4DF-920D-4441-9F7A-3829EBC46B54}"/>
              </a:ext>
            </a:extLst>
          </p:cNvPr>
          <p:cNvSpPr/>
          <p:nvPr/>
        </p:nvSpPr>
        <p:spPr>
          <a:xfrm>
            <a:off x="1431419" y="1341493"/>
            <a:ext cx="9355115" cy="532453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create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svg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canvas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const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canvHeight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600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canvWidth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800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const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svg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"body"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append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svg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attr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"width"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canvWidth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attr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"height"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canvHeight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style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"border"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"1px solid"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calc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the width and height depending on margins.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const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margin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{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top: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50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right: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20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bottom: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50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left: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60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const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canvWidth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-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margin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left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-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margin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right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const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height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canvHeight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-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margin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top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-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margin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bottom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create parent group and add left and top margin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const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svg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append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"g"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attr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"id"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"chart-area"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attr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"transform"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"translate("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+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margin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left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","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+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margin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top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")"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421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D3 – .select() and .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selectAll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()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83D48E-B2C3-6349-AFA9-052B993789D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035334"/>
          <a:ext cx="10515600" cy="277368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323109">
                  <a:extLst>
                    <a:ext uri="{9D8B030D-6E8A-4147-A177-3AD203B41FA5}">
                      <a16:colId xmlns:a16="http://schemas.microsoft.com/office/drawing/2014/main" val="1017144140"/>
                    </a:ext>
                  </a:extLst>
                </a:gridCol>
                <a:gridCol w="3443844">
                  <a:extLst>
                    <a:ext uri="{9D8B030D-6E8A-4147-A177-3AD203B41FA5}">
                      <a16:colId xmlns:a16="http://schemas.microsoft.com/office/drawing/2014/main" val="3957169498"/>
                    </a:ext>
                  </a:extLst>
                </a:gridCol>
                <a:gridCol w="5748647">
                  <a:extLst>
                    <a:ext uri="{9D8B030D-6E8A-4147-A177-3AD203B41FA5}">
                      <a16:colId xmlns:a16="http://schemas.microsoft.com/office/drawing/2014/main" val="1949376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92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.style()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Update the style (</a:t>
                      </a:r>
                      <a:r>
                        <a:rPr lang="en-US" sz="2000" dirty="0" err="1"/>
                        <a:t>css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d3.selectAll('circle').style('fill', 'red')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630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.</a:t>
                      </a:r>
                      <a:r>
                        <a:rPr lang="en-US" sz="2000" dirty="0" err="1"/>
                        <a:t>attr</a:t>
                      </a:r>
                      <a:r>
                        <a:rPr lang="en-US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Update an attribute (html)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d3.selectAll('rect').attr('width',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813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.classed()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Add/remove a class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d3.select('.item').classed('selected', 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89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.property()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Update an element's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d3.selectAll('.checkbox').property('checked', 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899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.text()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Update the text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d3.select('</a:t>
                      </a:r>
                      <a:r>
                        <a:rPr lang="en-US" sz="2000" dirty="0" err="1"/>
                        <a:t>div.title</a:t>
                      </a:r>
                      <a:r>
                        <a:rPr lang="en-US" sz="2000" dirty="0"/>
                        <a:t>').text('My new book')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342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.html()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Change the html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d3.select(‘#chart1').html(‘&lt;h1&gt;A new chart&lt;/h1&gt;')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5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644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D3 – Nested Selections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0D08F-6A4D-994B-89E5-6455F9BEC861}"/>
              </a:ext>
            </a:extLst>
          </p:cNvPr>
          <p:cNvSpPr/>
          <p:nvPr/>
        </p:nvSpPr>
        <p:spPr>
          <a:xfrm>
            <a:off x="961901" y="1166843"/>
            <a:ext cx="8775865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thead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thead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tbody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9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10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13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14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tbody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C70F2-B2DD-B14C-AFE1-A75AFDED03DD}"/>
              </a:ext>
            </a:extLst>
          </p:cNvPr>
          <p:cNvSpPr/>
          <p:nvPr/>
        </p:nvSpPr>
        <p:spPr>
          <a:xfrm>
            <a:off x="961901" y="4926945"/>
            <a:ext cx="7157729" cy="92333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tbody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td"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tbody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"td"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  <a:p>
            <a:pPr>
              <a:defRPr/>
            </a:pP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td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d3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selectAll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tbody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tr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).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selectAll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"td"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47118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D3 – Nested Selections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C70F2-B2DD-B14C-AFE1-A75AFDED03DD}"/>
              </a:ext>
            </a:extLst>
          </p:cNvPr>
          <p:cNvSpPr/>
          <p:nvPr/>
        </p:nvSpPr>
        <p:spPr>
          <a:xfrm>
            <a:off x="3171664" y="1185378"/>
            <a:ext cx="492634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tbody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td"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568A2-F46E-2F46-B485-F8EAEB236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704" y="1723255"/>
            <a:ext cx="5308271" cy="493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48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D3 – Nested Selections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D0E82B-F54E-D243-B9FB-F5150B890A86}"/>
              </a:ext>
            </a:extLst>
          </p:cNvPr>
          <p:cNvSpPr/>
          <p:nvPr/>
        </p:nvSpPr>
        <p:spPr>
          <a:xfrm>
            <a:off x="2381668" y="1192393"/>
            <a:ext cx="715772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tbody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"td"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2F7D8-3EE1-8447-B65A-9BED83B79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687" y="1807285"/>
            <a:ext cx="4655690" cy="42419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F7D0AE-D36D-574A-8373-E805567A64DF}"/>
              </a:ext>
            </a:extLst>
          </p:cNvPr>
          <p:cNvSpPr/>
          <p:nvPr/>
        </p:nvSpPr>
        <p:spPr>
          <a:xfrm>
            <a:off x="882291" y="6114597"/>
            <a:ext cx="1042741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td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style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"color"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function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 =&gt;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% 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?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null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"red"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; }); </a:t>
            </a:r>
            <a:r>
              <a:rPr lang="en-US" dirty="0">
                <a:solidFill>
                  <a:srgbClr val="608B4E"/>
                </a:solidFill>
                <a:latin typeface="Menlo" panose="020B0609030804020204" pitchFamily="49" charset="0"/>
              </a:rPr>
              <a:t>//col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td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"color"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, j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 =&gt;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j  % 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?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”blue"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 }); </a:t>
            </a:r>
            <a:r>
              <a:rPr lang="en-US" dirty="0">
                <a:solidFill>
                  <a:srgbClr val="608B4E"/>
                </a:solidFill>
                <a:latin typeface="Menlo" panose="020B0609030804020204" pitchFamily="49" charset="0"/>
              </a:rPr>
              <a:t>//row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60086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Document Object Model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EA65101-54AA-324B-A846-4099C7DCD9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55508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419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scatterplot.js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 – Text labels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08D19-51B4-8743-8AF5-3A34F533E5A2}"/>
              </a:ext>
            </a:extLst>
          </p:cNvPr>
          <p:cNvSpPr/>
          <p:nvPr/>
        </p:nvSpPr>
        <p:spPr>
          <a:xfrm>
            <a:off x="2897413" y="1275679"/>
            <a:ext cx="612624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chart title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svg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append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"text"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attr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"y"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attr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"x"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margin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left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attr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"1.5em"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attr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"font-family"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"sans-serif"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attr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"font-size"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"24px"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style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"text-anchor"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"left"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"Height vs Weight"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A868E-E8FE-AB4F-9AC9-6F59511EA6E7}"/>
              </a:ext>
            </a:extLst>
          </p:cNvPr>
          <p:cNvSpPr/>
          <p:nvPr/>
        </p:nvSpPr>
        <p:spPr>
          <a:xfrm>
            <a:off x="2408160" y="5111076"/>
            <a:ext cx="7768773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"0"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"60"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"1.5em"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font-family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"sans-serif"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font-size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"24px"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Height vs Weight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14F06CFB-E649-7341-825E-4423789FE575}"/>
              </a:ext>
            </a:extLst>
          </p:cNvPr>
          <p:cNvSpPr/>
          <p:nvPr/>
        </p:nvSpPr>
        <p:spPr>
          <a:xfrm>
            <a:off x="5023262" y="4261441"/>
            <a:ext cx="1733798" cy="726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HTML</a:t>
            </a:r>
          </a:p>
        </p:txBody>
      </p:sp>
    </p:spTree>
    <p:extLst>
      <p:ext uri="{BB962C8B-B14F-4D97-AF65-F5344CB8AC3E}">
        <p14:creationId xmlns:p14="http://schemas.microsoft.com/office/powerpoint/2010/main" val="344591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scatterplot.js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 – Fetch Data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DC5A30-1837-B144-9131-3B33ABBDAAD2}"/>
              </a:ext>
            </a:extLst>
          </p:cNvPr>
          <p:cNvSpPr/>
          <p:nvPr/>
        </p:nvSpPr>
        <p:spPr>
          <a:xfrm>
            <a:off x="3959838" y="4926793"/>
            <a:ext cx="4249433" cy="553998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d3-fetch                           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CEF15-09EB-A947-BFD6-E13695082C3D}"/>
              </a:ext>
            </a:extLst>
          </p:cNvPr>
          <p:cNvSpPr/>
          <p:nvPr/>
        </p:nvSpPr>
        <p:spPr>
          <a:xfrm>
            <a:off x="3959838" y="3855287"/>
            <a:ext cx="4272323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Operator Mono SSm Book" charset="0"/>
                <a:ea typeface="Operator Mono SSm Book" charset="0"/>
                <a:cs typeface="Operator Mono SSm Book" charset="0"/>
              </a:rPr>
              <a:t>d3-request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B5708-5146-E44C-BB7C-839129287DE6}"/>
              </a:ext>
            </a:extLst>
          </p:cNvPr>
          <p:cNvSpPr/>
          <p:nvPr/>
        </p:nvSpPr>
        <p:spPr>
          <a:xfrm>
            <a:off x="3277447" y="3855287"/>
            <a:ext cx="55496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v3</a:t>
            </a:r>
            <a:endParaRPr lang="en-US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B006F6-9B2D-FE4D-8FC8-DCE14872D0EB}"/>
              </a:ext>
            </a:extLst>
          </p:cNvPr>
          <p:cNvSpPr/>
          <p:nvPr/>
        </p:nvSpPr>
        <p:spPr>
          <a:xfrm>
            <a:off x="3277447" y="4926793"/>
            <a:ext cx="55496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Source Sans Pro" charset="0"/>
                <a:ea typeface="Source Sans Pro" charset="0"/>
                <a:cs typeface="Source Sans Pro" charset="0"/>
              </a:rPr>
              <a:t>v4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43107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scatterplot.js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 – Fetch Data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08D19-51B4-8743-8AF5-3A34F533E5A2}"/>
              </a:ext>
            </a:extLst>
          </p:cNvPr>
          <p:cNvSpPr/>
          <p:nvPr/>
        </p:nvSpPr>
        <p:spPr>
          <a:xfrm>
            <a:off x="1009346" y="1820689"/>
            <a:ext cx="990237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load the data from the cleaned csv file.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note: the call is done asynchronous.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That is why you have to load the data inside of 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callback function.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d3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latin typeface="Menlo" panose="020B0609030804020204" pitchFamily="49" charset="0"/>
              </a:rPr>
              <a:t>csv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"./data/</a:t>
            </a:r>
            <a:r>
              <a:rPr lang="en-US" sz="2000" dirty="0" err="1">
                <a:solidFill>
                  <a:srgbClr val="CE9178"/>
                </a:solidFill>
                <a:latin typeface="Menlo" panose="020B0609030804020204" pitchFamily="49" charset="0"/>
              </a:rPr>
              <a:t>persons.csv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).</a:t>
            </a:r>
            <a:r>
              <a:rPr lang="en-US" sz="2000" dirty="0">
                <a:solidFill>
                  <a:srgbClr val="DCDCAA"/>
                </a:solidFill>
                <a:latin typeface="Menlo" panose="020B0609030804020204" pitchFamily="49" charset="0"/>
              </a:rPr>
              <a:t>then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const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heightDomain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extent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Number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Height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const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weightDomain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extent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Number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Weight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C8497-D733-E542-94EB-139F9FFF4A64}"/>
              </a:ext>
            </a:extLst>
          </p:cNvPr>
          <p:cNvSpPr/>
          <p:nvPr/>
        </p:nvSpPr>
        <p:spPr>
          <a:xfrm>
            <a:off x="3887048" y="5013757"/>
            <a:ext cx="4215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https://github.com/d3/d3-fetch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26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scatterplot.js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 – Data Statistics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C8497-D733-E542-94EB-139F9FFF4A64}"/>
              </a:ext>
            </a:extLst>
          </p:cNvPr>
          <p:cNvSpPr/>
          <p:nvPr/>
        </p:nvSpPr>
        <p:spPr>
          <a:xfrm>
            <a:off x="1539834" y="5186368"/>
            <a:ext cx="4215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https://github.com/d3/d3-array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88D6D1-88C4-E14A-8A82-A2BDAA38FB15}"/>
              </a:ext>
            </a:extLst>
          </p:cNvPr>
          <p:cNvSpPr/>
          <p:nvPr/>
        </p:nvSpPr>
        <p:spPr>
          <a:xfrm>
            <a:off x="1539834" y="1604331"/>
            <a:ext cx="93379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 for computing basic summary statistics.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d3.min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compute the minimum value in an array.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d3.max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compute the maximum value in an array.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d3.extent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compute the minimum and maximum value in an array.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d3.sum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compute the sum of an array of numbers.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/>
              </a:rPr>
              <a:t>d3.mean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compute the arithmetic mean of an array of numbers.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9"/>
              </a:rPr>
              <a:t>d3.median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compute the median of an array of numbers (the 0.5-quantile).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0"/>
              </a:rPr>
              <a:t>d3.quantile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compute a quantile for a sorted array of numbers.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1"/>
              </a:rPr>
              <a:t>d3.variance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compute the variance of an array of numbers.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2"/>
              </a:rPr>
              <a:t>d3.deviation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compute the standard deviation of an array of numbers.</a:t>
            </a:r>
          </a:p>
        </p:txBody>
      </p:sp>
    </p:spTree>
    <p:extLst>
      <p:ext uri="{BB962C8B-B14F-4D97-AF65-F5344CB8AC3E}">
        <p14:creationId xmlns:p14="http://schemas.microsoft.com/office/powerpoint/2010/main" val="2859492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scatterplot.js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 – Data Conversion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88D6D1-88C4-E14A-8A82-A2BDAA38FB15}"/>
              </a:ext>
            </a:extLst>
          </p:cNvPr>
          <p:cNvSpPr/>
          <p:nvPr/>
        </p:nvSpPr>
        <p:spPr>
          <a:xfrm>
            <a:off x="1539834" y="1604331"/>
            <a:ext cx="93379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 data types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 String() converts to string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 Number() converts to number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boolean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 Boolean () converts to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boolean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255121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scatterplot.js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 – Scales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08D19-51B4-8743-8AF5-3A34F533E5A2}"/>
              </a:ext>
            </a:extLst>
          </p:cNvPr>
          <p:cNvSpPr/>
          <p:nvPr/>
        </p:nvSpPr>
        <p:spPr>
          <a:xfrm>
            <a:off x="1576613" y="1736023"/>
            <a:ext cx="8767840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create scales for x and y direction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const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xScale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scaleLinear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()</a:t>
            </a:r>
          </a:p>
          <a:p>
            <a:pPr lvl="0">
              <a:defRPr/>
            </a:pP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.</a:t>
            </a:r>
            <a:r>
              <a:rPr lang="en-US" sz="2000" dirty="0">
                <a:solidFill>
                  <a:srgbClr val="DCDCAA"/>
                </a:solidFill>
                <a:latin typeface="Menlo" panose="020B0609030804020204" pitchFamily="49" charset="0"/>
              </a:rPr>
              <a:t>domain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heightDomain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rangeRound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nice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const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yScale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scaleLinear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domain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weightDomain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lvl="0">
              <a:defRPr/>
            </a:pP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.</a:t>
            </a:r>
            <a:r>
              <a:rPr lang="en-US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rangeRound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([</a:t>
            </a:r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nice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const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colorScale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scaleOrdinal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schemeCategory10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442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scatterplot.js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 – Axis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08D19-51B4-8743-8AF5-3A34F533E5A2}"/>
              </a:ext>
            </a:extLst>
          </p:cNvPr>
          <p:cNvSpPr/>
          <p:nvPr/>
        </p:nvSpPr>
        <p:spPr>
          <a:xfrm>
            <a:off x="511627" y="1295756"/>
            <a:ext cx="1115906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create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xAxis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const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xAxis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axisBottom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xScale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append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"g"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create a group and add axis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attr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"transform"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"translate(0,"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height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")"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xAxis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create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yAxis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const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yAxis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axisLeft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yScale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append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"g"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create a group and add axis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yAxis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58349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scatterplot.js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 – Data Points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08D19-51B4-8743-8AF5-3A34F533E5A2}"/>
              </a:ext>
            </a:extLst>
          </p:cNvPr>
          <p:cNvSpPr/>
          <p:nvPr/>
        </p:nvSpPr>
        <p:spPr>
          <a:xfrm>
            <a:off x="1297213" y="1600556"/>
            <a:ext cx="932664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add circle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"circle"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this results in an empty selection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which is joined with the data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enter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and a selection of new elements is created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append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"circle"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attr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"cx"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xScale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Height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attr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"cy"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yScale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Weight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attr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"r"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style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"fill"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colorScale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"Shirt Size"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3744317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Data Joins – .data()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08D19-51B4-8743-8AF5-3A34F533E5A2}"/>
              </a:ext>
            </a:extLst>
          </p:cNvPr>
          <p:cNvSpPr/>
          <p:nvPr/>
        </p:nvSpPr>
        <p:spPr>
          <a:xfrm>
            <a:off x="934961" y="2325490"/>
            <a:ext cx="4399039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circle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"40"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circle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"40"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"120"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circle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"40"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"240"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circle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"40"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"360"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circle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"40"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"480"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F29F25-698B-F245-A860-3E78164E059C}"/>
              </a:ext>
            </a:extLst>
          </p:cNvPr>
          <p:cNvSpPr/>
          <p:nvPr/>
        </p:nvSpPr>
        <p:spPr>
          <a:xfrm>
            <a:off x="6333067" y="2017714"/>
            <a:ext cx="5452533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var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scores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{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"name"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"Andy"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"score"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25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{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"name"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"Beth"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"score"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39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{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"name"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"Craig"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"score"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42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{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"name"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"Diane"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"score"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35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{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"name"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"Evelyn"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"score"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48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F9E844-9407-5C46-AC60-61938BAEAE89}"/>
              </a:ext>
            </a:extLst>
          </p:cNvPr>
          <p:cNvSpPr/>
          <p:nvPr/>
        </p:nvSpPr>
        <p:spPr>
          <a:xfrm>
            <a:off x="2963333" y="5426196"/>
            <a:ext cx="6096000" cy="70788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'circle’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scores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9C26A-6271-E845-B780-54DD6F94CDAC}"/>
              </a:ext>
            </a:extLst>
          </p:cNvPr>
          <p:cNvSpPr txBox="1"/>
          <p:nvPr/>
        </p:nvSpPr>
        <p:spPr>
          <a:xfrm>
            <a:off x="934961" y="1804791"/>
            <a:ext cx="245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DOM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64113-6AE8-C64E-97E1-5E3165B2633F}"/>
              </a:ext>
            </a:extLst>
          </p:cNvPr>
          <p:cNvSpPr txBox="1"/>
          <p:nvPr/>
        </p:nvSpPr>
        <p:spPr>
          <a:xfrm>
            <a:off x="6333067" y="15593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105046-1C0D-8A47-88B0-24ECDCEB37EA}"/>
              </a:ext>
            </a:extLst>
          </p:cNvPr>
          <p:cNvSpPr txBox="1"/>
          <p:nvPr/>
        </p:nvSpPr>
        <p:spPr>
          <a:xfrm>
            <a:off x="2963333" y="4964531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Join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64620C-5288-6A4E-8C75-AC837CBA4F17}"/>
              </a:ext>
            </a:extLst>
          </p:cNvPr>
          <p:cNvSpPr/>
          <p:nvPr/>
        </p:nvSpPr>
        <p:spPr>
          <a:xfrm>
            <a:off x="10117393" y="6596390"/>
            <a:ext cx="20746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http://d3indepth.com/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datajoins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33970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Data Joins – .data()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8797E3-2917-D74E-A32B-2584E5A5D025}"/>
              </a:ext>
            </a:extLst>
          </p:cNvPr>
          <p:cNvSpPr/>
          <p:nvPr/>
        </p:nvSpPr>
        <p:spPr>
          <a:xfrm>
            <a:off x="3352799" y="1654058"/>
            <a:ext cx="5215467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'circle’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scores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attr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'r'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score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2100A-D4CA-5F41-BFF6-D1A933642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483" y="3718983"/>
            <a:ext cx="7658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60086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DOM Manipulation – append()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34036" y="2593987"/>
            <a:ext cx="6917278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9CDCFE"/>
                </a:solidFill>
                <a:latin typeface="Source Code Pro" panose="020B0509030403020204" pitchFamily="49" charset="77"/>
              </a:rPr>
              <a:t>g</a:t>
            </a:r>
            <a:r>
              <a:rPr lang="en-US" sz="2800" dirty="0" err="1">
                <a:solidFill>
                  <a:srgbClr val="D4D4D4"/>
                </a:solidFill>
                <a:latin typeface="Source Code Pro" panose="020B0509030403020204" pitchFamily="49" charset="77"/>
              </a:rPr>
              <a:t>.</a:t>
            </a:r>
            <a:r>
              <a:rPr lang="en-US" sz="2800" dirty="0" err="1">
                <a:solidFill>
                  <a:srgbClr val="DCDCAA"/>
                </a:solidFill>
                <a:latin typeface="Source Code Pro" panose="020B0509030403020204" pitchFamily="49" charset="77"/>
              </a:rPr>
              <a:t>append</a:t>
            </a:r>
            <a:r>
              <a:rPr lang="en-US" sz="2800" dirty="0">
                <a:solidFill>
                  <a:srgbClr val="D4D4D4"/>
                </a:solidFill>
                <a:latin typeface="Source Code Pro" panose="020B0509030403020204" pitchFamily="49" charset="77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Source Code Pro" panose="020B0509030403020204" pitchFamily="49" charset="77"/>
              </a:rPr>
              <a:t>"</a:t>
            </a:r>
            <a:r>
              <a:rPr lang="en-US" sz="2800" dirty="0" err="1">
                <a:solidFill>
                  <a:srgbClr val="CE9178"/>
                </a:solidFill>
                <a:latin typeface="Source Code Pro" panose="020B0509030403020204" pitchFamily="49" charset="77"/>
              </a:rPr>
              <a:t>rect</a:t>
            </a:r>
            <a:r>
              <a:rPr lang="en-US" sz="2800" dirty="0">
                <a:solidFill>
                  <a:srgbClr val="CE9178"/>
                </a:solidFill>
                <a:latin typeface="Source Code Pro" panose="020B0509030403020204" pitchFamily="49" charset="77"/>
              </a:rPr>
              <a:t>"</a:t>
            </a:r>
            <a:r>
              <a:rPr lang="en-US" sz="2800" dirty="0">
                <a:solidFill>
                  <a:srgbClr val="D4D4D4"/>
                </a:solidFill>
                <a:latin typeface="Source Code Pro" panose="020B0509030403020204" pitchFamily="49" charset="77"/>
              </a:rPr>
              <a:t>)</a:t>
            </a:r>
          </a:p>
          <a:p>
            <a:r>
              <a:rPr lang="en-US" sz="2800" dirty="0">
                <a:solidFill>
                  <a:srgbClr val="D4D4D4"/>
                </a:solidFill>
                <a:latin typeface="Source Code Pro" panose="020B0509030403020204" pitchFamily="49" charset="77"/>
              </a:rPr>
              <a:t>  .</a:t>
            </a:r>
            <a:r>
              <a:rPr lang="en-US" sz="2800" dirty="0" err="1">
                <a:solidFill>
                  <a:srgbClr val="DCDCAA"/>
                </a:solidFill>
                <a:latin typeface="Source Code Pro" panose="020B0509030403020204" pitchFamily="49" charset="77"/>
              </a:rPr>
              <a:t>attr</a:t>
            </a:r>
            <a:r>
              <a:rPr lang="en-US" sz="2800" dirty="0">
                <a:solidFill>
                  <a:srgbClr val="D4D4D4"/>
                </a:solidFill>
                <a:latin typeface="Source Code Pro" panose="020B0509030403020204" pitchFamily="49" charset="77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Source Code Pro" panose="020B0509030403020204" pitchFamily="49" charset="77"/>
              </a:rPr>
              <a:t>"width"</a:t>
            </a:r>
            <a:r>
              <a:rPr lang="en-US" sz="2800" dirty="0">
                <a:solidFill>
                  <a:srgbClr val="D4D4D4"/>
                </a:solidFill>
                <a:latin typeface="Source Code Pro" panose="020B0509030403020204" pitchFamily="49" charset="77"/>
              </a:rPr>
              <a:t>, </a:t>
            </a:r>
            <a:r>
              <a:rPr lang="en-US" sz="2800" dirty="0">
                <a:solidFill>
                  <a:srgbClr val="CE9178"/>
                </a:solidFill>
                <a:latin typeface="Source Code Pro" panose="020B0509030403020204" pitchFamily="49" charset="77"/>
              </a:rPr>
              <a:t>"300"</a:t>
            </a:r>
            <a:r>
              <a:rPr lang="en-US" sz="2800" dirty="0">
                <a:solidFill>
                  <a:srgbClr val="D4D4D4"/>
                </a:solidFill>
                <a:latin typeface="Source Code Pro" panose="020B0509030403020204" pitchFamily="49" charset="77"/>
              </a:rPr>
              <a:t>)</a:t>
            </a:r>
          </a:p>
          <a:p>
            <a:r>
              <a:rPr lang="en-US" sz="2800" dirty="0">
                <a:solidFill>
                  <a:srgbClr val="D4D4D4"/>
                </a:solidFill>
                <a:latin typeface="Source Code Pro" panose="020B0509030403020204" pitchFamily="49" charset="77"/>
              </a:rPr>
              <a:t>  .</a:t>
            </a:r>
            <a:r>
              <a:rPr lang="en-US" sz="2800" dirty="0" err="1">
                <a:solidFill>
                  <a:srgbClr val="DCDCAA"/>
                </a:solidFill>
                <a:latin typeface="Source Code Pro" panose="020B0509030403020204" pitchFamily="49" charset="77"/>
              </a:rPr>
              <a:t>attr</a:t>
            </a:r>
            <a:r>
              <a:rPr lang="en-US" sz="2800" dirty="0">
                <a:solidFill>
                  <a:srgbClr val="D4D4D4"/>
                </a:solidFill>
                <a:latin typeface="Source Code Pro" panose="020B0509030403020204" pitchFamily="49" charset="77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Source Code Pro" panose="020B0509030403020204" pitchFamily="49" charset="77"/>
              </a:rPr>
              <a:t>"height"</a:t>
            </a:r>
            <a:r>
              <a:rPr lang="en-US" sz="2800" dirty="0">
                <a:solidFill>
                  <a:srgbClr val="D4D4D4"/>
                </a:solidFill>
                <a:latin typeface="Source Code Pro" panose="020B0509030403020204" pitchFamily="49" charset="77"/>
              </a:rPr>
              <a:t>, </a:t>
            </a:r>
            <a:r>
              <a:rPr lang="en-US" sz="2800" dirty="0">
                <a:solidFill>
                  <a:srgbClr val="CE9178"/>
                </a:solidFill>
                <a:latin typeface="Source Code Pro" panose="020B0509030403020204" pitchFamily="49" charset="77"/>
              </a:rPr>
              <a:t>"400"</a:t>
            </a:r>
            <a:r>
              <a:rPr lang="en-US" sz="2800" dirty="0">
                <a:solidFill>
                  <a:srgbClr val="D4D4D4"/>
                </a:solidFill>
                <a:latin typeface="Source Code Pro" panose="020B0509030403020204" pitchFamily="49" charset="77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6878" y="2592838"/>
            <a:ext cx="25058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</a:rPr>
              <a:t>a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ppend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&lt;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rect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&gt;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6DB54-F390-B04D-8595-A9533A32E3EA}"/>
              </a:ext>
            </a:extLst>
          </p:cNvPr>
          <p:cNvSpPr/>
          <p:nvPr/>
        </p:nvSpPr>
        <p:spPr>
          <a:xfrm>
            <a:off x="3934036" y="1637004"/>
            <a:ext cx="6917278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Source Code Pro" panose="020B0509030403020204" pitchFamily="49" charset="77"/>
              </a:rPr>
              <a:t>g</a:t>
            </a:r>
            <a:r>
              <a:rPr lang="en-US" sz="28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Source Code Pro" panose="020B0509030403020204" pitchFamily="49" charset="77"/>
              </a:rPr>
              <a:t>id</a:t>
            </a:r>
            <a:r>
              <a:rPr lang="en-US" sz="28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Source Code Pro" panose="020B0509030403020204" pitchFamily="49" charset="77"/>
              </a:rPr>
              <a:t>"chart-area"</a:t>
            </a:r>
            <a:r>
              <a:rPr lang="en-US" sz="28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&gt;&lt;/</a:t>
            </a:r>
            <a:r>
              <a:rPr lang="en-US" sz="2800" dirty="0">
                <a:solidFill>
                  <a:srgbClr val="569CD6"/>
                </a:solidFill>
                <a:latin typeface="Source Code Pro" panose="020B0509030403020204" pitchFamily="49" charset="77"/>
              </a:rPr>
              <a:t>g</a:t>
            </a:r>
            <a:r>
              <a:rPr lang="en-US" sz="28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800" dirty="0">
              <a:solidFill>
                <a:srgbClr val="D4D4D4"/>
              </a:solidFill>
              <a:latin typeface="Source Code Pro" panose="020B05090304030202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498FC2-8941-024F-83C6-C4307932C376}"/>
              </a:ext>
            </a:extLst>
          </p:cNvPr>
          <p:cNvSpPr/>
          <p:nvPr/>
        </p:nvSpPr>
        <p:spPr>
          <a:xfrm>
            <a:off x="3934036" y="4412745"/>
            <a:ext cx="691727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Menlo" panose="020B0609030804020204" pitchFamily="49" charset="0"/>
              </a:rPr>
              <a:t>g</a:t>
            </a:r>
            <a:r>
              <a:rPr lang="en-US" sz="2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-US" sz="28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Menlo" panose="020B0609030804020204" pitchFamily="49" charset="0"/>
              </a:rPr>
              <a:t>"chart-area"</a:t>
            </a:r>
            <a:r>
              <a:rPr lang="en-US" sz="28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Menlo" panose="020B0609030804020204" pitchFamily="49" charset="0"/>
              </a:rPr>
              <a:t>  &lt;</a:t>
            </a:r>
            <a:r>
              <a:rPr lang="en-US" sz="2800" dirty="0" err="1">
                <a:solidFill>
                  <a:srgbClr val="569CD6"/>
                </a:solidFill>
                <a:latin typeface="Menlo" panose="020B0609030804020204" pitchFamily="49" charset="0"/>
              </a:rPr>
              <a:t>rect</a:t>
            </a:r>
            <a:r>
              <a:rPr lang="en-US" sz="2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-US" sz="28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Menlo" panose="020B0609030804020204" pitchFamily="49" charset="0"/>
              </a:rPr>
              <a:t>"300"</a:t>
            </a:r>
            <a:r>
              <a:rPr lang="en-US" sz="2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800" dirty="0">
                <a:solidFill>
                  <a:srgbClr val="9CDCFE"/>
                </a:solidFill>
                <a:latin typeface="Menlo" panose="020B0609030804020204" pitchFamily="49" charset="0"/>
              </a:rPr>
              <a:t>        height</a:t>
            </a:r>
            <a:r>
              <a:rPr lang="en-US" sz="28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Menlo" panose="020B0609030804020204" pitchFamily="49" charset="0"/>
              </a:rPr>
              <a:t>"400"</a:t>
            </a:r>
            <a:r>
              <a:rPr lang="en-US" sz="2800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US" sz="2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Menlo" panose="020B0609030804020204" pitchFamily="49" charset="0"/>
              </a:rPr>
              <a:t>g</a:t>
            </a:r>
            <a:r>
              <a:rPr lang="en-US" sz="28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13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.enter() and .exit()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F28EA-29E1-A147-8A70-CA42871AA532}"/>
              </a:ext>
            </a:extLst>
          </p:cNvPr>
          <p:cNvSpPr/>
          <p:nvPr/>
        </p:nvSpPr>
        <p:spPr>
          <a:xfrm>
            <a:off x="1303868" y="1626570"/>
            <a:ext cx="98213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If the data array is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longer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than the DOM selection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there is 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shortfall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of DOM elements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we need to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add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Wingdings" pitchFamily="2" charset="2"/>
              </a:rPr>
              <a:t> .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Wingdings" pitchFamily="2" charset="2"/>
              </a:rPr>
              <a:t>data().enter(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Wingdings" pitchFamily="2" charset="2"/>
              </a:rPr>
              <a:t>) is called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If the data array is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shorter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than the DOM selection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there is 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surplus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of DOM elements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we need to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remove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elements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à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Wingdings" pitchFamily="2" charset="2"/>
              </a:rPr>
              <a:t>.data().exit()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Wingdings" pitchFamily="2" charset="2"/>
              </a:rPr>
              <a:t> is called</a:t>
            </a:r>
          </a:p>
        </p:txBody>
      </p:sp>
    </p:spTree>
    <p:extLst>
      <p:ext uri="{BB962C8B-B14F-4D97-AF65-F5344CB8AC3E}">
        <p14:creationId xmlns:p14="http://schemas.microsoft.com/office/powerpoint/2010/main" val="511418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.enter()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0F06F4-4D0C-1040-930E-B98DEEEF0CBC}"/>
              </a:ext>
            </a:extLst>
          </p:cNvPr>
          <p:cNvSpPr/>
          <p:nvPr/>
        </p:nvSpPr>
        <p:spPr>
          <a:xfrm>
            <a:off x="1650999" y="2506779"/>
            <a:ext cx="3572933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"content"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29A49E-6E42-8345-B31B-43FCEC1160E2}"/>
              </a:ext>
            </a:extLst>
          </p:cNvPr>
          <p:cNvSpPr/>
          <p:nvPr/>
        </p:nvSpPr>
        <p:spPr>
          <a:xfrm>
            <a:off x="1650999" y="4632755"/>
            <a:ext cx="60198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'#content’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'div’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myData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enter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append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'div’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style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"background-color"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"blue"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E0A44-24F5-374D-A30D-55EFBE57968C}"/>
              </a:ext>
            </a:extLst>
          </p:cNvPr>
          <p:cNvSpPr/>
          <p:nvPr/>
        </p:nvSpPr>
        <p:spPr>
          <a:xfrm>
            <a:off x="1650999" y="1642687"/>
            <a:ext cx="6186309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var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myData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'A'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'B'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'C'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'D'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'E'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7E8C0-0281-D144-9CAF-025B96E24F7A}"/>
              </a:ext>
            </a:extLst>
          </p:cNvPr>
          <p:cNvSpPr txBox="1"/>
          <p:nvPr/>
        </p:nvSpPr>
        <p:spPr>
          <a:xfrm>
            <a:off x="575733" y="1550354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001F6-173F-5A49-95CC-303BA03F73F4}"/>
              </a:ext>
            </a:extLst>
          </p:cNvPr>
          <p:cNvSpPr txBox="1"/>
          <p:nvPr/>
        </p:nvSpPr>
        <p:spPr>
          <a:xfrm>
            <a:off x="575733" y="2506779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DOM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CD47E-CBB9-174D-83D7-11E7D61BAE84}"/>
              </a:ext>
            </a:extLst>
          </p:cNvPr>
          <p:cNvSpPr txBox="1"/>
          <p:nvPr/>
        </p:nvSpPr>
        <p:spPr>
          <a:xfrm>
            <a:off x="575733" y="463275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Join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DA9FBF-0E32-8A49-88DA-93CA4E2C9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066" y="4632755"/>
            <a:ext cx="3914988" cy="7393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5BD81D-3D66-1B47-B30F-036134438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662" b="-691"/>
          <a:stretch/>
        </p:blipFill>
        <p:spPr>
          <a:xfrm>
            <a:off x="7984066" y="2506779"/>
            <a:ext cx="2362201" cy="744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6C173FE-F44B-CD49-A7FB-373342465B18}"/>
              </a:ext>
            </a:extLst>
          </p:cNvPr>
          <p:cNvSpPr/>
          <p:nvPr/>
        </p:nvSpPr>
        <p:spPr>
          <a:xfrm>
            <a:off x="5401731" y="6560757"/>
            <a:ext cx="66886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bl.ocks.org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/d3indepth/1450ba61704293ce528646a1cf02fd85</a:t>
            </a:r>
          </a:p>
        </p:txBody>
      </p:sp>
    </p:spTree>
    <p:extLst>
      <p:ext uri="{BB962C8B-B14F-4D97-AF65-F5344CB8AC3E}">
        <p14:creationId xmlns:p14="http://schemas.microsoft.com/office/powerpoint/2010/main" val="3947661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.exit()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0F06F4-4D0C-1040-930E-B98DEEEF0CBC}"/>
              </a:ext>
            </a:extLst>
          </p:cNvPr>
          <p:cNvSpPr/>
          <p:nvPr/>
        </p:nvSpPr>
        <p:spPr>
          <a:xfrm>
            <a:off x="1650999" y="2506779"/>
            <a:ext cx="3572933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"content"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29A49E-6E42-8345-B31B-43FCEC1160E2}"/>
              </a:ext>
            </a:extLst>
          </p:cNvPr>
          <p:cNvSpPr/>
          <p:nvPr/>
        </p:nvSpPr>
        <p:spPr>
          <a:xfrm>
            <a:off x="1650999" y="4632755"/>
            <a:ext cx="6019800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'#content’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'div’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myData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exit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remove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E0A44-24F5-374D-A30D-55EFBE57968C}"/>
              </a:ext>
            </a:extLst>
          </p:cNvPr>
          <p:cNvSpPr/>
          <p:nvPr/>
        </p:nvSpPr>
        <p:spPr>
          <a:xfrm>
            <a:off x="1650999" y="1642687"/>
            <a:ext cx="3108543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var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myData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'A'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7E8C0-0281-D144-9CAF-025B96E24F7A}"/>
              </a:ext>
            </a:extLst>
          </p:cNvPr>
          <p:cNvSpPr txBox="1"/>
          <p:nvPr/>
        </p:nvSpPr>
        <p:spPr>
          <a:xfrm>
            <a:off x="575733" y="1550354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001F6-173F-5A49-95CC-303BA03F73F4}"/>
              </a:ext>
            </a:extLst>
          </p:cNvPr>
          <p:cNvSpPr txBox="1"/>
          <p:nvPr/>
        </p:nvSpPr>
        <p:spPr>
          <a:xfrm>
            <a:off x="575733" y="2506779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DOM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CD47E-CBB9-174D-83D7-11E7D61BAE84}"/>
              </a:ext>
            </a:extLst>
          </p:cNvPr>
          <p:cNvSpPr txBox="1"/>
          <p:nvPr/>
        </p:nvSpPr>
        <p:spPr>
          <a:xfrm>
            <a:off x="575733" y="463275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Join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DA9FBF-0E32-8A49-88DA-93CA4E2C97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536" b="-4013"/>
          <a:stretch/>
        </p:blipFill>
        <p:spPr>
          <a:xfrm>
            <a:off x="7984066" y="4632755"/>
            <a:ext cx="761999" cy="7689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5BD81D-3D66-1B47-B30F-036134438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662" b="-691"/>
          <a:stretch/>
        </p:blipFill>
        <p:spPr>
          <a:xfrm>
            <a:off x="7984066" y="2506779"/>
            <a:ext cx="2362201" cy="74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26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.merge()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0F06F4-4D0C-1040-930E-B98DEEEF0CBC}"/>
              </a:ext>
            </a:extLst>
          </p:cNvPr>
          <p:cNvSpPr/>
          <p:nvPr/>
        </p:nvSpPr>
        <p:spPr>
          <a:xfrm>
            <a:off x="1650999" y="2354381"/>
            <a:ext cx="3572933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"content"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29A49E-6E42-8345-B31B-43FCEC1160E2}"/>
              </a:ext>
            </a:extLst>
          </p:cNvPr>
          <p:cNvSpPr/>
          <p:nvPr/>
        </p:nvSpPr>
        <p:spPr>
          <a:xfrm>
            <a:off x="1650999" y="4277161"/>
            <a:ext cx="6019800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var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'#content’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'div’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myData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u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enter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append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'div’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merge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style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"background-color"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"blue"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7E8C0-0281-D144-9CAF-025B96E24F7A}"/>
              </a:ext>
            </a:extLst>
          </p:cNvPr>
          <p:cNvSpPr txBox="1"/>
          <p:nvPr/>
        </p:nvSpPr>
        <p:spPr>
          <a:xfrm>
            <a:off x="575733" y="1550354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001F6-173F-5A49-95CC-303BA03F73F4}"/>
              </a:ext>
            </a:extLst>
          </p:cNvPr>
          <p:cNvSpPr txBox="1"/>
          <p:nvPr/>
        </p:nvSpPr>
        <p:spPr>
          <a:xfrm>
            <a:off x="575733" y="2354381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DOM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CD47E-CBB9-174D-83D7-11E7D61BAE84}"/>
              </a:ext>
            </a:extLst>
          </p:cNvPr>
          <p:cNvSpPr txBox="1"/>
          <p:nvPr/>
        </p:nvSpPr>
        <p:spPr>
          <a:xfrm>
            <a:off x="575733" y="4463424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Join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5BD81D-3D66-1B47-B30F-036134438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662" b="-691"/>
          <a:stretch/>
        </p:blipFill>
        <p:spPr>
          <a:xfrm>
            <a:off x="7984066" y="2354381"/>
            <a:ext cx="2362201" cy="7444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0ECE99-5A20-8945-B91C-B3EEE41B4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066" y="4260790"/>
            <a:ext cx="3989917" cy="7497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A6E3651-43C4-DA47-B3A1-DC7C8D604A90}"/>
              </a:ext>
            </a:extLst>
          </p:cNvPr>
          <p:cNvSpPr/>
          <p:nvPr/>
        </p:nvSpPr>
        <p:spPr>
          <a:xfrm>
            <a:off x="1650999" y="1642687"/>
            <a:ext cx="6186309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var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myData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'A'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'B'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'C'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'D'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'E'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387582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scatterplot.js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 - Legend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29A49E-6E42-8345-B31B-43FCEC1160E2}"/>
              </a:ext>
            </a:extLst>
          </p:cNvPr>
          <p:cNvSpPr/>
          <p:nvPr/>
        </p:nvSpPr>
        <p:spPr>
          <a:xfrm>
            <a:off x="1312332" y="1618627"/>
            <a:ext cx="789940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legendDomain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"S"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"M"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"L"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createLegend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legendDomain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colorScale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D8F162-D8A3-CE4B-B86D-B9AB10BA8B95}"/>
              </a:ext>
            </a:extLst>
          </p:cNvPr>
          <p:cNvSpPr/>
          <p:nvPr/>
        </p:nvSpPr>
        <p:spPr>
          <a:xfrm>
            <a:off x="1312332" y="3150824"/>
            <a:ext cx="865293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function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createLegend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legendDomain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colorScale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// 1. create a group to hold the legend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2. create the legend boxes and the text label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//    use .data(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legendDomain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 on an empty DOM selection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3. create the main border of the legend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3E6FEB-761F-8F4B-B5DD-256CE4B61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1" y="1618627"/>
            <a:ext cx="9652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40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Your turn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E5069-EB87-7947-954A-450602451C2B}"/>
              </a:ext>
            </a:extLst>
          </p:cNvPr>
          <p:cNvSpPr txBox="1"/>
          <p:nvPr/>
        </p:nvSpPr>
        <p:spPr>
          <a:xfrm>
            <a:off x="1334125" y="1454046"/>
            <a:ext cx="87692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createLegend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with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24DBFA-F0D7-AC40-9CE7-A1CFC2F2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734" y="2177364"/>
            <a:ext cx="965200" cy="1473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C89428-DFAA-4949-8B67-0854F1B1F5F3}"/>
              </a:ext>
            </a:extLst>
          </p:cNvPr>
          <p:cNvSpPr/>
          <p:nvPr/>
        </p:nvSpPr>
        <p:spPr>
          <a:xfrm>
            <a:off x="1334125" y="2177364"/>
            <a:ext cx="865293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function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createLegend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legendDomain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colorScale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// 1. create a group to hold the legend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2. create the legend boxes and the text label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//    use .data(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legendDomain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 on an empty DOM selection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3. create the main border of the legend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3715B-2CA9-2841-A034-C379B1D2FAA6}"/>
              </a:ext>
            </a:extLst>
          </p:cNvPr>
          <p:cNvSpPr/>
          <p:nvPr/>
        </p:nvSpPr>
        <p:spPr>
          <a:xfrm>
            <a:off x="1334124" y="4501034"/>
            <a:ext cx="648907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legendDomain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"XS"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"S"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"M"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"L"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"XL"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];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7098B9-9954-9A4F-A07A-C92938128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234" y="4501034"/>
            <a:ext cx="9017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87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Events – .on()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949AFF-590C-3641-AF7C-B4BD4CFBB189}"/>
              </a:ext>
            </a:extLst>
          </p:cNvPr>
          <p:cNvSpPr/>
          <p:nvPr/>
        </p:nvSpPr>
        <p:spPr>
          <a:xfrm>
            <a:off x="2345266" y="1674336"/>
            <a:ext cx="7230534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'circle’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'click'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function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event, 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d3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'.status’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 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'You clicked on ‘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+ </a:t>
            </a:r>
            <a:r>
              <a:rPr lang="en-US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d.Name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3320487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Events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5943EE-FB07-364C-AD71-5BD82D41EE70}"/>
              </a:ext>
            </a:extLst>
          </p:cNvPr>
          <p:cNvGraphicFramePr>
            <a:graphicFrameLocks noGrp="1"/>
          </p:cNvGraphicFramePr>
          <p:nvPr/>
        </p:nvGraphicFramePr>
        <p:xfrm>
          <a:off x="973667" y="1684814"/>
          <a:ext cx="10515600" cy="32004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946479267"/>
                    </a:ext>
                  </a:extLst>
                </a:gridCol>
                <a:gridCol w="8153400">
                  <a:extLst>
                    <a:ext uri="{9D8B030D-6E8A-4147-A177-3AD203B41FA5}">
                      <a16:colId xmlns:a16="http://schemas.microsoft.com/office/drawing/2014/main" val="1103269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Event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318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Element has been clicked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23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mouseenter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Mouse pointer has moved onto the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305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mouseover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Mouse pointer has moved onto the element or its children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624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mouseleave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Mouse pointer has moved off the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96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mouseout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Mouse pointer has moved off the element or its children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652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mousemove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Mouse pointer has moved over the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8834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C36A4C2-7D4C-8445-A244-74774B852851}"/>
              </a:ext>
            </a:extLst>
          </p:cNvPr>
          <p:cNvSpPr/>
          <p:nvPr/>
        </p:nvSpPr>
        <p:spPr>
          <a:xfrm>
            <a:off x="1744132" y="5377635"/>
            <a:ext cx="90254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https://developer.mozilla.org/en-US/docs/Web/Events#Standard_events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a full list of events</a:t>
            </a:r>
          </a:p>
        </p:txBody>
      </p:sp>
    </p:spTree>
    <p:extLst>
      <p:ext uri="{BB962C8B-B14F-4D97-AF65-F5344CB8AC3E}">
        <p14:creationId xmlns:p14="http://schemas.microsoft.com/office/powerpoint/2010/main" val="25606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Your turn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E5069-EB87-7947-954A-450602451C2B}"/>
              </a:ext>
            </a:extLst>
          </p:cNvPr>
          <p:cNvSpPr txBox="1"/>
          <p:nvPr/>
        </p:nvSpPr>
        <p:spPr>
          <a:xfrm>
            <a:off x="1334125" y="1454046"/>
            <a:ext cx="87692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 Tooltip with contextual 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 tooltip div (style it with CSS from next slide)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“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mouseover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event to every circle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 tooltip at mouse position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(use .style(“left”, x) and .style(“top”, y)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tooltip content (use .html())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“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mouseout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event to every circle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Hide tooltip (use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(“visibility”, “hidden”))</a:t>
            </a:r>
          </a:p>
        </p:txBody>
      </p:sp>
    </p:spTree>
    <p:extLst>
      <p:ext uri="{BB962C8B-B14F-4D97-AF65-F5344CB8AC3E}">
        <p14:creationId xmlns:p14="http://schemas.microsoft.com/office/powerpoint/2010/main" val="3954849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Your turn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E5069-EB87-7947-954A-450602451C2B}"/>
              </a:ext>
            </a:extLst>
          </p:cNvPr>
          <p:cNvSpPr txBox="1"/>
          <p:nvPr/>
        </p:nvSpPr>
        <p:spPr>
          <a:xfrm>
            <a:off x="1334125" y="1454046"/>
            <a:ext cx="876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 for Tooltip &lt;div class=“tooltip”&gt;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4A941A-EF12-CE4D-B10A-678A5DE677FC}"/>
              </a:ext>
            </a:extLst>
          </p:cNvPr>
          <p:cNvSpPr/>
          <p:nvPr/>
        </p:nvSpPr>
        <p:spPr>
          <a:xfrm>
            <a:off x="3259666" y="2187937"/>
            <a:ext cx="5401733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div.tooltip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{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position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absolute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;  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text-align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left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80px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;   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height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60px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;      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padding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2px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;    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font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12px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sans-serif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; 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background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lightsteelblue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;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border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0px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; 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border-radius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8px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;  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pointer-events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none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;  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528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60086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DOM Manipulation –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attr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()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34036" y="2593987"/>
            <a:ext cx="6917278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.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attr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("x", 42);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934036" y="3319474"/>
            <a:ext cx="691727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.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attr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("x", function (d) {</a:t>
            </a:r>
            <a:b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</a:b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  return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d.weight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;</a:t>
            </a:r>
            <a:b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</a:b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});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4036" y="4987381"/>
            <a:ext cx="6917278" cy="1477328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.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attr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("x", function (d,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i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) {</a:t>
            </a:r>
            <a:b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</a:b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  return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i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 * 10;</a:t>
            </a:r>
            <a:b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</a:b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});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624880" y="2592838"/>
            <a:ext cx="20778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literal value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9526" y="3302170"/>
            <a:ext cx="17331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data item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6353" y="4970076"/>
            <a:ext cx="278634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data item, index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6DB54-F390-B04D-8595-A9533A32E3EA}"/>
              </a:ext>
            </a:extLst>
          </p:cNvPr>
          <p:cNvSpPr/>
          <p:nvPr/>
        </p:nvSpPr>
        <p:spPr>
          <a:xfrm>
            <a:off x="3934036" y="1637004"/>
            <a:ext cx="6917278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rect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"160"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"10"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/&gt;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17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Interactive Scatterplot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</a:b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EC94A-DCE5-9C4B-B0A8-56E3BBC2A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888" y="1185072"/>
            <a:ext cx="7125289" cy="536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7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34036" y="2159276"/>
            <a:ext cx="691727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.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attr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("x", function (d) {</a:t>
            </a:r>
            <a:b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</a:b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  return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d.weight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;</a:t>
            </a:r>
            <a:b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</a:b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});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8235" y="2159276"/>
            <a:ext cx="20890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anonymous</a:t>
            </a:r>
            <a:b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</a:b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function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FC9664-BF23-2247-9F6D-4D5F5B5DCC44}"/>
              </a:ext>
            </a:extLst>
          </p:cNvPr>
          <p:cNvSpPr/>
          <p:nvPr/>
        </p:nvSpPr>
        <p:spPr>
          <a:xfrm>
            <a:off x="3934036" y="3996538"/>
            <a:ext cx="6917278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.</a:t>
            </a:r>
            <a:r>
              <a:rPr kumimoji="0" lang="it-IT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attr</a:t>
            </a:r>
            <a:r>
              <a:rPr kumimoji="0" lang="it-IT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("x", d =&gt; </a:t>
            </a:r>
            <a:r>
              <a:rPr kumimoji="0" lang="it-IT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d.weight</a:t>
            </a:r>
            <a:r>
              <a:rPr kumimoji="0" lang="it-IT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.</a:t>
            </a:r>
            <a:r>
              <a:rPr kumimoji="0" lang="it-IT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attr</a:t>
            </a:r>
            <a:r>
              <a:rPr kumimoji="0" lang="it-IT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("x", (d, i) =&gt; { </a:t>
            </a:r>
            <a:r>
              <a:rPr kumimoji="0" lang="it-IT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return</a:t>
            </a:r>
            <a:r>
              <a:rPr kumimoji="0" lang="it-IT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 </a:t>
            </a:r>
            <a:r>
              <a:rPr kumimoji="0" lang="it-IT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d.weight</a:t>
            </a:r>
            <a:r>
              <a:rPr kumimoji="0" lang="it-IT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; }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rator Mono SSm Book" charset="0"/>
              <a:ea typeface="Operator Mono SSm Book" charset="0"/>
              <a:cs typeface="Operator Mono SSm Book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669430-26F3-2F4A-B834-618FDADD9831}"/>
              </a:ext>
            </a:extLst>
          </p:cNvPr>
          <p:cNvSpPr/>
          <p:nvPr/>
        </p:nvSpPr>
        <p:spPr>
          <a:xfrm>
            <a:off x="273508" y="3996538"/>
            <a:ext cx="272382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arrow function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55243D-765B-8A4F-9BAC-980CAFF860B5}"/>
              </a:ext>
            </a:extLst>
          </p:cNvPr>
          <p:cNvSpPr txBox="1"/>
          <p:nvPr/>
        </p:nvSpPr>
        <p:spPr>
          <a:xfrm>
            <a:off x="3871263" y="5107942"/>
            <a:ext cx="7513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concise/readable!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D0ABC-33D5-DA43-A577-2379BEF9C27F}"/>
              </a:ext>
            </a:extLst>
          </p:cNvPr>
          <p:cNvSpPr txBox="1"/>
          <p:nvPr/>
        </p:nvSpPr>
        <p:spPr>
          <a:xfrm>
            <a:off x="1" y="60086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Arrow Functions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8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60086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Arrow Functions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34036" y="3883312"/>
            <a:ext cx="6917278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.</a:t>
            </a:r>
            <a:r>
              <a:rPr kumimoji="0" lang="it-IT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attr</a:t>
            </a:r>
            <a:r>
              <a:rPr kumimoji="0" lang="it-IT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("x", d =&gt; </a:t>
            </a:r>
            <a:r>
              <a:rPr kumimoji="0" lang="it-IT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xScale</a:t>
            </a:r>
            <a:r>
              <a:rPr kumimoji="0" lang="it-IT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(d));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rator Mono SSm Book" charset="0"/>
              <a:ea typeface="Operator Mono SSm Book" charset="0"/>
              <a:cs typeface="Operator Mono SSm Book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34036" y="4895813"/>
            <a:ext cx="6917278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.</a:t>
            </a:r>
            <a:r>
              <a:rPr kumimoji="0" lang="it-IT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attr</a:t>
            </a:r>
            <a:r>
              <a:rPr kumimoji="0" lang="it-IT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("x", </a:t>
            </a:r>
            <a:r>
              <a:rPr kumimoji="0" lang="it-IT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xScale</a:t>
            </a:r>
            <a:r>
              <a:rPr kumimoji="0" lang="it-IT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);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rator Mono SSm Book" charset="0"/>
              <a:ea typeface="Operator Mono SSm Book" charset="0"/>
              <a:cs typeface="Operator Mono SSm Book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1892" y="4895813"/>
            <a:ext cx="230543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 simpler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905628" y="2173933"/>
            <a:ext cx="691727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.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attr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("x", function (d) {</a:t>
            </a:r>
            <a:b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</a:b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  return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xScale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(d);</a:t>
            </a:r>
            <a:b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</a:b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rator Mono SSm Book" charset="0"/>
                <a:ea typeface="Operator Mono SSm Book" charset="0"/>
                <a:cs typeface="Operator Mono SSm Book" charset="0"/>
              </a:rPr>
              <a:t>});</a:t>
            </a:r>
          </a:p>
        </p:txBody>
      </p:sp>
      <p:sp>
        <p:nvSpPr>
          <p:cNvPr id="7" name="Rectangle 6"/>
          <p:cNvSpPr/>
          <p:nvPr/>
        </p:nvSpPr>
        <p:spPr>
          <a:xfrm>
            <a:off x="908298" y="2173933"/>
            <a:ext cx="20890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anonymous</a:t>
            </a:r>
            <a:b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</a:b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function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4113" y="3883312"/>
            <a:ext cx="25587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arrow function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79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35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0000" y="2601048"/>
            <a:ext cx="2912977" cy="31700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0" b="1" i="0" u="none" strike="noStrike" kern="1200" cap="none" spc="0" normalizeH="0" baseline="0" noProof="0" dirty="0">
                <a:ln>
                  <a:noFill/>
                </a:ln>
                <a:solidFill>
                  <a:srgbClr val="80ADE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00" y="794018"/>
            <a:ext cx="9248045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Information Visualization 2021 | Computer Science &amp; iCompetence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Marco Soldati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</a:b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March 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D3 Introduction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</a:rPr>
              <a:t>					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	Selections,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</a:rPr>
              <a:t>                                 		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Data </a:t>
            </a:r>
            <a:r>
              <a:rPr lang="en-US" sz="4800" b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</a:rPr>
              <a:t>B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inding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</a:rPr>
              <a:t>                                		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and Events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160"/>
          <a:stretch/>
        </p:blipFill>
        <p:spPr>
          <a:xfrm>
            <a:off x="10535512" y="794018"/>
            <a:ext cx="1080225" cy="6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9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824" y="51499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Recap – Scale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pic>
        <p:nvPicPr>
          <p:cNvPr id="5" name="Picture 2" descr="D3.js Scales scale domain down to range">
            <a:extLst>
              <a:ext uri="{FF2B5EF4-FFF2-40B4-BE49-F238E27FC236}">
                <a16:creationId xmlns:a16="http://schemas.microsoft.com/office/drawing/2014/main" id="{323BC1E8-ABCE-F74F-95AD-E9D114B49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591" y="243469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C386E8-6F4C-4D47-B50A-02C1AC792A50}"/>
              </a:ext>
            </a:extLst>
          </p:cNvPr>
          <p:cNvSpPr/>
          <p:nvPr/>
        </p:nvSpPr>
        <p:spPr>
          <a:xfrm>
            <a:off x="6470966" y="3023779"/>
            <a:ext cx="376059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scaleLinear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domain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10000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range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100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2000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20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32000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08B4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// 320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D85BC-64DA-B542-8673-B443B85ECC11}"/>
              </a:ext>
            </a:extLst>
          </p:cNvPr>
          <p:cNvSpPr txBox="1"/>
          <p:nvPr/>
        </p:nvSpPr>
        <p:spPr>
          <a:xfrm>
            <a:off x="750823" y="1475352"/>
            <a:ext cx="121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A mapping from values to values – aka a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function:</a:t>
            </a:r>
          </a:p>
        </p:txBody>
      </p:sp>
    </p:spTree>
    <p:extLst>
      <p:ext uri="{BB962C8B-B14F-4D97-AF65-F5344CB8AC3E}">
        <p14:creationId xmlns:p14="http://schemas.microsoft.com/office/powerpoint/2010/main" val="426543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tzwerg Nova 1">
      <a:dk1>
        <a:srgbClr val="000000"/>
      </a:dk1>
      <a:lt1>
        <a:srgbClr val="FFFFFF"/>
      </a:lt1>
      <a:dk2>
        <a:srgbClr val="7CC1CA"/>
      </a:dk2>
      <a:lt2>
        <a:srgbClr val="80ADE7"/>
      </a:lt2>
      <a:accent1>
        <a:srgbClr val="9A90E3"/>
      </a:accent1>
      <a:accent2>
        <a:srgbClr val="D18CC2"/>
      </a:accent2>
      <a:accent3>
        <a:srgbClr val="E08B8A"/>
      </a:accent3>
      <a:accent4>
        <a:srgbClr val="F3C38B"/>
      </a:accent4>
      <a:accent5>
        <a:srgbClr val="C7C883"/>
      </a:accent5>
      <a:accent6>
        <a:srgbClr val="A7CE90"/>
      </a:accent6>
      <a:hlink>
        <a:srgbClr val="697C89"/>
      </a:hlink>
      <a:folHlink>
        <a:srgbClr val="C4D3DD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zwerg" id="{5CD74383-3D77-5F48-A224-9E9436159E25}" vid="{DFE5EF16-EC61-944F-BF7A-2ABA6802CF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Netzwerg</Template>
  <TotalTime>19309</TotalTime>
  <Words>2942</Words>
  <Application>Microsoft Macintosh PowerPoint</Application>
  <PresentationFormat>Widescreen</PresentationFormat>
  <Paragraphs>426</Paragraphs>
  <Slides>40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Menlo</vt:lpstr>
      <vt:lpstr>Operator Mono SSm Book</vt:lpstr>
      <vt:lpstr>Source Code Pro</vt:lpstr>
      <vt:lpstr>Source Sans Pro</vt:lpstr>
      <vt:lpstr>Source Sans Pro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Lüthy Rahel</dc:creator>
  <cp:keywords/>
  <dc:description/>
  <cp:lastModifiedBy>Soldati Marco</cp:lastModifiedBy>
  <cp:revision>256</cp:revision>
  <cp:lastPrinted>2018-03-13T13:02:00Z</cp:lastPrinted>
  <dcterms:created xsi:type="dcterms:W3CDTF">2016-11-25T15:17:40Z</dcterms:created>
  <dcterms:modified xsi:type="dcterms:W3CDTF">2021-03-15T10:37:21Z</dcterms:modified>
  <cp:category/>
</cp:coreProperties>
</file>