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F5F5F5"/>
    <a:srgbClr val="1D1F21"/>
    <a:srgbClr val="253C15"/>
    <a:srgbClr val="D7ACD6"/>
    <a:srgbClr val="FE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86531"/>
  </p:normalViewPr>
  <p:slideViewPr>
    <p:cSldViewPr snapToGrid="0" snapToObjects="1">
      <p:cViewPr varScale="1">
        <p:scale>
          <a:sx n="105" d="100"/>
          <a:sy n="105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80EB-4DF1-EE46-A48B-2E4CDDDDD50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5819-A151-B743-B0B2-1D63B7E5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jaminoakes.com/2013/09/13/ruby-simple-http-server-minimalist-rake/" TargetMode="External"/><Relationship Id="rId2" Type="http://schemas.openxmlformats.org/officeDocument/2006/relationships/hyperlink" Target="http://www.pythonforbeginners.com/modules-in-python/how-to-use-simplehttp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deapps/http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mbostock/42077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000" y="3074022"/>
            <a:ext cx="291297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bg2"/>
                </a:solidFill>
                <a:latin typeface="Source Sans Pro" charset="0"/>
                <a:ea typeface="Source Sans Pro" charset="0"/>
                <a:cs typeface="Source Sans Pro" charset="0"/>
              </a:rPr>
              <a:t>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794018"/>
            <a:ext cx="51459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Information Visualization 2018 | Computer Science &amp; iCompetence</a:t>
            </a:r>
          </a:p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Marco Soldati</a:t>
            </a:r>
          </a:p>
          <a:p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March/April 2022</a:t>
            </a: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Spatial Geo Chart</a:t>
            </a:r>
          </a:p>
          <a:p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160"/>
          <a:stretch/>
        </p:blipFill>
        <p:spPr>
          <a:xfrm>
            <a:off x="10535512" y="794018"/>
            <a:ext cx="1080225" cy="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Template folder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7F79E-0046-6649-A592-9B925D90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75" y="1900895"/>
            <a:ext cx="7678420" cy="4225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6F973E-6A48-AA43-B701-4EB3F2EEABAC}"/>
              </a:ext>
            </a:extLst>
          </p:cNvPr>
          <p:cNvSpPr/>
          <p:nvPr/>
        </p:nvSpPr>
        <p:spPr>
          <a:xfrm>
            <a:off x="7396723" y="1380323"/>
            <a:ext cx="4524344" cy="104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‘template’ folder from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9254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Start HTTP Server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D4B92-E4CA-5F4E-9CDC-66D1E91F9733}"/>
              </a:ext>
            </a:extLst>
          </p:cNvPr>
          <p:cNvSpPr/>
          <p:nvPr/>
        </p:nvSpPr>
        <p:spPr>
          <a:xfrm>
            <a:off x="3124200" y="289113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SimpleHTTPServer</a:t>
            </a:r>
            <a:r>
              <a:rPr lang="en-US" sz="2800" dirty="0"/>
              <a:t> for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httpd</a:t>
            </a:r>
            <a:r>
              <a:rPr lang="en-US" sz="2800" dirty="0"/>
              <a:t> for Ruby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http-server</a:t>
            </a:r>
            <a:r>
              <a:rPr lang="en-US" sz="2800" dirty="0"/>
              <a:t> for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use your IDE (e.g. install Live Server on VS Code)</a:t>
            </a:r>
          </a:p>
        </p:txBody>
      </p:sp>
    </p:spTree>
    <p:extLst>
      <p:ext uri="{BB962C8B-B14F-4D97-AF65-F5344CB8AC3E}">
        <p14:creationId xmlns:p14="http://schemas.microsoft.com/office/powerpoint/2010/main" val="16282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1: </a:t>
            </a: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Get Ready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BB84A-96E2-8744-9DA8-4D3FEC2D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192393"/>
            <a:ext cx="7522890" cy="52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2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2: Adapt Existing </a:t>
            </a: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C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ode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4A08E-05B5-1740-8546-E457E3506F00}"/>
              </a:ext>
            </a:extLst>
          </p:cNvPr>
          <p:cNvSpPr/>
          <p:nvPr/>
        </p:nvSpPr>
        <p:spPr>
          <a:xfrm>
            <a:off x="3391765" y="1192393"/>
            <a:ext cx="524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  <a:hlinkClick r:id="rId2"/>
              </a:rPr>
              <a:t>https://bl.ocks.org/mbostock/4207744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2718-9338-5745-9C84-8661BCC5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666304"/>
            <a:ext cx="6934200" cy="48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3: Draw Each Canton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23EF-4441-A443-809B-D07A0094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1" y="1192393"/>
            <a:ext cx="7676243" cy="53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4: Add Mouse </a:t>
            </a: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vents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E19F5-624F-D440-8217-17E5442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192393"/>
            <a:ext cx="7932246" cy="55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5: Add Context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F9F41-8DB1-834E-BA40-D550E702F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07" y="1192393"/>
            <a:ext cx="7598252" cy="53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9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6: Add Context </a:t>
            </a: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D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ata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28954-6F56-124B-955D-D7AC7334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1192393"/>
            <a:ext cx="7555039" cy="52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zwerg Nova 1">
      <a:dk1>
        <a:srgbClr val="000000"/>
      </a:dk1>
      <a:lt1>
        <a:srgbClr val="FFFFFF"/>
      </a:lt1>
      <a:dk2>
        <a:srgbClr val="7CC1CA"/>
      </a:dk2>
      <a:lt2>
        <a:srgbClr val="80ADE7"/>
      </a:lt2>
      <a:accent1>
        <a:srgbClr val="9A90E3"/>
      </a:accent1>
      <a:accent2>
        <a:srgbClr val="D18CC2"/>
      </a:accent2>
      <a:accent3>
        <a:srgbClr val="E08B8A"/>
      </a:accent3>
      <a:accent4>
        <a:srgbClr val="F3C38B"/>
      </a:accent4>
      <a:accent5>
        <a:srgbClr val="C7C883"/>
      </a:accent5>
      <a:accent6>
        <a:srgbClr val="A7CE90"/>
      </a:accent6>
      <a:hlink>
        <a:srgbClr val="697C89"/>
      </a:hlink>
      <a:folHlink>
        <a:srgbClr val="C4D3D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zwerg" id="{5CD74383-3D77-5F48-A224-9E9436159E25}" vid="{DFE5EF16-EC61-944F-BF7A-2ABA6802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Netzwerg</Template>
  <TotalTime>27607</TotalTime>
  <Words>104</Words>
  <Application>Microsoft Macintosh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Menlo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Lüthy Rahel</dc:creator>
  <cp:keywords/>
  <dc:description/>
  <cp:lastModifiedBy>Marco Soldati</cp:lastModifiedBy>
  <cp:revision>351</cp:revision>
  <cp:lastPrinted>2018-05-08T06:16:46Z</cp:lastPrinted>
  <dcterms:created xsi:type="dcterms:W3CDTF">2016-11-25T15:17:40Z</dcterms:created>
  <dcterms:modified xsi:type="dcterms:W3CDTF">2022-03-28T11:29:58Z</dcterms:modified>
  <cp:category/>
</cp:coreProperties>
</file>