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DDE1F-CD2A-4B6A-B42B-4EE610901B30}" v="22" dt="2024-07-01T14:20:30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olimé - marco.solime@studio.unibo.it" userId="531740ab-fe7c-4617-b0e3-4f4a7c6a2cfd" providerId="ADAL" clId="{7E5DDE1F-CD2A-4B6A-B42B-4EE610901B30}"/>
    <pc:docChg chg="custSel addSld modSld">
      <pc:chgData name="Marco Solimé - marco.solime@studio.unibo.it" userId="531740ab-fe7c-4617-b0e3-4f4a7c6a2cfd" providerId="ADAL" clId="{7E5DDE1F-CD2A-4B6A-B42B-4EE610901B30}" dt="2024-07-01T14:20:30.706" v="675"/>
      <pc:docMkLst>
        <pc:docMk/>
      </pc:docMkLst>
      <pc:sldChg chg="addSp modSp mod">
        <pc:chgData name="Marco Solimé - marco.solime@studio.unibo.it" userId="531740ab-fe7c-4617-b0e3-4f4a7c6a2cfd" providerId="ADAL" clId="{7E5DDE1F-CD2A-4B6A-B42B-4EE610901B30}" dt="2024-07-01T14:06:19.195" v="577" actId="14100"/>
        <pc:sldMkLst>
          <pc:docMk/>
          <pc:sldMk cId="1473387118" sldId="257"/>
        </pc:sldMkLst>
        <pc:spChg chg="mod">
          <ac:chgData name="Marco Solimé - marco.solime@studio.unibo.it" userId="531740ab-fe7c-4617-b0e3-4f4a7c6a2cfd" providerId="ADAL" clId="{7E5DDE1F-CD2A-4B6A-B42B-4EE610901B30}" dt="2024-07-01T14:06:19.195" v="577" actId="14100"/>
          <ac:spMkLst>
            <pc:docMk/>
            <pc:sldMk cId="1473387118" sldId="257"/>
            <ac:spMk id="3" creationId="{D7ACAF09-C293-2461-916F-E240B0DABEEF}"/>
          </ac:spMkLst>
        </pc:spChg>
        <pc:spChg chg="add mod">
          <ac:chgData name="Marco Solimé - marco.solime@studio.unibo.it" userId="531740ab-fe7c-4617-b0e3-4f4a7c6a2cfd" providerId="ADAL" clId="{7E5DDE1F-CD2A-4B6A-B42B-4EE610901B30}" dt="2024-07-01T14:05:44.238" v="561" actId="20577"/>
          <ac:spMkLst>
            <pc:docMk/>
            <pc:sldMk cId="1473387118" sldId="257"/>
            <ac:spMk id="8" creationId="{DC1F7F39-DAD3-7073-FC79-F1550C41DF64}"/>
          </ac:spMkLst>
        </pc:spChg>
        <pc:spChg chg="add mod">
          <ac:chgData name="Marco Solimé - marco.solime@studio.unibo.it" userId="531740ab-fe7c-4617-b0e3-4f4a7c6a2cfd" providerId="ADAL" clId="{7E5DDE1F-CD2A-4B6A-B42B-4EE610901B30}" dt="2024-07-01T14:06:10.599" v="576" actId="20577"/>
          <ac:spMkLst>
            <pc:docMk/>
            <pc:sldMk cId="1473387118" sldId="257"/>
            <ac:spMk id="9" creationId="{294D86A7-4FA3-5CBA-F0CF-A19001275334}"/>
          </ac:spMkLst>
        </pc:spChg>
        <pc:picChg chg="add mod">
          <ac:chgData name="Marco Solimé - marco.solime@studio.unibo.it" userId="531740ab-fe7c-4617-b0e3-4f4a7c6a2cfd" providerId="ADAL" clId="{7E5DDE1F-CD2A-4B6A-B42B-4EE610901B30}" dt="2024-07-01T14:05:18.886" v="534" actId="1076"/>
          <ac:picMkLst>
            <pc:docMk/>
            <pc:sldMk cId="1473387118" sldId="257"/>
            <ac:picMk id="5" creationId="{BE31C365-AB82-D9EC-E483-85CB475C72D3}"/>
          </ac:picMkLst>
        </pc:picChg>
        <pc:picChg chg="add mod">
          <ac:chgData name="Marco Solimé - marco.solime@studio.unibo.it" userId="531740ab-fe7c-4617-b0e3-4f4a7c6a2cfd" providerId="ADAL" clId="{7E5DDE1F-CD2A-4B6A-B42B-4EE610901B30}" dt="2024-07-01T14:05:22.041" v="535" actId="1076"/>
          <ac:picMkLst>
            <pc:docMk/>
            <pc:sldMk cId="1473387118" sldId="257"/>
            <ac:picMk id="7" creationId="{3EB0C120-18B1-47AB-AD87-9E2D988DE23A}"/>
          </ac:picMkLst>
        </pc:picChg>
      </pc:sldChg>
      <pc:sldChg chg="addSp modSp new mod">
        <pc:chgData name="Marco Solimé - marco.solime@studio.unibo.it" userId="531740ab-fe7c-4617-b0e3-4f4a7c6a2cfd" providerId="ADAL" clId="{7E5DDE1F-CD2A-4B6A-B42B-4EE610901B30}" dt="2024-07-01T14:17:37.463" v="672" actId="14100"/>
        <pc:sldMkLst>
          <pc:docMk/>
          <pc:sldMk cId="2633735652" sldId="258"/>
        </pc:sldMkLst>
        <pc:spChg chg="mod">
          <ac:chgData name="Marco Solimé - marco.solime@studio.unibo.it" userId="531740ab-fe7c-4617-b0e3-4f4a7c6a2cfd" providerId="ADAL" clId="{7E5DDE1F-CD2A-4B6A-B42B-4EE610901B30}" dt="2024-07-01T10:05:04.048" v="39"/>
          <ac:spMkLst>
            <pc:docMk/>
            <pc:sldMk cId="2633735652" sldId="258"/>
            <ac:spMk id="2" creationId="{1E687760-A1EA-CE9B-0DB2-D61A72365DCC}"/>
          </ac:spMkLst>
        </pc:spChg>
        <pc:spChg chg="mod">
          <ac:chgData name="Marco Solimé - marco.solime@studio.unibo.it" userId="531740ab-fe7c-4617-b0e3-4f4a7c6a2cfd" providerId="ADAL" clId="{7E5DDE1F-CD2A-4B6A-B42B-4EE610901B30}" dt="2024-07-01T14:17:37.463" v="672" actId="14100"/>
          <ac:spMkLst>
            <pc:docMk/>
            <pc:sldMk cId="2633735652" sldId="258"/>
            <ac:spMk id="3" creationId="{C63F2580-F09E-5F93-C3ED-8C1772DC9A97}"/>
          </ac:spMkLst>
        </pc:spChg>
        <pc:spChg chg="add mod">
          <ac:chgData name="Marco Solimé - marco.solime@studio.unibo.it" userId="531740ab-fe7c-4617-b0e3-4f4a7c6a2cfd" providerId="ADAL" clId="{7E5DDE1F-CD2A-4B6A-B42B-4EE610901B30}" dt="2024-07-01T14:17:29.273" v="671" actId="20577"/>
          <ac:spMkLst>
            <pc:docMk/>
            <pc:sldMk cId="2633735652" sldId="258"/>
            <ac:spMk id="6" creationId="{BFE73310-7F33-B6C0-0FF3-90F0176C9E06}"/>
          </ac:spMkLst>
        </pc:spChg>
        <pc:picChg chg="add mod">
          <ac:chgData name="Marco Solimé - marco.solime@studio.unibo.it" userId="531740ab-fe7c-4617-b0e3-4f4a7c6a2cfd" providerId="ADAL" clId="{7E5DDE1F-CD2A-4B6A-B42B-4EE610901B30}" dt="2024-07-01T14:16:58.790" v="597" actId="1440"/>
          <ac:picMkLst>
            <pc:docMk/>
            <pc:sldMk cId="2633735652" sldId="258"/>
            <ac:picMk id="5" creationId="{0DAB42CF-7E20-2544-75BE-1D99C934D9F3}"/>
          </ac:picMkLst>
        </pc:picChg>
      </pc:sldChg>
      <pc:sldChg chg="addSp modSp new mod">
        <pc:chgData name="Marco Solimé - marco.solime@studio.unibo.it" userId="531740ab-fe7c-4617-b0e3-4f4a7c6a2cfd" providerId="ADAL" clId="{7E5DDE1F-CD2A-4B6A-B42B-4EE610901B30}" dt="2024-07-01T14:20:30.706" v="675"/>
        <pc:sldMkLst>
          <pc:docMk/>
          <pc:sldMk cId="230526721" sldId="259"/>
        </pc:sldMkLst>
        <pc:spChg chg="mod">
          <ac:chgData name="Marco Solimé - marco.solime@studio.unibo.it" userId="531740ab-fe7c-4617-b0e3-4f4a7c6a2cfd" providerId="ADAL" clId="{7E5DDE1F-CD2A-4B6A-B42B-4EE610901B30}" dt="2024-07-01T14:20:30.706" v="675"/>
          <ac:spMkLst>
            <pc:docMk/>
            <pc:sldMk cId="230526721" sldId="259"/>
            <ac:spMk id="2" creationId="{82327A51-A0BB-DB33-D6E0-713AB451F6B9}"/>
          </ac:spMkLst>
        </pc:spChg>
        <pc:spChg chg="mod">
          <ac:chgData name="Marco Solimé - marco.solime@studio.unibo.it" userId="531740ab-fe7c-4617-b0e3-4f4a7c6a2cfd" providerId="ADAL" clId="{7E5DDE1F-CD2A-4B6A-B42B-4EE610901B30}" dt="2024-07-01T13:35:50.050" v="494" actId="113"/>
          <ac:spMkLst>
            <pc:docMk/>
            <pc:sldMk cId="230526721" sldId="259"/>
            <ac:spMk id="3" creationId="{A30A9CEE-7015-5B04-E4DC-535AA8FA9888}"/>
          </ac:spMkLst>
        </pc:spChg>
        <pc:picChg chg="add mod">
          <ac:chgData name="Marco Solimé - marco.solime@studio.unibo.it" userId="531740ab-fe7c-4617-b0e3-4f4a7c6a2cfd" providerId="ADAL" clId="{7E5DDE1F-CD2A-4B6A-B42B-4EE610901B30}" dt="2024-07-01T13:34:06.507" v="485" actId="1440"/>
          <ac:picMkLst>
            <pc:docMk/>
            <pc:sldMk cId="230526721" sldId="259"/>
            <ac:picMk id="5" creationId="{9277328B-FC45-8E81-707D-23CEAE24D058}"/>
          </ac:picMkLst>
        </pc:picChg>
        <pc:picChg chg="add mod">
          <ac:chgData name="Marco Solimé - marco.solime@studio.unibo.it" userId="531740ab-fe7c-4617-b0e3-4f4a7c6a2cfd" providerId="ADAL" clId="{7E5DDE1F-CD2A-4B6A-B42B-4EE610901B30}" dt="2024-07-01T13:35:27.693" v="491" actId="1440"/>
          <ac:picMkLst>
            <pc:docMk/>
            <pc:sldMk cId="230526721" sldId="259"/>
            <ac:picMk id="7" creationId="{60D27162-E208-2C24-46B3-AC959E5683B1}"/>
          </ac:picMkLst>
        </pc:picChg>
      </pc:sldChg>
      <pc:sldChg chg="modSp new mod">
        <pc:chgData name="Marco Solimé - marco.solime@studio.unibo.it" userId="531740ab-fe7c-4617-b0e3-4f4a7c6a2cfd" providerId="ADAL" clId="{7E5DDE1F-CD2A-4B6A-B42B-4EE610901B30}" dt="2024-07-01T13:36:46.704" v="515"/>
        <pc:sldMkLst>
          <pc:docMk/>
          <pc:sldMk cId="1073141489" sldId="260"/>
        </pc:sldMkLst>
        <pc:spChg chg="mod">
          <ac:chgData name="Marco Solimé - marco.solime@studio.unibo.it" userId="531740ab-fe7c-4617-b0e3-4f4a7c6a2cfd" providerId="ADAL" clId="{7E5DDE1F-CD2A-4B6A-B42B-4EE610901B30}" dt="2024-07-01T13:36:46.704" v="515"/>
          <ac:spMkLst>
            <pc:docMk/>
            <pc:sldMk cId="1073141489" sldId="260"/>
            <ac:spMk id="2" creationId="{D2447319-16D9-ED4F-715A-6D553C8240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5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2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4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8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F10050-10FA-4B78-8367-BC08C7B1F58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E87EAF-ACB5-4AA1-BB45-3695AA528A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4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F627-F1DB-F1B8-6E8B-DC979571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it-IT" dirty="0"/>
              <a:t>Knight vs King </a:t>
            </a:r>
            <a:r>
              <a:rPr lang="it-IT" dirty="0" err="1"/>
              <a:t>Chess</a:t>
            </a:r>
            <a:r>
              <a:rPr lang="it-IT" dirty="0"/>
              <a:t> with RL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8A33F-413D-1FC3-3391-5CCCBD691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Marco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solime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university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bologna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chess board with a chess piece and a crown&#10;&#10;Description automatically generated">
            <a:extLst>
              <a:ext uri="{FF2B5EF4-FFF2-40B4-BE49-F238E27FC236}">
                <a16:creationId xmlns:a16="http://schemas.microsoft.com/office/drawing/2014/main" id="{B5071333-01E0-2E56-1C08-0FDD8EFA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58514"/>
            <a:ext cx="4001315" cy="401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D040-C1D7-0F27-E153-3D3C24B3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Game Rules ♟️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AF09-C293-2461-916F-E240B0DA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Played</a:t>
            </a:r>
            <a:r>
              <a:rPr lang="it-IT" dirty="0"/>
              <a:t> on a standard 8x8 </a:t>
            </a:r>
            <a:r>
              <a:rPr lang="it-IT" dirty="0" err="1"/>
              <a:t>chessboard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Aim</a:t>
            </a:r>
            <a:r>
              <a:rPr lang="it-IT" dirty="0"/>
              <a:t> of the game: </a:t>
            </a:r>
            <a:r>
              <a:rPr lang="it-IT" b="1" dirty="0"/>
              <a:t>Check the King!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Episodic</a:t>
            </a:r>
            <a:r>
              <a:rPr lang="it-IT" b="1" dirty="0"/>
              <a:t> game </a:t>
            </a:r>
            <a:r>
              <a:rPr lang="it-IT" dirty="0"/>
              <a:t>with random </a:t>
            </a:r>
            <a:r>
              <a:rPr lang="it-IT" dirty="0" err="1"/>
              <a:t>initial</a:t>
            </a:r>
            <a:r>
              <a:rPr lang="it-IT" dirty="0"/>
              <a:t> positions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Knight </a:t>
            </a:r>
            <a:r>
              <a:rPr lang="it-IT" dirty="0" err="1"/>
              <a:t>moves</a:t>
            </a:r>
            <a:r>
              <a:rPr lang="it-IT" dirty="0"/>
              <a:t>, King </a:t>
            </a:r>
            <a:r>
              <a:rPr lang="it-IT" dirty="0" err="1"/>
              <a:t>waits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/>
              <a:t>-1</a:t>
            </a:r>
            <a:r>
              <a:rPr lang="it-IT" dirty="0"/>
              <a:t>: </a:t>
            </a:r>
            <a:r>
              <a:rPr lang="it-IT" dirty="0" err="1"/>
              <a:t>neutral</a:t>
            </a:r>
            <a:r>
              <a:rPr lang="it-IT" dirty="0"/>
              <a:t> </a:t>
            </a:r>
            <a:r>
              <a:rPr lang="it-IT" dirty="0" err="1"/>
              <a:t>move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/>
                </a:solidFill>
              </a:rPr>
              <a:t>-5</a:t>
            </a:r>
            <a:r>
              <a:rPr lang="it-IT" dirty="0"/>
              <a:t>: out-of-</a:t>
            </a:r>
            <a:r>
              <a:rPr lang="it-IT" dirty="0" err="1"/>
              <a:t>moves</a:t>
            </a:r>
            <a:r>
              <a:rPr lang="it-IT" dirty="0"/>
              <a:t> (OOM)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-5</a:t>
            </a:r>
            <a:r>
              <a:rPr lang="en-US" dirty="0"/>
              <a:t>: out-of-board (OOB)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-10</a:t>
            </a:r>
            <a:r>
              <a:rPr lang="en-US" dirty="0"/>
              <a:t>: knight is captured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+10</a:t>
            </a:r>
            <a:r>
              <a:rPr lang="en-US" dirty="0"/>
              <a:t>: knight checks</a:t>
            </a:r>
            <a:endParaRPr lang="it-IT" dirty="0"/>
          </a:p>
        </p:txBody>
      </p:sp>
      <p:pic>
        <p:nvPicPr>
          <p:cNvPr id="5" name="Picture 4" descr="A chess board with a chess piece and a chess piece&#10;&#10;Description automatically generated">
            <a:extLst>
              <a:ext uri="{FF2B5EF4-FFF2-40B4-BE49-F238E27FC236}">
                <a16:creationId xmlns:a16="http://schemas.microsoft.com/office/drawing/2014/main" id="{BE31C365-AB82-D9EC-E483-85CB475C7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13" y="458093"/>
            <a:ext cx="2554262" cy="2558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3EB0C120-18B1-47AB-AD87-9E2D988DE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13" y="3306771"/>
            <a:ext cx="2575264" cy="2562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F7F39-DAD3-7073-FC79-F1550C41DF64}"/>
              </a:ext>
            </a:extLst>
          </p:cNvPr>
          <p:cNvSpPr txBox="1"/>
          <p:nvPr/>
        </p:nvSpPr>
        <p:spPr>
          <a:xfrm>
            <a:off x="6216113" y="3016627"/>
            <a:ext cx="25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Knight </a:t>
            </a:r>
            <a:r>
              <a:rPr lang="it-IT" dirty="0" err="1"/>
              <a:t>Wins</a:t>
            </a:r>
            <a:r>
              <a:rPr lang="it-IT" dirty="0"/>
              <a:t> (+10)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D86A7-4FA3-5CBA-F0CF-A19001275334}"/>
              </a:ext>
            </a:extLst>
          </p:cNvPr>
          <p:cNvSpPr txBox="1"/>
          <p:nvPr/>
        </p:nvSpPr>
        <p:spPr>
          <a:xfrm>
            <a:off x="8685917" y="5871559"/>
            <a:ext cx="25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Knight </a:t>
            </a:r>
            <a:r>
              <a:rPr lang="it-IT" dirty="0" err="1"/>
              <a:t>Loses</a:t>
            </a:r>
            <a:r>
              <a:rPr lang="it-IT" dirty="0"/>
              <a:t> (-10)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7760-A1EA-CE9B-0DB2-D61A7236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Environment 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F2580-F09E-5F93-C3ED-8C1772DC9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657517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err="1"/>
                  <a:t>Observation</a:t>
                </a:r>
                <a:r>
                  <a:rPr lang="it-IT" dirty="0"/>
                  <a:t> Space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Box(low=0, high=7, </a:t>
                </a:r>
                <a:r>
                  <a:rPr lang="it-IT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shape</a:t>
                </a:r>
                <a:r>
                  <a:rPr lang="it-IT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=(4,), int32)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coordinates</a:t>
                </a:r>
                <a:r>
                  <a:rPr lang="it-IT" dirty="0"/>
                  <a:t> for Knight 🐴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coordinates</a:t>
                </a:r>
                <a:r>
                  <a:rPr lang="it-IT" dirty="0"/>
                  <a:t> for King 👑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Action </a:t>
                </a:r>
                <a:r>
                  <a:rPr lang="it-IT" dirty="0" err="1"/>
                  <a:t>space</a:t>
                </a:r>
                <a:endParaRPr lang="it-IT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Discrete(8)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Knight </a:t>
                </a:r>
                <a:r>
                  <a:rPr lang="it-IT" dirty="0" err="1"/>
                  <a:t>has</a:t>
                </a:r>
                <a:r>
                  <a:rPr lang="it-IT" dirty="0"/>
                  <a:t> 8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moves</a:t>
                </a:r>
                <a:r>
                  <a:rPr lang="it-IT" dirty="0"/>
                  <a:t> (or </a:t>
                </a:r>
                <a:r>
                  <a:rPr lang="it-IT" dirty="0" err="1"/>
                  <a:t>less</a:t>
                </a:r>
                <a:r>
                  <a:rPr lang="it-IT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F2580-F09E-5F93-C3ED-8C1772DC9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657517" cy="4023360"/>
              </a:xfrm>
              <a:blipFill>
                <a:blip r:embed="rId2"/>
                <a:stretch>
                  <a:fillRect l="-219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game">
            <a:extLst>
              <a:ext uri="{FF2B5EF4-FFF2-40B4-BE49-F238E27FC236}">
                <a16:creationId xmlns:a16="http://schemas.microsoft.com/office/drawing/2014/main" id="{0DAB42CF-7E20-2544-75BE-1D99C934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7" y="1976282"/>
            <a:ext cx="3339923" cy="3328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73310-7F33-B6C0-0FF3-90F0176C9E06}"/>
              </a:ext>
            </a:extLst>
          </p:cNvPr>
          <p:cNvSpPr txBox="1"/>
          <p:nvPr/>
        </p:nvSpPr>
        <p:spPr>
          <a:xfrm>
            <a:off x="7826477" y="5427406"/>
            <a:ext cx="32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Checked</a:t>
            </a:r>
            <a:r>
              <a:rPr lang="it-IT" dirty="0"/>
              <a:t> </a:t>
            </a:r>
            <a:r>
              <a:rPr lang="it-IT" dirty="0" err="1"/>
              <a:t>squared</a:t>
            </a:r>
            <a:r>
              <a:rPr lang="it-IT" dirty="0"/>
              <a:t> by Knight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3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7A51-A0BB-DB33-D6E0-713AB451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RL Agents 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9CEE-7015-5B04-E4DC-535AA8FA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8633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DQN – Deep Q-Network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Value </a:t>
            </a:r>
            <a:r>
              <a:rPr lang="it-IT" dirty="0" err="1"/>
              <a:t>Approximation</a:t>
            </a:r>
            <a:r>
              <a:rPr lang="it-IT" dirty="0"/>
              <a:t>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Epsilon-</a:t>
            </a:r>
            <a:r>
              <a:rPr lang="it-IT" dirty="0" err="1"/>
              <a:t>greedy</a:t>
            </a:r>
            <a:r>
              <a:rPr lang="it-IT" dirty="0"/>
              <a:t> policy 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Experience Buffer Replay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A-C: </a:t>
            </a:r>
            <a:r>
              <a:rPr lang="it-IT" b="1" dirty="0" err="1"/>
              <a:t>Actor-Critic</a:t>
            </a:r>
            <a:endParaRPr lang="it-IT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Policy </a:t>
            </a:r>
            <a:r>
              <a:rPr lang="it-IT" dirty="0" err="1"/>
              <a:t>Gradient</a:t>
            </a:r>
            <a:r>
              <a:rPr lang="it-IT" dirty="0"/>
              <a:t>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Neural</a:t>
            </a:r>
            <a:r>
              <a:rPr lang="it-IT" dirty="0"/>
              <a:t>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Linear </a:t>
            </a:r>
            <a:r>
              <a:rPr lang="it-IT" dirty="0" err="1"/>
              <a:t>Layers</a:t>
            </a:r>
            <a:r>
              <a:rPr lang="it-IT" dirty="0"/>
              <a:t> with </a:t>
            </a:r>
            <a:r>
              <a:rPr lang="it-IT" dirty="0" err="1"/>
              <a:t>ReLUs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Training </a:t>
            </a:r>
            <a:r>
              <a:rPr lang="it-IT" dirty="0" err="1"/>
              <a:t>Episodes</a:t>
            </a:r>
            <a:r>
              <a:rPr lang="it-IT" dirty="0"/>
              <a:t>: 20K</a:t>
            </a:r>
            <a:endParaRPr lang="en-US" dirty="0"/>
          </a:p>
        </p:txBody>
      </p:sp>
      <p:pic>
        <p:nvPicPr>
          <p:cNvPr id="5" name="Picture 4" descr="A graph with different colored lines">
            <a:extLst>
              <a:ext uri="{FF2B5EF4-FFF2-40B4-BE49-F238E27FC236}">
                <a16:creationId xmlns:a16="http://schemas.microsoft.com/office/drawing/2014/main" id="{9277328B-FC45-8E81-707D-23CEAE24D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14" y="548147"/>
            <a:ext cx="6886248" cy="2608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table with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60D27162-E208-2C24-46B3-AC959E568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12" y="3692015"/>
            <a:ext cx="6886249" cy="172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2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7319-16D9-ED4F-715A-6D553C824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Play 🎮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6FB6-5514-8813-BAFB-8C6120700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4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172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Retrospect</vt:lpstr>
      <vt:lpstr>Knight vs King Chess with RL</vt:lpstr>
      <vt:lpstr>Game Rules ♟️</vt:lpstr>
      <vt:lpstr>Custom Environment 🎮</vt:lpstr>
      <vt:lpstr>RL Agents 🥷</vt:lpstr>
      <vt:lpstr>Let’s Play 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Solimé - marco.solime@studio.unibo.it</dc:creator>
  <cp:lastModifiedBy>Marco Solimé - marco.solime@studio.unibo.it</cp:lastModifiedBy>
  <cp:revision>2</cp:revision>
  <dcterms:created xsi:type="dcterms:W3CDTF">2024-07-01T09:38:46Z</dcterms:created>
  <dcterms:modified xsi:type="dcterms:W3CDTF">2024-07-12T12:22:48Z</dcterms:modified>
</cp:coreProperties>
</file>