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9"/>
  </p:notesMasterIdLst>
  <p:handoutMasterIdLst>
    <p:handoutMasterId r:id="rId10"/>
  </p:handoutMasterIdLst>
  <p:sldIdLst>
    <p:sldId id="285" r:id="rId5"/>
    <p:sldId id="286" r:id="rId6"/>
    <p:sldId id="299" r:id="rId7"/>
    <p:sldId id="290" r:id="rId8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770C"/>
    <a:srgbClr val="222E3D"/>
    <a:srgbClr val="232F3E"/>
    <a:srgbClr val="F2F2F2"/>
    <a:srgbClr val="6CAF3E"/>
    <a:srgbClr val="6CAE3D"/>
    <a:srgbClr val="378020"/>
    <a:srgbClr val="595A5D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3" autoAdjust="0"/>
    <p:restoredTop sz="95015" autoAdjust="0"/>
  </p:normalViewPr>
  <p:slideViewPr>
    <p:cSldViewPr snapToGrid="0" showGuides="1">
      <p:cViewPr varScale="1">
        <p:scale>
          <a:sx n="76" d="100"/>
          <a:sy n="76" d="100"/>
        </p:scale>
        <p:origin x="704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6.svg"/><Relationship Id="rId18" Type="http://schemas.openxmlformats.org/officeDocument/2006/relationships/image" Target="../media/image37.png"/><Relationship Id="rId3" Type="http://schemas.openxmlformats.org/officeDocument/2006/relationships/image" Target="../media/image34.svg"/><Relationship Id="rId21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42.svg"/><Relationship Id="rId2" Type="http://schemas.openxmlformats.org/officeDocument/2006/relationships/image" Target="../media/image33.png"/><Relationship Id="rId16" Type="http://schemas.openxmlformats.org/officeDocument/2006/relationships/image" Target="../media/image1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1.pn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10" Type="http://schemas.openxmlformats.org/officeDocument/2006/relationships/image" Target="../media/image23.png"/><Relationship Id="rId19" Type="http://schemas.openxmlformats.org/officeDocument/2006/relationships/image" Target="../media/image38.svg"/><Relationship Id="rId4" Type="http://schemas.openxmlformats.org/officeDocument/2006/relationships/image" Target="../media/image9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or presenters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20" dirty="0"/>
              <a:t>Subtitle</a:t>
            </a:r>
          </a:p>
          <a:p>
            <a:r>
              <a:rPr lang="en-US" sz="2560" dirty="0"/>
              <a:t>Social handles 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2211514" y="29091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866" y="2170266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1599673" y="281517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295" y="2290916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192195" y="2525866"/>
            <a:ext cx="81467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4276529" y="1643536"/>
            <a:ext cx="6062630" cy="48095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529" y="1643536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718066" y="2525583"/>
            <a:ext cx="1548457" cy="28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6592409" y="290912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0085" y="2169983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8ED49-BA56-5740-A2E6-F90DDF077521}"/>
              </a:ext>
            </a:extLst>
          </p:cNvPr>
          <p:cNvSpPr txBox="1"/>
          <p:nvPr/>
        </p:nvSpPr>
        <p:spPr>
          <a:xfrm>
            <a:off x="4919802" y="2909122"/>
            <a:ext cx="140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C9309A0-F90F-504C-AFE6-7A1AAC16D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6523" y="2169983"/>
            <a:ext cx="711200" cy="711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0BDF62-09EE-EE4E-AD9E-4A03297032DF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977723" y="2525583"/>
            <a:ext cx="101236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830062-568F-F04B-A666-86FA81F041E6}"/>
              </a:ext>
            </a:extLst>
          </p:cNvPr>
          <p:cNvSpPr txBox="1"/>
          <p:nvPr/>
        </p:nvSpPr>
        <p:spPr>
          <a:xfrm>
            <a:off x="8090506" y="286495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03193DC-7205-1E4B-91BC-CF7693450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3841" y="2169983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455771-B0E8-0544-BF3C-114F7F0C9337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7701285" y="2525583"/>
            <a:ext cx="114255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8CAE6-1283-2B42-A6AB-25FB505F2ED7}"/>
              </a:ext>
            </a:extLst>
          </p:cNvPr>
          <p:cNvCxnSpPr>
            <a:cxnSpLocks/>
            <a:stCxn id="60" idx="3"/>
            <a:endCxn id="75" idx="1"/>
          </p:cNvCxnSpPr>
          <p:nvPr/>
        </p:nvCxnSpPr>
        <p:spPr>
          <a:xfrm flipV="1">
            <a:off x="9555041" y="2524467"/>
            <a:ext cx="1555443" cy="11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8B7C60E2-0989-EA45-8E14-7E86E7E98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10484" y="2289517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4194A3A-830A-FD47-AF5A-51BA366DA0DA}"/>
              </a:ext>
            </a:extLst>
          </p:cNvPr>
          <p:cNvSpPr txBox="1"/>
          <p:nvPr/>
        </p:nvSpPr>
        <p:spPr>
          <a:xfrm>
            <a:off x="10809059" y="2805208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6BBA7-0BD2-D849-9DFF-65A1DFE0EA97}"/>
              </a:ext>
            </a:extLst>
          </p:cNvPr>
          <p:cNvSpPr txBox="1"/>
          <p:nvPr/>
        </p:nvSpPr>
        <p:spPr>
          <a:xfrm>
            <a:off x="5544057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C5D5C41-6986-0C47-BA06-E4B8760D65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9409" y="3768089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470FFE-1385-5242-A49D-87F2985636C7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5882971" y="2956051"/>
            <a:ext cx="551190" cy="10728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A87265-374D-AF4B-BBE4-15EDC592D14D}"/>
              </a:ext>
            </a:extLst>
          </p:cNvPr>
          <p:cNvSpPr txBox="1"/>
          <p:nvPr/>
        </p:nvSpPr>
        <p:spPr>
          <a:xfrm>
            <a:off x="8296239" y="6128047"/>
            <a:ext cx="180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89E17F-50DD-E84D-B5CD-A505368C62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3841" y="5383215"/>
            <a:ext cx="711200" cy="7112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94F057-BD3E-B641-91BF-AC1AF9ACD04A}"/>
              </a:ext>
            </a:extLst>
          </p:cNvPr>
          <p:cNvSpPr txBox="1"/>
          <p:nvPr/>
        </p:nvSpPr>
        <p:spPr>
          <a:xfrm>
            <a:off x="6550553" y="6128047"/>
            <a:ext cx="159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54C6B59-5D51-184E-AADD-6AF7CEE1F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0085" y="5383215"/>
            <a:ext cx="711200" cy="7112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8C2526C-F733-724D-889A-30954F956B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66523" y="5383215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2E8356-308D-2D4B-84F2-C43A9002B5A3}"/>
              </a:ext>
            </a:extLst>
          </p:cNvPr>
          <p:cNvSpPr txBox="1"/>
          <p:nvPr/>
        </p:nvSpPr>
        <p:spPr>
          <a:xfrm>
            <a:off x="5044534" y="6128047"/>
            <a:ext cx="11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CDCB35-2F4D-2649-B0A8-D1BF3554FD7D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9137323" y="3530704"/>
            <a:ext cx="2625830" cy="179039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63D02A-980B-144F-B591-E4C7953BBAFE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>
            <a:off x="7701285" y="5738815"/>
            <a:ext cx="11425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0CBE57-01E7-9F41-B18A-4D109A7F1EB2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5977723" y="5738815"/>
            <a:ext cx="101236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C630C3-6B22-C541-A336-88849815AA44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5292803" y="4336608"/>
            <a:ext cx="1259525" cy="83368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1654EA-CC02-7547-A074-315F42F3C959}"/>
              </a:ext>
            </a:extLst>
          </p:cNvPr>
          <p:cNvCxnSpPr>
            <a:cxnSpLocks/>
          </p:cNvCxnSpPr>
          <p:nvPr/>
        </p:nvCxnSpPr>
        <p:spPr>
          <a:xfrm>
            <a:off x="1446222" y="5892703"/>
            <a:ext cx="63537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0794F-2D38-CF4F-8593-4ED719476A4B}"/>
              </a:ext>
            </a:extLst>
          </p:cNvPr>
          <p:cNvSpPr txBox="1"/>
          <p:nvPr/>
        </p:nvSpPr>
        <p:spPr>
          <a:xfrm>
            <a:off x="2237315" y="5738815"/>
            <a:ext cx="1480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Website access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E43D54-1185-174F-AE0A-E4EDB2624DF0}"/>
              </a:ext>
            </a:extLst>
          </p:cNvPr>
          <p:cNvCxnSpPr>
            <a:cxnSpLocks/>
          </p:cNvCxnSpPr>
          <p:nvPr/>
        </p:nvCxnSpPr>
        <p:spPr>
          <a:xfrm>
            <a:off x="1429490" y="6301403"/>
            <a:ext cx="63537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95C22-0E5F-C44D-BE72-43C3FBF6E966}"/>
              </a:ext>
            </a:extLst>
          </p:cNvPr>
          <p:cNvSpPr txBox="1"/>
          <p:nvPr/>
        </p:nvSpPr>
        <p:spPr>
          <a:xfrm>
            <a:off x="2237315" y="6147515"/>
            <a:ext cx="18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Water tank data flow</a:t>
            </a:r>
          </a:p>
        </p:txBody>
      </p:sp>
      <p:cxnSp>
        <p:nvCxnSpPr>
          <p:cNvPr id="110" name="Straight Arrow Connector 98">
            <a:extLst>
              <a:ext uri="{FF2B5EF4-FFF2-40B4-BE49-F238E27FC236}">
                <a16:creationId xmlns:a16="http://schemas.microsoft.com/office/drawing/2014/main" id="{197F1772-978F-D645-ABEE-B243B5DD2932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5266522" y="2671401"/>
            <a:ext cx="9569" cy="3067414"/>
          </a:xfrm>
          <a:prstGeom prst="bentConnector4">
            <a:avLst>
              <a:gd name="adj1" fmla="val -4836200"/>
              <a:gd name="adj2" fmla="val 100148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665A69-C98D-8A40-9039-379569652A39}"/>
              </a:ext>
            </a:extLst>
          </p:cNvPr>
          <p:cNvSpPr txBox="1"/>
          <p:nvPr/>
        </p:nvSpPr>
        <p:spPr>
          <a:xfrm>
            <a:off x="8048489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EDEC937-7C09-3940-952C-9C81CC5F5C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3841" y="3768089"/>
            <a:ext cx="711200" cy="7112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C5272-7DFC-164B-B31F-B3F84B43D801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16200000" flipH="1">
            <a:off x="7641368" y="2921216"/>
            <a:ext cx="906790" cy="149815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98">
            <a:extLst>
              <a:ext uri="{FF2B5EF4-FFF2-40B4-BE49-F238E27FC236}">
                <a16:creationId xmlns:a16="http://schemas.microsoft.com/office/drawing/2014/main" id="{1D12AFE5-5BD1-6A41-B584-419A48A40014}"/>
              </a:ext>
            </a:extLst>
          </p:cNvPr>
          <p:cNvCxnSpPr>
            <a:cxnSpLocks/>
            <a:stCxn id="87" idx="0"/>
            <a:endCxn id="41" idx="2"/>
          </p:cNvCxnSpPr>
          <p:nvPr/>
        </p:nvCxnSpPr>
        <p:spPr>
          <a:xfrm rot="5400000" flipH="1" flipV="1">
            <a:off x="7131156" y="3314930"/>
            <a:ext cx="559253" cy="357731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282D-E0B1-A54D-BEE0-84248085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Data Flow Detailed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AFF65-28E9-634A-8EA0-79A4F249F254}"/>
              </a:ext>
            </a:extLst>
          </p:cNvPr>
          <p:cNvSpPr txBox="1"/>
          <p:nvPr/>
        </p:nvSpPr>
        <p:spPr>
          <a:xfrm>
            <a:off x="2764817" y="455181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18943D4-7839-9A4B-A63E-6927F5FB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599" y="4067455"/>
            <a:ext cx="469900" cy="432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B4F62-4351-074E-9F64-82ECE65E05CF}"/>
              </a:ext>
            </a:extLst>
          </p:cNvPr>
          <p:cNvSpPr txBox="1"/>
          <p:nvPr/>
        </p:nvSpPr>
        <p:spPr>
          <a:xfrm>
            <a:off x="4895131" y="4524046"/>
            <a:ext cx="1994368" cy="1805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6FA5FA8-896C-4142-AC0B-4D12F80D2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365" y="4067455"/>
            <a:ext cx="469900" cy="432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5E3748-5EE7-E443-9C89-F1AD834BAA8B}"/>
              </a:ext>
            </a:extLst>
          </p:cNvPr>
          <p:cNvSpPr txBox="1"/>
          <p:nvPr/>
        </p:nvSpPr>
        <p:spPr>
          <a:xfrm>
            <a:off x="2300597" y="747068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184385-5D1F-7642-ABBA-69AAD483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5949" y="6731827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23494C-A31B-9447-8A94-5A1AC997858A}"/>
              </a:ext>
            </a:extLst>
          </p:cNvPr>
          <p:cNvSpPr txBox="1"/>
          <p:nvPr/>
        </p:nvSpPr>
        <p:spPr>
          <a:xfrm>
            <a:off x="474032" y="7361338"/>
            <a:ext cx="1052492" cy="213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80EDB3C-7B0D-0F4C-ABB3-8D206B786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328" y="6852477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EE399E-B700-AF46-B7F6-D04B9C35DC32}"/>
              </a:ext>
            </a:extLst>
          </p:cNvPr>
          <p:cNvSpPr txBox="1"/>
          <p:nvPr/>
        </p:nvSpPr>
        <p:spPr>
          <a:xfrm>
            <a:off x="4741363" y="29872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RepublishTankTelemetry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9ED571D-4730-9A44-B72D-A6C250D10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6715" y="2249198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124B0B0-29D6-B24B-ADF3-DDF45FEF2A68}"/>
              </a:ext>
            </a:extLst>
          </p:cNvPr>
          <p:cNvSpPr txBox="1"/>
          <p:nvPr/>
        </p:nvSpPr>
        <p:spPr>
          <a:xfrm>
            <a:off x="521981" y="466601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PutMetricData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67D51DA-FCEC-E94B-A5C8-2ADDA60EF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7333" y="3928233"/>
            <a:ext cx="711200" cy="711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6006521-B55A-8345-818C-FC1D89CB3914}"/>
              </a:ext>
            </a:extLst>
          </p:cNvPr>
          <p:cNvSpPr txBox="1"/>
          <p:nvPr/>
        </p:nvSpPr>
        <p:spPr>
          <a:xfrm>
            <a:off x="521981" y="29872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3EB1B3FF-3D64-6B41-89E6-A9A420C88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7333" y="2249198"/>
            <a:ext cx="711200" cy="711200"/>
          </a:xfrm>
          <a:prstGeom prst="rect">
            <a:avLst/>
          </a:prstGeom>
        </p:spPr>
      </p:pic>
      <p:cxnSp>
        <p:nvCxnSpPr>
          <p:cNvPr id="75" name="Straight Arrow Connector 40">
            <a:extLst>
              <a:ext uri="{FF2B5EF4-FFF2-40B4-BE49-F238E27FC236}">
                <a16:creationId xmlns:a16="http://schemas.microsoft.com/office/drawing/2014/main" id="{7E8330B6-5189-A743-82B2-7D1DEDD78BA8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flipV="1">
            <a:off x="1672933" y="3294989"/>
            <a:ext cx="0" cy="63324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41AC795-BD99-984A-B745-116E6B53BC81}"/>
              </a:ext>
            </a:extLst>
          </p:cNvPr>
          <p:cNvSpPr txBox="1"/>
          <p:nvPr/>
        </p:nvSpPr>
        <p:spPr>
          <a:xfrm>
            <a:off x="6959138" y="29872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batchPutMessage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23F0FBC-24FB-E943-8DEE-431BADDB7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490" y="2249198"/>
            <a:ext cx="711200" cy="7112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54C9809-EBBE-9441-B87C-6392401FD062}"/>
              </a:ext>
            </a:extLst>
          </p:cNvPr>
          <p:cNvSpPr txBox="1"/>
          <p:nvPr/>
        </p:nvSpPr>
        <p:spPr>
          <a:xfrm>
            <a:off x="9089503" y="29872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DC32C593-F3F7-9845-BB71-65DF1EC874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4855" y="2249198"/>
            <a:ext cx="711200" cy="7112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C42B835-A319-184D-9061-E92A07B44D3B}"/>
              </a:ext>
            </a:extLst>
          </p:cNvPr>
          <p:cNvSpPr txBox="1"/>
          <p:nvPr/>
        </p:nvSpPr>
        <p:spPr>
          <a:xfrm>
            <a:off x="7440731" y="4550858"/>
            <a:ext cx="1994368" cy="1805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tanks/+/tankLevelEvent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FC4EF497-3130-BE41-B535-2C289CAF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965" y="4067455"/>
            <a:ext cx="469900" cy="43275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D610E50-F4BD-CD42-8694-824A53ADB604}"/>
              </a:ext>
            </a:extLst>
          </p:cNvPr>
          <p:cNvSpPr txBox="1"/>
          <p:nvPr/>
        </p:nvSpPr>
        <p:spPr>
          <a:xfrm>
            <a:off x="11517665" y="298721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711DBE5-14CA-864B-A787-0A20699074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13017" y="2249198"/>
            <a:ext cx="711200" cy="711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22D9B2E6-2F2D-0E46-AFCF-1A0FA065C083}"/>
              </a:ext>
            </a:extLst>
          </p:cNvPr>
          <p:cNvSpPr txBox="1"/>
          <p:nvPr/>
        </p:nvSpPr>
        <p:spPr>
          <a:xfrm>
            <a:off x="11559682" y="5860437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F5AC42CC-3DB5-464C-AE8E-9979F31F4A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13017" y="5165468"/>
            <a:ext cx="711200" cy="7112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9FD1AFC0-6E0B-964B-BEEF-445DD065C06C}"/>
              </a:ext>
            </a:extLst>
          </p:cNvPr>
          <p:cNvSpPr txBox="1"/>
          <p:nvPr/>
        </p:nvSpPr>
        <p:spPr>
          <a:xfrm>
            <a:off x="10069201" y="462872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publishTankLevelEvent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25BEB5F0-4029-C647-B44D-FDF51F179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4553" y="3928233"/>
            <a:ext cx="711200" cy="7112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3D0F51E-AF57-2442-8950-5FCED66486A1}"/>
              </a:ext>
            </a:extLst>
          </p:cNvPr>
          <p:cNvSpPr/>
          <p:nvPr/>
        </p:nvSpPr>
        <p:spPr>
          <a:xfrm>
            <a:off x="2623438" y="3502020"/>
            <a:ext cx="7127144" cy="2216036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98E8B1E-BAF5-0E47-B6D1-A13F9816A4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9788" y="3502557"/>
            <a:ext cx="335747" cy="335747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E8A7E93-8915-8649-B689-28323D1EE242}"/>
              </a:ext>
            </a:extLst>
          </p:cNvPr>
          <p:cNvSpPr/>
          <p:nvPr/>
        </p:nvSpPr>
        <p:spPr>
          <a:xfrm>
            <a:off x="668631" y="1170576"/>
            <a:ext cx="13150938" cy="521808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5B2BD31E-ECD3-4B4A-93C4-8044B9F654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8631" y="1170577"/>
            <a:ext cx="330200" cy="330200"/>
          </a:xfrm>
          <a:prstGeom prst="rect">
            <a:avLst/>
          </a:prstGeom>
        </p:spPr>
      </p:pic>
      <p:cxnSp>
        <p:nvCxnSpPr>
          <p:cNvPr id="108" name="Straight Arrow Connector 98">
            <a:extLst>
              <a:ext uri="{FF2B5EF4-FFF2-40B4-BE49-F238E27FC236}">
                <a16:creationId xmlns:a16="http://schemas.microsoft.com/office/drawing/2014/main" id="{A299A91A-E21E-E948-9433-ADB14896FF24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686499" y="2604798"/>
            <a:ext cx="1850216" cy="167903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0">
            <a:extLst>
              <a:ext uri="{FF2B5EF4-FFF2-40B4-BE49-F238E27FC236}">
                <a16:creationId xmlns:a16="http://schemas.microsoft.com/office/drawing/2014/main" id="{4E782E8F-DC19-8145-81ED-A5962485E642}"/>
              </a:ext>
            </a:extLst>
          </p:cNvPr>
          <p:cNvCxnSpPr>
            <a:cxnSpLocks/>
            <a:stCxn id="4" idx="1"/>
            <a:endCxn id="68" idx="3"/>
          </p:cNvCxnSpPr>
          <p:nvPr/>
        </p:nvCxnSpPr>
        <p:spPr>
          <a:xfrm flipH="1" flipV="1">
            <a:off x="2028533" y="4283833"/>
            <a:ext cx="1188066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0">
            <a:extLst>
              <a:ext uri="{FF2B5EF4-FFF2-40B4-BE49-F238E27FC236}">
                <a16:creationId xmlns:a16="http://schemas.microsoft.com/office/drawing/2014/main" id="{B10B5050-4583-DC43-9A6E-4D8D4E0B8D40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>
            <a:off x="5892315" y="3294989"/>
            <a:ext cx="0" cy="77246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0">
            <a:extLst>
              <a:ext uri="{FF2B5EF4-FFF2-40B4-BE49-F238E27FC236}">
                <a16:creationId xmlns:a16="http://schemas.microsoft.com/office/drawing/2014/main" id="{52C2C5EF-2899-C34D-A0AA-B09F3EDF842D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>
            <a:off x="8465690" y="2604798"/>
            <a:ext cx="14191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40">
            <a:extLst>
              <a:ext uri="{FF2B5EF4-FFF2-40B4-BE49-F238E27FC236}">
                <a16:creationId xmlns:a16="http://schemas.microsoft.com/office/drawing/2014/main" id="{FBD40247-2107-5947-B0A5-007067E89C67}"/>
              </a:ext>
            </a:extLst>
          </p:cNvPr>
          <p:cNvCxnSpPr>
            <a:cxnSpLocks/>
            <a:stCxn id="92" idx="3"/>
            <a:endCxn id="102" idx="1"/>
          </p:cNvCxnSpPr>
          <p:nvPr/>
        </p:nvCxnSpPr>
        <p:spPr>
          <a:xfrm flipV="1">
            <a:off x="8672865" y="4283833"/>
            <a:ext cx="2191688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40">
            <a:extLst>
              <a:ext uri="{FF2B5EF4-FFF2-40B4-BE49-F238E27FC236}">
                <a16:creationId xmlns:a16="http://schemas.microsoft.com/office/drawing/2014/main" id="{83AE643B-6604-424F-A018-3AF13C44F7C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1235228" y="7087427"/>
            <a:ext cx="186072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40">
            <a:extLst>
              <a:ext uri="{FF2B5EF4-FFF2-40B4-BE49-F238E27FC236}">
                <a16:creationId xmlns:a16="http://schemas.microsoft.com/office/drawing/2014/main" id="{1CA6C236-D99D-884F-A676-13036BDBADF1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3451549" y="4783932"/>
            <a:ext cx="0" cy="194789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8">
            <a:extLst>
              <a:ext uri="{FF2B5EF4-FFF2-40B4-BE49-F238E27FC236}">
                <a16:creationId xmlns:a16="http://schemas.microsoft.com/office/drawing/2014/main" id="{F2A18C85-1F68-3342-A487-93A480792583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 flipV="1">
            <a:off x="6127265" y="2604798"/>
            <a:ext cx="1627225" cy="1679036"/>
          </a:xfrm>
          <a:prstGeom prst="bentConnector3">
            <a:avLst>
              <a:gd name="adj1" fmla="val 62488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98">
            <a:extLst>
              <a:ext uri="{FF2B5EF4-FFF2-40B4-BE49-F238E27FC236}">
                <a16:creationId xmlns:a16="http://schemas.microsoft.com/office/drawing/2014/main" id="{2ACFAFEE-8EB3-B148-9A45-E1392F963BF9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 rot="5400000">
            <a:off x="8952952" y="2779952"/>
            <a:ext cx="772466" cy="1802540"/>
          </a:xfrm>
          <a:prstGeom prst="bentConnector3">
            <a:avLst>
              <a:gd name="adj1" fmla="val 6096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98">
            <a:extLst>
              <a:ext uri="{FF2B5EF4-FFF2-40B4-BE49-F238E27FC236}">
                <a16:creationId xmlns:a16="http://schemas.microsoft.com/office/drawing/2014/main" id="{8AC9F949-DBC2-F747-A454-A6B9F1D0FCD3}"/>
              </a:ext>
            </a:extLst>
          </p:cNvPr>
          <p:cNvCxnSpPr>
            <a:cxnSpLocks/>
            <a:stCxn id="102" idx="0"/>
            <a:endCxn id="98" idx="1"/>
          </p:cNvCxnSpPr>
          <p:nvPr/>
        </p:nvCxnSpPr>
        <p:spPr>
          <a:xfrm rot="5400000" flipH="1" flipV="1">
            <a:off x="11104868" y="2720084"/>
            <a:ext cx="1323435" cy="1092864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98">
            <a:extLst>
              <a:ext uri="{FF2B5EF4-FFF2-40B4-BE49-F238E27FC236}">
                <a16:creationId xmlns:a16="http://schemas.microsoft.com/office/drawing/2014/main" id="{233172F2-8110-B044-99EE-47CBFEBFE0F2}"/>
              </a:ext>
            </a:extLst>
          </p:cNvPr>
          <p:cNvCxnSpPr>
            <a:cxnSpLocks/>
            <a:stCxn id="101" idx="2"/>
            <a:endCxn id="100" idx="1"/>
          </p:cNvCxnSpPr>
          <p:nvPr/>
        </p:nvCxnSpPr>
        <p:spPr>
          <a:xfrm rot="16200000" flipH="1">
            <a:off x="11474301" y="4682352"/>
            <a:ext cx="584568" cy="1092864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1B2C394-F576-6847-ACE9-819D36DF3CF0}"/>
              </a:ext>
            </a:extLst>
          </p:cNvPr>
          <p:cNvSpPr txBox="1"/>
          <p:nvPr/>
        </p:nvSpPr>
        <p:spPr>
          <a:xfrm>
            <a:off x="5414195" y="5458824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CE691BA3-38DB-C541-8444-71B89C2BD5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44999" y="4954942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40">
            <a:extLst>
              <a:ext uri="{FF2B5EF4-FFF2-40B4-BE49-F238E27FC236}">
                <a16:creationId xmlns:a16="http://schemas.microsoft.com/office/drawing/2014/main" id="{3947D5BA-C450-4449-92F7-0695317A0928}"/>
              </a:ext>
            </a:extLst>
          </p:cNvPr>
          <p:cNvCxnSpPr>
            <a:cxnSpLocks/>
            <a:stCxn id="13" idx="3"/>
            <a:endCxn id="147" idx="1"/>
          </p:cNvCxnSpPr>
          <p:nvPr/>
        </p:nvCxnSpPr>
        <p:spPr>
          <a:xfrm flipV="1">
            <a:off x="3807149" y="5189892"/>
            <a:ext cx="1837850" cy="1897535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95F0FA34-5679-104B-A388-82C10E39CB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0123891" y="6852477"/>
            <a:ext cx="483586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A181307-A2F4-A043-B49B-DFFE1399F5DC}"/>
              </a:ext>
            </a:extLst>
          </p:cNvPr>
          <p:cNvSpPr txBox="1"/>
          <p:nvPr/>
        </p:nvSpPr>
        <p:spPr>
          <a:xfrm>
            <a:off x="9829309" y="728948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57" name="Straight Arrow Connector 98">
            <a:extLst>
              <a:ext uri="{FF2B5EF4-FFF2-40B4-BE49-F238E27FC236}">
                <a16:creationId xmlns:a16="http://schemas.microsoft.com/office/drawing/2014/main" id="{0D549CFC-30B6-F741-AF3D-6E1E0F2CD92E}"/>
              </a:ext>
            </a:extLst>
          </p:cNvPr>
          <p:cNvCxnSpPr>
            <a:cxnSpLocks/>
            <a:stCxn id="99" idx="2"/>
            <a:endCxn id="55" idx="1"/>
          </p:cNvCxnSpPr>
          <p:nvPr/>
        </p:nvCxnSpPr>
        <p:spPr>
          <a:xfrm rot="5400000">
            <a:off x="11286163" y="5704972"/>
            <a:ext cx="703770" cy="206114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207571-F479-2D46-835A-6C038599B79A}"/>
              </a:ext>
            </a:extLst>
          </p:cNvPr>
          <p:cNvSpPr txBox="1"/>
          <p:nvPr/>
        </p:nvSpPr>
        <p:spPr>
          <a:xfrm>
            <a:off x="10915851" y="6882938"/>
            <a:ext cx="1397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SMS or e-mail</a:t>
            </a:r>
          </a:p>
        </p:txBody>
      </p:sp>
    </p:spTree>
    <p:extLst>
      <p:ext uri="{BB962C8B-B14F-4D97-AF65-F5344CB8AC3E}">
        <p14:creationId xmlns:p14="http://schemas.microsoft.com/office/powerpoint/2010/main" val="9853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619E-01B3-924E-9D2A-F7F832D5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Level Detector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AC959-3307-BD43-8B5E-7C0E7CA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9364"/>
            <a:ext cx="12192000" cy="302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39EBD-2571-CC4F-A461-C4789A1E6A1E}"/>
              </a:ext>
            </a:extLst>
          </p:cNvPr>
          <p:cNvSpPr txBox="1"/>
          <p:nvPr/>
        </p:nvSpPr>
        <p:spPr>
          <a:xfrm>
            <a:off x="1152142" y="1006284"/>
            <a:ext cx="373531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setVariables: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 = 85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EB91A-3B48-1440-9686-492EECA068A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398832" y="3012248"/>
            <a:ext cx="2519385" cy="1277446"/>
          </a:xfrm>
          <a:prstGeom prst="bentConnector3">
            <a:avLst>
              <a:gd name="adj1" fmla="val 99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F53E02-1CE1-E947-91FA-63F56838D196}"/>
              </a:ext>
            </a:extLst>
          </p:cNvPr>
          <p:cNvSpPr txBox="1"/>
          <p:nvPr/>
        </p:nvSpPr>
        <p:spPr>
          <a:xfrm>
            <a:off x="7043838" y="980882"/>
            <a:ext cx="70150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$input.tankLevel.sensorData.tankLevel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true if $input.tankLevel.sensorData.tankLevel &gt; $variable.maxThreshold</a:t>
            </a:r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4B96C2A-18C2-2140-81DD-555329164268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038452" y="2739075"/>
            <a:ext cx="2878654" cy="10242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2931C5F9-D880-CD4E-B760-423ABA78B88F}"/>
              </a:ext>
            </a:extLst>
          </p:cNvPr>
          <p:cNvCxnSpPr>
            <a:cxnSpLocks/>
          </p:cNvCxnSpPr>
          <p:nvPr/>
        </p:nvCxnSpPr>
        <p:spPr>
          <a:xfrm>
            <a:off x="8597833" y="2181210"/>
            <a:ext cx="0" cy="17303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1A143-AE3F-B244-874F-1235CD7F7C43}"/>
              </a:ext>
            </a:extLst>
          </p:cNvPr>
          <p:cNvSpPr txBox="1"/>
          <p:nvPr/>
        </p:nvSpPr>
        <p:spPr>
          <a:xfrm>
            <a:off x="8906981" y="2275237"/>
            <a:ext cx="473238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&gt; $variable.maxThreshold</a:t>
            </a:r>
          </a:p>
        </p:txBody>
      </p: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905CECC2-AE47-F94D-AF6D-210DF59C94DE}"/>
              </a:ext>
            </a:extLst>
          </p:cNvPr>
          <p:cNvCxnSpPr>
            <a:cxnSpLocks/>
          </p:cNvCxnSpPr>
          <p:nvPr/>
        </p:nvCxnSpPr>
        <p:spPr>
          <a:xfrm>
            <a:off x="10305983" y="2736902"/>
            <a:ext cx="0" cy="7873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6A5452-11BD-8048-9E00-4FFFC68409CC}"/>
              </a:ext>
            </a:extLst>
          </p:cNvPr>
          <p:cNvSpPr txBox="1"/>
          <p:nvPr/>
        </p:nvSpPr>
        <p:spPr>
          <a:xfrm>
            <a:off x="5184025" y="1350213"/>
            <a:ext cx="15632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5EEAD-BA62-D345-8BC5-45254126B84E}"/>
              </a:ext>
            </a:extLst>
          </p:cNvPr>
          <p:cNvSpPr txBox="1"/>
          <p:nvPr/>
        </p:nvSpPr>
        <p:spPr>
          <a:xfrm>
            <a:off x="914406" y="6604701"/>
            <a:ext cx="482215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&lt;= $variable.maxThreshold</a:t>
            </a:r>
          </a:p>
        </p:txBody>
      </p:sp>
      <p:cxnSp>
        <p:nvCxnSpPr>
          <p:cNvPr id="37" name="Straight Connector 7">
            <a:extLst>
              <a:ext uri="{FF2B5EF4-FFF2-40B4-BE49-F238E27FC236}">
                <a16:creationId xmlns:a16="http://schemas.microsoft.com/office/drawing/2014/main" id="{8D14D47D-E5E0-784F-AA91-A4E12BAD68DD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3325483" y="6028267"/>
            <a:ext cx="6123326" cy="5764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0E9D77-2257-D740-8F26-9D4FA00EF76E}"/>
              </a:ext>
            </a:extLst>
          </p:cNvPr>
          <p:cNvSpPr txBox="1"/>
          <p:nvPr/>
        </p:nvSpPr>
        <p:spPr>
          <a:xfrm>
            <a:off x="6093675" y="6607331"/>
            <a:ext cx="71481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 if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&lt;= $variable.maxThreshold</a:t>
            </a:r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B169931A-190F-BD47-B09F-C2F0E5A241D0}"/>
              </a:ext>
            </a:extLst>
          </p:cNvPr>
          <p:cNvCxnSpPr>
            <a:cxnSpLocks/>
            <a:endCxn id="40" idx="3"/>
          </p:cNvCxnSpPr>
          <p:nvPr/>
        </p:nvCxnSpPr>
        <p:spPr>
          <a:xfrm rot="16200000" flipH="1">
            <a:off x="11754746" y="5720456"/>
            <a:ext cx="2516964" cy="457116"/>
          </a:xfrm>
          <a:prstGeom prst="bentConnector4">
            <a:avLst>
              <a:gd name="adj1" fmla="val 403"/>
              <a:gd name="adj2" fmla="val 2352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9239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20971</TotalTime>
  <Words>250</Words>
  <Application>Microsoft Macintosh PowerPoint</Application>
  <PresentationFormat>Custom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Solution Overview</vt:lpstr>
      <vt:lpstr>Data Flow Detailed Architecture</vt:lpstr>
      <vt:lpstr>Tank Level Detector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212</cp:revision>
  <dcterms:created xsi:type="dcterms:W3CDTF">2016-06-17T18:22:10Z</dcterms:created>
  <dcterms:modified xsi:type="dcterms:W3CDTF">2019-09-17T21:05:17Z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