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1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78650-0993-DA54-47DD-F3F4EB9C5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AF6658-0AB2-924E-F61B-F1B359033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C21A2E-5779-D9E6-83C6-11A902CC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900A-63E2-4172-A20E-76BAAEE48BD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10290-0453-61CE-9FAB-55EE259A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78B745-FBD0-4692-1282-0E50ECBE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35BB-31B5-49E5-BDB3-4D389418A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22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485EF-0BFF-BF12-E0EF-84650EDF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304C0F-7655-FC87-C247-CE2BCB8C9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7804C-F42C-04C3-8065-A8B8EA94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900A-63E2-4172-A20E-76BAAEE48BD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51B00-B0F6-5A88-E659-C024A8C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B98C94-3BE0-75F5-6B9B-F2E4A6CA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35BB-31B5-49E5-BDB3-4D389418A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03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CE5E45-FB51-63AA-2548-C8E704B6F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4775F3-BCDA-65E0-46E8-02979F5CF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6A8FE0-37E3-DEF2-0324-ABA1D32C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900A-63E2-4172-A20E-76BAAEE48BD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B0616E-48CB-7E10-B645-19057F32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E5008D-7483-4872-0A62-7546AB36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35BB-31B5-49E5-BDB3-4D389418A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84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9A366-1FE6-311D-6256-047AB91C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622241-E132-E3A0-D091-AE1A109FD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2ED69A-0A56-082E-B688-9E4EF008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900A-63E2-4172-A20E-76BAAEE48BD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77729-F729-2EE2-7667-AC8096DC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07FBE9-AE03-9C47-1166-993C1B89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35BB-31B5-49E5-BDB3-4D389418A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08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68D20-A10B-5544-AA2F-D9FEDF1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A38F33-75B6-35BF-DE5E-39DFFCA04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107529-73BD-7DC9-324C-D1B43FC4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900A-63E2-4172-A20E-76BAAEE48BD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06998F-2C82-D620-3EA3-437EF20D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C4402-714E-258B-B337-CDBD0F01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35BB-31B5-49E5-BDB3-4D389418A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2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1207D-7B06-01E3-1766-85C8689F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1DAE16-40C6-94D7-D8DE-2C02D1BDA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10559B-AFFA-3B2E-6783-43D8E681F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6E580C-AAAF-1ED5-532A-EA333C43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900A-63E2-4172-A20E-76BAAEE48BD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F8C963-F8CD-A368-54F7-15C3BD1E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BBCEC4-FF3A-4E2D-5163-B738F934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35BB-31B5-49E5-BDB3-4D389418A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26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AA54A-4F4C-7970-2B8E-BEEF92B8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01D114-0EB8-AFEF-3EB8-17F644C3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7A4687-AE26-AFA2-46E4-B51D29124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D1AA6A-26AA-3347-3356-89EDA4590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3A884B-8003-5228-AC66-CF9D90B82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596742-8A09-5D9D-35BF-A207BCBF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900A-63E2-4172-A20E-76BAAEE48BD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39A210-0ABC-AF7D-FA01-755F25C0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9A96C2-0BA0-BA90-06C8-6B30E746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35BB-31B5-49E5-BDB3-4D389418A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8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DDFBD-8363-D5C8-BFB3-D925B1E8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E2C527-D24C-1D69-EE8D-64BCD3E7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900A-63E2-4172-A20E-76BAAEE48BD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13C941-A277-916F-0EBE-330B2429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CCBAD0-DF5B-EC8B-1D71-6239CE8D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35BB-31B5-49E5-BDB3-4D389418A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89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6A783A-0CAA-CBC8-DE76-CED81B56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900A-63E2-4172-A20E-76BAAEE48BD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6314E8-FA11-70F0-5E9E-4D74365C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8EB98F-83AF-57A6-2B72-3EBECBBB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35BB-31B5-49E5-BDB3-4D389418A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2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24438-5802-3AB6-1298-52C62549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04E4B8-C7A2-78EC-051D-F908D7662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43641D-A36B-1D29-59B9-0BAC2CFDC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5EFF36-BFCA-704B-CE6A-04A881E9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900A-63E2-4172-A20E-76BAAEE48BD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D3F68B-CD4D-F828-A173-BB650EF5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38AA4E-2917-DEA4-1111-D87CB5DC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35BB-31B5-49E5-BDB3-4D389418A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68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2EFEC-EE64-B9A2-A20E-5DA96A80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AD9A47-50F8-305C-33F1-E64581375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F6AA9C-EE0C-E423-C687-D538A515E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DD6CF2-8BCE-9D14-922C-6D57EDA5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900A-63E2-4172-A20E-76BAAEE48BD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922448-5C9F-C694-CE26-68492865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194FD1-26C0-60BF-2DB9-815B1D1E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35BB-31B5-49E5-BDB3-4D389418A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15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1D903E-5985-0BE7-5AFC-E6574191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F43696-B0D0-CDB1-477B-CCA6FAABA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261439-B116-6510-4031-B36932F34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900A-63E2-4172-A20E-76BAAEE48BD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39BADC-0A5D-2840-19B3-44A754E48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6CD6F-EDCF-ED27-8DB8-E5F75AD80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35BB-31B5-49E5-BDB3-4D389418A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54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BFF2F-0F36-E674-9C4E-1896F60C0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E6E439-8048-37C6-54A1-4BA19696D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eclado de computador&#10;&#10;Descrição gerada automaticamente">
            <a:extLst>
              <a:ext uri="{FF2B5EF4-FFF2-40B4-BE49-F238E27FC236}">
                <a16:creationId xmlns:a16="http://schemas.microsoft.com/office/drawing/2014/main" id="{6630AD0E-3226-C352-EC8B-171A3FE56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5326" cy="679268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3E44405-88F2-05BC-770B-06A726055257}"/>
              </a:ext>
            </a:extLst>
          </p:cNvPr>
          <p:cNvSpPr/>
          <p:nvPr/>
        </p:nvSpPr>
        <p:spPr>
          <a:xfrm>
            <a:off x="19193" y="32657"/>
            <a:ext cx="11935326" cy="6792685"/>
          </a:xfrm>
          <a:prstGeom prst="rect">
            <a:avLst/>
          </a:prstGeom>
          <a:solidFill>
            <a:schemeClr val="accent1">
              <a:alpha val="8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5707E1-65F5-F633-FCCC-642D4DCFC7AF}"/>
              </a:ext>
            </a:extLst>
          </p:cNvPr>
          <p:cNvSpPr txBox="1"/>
          <p:nvPr/>
        </p:nvSpPr>
        <p:spPr>
          <a:xfrm>
            <a:off x="995081" y="591671"/>
            <a:ext cx="1056938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 de Vendas </a:t>
            </a:r>
          </a:p>
          <a:p>
            <a:pPr algn="ctr"/>
            <a:r>
              <a:rPr lang="pt-BR" sz="44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Hashtag Eletro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23FD8A-682C-AEA4-9DED-8504C46542DA}"/>
              </a:ext>
            </a:extLst>
          </p:cNvPr>
          <p:cNvSpPr txBox="1"/>
          <p:nvPr/>
        </p:nvSpPr>
        <p:spPr>
          <a:xfrm>
            <a:off x="3965551" y="5105791"/>
            <a:ext cx="340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hashtag&amp;cia</a:t>
            </a:r>
          </a:p>
        </p:txBody>
      </p:sp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95AA99A0-273E-42E2-8BD3-426C67ED3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 trans="15000" gridSize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48" y="3818965"/>
            <a:ext cx="1454684" cy="1454684"/>
          </a:xfrm>
          <a:prstGeom prst="rect">
            <a:avLst/>
          </a:prstGeom>
        </p:spPr>
      </p:pic>
      <p:pic>
        <p:nvPicPr>
          <p:cNvPr id="12" name="Imagem 11" descr="Forma&#10;&#10;Descrição gerada automaticamente com confiança baixa">
            <a:extLst>
              <a:ext uri="{FF2B5EF4-FFF2-40B4-BE49-F238E27FC236}">
                <a16:creationId xmlns:a16="http://schemas.microsoft.com/office/drawing/2014/main" id="{4ED7C7C8-03B4-FB68-F5A9-91E1EB80F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04" y="3818966"/>
            <a:ext cx="1454684" cy="134675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535738-9FF0-045D-66D8-EE9EF3B69FB9}"/>
              </a:ext>
            </a:extLst>
          </p:cNvPr>
          <p:cNvSpPr txBox="1"/>
          <p:nvPr/>
        </p:nvSpPr>
        <p:spPr>
          <a:xfrm>
            <a:off x="1524000" y="5490576"/>
            <a:ext cx="213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AB83B5-C20E-9D73-E6D3-C4DC33D28FB9}"/>
              </a:ext>
            </a:extLst>
          </p:cNvPr>
          <p:cNvSpPr txBox="1"/>
          <p:nvPr/>
        </p:nvSpPr>
        <p:spPr>
          <a:xfrm>
            <a:off x="8352467" y="5463339"/>
            <a:ext cx="213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</a:t>
            </a:r>
          </a:p>
        </p:txBody>
      </p:sp>
    </p:spTree>
    <p:extLst>
      <p:ext uri="{BB962C8B-B14F-4D97-AF65-F5344CB8AC3E}">
        <p14:creationId xmlns:p14="http://schemas.microsoft.com/office/powerpoint/2010/main" val="292639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2FFF64B-7BF2-6B88-A109-AC5AFAB74CD6}"/>
              </a:ext>
            </a:extLst>
          </p:cNvPr>
          <p:cNvSpPr/>
          <p:nvPr/>
        </p:nvSpPr>
        <p:spPr>
          <a:xfrm>
            <a:off x="0" y="208547"/>
            <a:ext cx="12192000" cy="866274"/>
          </a:xfrm>
          <a:prstGeom prst="rect">
            <a:avLst/>
          </a:prstGeom>
          <a:ln>
            <a:solidFill>
              <a:srgbClr val="0814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8141E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FD7552-8640-9518-44DC-4A65BD3CCA83}"/>
              </a:ext>
            </a:extLst>
          </p:cNvPr>
          <p:cNvSpPr txBox="1"/>
          <p:nvPr/>
        </p:nvSpPr>
        <p:spPr>
          <a:xfrm>
            <a:off x="0" y="514074"/>
            <a:ext cx="171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hashtag&amp;cia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0A31D6-5975-DD89-7FCD-844D8022ECA0}"/>
              </a:ext>
            </a:extLst>
          </p:cNvPr>
          <p:cNvSpPr txBox="1"/>
          <p:nvPr/>
        </p:nvSpPr>
        <p:spPr>
          <a:xfrm>
            <a:off x="1716833" y="478508"/>
            <a:ext cx="24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 de Venda</a:t>
            </a:r>
          </a:p>
        </p:txBody>
      </p:sp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43301013-A9BF-BC2D-5D8A-FCEBAD2C1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715" y="208547"/>
            <a:ext cx="1058779" cy="79916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5F9A43F-DBA9-1D9C-40F5-9879C1C9F6C3}"/>
              </a:ext>
            </a:extLst>
          </p:cNvPr>
          <p:cNvSpPr/>
          <p:nvPr/>
        </p:nvSpPr>
        <p:spPr>
          <a:xfrm>
            <a:off x="0" y="1909011"/>
            <a:ext cx="1828800" cy="50151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15B1B0B-AFCB-754E-E45A-DAA5C801AD88}"/>
              </a:ext>
            </a:extLst>
          </p:cNvPr>
          <p:cNvSpPr/>
          <p:nvPr/>
        </p:nvSpPr>
        <p:spPr>
          <a:xfrm>
            <a:off x="0" y="1660358"/>
            <a:ext cx="12192000" cy="248653"/>
          </a:xfrm>
          <a:prstGeom prst="rect">
            <a:avLst/>
          </a:prstGeom>
          <a:ln>
            <a:solidFill>
              <a:srgbClr val="0814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8141E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07D3DB8-5443-140E-49E5-11C78B03C9DF}"/>
              </a:ext>
            </a:extLst>
          </p:cNvPr>
          <p:cNvSpPr/>
          <p:nvPr/>
        </p:nvSpPr>
        <p:spPr>
          <a:xfrm>
            <a:off x="150985" y="2180167"/>
            <a:ext cx="1514007" cy="9776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ACC30FD-0A54-9E60-96EC-D6AD9C190A5A}"/>
              </a:ext>
            </a:extLst>
          </p:cNvPr>
          <p:cNvSpPr/>
          <p:nvPr/>
        </p:nvSpPr>
        <p:spPr>
          <a:xfrm>
            <a:off x="150985" y="3435703"/>
            <a:ext cx="1514007" cy="9776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D3D63AE-3E73-C173-7EBD-0CCAABCAE389}"/>
              </a:ext>
            </a:extLst>
          </p:cNvPr>
          <p:cNvSpPr/>
          <p:nvPr/>
        </p:nvSpPr>
        <p:spPr>
          <a:xfrm>
            <a:off x="150985" y="4684537"/>
            <a:ext cx="1514007" cy="955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388A2AF-1BC8-F53F-E819-D271DB31FFBC}"/>
              </a:ext>
            </a:extLst>
          </p:cNvPr>
          <p:cNvSpPr/>
          <p:nvPr/>
        </p:nvSpPr>
        <p:spPr>
          <a:xfrm>
            <a:off x="150985" y="5902884"/>
            <a:ext cx="1514007" cy="9551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64E2B28-65A1-60E3-0187-0F980DE7CAA7}"/>
              </a:ext>
            </a:extLst>
          </p:cNvPr>
          <p:cNvSpPr/>
          <p:nvPr/>
        </p:nvSpPr>
        <p:spPr>
          <a:xfrm>
            <a:off x="2195071" y="2094078"/>
            <a:ext cx="7206104" cy="2206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6D3D3DF-7E58-DAAC-8895-2CBA237935CC}"/>
              </a:ext>
            </a:extLst>
          </p:cNvPr>
          <p:cNvSpPr/>
          <p:nvPr/>
        </p:nvSpPr>
        <p:spPr>
          <a:xfrm>
            <a:off x="9615044" y="2094078"/>
            <a:ext cx="2576955" cy="212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3180654-6A75-407E-977D-F54BF84B26B4}"/>
              </a:ext>
            </a:extLst>
          </p:cNvPr>
          <p:cNvSpPr/>
          <p:nvPr/>
        </p:nvSpPr>
        <p:spPr>
          <a:xfrm>
            <a:off x="2195071" y="4486164"/>
            <a:ext cx="2319779" cy="2206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43AE8B-0AE4-877B-12BF-6A4E76639EEF}"/>
              </a:ext>
            </a:extLst>
          </p:cNvPr>
          <p:cNvSpPr/>
          <p:nvPr/>
        </p:nvSpPr>
        <p:spPr>
          <a:xfrm>
            <a:off x="4881120" y="4566487"/>
            <a:ext cx="2576955" cy="2082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8BB3F19-8329-922D-CBA7-4A078A47414F}"/>
              </a:ext>
            </a:extLst>
          </p:cNvPr>
          <p:cNvSpPr/>
          <p:nvPr/>
        </p:nvSpPr>
        <p:spPr>
          <a:xfrm>
            <a:off x="7677152" y="4566486"/>
            <a:ext cx="2576955" cy="2082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50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2FFF64B-7BF2-6B88-A109-AC5AFAB74CD6}"/>
              </a:ext>
            </a:extLst>
          </p:cNvPr>
          <p:cNvSpPr/>
          <p:nvPr/>
        </p:nvSpPr>
        <p:spPr>
          <a:xfrm>
            <a:off x="0" y="208547"/>
            <a:ext cx="12192000" cy="866274"/>
          </a:xfrm>
          <a:prstGeom prst="rect">
            <a:avLst/>
          </a:prstGeom>
          <a:ln>
            <a:solidFill>
              <a:srgbClr val="0814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8141E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FD7552-8640-9518-44DC-4A65BD3CCA83}"/>
              </a:ext>
            </a:extLst>
          </p:cNvPr>
          <p:cNvSpPr txBox="1"/>
          <p:nvPr/>
        </p:nvSpPr>
        <p:spPr>
          <a:xfrm>
            <a:off x="0" y="514074"/>
            <a:ext cx="171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hashtag&amp;cia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0A31D6-5975-DD89-7FCD-844D8022ECA0}"/>
              </a:ext>
            </a:extLst>
          </p:cNvPr>
          <p:cNvSpPr txBox="1"/>
          <p:nvPr/>
        </p:nvSpPr>
        <p:spPr>
          <a:xfrm>
            <a:off x="1716833" y="478508"/>
            <a:ext cx="247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x Meta</a:t>
            </a:r>
          </a:p>
          <a:p>
            <a:pPr algn="ctr"/>
            <a:endParaRPr lang="pt-B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43301013-A9BF-BC2D-5D8A-FCEBAD2C1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715" y="208547"/>
            <a:ext cx="1058779" cy="79916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5F9A43F-DBA9-1D9C-40F5-9879C1C9F6C3}"/>
              </a:ext>
            </a:extLst>
          </p:cNvPr>
          <p:cNvSpPr/>
          <p:nvPr/>
        </p:nvSpPr>
        <p:spPr>
          <a:xfrm>
            <a:off x="0" y="1909011"/>
            <a:ext cx="1828800" cy="50151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15B1B0B-AFCB-754E-E45A-DAA5C801AD88}"/>
              </a:ext>
            </a:extLst>
          </p:cNvPr>
          <p:cNvSpPr/>
          <p:nvPr/>
        </p:nvSpPr>
        <p:spPr>
          <a:xfrm>
            <a:off x="0" y="1660358"/>
            <a:ext cx="12192000" cy="248653"/>
          </a:xfrm>
          <a:prstGeom prst="rect">
            <a:avLst/>
          </a:prstGeom>
          <a:ln>
            <a:solidFill>
              <a:srgbClr val="0814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8141E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ACC30FD-0A54-9E60-96EC-D6AD9C190A5A}"/>
              </a:ext>
            </a:extLst>
          </p:cNvPr>
          <p:cNvSpPr/>
          <p:nvPr/>
        </p:nvSpPr>
        <p:spPr>
          <a:xfrm>
            <a:off x="192507" y="2321278"/>
            <a:ext cx="1514007" cy="9776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D3D63AE-3E73-C173-7EBD-0CCAABCAE389}"/>
              </a:ext>
            </a:extLst>
          </p:cNvPr>
          <p:cNvSpPr/>
          <p:nvPr/>
        </p:nvSpPr>
        <p:spPr>
          <a:xfrm>
            <a:off x="192506" y="3871913"/>
            <a:ext cx="1514007" cy="10979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388A2AF-1BC8-F53F-E819-D271DB31FFBC}"/>
              </a:ext>
            </a:extLst>
          </p:cNvPr>
          <p:cNvSpPr/>
          <p:nvPr/>
        </p:nvSpPr>
        <p:spPr>
          <a:xfrm>
            <a:off x="101412" y="5433559"/>
            <a:ext cx="1615421" cy="1215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64E2B28-65A1-60E3-0187-0F980DE7CAA7}"/>
              </a:ext>
            </a:extLst>
          </p:cNvPr>
          <p:cNvSpPr/>
          <p:nvPr/>
        </p:nvSpPr>
        <p:spPr>
          <a:xfrm>
            <a:off x="2195070" y="2094078"/>
            <a:ext cx="9804423" cy="4285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83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278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MV Boli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paulo paulinho</dc:creator>
  <cp:lastModifiedBy>marcos paulo paulinho</cp:lastModifiedBy>
  <cp:revision>1</cp:revision>
  <dcterms:created xsi:type="dcterms:W3CDTF">2023-08-07T12:22:29Z</dcterms:created>
  <dcterms:modified xsi:type="dcterms:W3CDTF">2023-08-07T16:23:09Z</dcterms:modified>
</cp:coreProperties>
</file>