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Amatic SC"/>
      <p:regular r:id="rId39"/>
      <p:bold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g5iV5470QuqIWuZIMkIP5cn30L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44" Type="http://schemas.openxmlformats.org/officeDocument/2006/relationships/font" Target="fonts/SourceCodePro-boldItalic.fntdata"/><Relationship Id="rId43" Type="http://schemas.openxmlformats.org/officeDocument/2006/relationships/font" Target="fonts/SourceCodePro-italic.fntdata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AmaticSC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dab0d043ad_1_1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dab0d043ad_1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ab0d043ad_1_1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dab0d043ad_1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ab0d043ad_1_14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dab0d043ad_1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ab0d043ad_1_1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dab0d043ad_1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ab0d043ad_1_14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dab0d043ad_1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ab0d043ad_1_1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dab0d043ad_1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ab0d043ad_1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dab0d043ad_1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ab0d043ad_1_1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dab0d043ad_1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ab0d043ad_1_1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dab0d043ad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ab0d043ad_1_1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dab0d043ad_1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ab0d043ad_1_1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dab0d043ad_1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ab0d043ad_1_1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dab0d043ad_1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ab0d043ad_1_15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dab0d043ad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ab0d043ad_1_1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dab0d043ad_1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ab0d043ad_1_1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dab0d043ad_1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ab0d043ad_1_15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dab0d043ad_1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ab0d043ad_1_1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dab0d043ad_1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ab0d043ad_1_15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dab0d043ad_1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ab0d043ad_1_15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dab0d043ad_1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dab0d043ad_1_1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dab0d043ad_1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ab0d043ad_1_1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dab0d043ad_1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ab0d043ad_1_1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dab0d043ad_1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ab0d043ad_1_1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dab0d043ad_1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ab0d043ad_1_1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dab0d043ad_1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ab0d043ad_1_1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dab0d043ad_1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ab0d043ad_1_1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dab0d043ad_1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56dba9c199fc8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56dba9c199fc8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ab0d043ad_1_1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dab0d043ad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ab0d043ad_1_14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dab0d043ad_1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dab0d043ad_1_52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dab0d043ad_1_52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g1dab0d043ad_1_52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1dab0d043ad_1_5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dab0d043ad_1_564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1dab0d043ad_1_564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1dab0d043ad_1_5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b0d043ad_1_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dab0d043ad_1_5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1dab0d043ad_1_5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dab0d043ad_1_5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1dab0d043ad_1_5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1dab0d043ad_1_5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ab0d043ad_1_5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1dab0d043ad_1_539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dab0d043ad_1_53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1dab0d043ad_1_5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dab0d043ad_1_54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g1dab0d043ad_1_5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ab0d043ad_1_5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1dab0d043ad_1_5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dab0d043ad_1_5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dab0d043ad_1_55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dab0d043ad_1_5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dab0d043ad_1_55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1dab0d043ad_1_5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dab0d043ad_1_55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g1dab0d043ad_1_55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1dab0d043ad_1_5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1dab0d043ad_1_5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dab0d043ad_1_56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1dab0d043ad_1_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ab0d043ad_1_5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1dab0d043ad_1_5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1dab0d043ad_1_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ab0d043ad_1_138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g1dab0d043ad_1_138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1dab0d043ad_1_138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dab0d043ad_1_13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dab0d043ad_1_138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dab0d043ad_1_13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1dab0d043ad_1_1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ab0d043ad_1_138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dab0d043ad_1_1386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dab0d043ad_1_1386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ab0d043ad_1_1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dab0d043ad_1_1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dab0d043ad_1_1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dab0d043ad_1_14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ab0d043ad_1_14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dab0d043ad_1_1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dab0d043ad_1_14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dab0d043ad_1_146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dab0d043ad_1_1463"/>
          <p:cNvSpPr txBox="1"/>
          <p:nvPr/>
        </p:nvSpPr>
        <p:spPr>
          <a:xfrm>
            <a:off x="148807" y="2149056"/>
            <a:ext cx="9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ab0d043ad_1_14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8" name="Google Shape;158;g1dab0d043ad_1_1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dab0d043ad_1_1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dab0d043ad_1_147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ab0d043ad_1_14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6" name="Google Shape;166;g1dab0d043ad_1_1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dab0d043ad_1_14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dab0d043ad_1_147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ab0d043ad_1_148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dab0d043ad_1_148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dab0d043ad_1_148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dab0d043ad_1_148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dab0d043ad_1_148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dab0d043ad_1_148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dab0d043ad_1_1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dab0d043ad_1_148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dab0d043ad_1_148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1dab0d043ad_1_1485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ab0d043ad_1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g1dab0d043ad_1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dab0d043ad_1_1498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dab0d043ad_1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ab0d043ad_1_15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g1dab0d043ad_1_1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ab0d043ad_1_15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dab0d043ad_1_150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ab0d043ad_1_15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dab0d043ad_1_1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ab0d043ad_1_15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dab0d043ad_1_151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dab0d043ad_1_1512"/>
          <p:cNvSpPr txBox="1"/>
          <p:nvPr/>
        </p:nvSpPr>
        <p:spPr>
          <a:xfrm>
            <a:off x="30192" y="2343149"/>
            <a:ext cx="478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8" name="Google Shape;208;g1dab0d043ad_1_1512"/>
          <p:cNvSpPr txBox="1"/>
          <p:nvPr/>
        </p:nvSpPr>
        <p:spPr>
          <a:xfrm>
            <a:off x="30191" y="2655857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9" name="Google Shape;209;g1dab0d043ad_1_1512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0" name="Google Shape;210;g1dab0d043ad_1_151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1" name="Google Shape;211;g1dab0d043ad_1_1512"/>
          <p:cNvSpPr txBox="1"/>
          <p:nvPr/>
        </p:nvSpPr>
        <p:spPr>
          <a:xfrm>
            <a:off x="30191" y="358319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2" name="Google Shape;212;g1dab0d043ad_1_1512"/>
          <p:cNvSpPr txBox="1"/>
          <p:nvPr/>
        </p:nvSpPr>
        <p:spPr>
          <a:xfrm>
            <a:off x="30191" y="3895904"/>
            <a:ext cx="609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3" name="Google Shape;213;g1dab0d043ad_1_1512"/>
          <p:cNvSpPr txBox="1"/>
          <p:nvPr/>
        </p:nvSpPr>
        <p:spPr>
          <a:xfrm>
            <a:off x="30191" y="437035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4" name="Google Shape;214;g1dab0d043ad_1_1512"/>
          <p:cNvSpPr txBox="1"/>
          <p:nvPr/>
        </p:nvSpPr>
        <p:spPr>
          <a:xfrm>
            <a:off x="30191" y="4672281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ab0d043ad_1_15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g1dab0d043ad_1_1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dab0d043ad_1_15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dab0d043ad_1_152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23" name="Google Shape;223;g1dab0d043ad_1_15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ab0d043ad_1_1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Google Shape;229;g1dab0d043ad_1_1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dab0d043ad_1_1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dab0d043ad_1_153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32" name="Google Shape;232;g1dab0d043ad_1_15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ab0d043ad_1_13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" name="Google Shape;71;g1dab0d043ad_1_1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dab0d043ad_1_1399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dab0d043ad_1_1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ab0d043ad_1_15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g1dab0d043ad_1_1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dab0d043ad_1_15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dab0d043ad_1_154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ab0d043ad_1_15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6" name="Google Shape;246;g1dab0d043ad_1_1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dab0d043ad_1_15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dab0d043ad_1_155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ab0d043ad_1_15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dab0d043ad_1_15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dab0d043ad_1_15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dab0d043ad_1_15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dab0d043ad_1_155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dab0d043ad_1_15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dab0d043ad_1_1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dab0d043ad_1_15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dab0d043ad_1_155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dab0d043ad_1_1557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ab0d043ad_1_15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g1dab0d043ad_1_1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dab0d043ad_1_1570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70" name="Google Shape;270;g1dab0d043ad_1_15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ab0d043ad_1_15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76" name="Google Shape;276;g1dab0d043ad_1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dab0d043ad_1_15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dab0d043ad_1_157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ab0d043ad_1_15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84" name="Google Shape;284;g1dab0d043ad_1_15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dab0d043ad_1_15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dab0d043ad_1_15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ab0d043ad_1_15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2" name="Google Shape;292;g1dab0d043ad_1_1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dab0d043ad_1_15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dab0d043ad_1_159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ab0d043ad_1_15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dab0d043ad_1_1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dab0d043ad_1_15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dab0d043ad_1_1598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ab0d043ad_1_16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8" name="Google Shape;308;g1dab0d043ad_1_1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dab0d043ad_1_16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dab0d043ad_1_1605"/>
          <p:cNvSpPr txBox="1"/>
          <p:nvPr/>
        </p:nvSpPr>
        <p:spPr>
          <a:xfrm>
            <a:off x="332988" y="937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ab0d043ad_1_137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g1dab0d043ad_1_137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1dab0d043ad_1_137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dab0d043ad_1_137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dab0d043ad_1_137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dab0d043ad_1_137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1dab0d043ad_1_1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dab0d043ad_1_137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dab0d043ad_1_1372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g1dab0d043ad_1_1372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g1dab0d043ad_1_1372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ab0d043ad_1_14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g1dab0d043ad_1_1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dab0d043ad_1_14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dab0d043ad_1_140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ab0d043ad_1_14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" name="Google Shape;87;g1dab0d043ad_1_1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dab0d043ad_1_14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dab0d043ad_1_141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ab0d043ad_1_14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g1dab0d043ad_1_1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dab0d043ad_1_14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dab0d043ad_1_1420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ab0d043ad_1_14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g1dab0d043ad_1_1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dab0d043ad_1_14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dab0d043ad_1_1427"/>
          <p:cNvSpPr txBox="1"/>
          <p:nvPr/>
        </p:nvSpPr>
        <p:spPr>
          <a:xfrm>
            <a:off x="333000" y="20876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56dba9c199fc88_0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c56dba9c199fc88_0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ab0d043ad_1_14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dab0d043ad_1_1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dab0d043ad_1_14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dab0d043ad_1_143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0" name="Google Shape;120;g1dab0d043ad_1_1434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1" name="Google Shape;121;g1dab0d043ad_1_1434"/>
          <p:cNvSpPr txBox="1"/>
          <p:nvPr/>
        </p:nvSpPr>
        <p:spPr>
          <a:xfrm>
            <a:off x="191937" y="261272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2" name="Google Shape;122;g1dab0d043ad_1_1434"/>
          <p:cNvSpPr txBox="1"/>
          <p:nvPr/>
        </p:nvSpPr>
        <p:spPr>
          <a:xfrm>
            <a:off x="-250166" y="3669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3" name="Google Shape;123;g1dab0d043ad_1_1434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ab0d043ad_1_14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dab0d043ad_1_1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dab0d043ad_1_14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dab0d043ad_1_144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dab0d043ad_1_1445"/>
          <p:cNvSpPr txBox="1"/>
          <p:nvPr/>
        </p:nvSpPr>
        <p:spPr>
          <a:xfrm>
            <a:off x="1154322" y="2647770"/>
            <a:ext cx="790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3" name="Google Shape;133;g1dab0d043ad_1_1445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dab0d043ad_1_1445"/>
          <p:cNvSpPr txBox="1"/>
          <p:nvPr/>
        </p:nvSpPr>
        <p:spPr>
          <a:xfrm>
            <a:off x="1154322" y="2270364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5" name="Google Shape;135;g1dab0d043ad_1_1445"/>
          <p:cNvSpPr txBox="1"/>
          <p:nvPr/>
        </p:nvSpPr>
        <p:spPr>
          <a:xfrm>
            <a:off x="1154322" y="3682939"/>
            <a:ext cx="22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