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0A495-37E4-4627-B5B6-9FC37DEF903A}" v="4" dt="2019-11-24T23:41:54.6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Pongeti" userId="b44958ee7aa86625" providerId="LiveId" clId="{0570A495-37E4-4627-B5B6-9FC37DEF903A}"/>
    <pc:docChg chg="modSld">
      <pc:chgData name="Marcos Pongeti" userId="b44958ee7aa86625" providerId="LiveId" clId="{0570A495-37E4-4627-B5B6-9FC37DEF903A}" dt="2019-11-24T23:41:54.690" v="3" actId="1076"/>
      <pc:docMkLst>
        <pc:docMk/>
      </pc:docMkLst>
      <pc:sldChg chg="addSp modSp">
        <pc:chgData name="Marcos Pongeti" userId="b44958ee7aa86625" providerId="LiveId" clId="{0570A495-37E4-4627-B5B6-9FC37DEF903A}" dt="2019-11-24T23:41:54.690" v="3" actId="1076"/>
        <pc:sldMkLst>
          <pc:docMk/>
          <pc:sldMk cId="4167106778" sldId="258"/>
        </pc:sldMkLst>
        <pc:picChg chg="add mod">
          <ac:chgData name="Marcos Pongeti" userId="b44958ee7aa86625" providerId="LiveId" clId="{0570A495-37E4-4627-B5B6-9FC37DEF903A}" dt="2019-11-24T23:41:54.690" v="3" actId="1076"/>
          <ac:picMkLst>
            <pc:docMk/>
            <pc:sldMk cId="4167106778" sldId="258"/>
            <ac:picMk id="1026" creationId="{E0C61012-7F4F-44D9-B0DB-262C567A39E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9B7-DFC2-43BA-9D44-59078AE1D5D4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4DEA-372E-4856-BFD7-6F4994A066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14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9B7-DFC2-43BA-9D44-59078AE1D5D4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4DEA-372E-4856-BFD7-6F4994A066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67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9B7-DFC2-43BA-9D44-59078AE1D5D4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4DEA-372E-4856-BFD7-6F4994A066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961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9B7-DFC2-43BA-9D44-59078AE1D5D4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4DEA-372E-4856-BFD7-6F4994A066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06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9B7-DFC2-43BA-9D44-59078AE1D5D4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4DEA-372E-4856-BFD7-6F4994A066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491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9B7-DFC2-43BA-9D44-59078AE1D5D4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4DEA-372E-4856-BFD7-6F4994A066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253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9B7-DFC2-43BA-9D44-59078AE1D5D4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4DEA-372E-4856-BFD7-6F4994A066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295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9B7-DFC2-43BA-9D44-59078AE1D5D4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4DEA-372E-4856-BFD7-6F4994A066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197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9B7-DFC2-43BA-9D44-59078AE1D5D4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4DEA-372E-4856-BFD7-6F4994A066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00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9B7-DFC2-43BA-9D44-59078AE1D5D4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0D14DEA-372E-4856-BFD7-6F4994A066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78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9B7-DFC2-43BA-9D44-59078AE1D5D4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4DEA-372E-4856-BFD7-6F4994A066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13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9B7-DFC2-43BA-9D44-59078AE1D5D4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4DEA-372E-4856-BFD7-6F4994A066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52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9B7-DFC2-43BA-9D44-59078AE1D5D4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4DEA-372E-4856-BFD7-6F4994A066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4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9B7-DFC2-43BA-9D44-59078AE1D5D4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4DEA-372E-4856-BFD7-6F4994A066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39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9B7-DFC2-43BA-9D44-59078AE1D5D4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4DEA-372E-4856-BFD7-6F4994A066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97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9B7-DFC2-43BA-9D44-59078AE1D5D4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4DEA-372E-4856-BFD7-6F4994A066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30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9B7-DFC2-43BA-9D44-59078AE1D5D4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4DEA-372E-4856-BFD7-6F4994A066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42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47F9B7-DFC2-43BA-9D44-59078AE1D5D4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D14DEA-372E-4856-BFD7-6F4994A066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19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2A0AA-011D-4272-BD62-5277271870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Blaise</a:t>
            </a:r>
          </a:p>
        </p:txBody>
      </p:sp>
    </p:spTree>
    <p:extLst>
      <p:ext uri="{BB962C8B-B14F-4D97-AF65-F5344CB8AC3E}">
        <p14:creationId xmlns:p14="http://schemas.microsoft.com/office/powerpoint/2010/main" val="411000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681DF40-19E9-44F1-A30A-33AC0A704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5A56C18-147A-4566-B13D-C49A40E3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FFEA641-7F0D-41D1-A13F-A5A8F7667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4D7FF27C-9183-425B-8BAB-7FC5A5B4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A8EF86AB-80F9-40E7-8DC2-DB7FAB5AF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BFC2A5D-0701-4890-A2EC-70C2CC28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AA343A51-8CD2-4C41-803E-B3604A310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EE1B599-B82F-4F94-B121-18E72E618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5781729" cy="1752599"/>
          </a:xfrm>
        </p:spPr>
        <p:txBody>
          <a:bodyPr>
            <a:normAutofit/>
          </a:bodyPr>
          <a:lstStyle/>
          <a:p>
            <a:r>
              <a:rPr lang="pt-BR" dirty="0"/>
              <a:t>Blaise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44BCC-BAD9-406F-951F-A9C1711AF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709" y="2043112"/>
            <a:ext cx="5781730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software de estatística Blaise propõe receber os dados informados pelo estatístico e entregar os resultados de forma simples e rápida, reduzindo esforços com cálculos e proporcionando um maior tempo para a leitura e interpretação dos resultados. </a:t>
            </a:r>
          </a:p>
        </p:txBody>
      </p:sp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DB4E7E40-6469-444C-A3D7-A32F553AA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0503" y="648931"/>
            <a:ext cx="3912520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703AFF82-2285-4022-AD1C-657375F98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593" y="1523922"/>
            <a:ext cx="3226968" cy="352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8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2CBA6-A2C0-4660-A921-D8698654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845" y="306348"/>
            <a:ext cx="10018713" cy="1752599"/>
          </a:xfrm>
        </p:spPr>
        <p:txBody>
          <a:bodyPr/>
          <a:lstStyle/>
          <a:p>
            <a:r>
              <a:rPr lang="pt-BR" dirty="0"/>
              <a:t>Ferramentas utilizadas para o desenvolvimento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D761C31-2D1E-4325-8E4C-2962F751F1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162" y="2503464"/>
            <a:ext cx="1752599" cy="175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Uma imagem contendo placa, branco, placar&#10;&#10;Descrição gerada automaticamente">
            <a:extLst>
              <a:ext uri="{FF2B5EF4-FFF2-40B4-BE49-F238E27FC236}">
                <a16:creationId xmlns:a16="http://schemas.microsoft.com/office/drawing/2014/main" id="{33A26DB6-5908-4BEB-A7BE-519DC63F4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939" y="4012434"/>
            <a:ext cx="2539218" cy="2539218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E6D8D63-8DCD-4A9D-852B-DBF1695C3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1901" y="4012434"/>
            <a:ext cx="2202764" cy="220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 descr="Fundo preto com letras brancas&#10;&#10;Descrição gerada automaticamente">
            <a:extLst>
              <a:ext uri="{FF2B5EF4-FFF2-40B4-BE49-F238E27FC236}">
                <a16:creationId xmlns:a16="http://schemas.microsoft.com/office/drawing/2014/main" id="{7A7CCB65-B965-4D03-8E61-06B9A3283D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845" y="1562099"/>
            <a:ext cx="2101362" cy="2101362"/>
          </a:xfrm>
          <a:prstGeom prst="rect">
            <a:avLst/>
          </a:prstGeom>
        </p:spPr>
      </p:pic>
      <p:pic>
        <p:nvPicPr>
          <p:cNvPr id="13" name="Imagem 12" descr="Uma imagem contendo cd, desenho&#10;&#10;Descrição gerada automaticamente">
            <a:extLst>
              <a:ext uri="{FF2B5EF4-FFF2-40B4-BE49-F238E27FC236}">
                <a16:creationId xmlns:a16="http://schemas.microsoft.com/office/drawing/2014/main" id="{E793C164-9354-4952-AACE-230782EBFB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270" y="2174736"/>
            <a:ext cx="2101362" cy="2101362"/>
          </a:xfrm>
          <a:prstGeom prst="rect">
            <a:avLst/>
          </a:prstGeom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2FC2FB36-339B-4D9C-8BE6-5C0BA875E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667" y="4600678"/>
            <a:ext cx="1963699" cy="196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0C61012-7F4F-44D9-B0DB-262C567A3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632" y="511418"/>
            <a:ext cx="2101362" cy="210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10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A0D7B-D956-4DED-A75D-45812663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Experiência de Desenvolvimento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D33524-239D-417D-9344-3540AC3E6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Aprendizados</a:t>
            </a:r>
            <a:r>
              <a:rPr lang="pt-BR" dirty="0"/>
              <a:t>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Dificuldades</a:t>
            </a:r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3034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A078A-D735-42A3-A14D-A8AECB4D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1D9D5D-805D-4395-8FBF-B6220B382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812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681DF40-19E9-44F1-A30A-33AC0A704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5A56C18-147A-4566-B13D-C49A40E3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FFEA641-7F0D-41D1-A13F-A5A8F7667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4D7FF27C-9183-425B-8BAB-7FC5A5B4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A8EF86AB-80F9-40E7-8DC2-DB7FAB5AF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BFC2A5D-0701-4890-A2EC-70C2CC28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AA343A51-8CD2-4C41-803E-B3604A310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E086E4-7019-4565-A3BF-23FBF9930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5781730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Integrantes:</a:t>
            </a:r>
            <a:br>
              <a:rPr lang="pt-BR" dirty="0"/>
            </a:br>
            <a:r>
              <a:rPr lang="pt-BR" b="1" dirty="0"/>
              <a:t>Márcio Guilherme</a:t>
            </a:r>
          </a:p>
          <a:p>
            <a:pPr marL="0" indent="0">
              <a:buNone/>
            </a:pPr>
            <a:r>
              <a:rPr lang="pt-BR" b="1" dirty="0"/>
              <a:t>Marcos Pongeti</a:t>
            </a:r>
          </a:p>
          <a:p>
            <a:pPr marL="0" indent="0">
              <a:buNone/>
            </a:pPr>
            <a:r>
              <a:rPr lang="pt-BR" b="1" dirty="0"/>
              <a:t>Felipe Mendes Lima</a:t>
            </a:r>
          </a:p>
        </p:txBody>
      </p:sp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DB4E7E40-6469-444C-A3D7-A32F553AA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0503" y="648931"/>
            <a:ext cx="3912520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D9D9A66B-768B-4431-8611-37191B7CB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593" y="1523922"/>
            <a:ext cx="3226968" cy="352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07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Paralaxe</vt:lpstr>
      <vt:lpstr>Blaise</vt:lpstr>
      <vt:lpstr>Blaise</vt:lpstr>
      <vt:lpstr>Ferramentas utilizadas para o desenvolvimento</vt:lpstr>
      <vt:lpstr>Experiência de Desenvolvimento</vt:lpstr>
      <vt:lpstr>Software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Blaise</dc:title>
  <dc:creator>Marcos Pongeti</dc:creator>
  <cp:lastModifiedBy>Marcos Pongeti</cp:lastModifiedBy>
  <cp:revision>1</cp:revision>
  <dcterms:created xsi:type="dcterms:W3CDTF">2019-11-24T23:36:53Z</dcterms:created>
  <dcterms:modified xsi:type="dcterms:W3CDTF">2019-11-24T23:41:57Z</dcterms:modified>
</cp:coreProperties>
</file>