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10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34C5E-9A8F-4ADD-AB77-35F2F7623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847F79-6DBF-4653-8797-58785EC36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F9B60B-D880-4BB7-8C4A-63BE0B1D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7009-81E1-4CC1-9727-5FDDEAC86B46}" type="datetimeFigureOut">
              <a:rPr lang="pt-BR" smtClean="0"/>
              <a:t>11/07/2023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33EF54-E741-407E-B495-3ED087D7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D4D158-8066-4737-A454-2870DF37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E2DF-6FDC-48C7-A5F2-4CC73C15B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662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6ECEA-7FD5-494C-A18B-EB585C51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B7CB92-FF84-4273-AF4A-FAC6C8751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5E0FBF-90A5-4ACC-B033-2D0281925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7009-81E1-4CC1-9727-5FDDEAC86B46}" type="datetimeFigureOut">
              <a:rPr lang="pt-BR" smtClean="0"/>
              <a:t>11/07/2023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CC7FEF-44AF-43DC-A48D-97E1C6D6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89DCE1-6944-4537-8EE7-06FEBF84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E2DF-6FDC-48C7-A5F2-4CC73C15B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18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330F93-34F7-46EE-BD97-CB23E77EE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E83667-4271-4C74-919B-5D400968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EF6ECB-AC58-4DF5-B116-0392935D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7009-81E1-4CC1-9727-5FDDEAC86B46}" type="datetimeFigureOut">
              <a:rPr lang="pt-BR" smtClean="0"/>
              <a:t>11/07/2023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DA983B-AECC-4E41-90CB-87D8025B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FF5E11-334E-49F7-8614-24E1D303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E2DF-6FDC-48C7-A5F2-4CC73C15B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28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5EF8E-82AC-4E18-9526-C983AD7B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1E3C1F-EB83-48B6-900E-B8B71AEE1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72FF07-CD43-402D-AA6E-F5245936F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7009-81E1-4CC1-9727-5FDDEAC86B46}" type="datetimeFigureOut">
              <a:rPr lang="pt-BR" smtClean="0"/>
              <a:t>11/07/2023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D4E958-F0C3-4509-A7A5-67A966CD7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99E526-6F7E-4144-A0C8-887C34C3E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E2DF-6FDC-48C7-A5F2-4CC73C15B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29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A683D-CE46-4217-8770-072F73E1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69D422-E024-4E4C-9A0B-029E4D588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29CBDA-5328-4D58-93C1-A50A70F5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7009-81E1-4CC1-9727-5FDDEAC86B46}" type="datetimeFigureOut">
              <a:rPr lang="pt-BR" smtClean="0"/>
              <a:t>11/07/2023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DFFC05-1857-4ABD-9FE6-012DA1D2C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024365-2397-43E3-B747-AAFD3521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E2DF-6FDC-48C7-A5F2-4CC73C15B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32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12187-0F46-4404-A7AB-0171CA22A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F27FB5-2B8F-453B-BDE7-C73C048A4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E7795E-3B75-46EC-9BA8-89C694DE0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7D2184-E7BB-4B7A-A7CE-AC101547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7009-81E1-4CC1-9727-5FDDEAC86B46}" type="datetimeFigureOut">
              <a:rPr lang="pt-BR" smtClean="0"/>
              <a:t>11/07/2023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2609B1-C9FC-4473-ACEB-9E92595B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1BD618-F0D8-4DA6-BE68-C2DF2108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E2DF-6FDC-48C7-A5F2-4CC73C15B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81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A6B65-7D85-49A3-BCE8-76BEC209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55E724-9C53-4C7F-A508-BF2D08088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305036-C604-407E-974F-855625B12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244E76-08D3-40D3-800B-5225EF569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996CA4C-DCDE-4633-B78F-9E7C28F95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B424AE6-D988-410D-8D24-BCE27B11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7009-81E1-4CC1-9727-5FDDEAC86B46}" type="datetimeFigureOut">
              <a:rPr lang="pt-BR" smtClean="0"/>
              <a:t>11/07/2023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77F109-6A7C-49E8-BC6B-E07A8A5B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E83F8BD-9E36-45E2-A8E3-A16144A7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E2DF-6FDC-48C7-A5F2-4CC73C15B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05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25899-C2C7-4728-BD24-51F30E2A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3B6C29-193C-4C57-9D16-320B3A93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7009-81E1-4CC1-9727-5FDDEAC86B46}" type="datetimeFigureOut">
              <a:rPr lang="pt-BR" smtClean="0"/>
              <a:t>11/07/2023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D8E6D84-A19B-4822-AAF3-FC8F8186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DD51D1-626F-4F85-B4D7-F8FA97F0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E2DF-6FDC-48C7-A5F2-4CC73C15B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97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E212F9F-A977-4810-9E4A-80342841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7009-81E1-4CC1-9727-5FDDEAC86B46}" type="datetimeFigureOut">
              <a:rPr lang="pt-BR" smtClean="0"/>
              <a:t>11/07/2023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CD7B70C-F4F9-49D9-81F9-88B4C85B0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D32A74-D731-4029-B5D7-64293A80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E2DF-6FDC-48C7-A5F2-4CC73C15B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04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E871C-FEAE-4053-9B20-2EF4BE9CE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5EAF9F-F6D3-4AF9-890D-891CD13B8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D98D9B-C144-488F-AD7C-35E53AD65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F4C310-7894-400B-874A-D41C1946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7009-81E1-4CC1-9727-5FDDEAC86B46}" type="datetimeFigureOut">
              <a:rPr lang="pt-BR" smtClean="0"/>
              <a:t>11/07/2023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F4B178-0EE4-4F50-874B-0C9D24B3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06EEFD-0538-49EC-9C16-6C515CF8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E2DF-6FDC-48C7-A5F2-4CC73C15B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41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7DEF4-7F7E-4ABF-B1F1-4F7C7AEBF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88BEFB4-F8FA-470E-8A71-8AB969791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90B5E4-7E40-46CC-8420-60AE202BE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6CFC15-B619-4FE8-BF0B-62D6A9E72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7009-81E1-4CC1-9727-5FDDEAC86B46}" type="datetimeFigureOut">
              <a:rPr lang="pt-BR" smtClean="0"/>
              <a:t>11/07/2023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077EB3-C367-46E0-A97C-19696F4F2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7202E7-EF49-46D6-8D8C-4C316328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E2DF-6FDC-48C7-A5F2-4CC73C15B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30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EE99A3-C287-47CF-A22C-5EF9C0568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907E2D-B870-447A-9E1A-16D3C68CC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5B9B01-4D69-4AB6-8D4D-2FDA7DEF9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E7009-81E1-4CC1-9727-5FDDEAC86B46}" type="datetimeFigureOut">
              <a:rPr lang="pt-BR" smtClean="0"/>
              <a:t>11/07/2023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CCA9D7-99DA-4BE9-8906-DC9859C9B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C68E6E-A4C2-48B6-86AB-AD67D9270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7E2DF-6FDC-48C7-A5F2-4CC73C15B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07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92DFC-4068-4AC1-B1F5-82DFCBC9D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400" b="1" dirty="0">
                <a:solidFill>
                  <a:srgbClr val="8A0638"/>
                </a:solidFill>
                <a:latin typeface="+mn-lt"/>
              </a:rPr>
              <a:t>Concurso Cultural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2D6795-D732-494C-B158-7BE143290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sz="3600" b="1" dirty="0">
                <a:solidFill>
                  <a:srgbClr val="515151"/>
                </a:solidFill>
                <a:ea typeface="+mj-ea"/>
                <a:cs typeface="+mj-cs"/>
              </a:rPr>
              <a:t>Nome: </a:t>
            </a:r>
          </a:p>
        </p:txBody>
      </p:sp>
    </p:spTree>
    <p:extLst>
      <p:ext uri="{BB962C8B-B14F-4D97-AF65-F5344CB8AC3E}">
        <p14:creationId xmlns:p14="http://schemas.microsoft.com/office/powerpoint/2010/main" val="1032541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89EDA-3BB6-46CD-90B9-300221C8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400" b="1" dirty="0">
                <a:solidFill>
                  <a:srgbClr val="8A0638"/>
                </a:solidFill>
                <a:latin typeface="+mn-lt"/>
              </a:rPr>
              <a:t>Espiritualidade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418F00-E20C-4B7C-B779-D948C962A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535"/>
            <a:ext cx="10515600" cy="4581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spc="-7" dirty="0">
                <a:solidFill>
                  <a:srgbClr val="515151"/>
                </a:solidFill>
                <a:cs typeface="Calibri Light" panose="020F0302020204030204" pitchFamily="34" charset="0"/>
              </a:rPr>
              <a:t>Descreva os pontos de unidade entre as espiritualidades dos países selecionados.</a:t>
            </a:r>
          </a:p>
        </p:txBody>
      </p:sp>
    </p:spTree>
    <p:extLst>
      <p:ext uri="{BB962C8B-B14F-4D97-AF65-F5344CB8AC3E}">
        <p14:creationId xmlns:p14="http://schemas.microsoft.com/office/powerpoint/2010/main" val="111490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AD445-7104-4ED6-8C71-E3C70465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400" b="1" dirty="0">
                <a:solidFill>
                  <a:srgbClr val="8A0638"/>
                </a:solidFill>
                <a:latin typeface="+mn-lt"/>
              </a:rPr>
              <a:t>Quais países foram escolhidos?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88C5B9A-AEF3-4B88-B85C-614546A3C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145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690E5-C78B-4EAA-BC1B-CE9424A4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400" b="1" dirty="0">
                <a:solidFill>
                  <a:srgbClr val="8A0638"/>
                </a:solidFill>
                <a:latin typeface="+mn-lt"/>
              </a:rPr>
              <a:t>Motivações da escolha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2473D2-D640-4EE9-B02A-3EE25E783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196"/>
            <a:ext cx="10515600" cy="4562767"/>
          </a:xfrm>
        </p:spPr>
        <p:txBody>
          <a:bodyPr/>
          <a:lstStyle/>
          <a:p>
            <a:pPr marL="0" indent="0">
              <a:buNone/>
            </a:pPr>
            <a:r>
              <a:rPr lang="pt-BR" sz="2000" spc="-7" dirty="0">
                <a:solidFill>
                  <a:srgbClr val="515151"/>
                </a:solidFill>
                <a:cs typeface="Calibri Light" panose="020F0302020204030204" pitchFamily="34" charset="0"/>
              </a:rPr>
              <a:t>Justifique suas escolhas para os países selecionados.</a:t>
            </a:r>
          </a:p>
        </p:txBody>
      </p:sp>
    </p:spTree>
    <p:extLst>
      <p:ext uri="{BB962C8B-B14F-4D97-AF65-F5344CB8AC3E}">
        <p14:creationId xmlns:p14="http://schemas.microsoft.com/office/powerpoint/2010/main" val="357930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EA4B6-0216-4B52-B223-7DD0C8A35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99"/>
            <a:ext cx="10515600" cy="1325563"/>
          </a:xfrm>
        </p:spPr>
        <p:txBody>
          <a:bodyPr>
            <a:normAutofit/>
          </a:bodyPr>
          <a:lstStyle/>
          <a:p>
            <a:r>
              <a:rPr lang="pt-BR" sz="3400" b="1" dirty="0">
                <a:solidFill>
                  <a:srgbClr val="8A0638"/>
                </a:solidFill>
                <a:latin typeface="+mn-lt"/>
              </a:rPr>
              <a:t>Apresentação do primeiro país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C9652-8672-45B8-893E-CAE13EE6D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220"/>
            <a:ext cx="10515600" cy="5085184"/>
          </a:xfrm>
        </p:spPr>
        <p:txBody>
          <a:bodyPr/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2000" b="1" dirty="0">
                <a:solidFill>
                  <a:srgbClr val="515151"/>
                </a:solidFill>
              </a:rPr>
              <a:t>O texto de apresentação deve conter:</a:t>
            </a:r>
          </a:p>
          <a:p>
            <a:pPr marL="457200" lvl="1" fontAlgn="t">
              <a:spcBef>
                <a:spcPts val="0"/>
              </a:spcBef>
            </a:pPr>
            <a:r>
              <a:rPr lang="pt-BR" sz="2000" spc="-7" dirty="0">
                <a:solidFill>
                  <a:srgbClr val="515151"/>
                </a:solidFill>
                <a:cs typeface="Calibri Light" panose="020F0302020204030204" pitchFamily="34" charset="0"/>
              </a:rPr>
              <a:t>Tipos de religião predominantes.</a:t>
            </a:r>
          </a:p>
          <a:p>
            <a:pPr marL="457200" lvl="1" fontAlgn="t">
              <a:spcBef>
                <a:spcPts val="0"/>
              </a:spcBef>
            </a:pPr>
            <a:r>
              <a:rPr lang="pt-BR" sz="2000" spc="-7" dirty="0">
                <a:solidFill>
                  <a:srgbClr val="515151"/>
                </a:solidFill>
                <a:cs typeface="Calibri Light" panose="020F0302020204030204" pitchFamily="34" charset="0"/>
              </a:rPr>
              <a:t>Características da cultura local.</a:t>
            </a:r>
          </a:p>
          <a:p>
            <a:pPr marL="457200" lvl="1" fontAlgn="t">
              <a:spcBef>
                <a:spcPts val="0"/>
              </a:spcBef>
            </a:pPr>
            <a:r>
              <a:rPr lang="pt-BR" sz="2000" spc="-7" dirty="0">
                <a:solidFill>
                  <a:srgbClr val="515151"/>
                </a:solidFill>
                <a:cs typeface="Calibri Light" panose="020F0302020204030204" pitchFamily="34" charset="0"/>
              </a:rPr>
              <a:t>Como o sagrado e o profano são evidenciados na cultura do país? </a:t>
            </a:r>
          </a:p>
          <a:p>
            <a:pPr marL="457200" lvl="1" fontAlgn="t">
              <a:spcBef>
                <a:spcPts val="0"/>
              </a:spcBef>
            </a:pPr>
            <a:r>
              <a:rPr lang="pt-BR" sz="2000" spc="-7" dirty="0">
                <a:solidFill>
                  <a:srgbClr val="515151"/>
                </a:solidFill>
                <a:cs typeface="Calibri Light" panose="020F0302020204030204" pitchFamily="34" charset="0"/>
              </a:rPr>
              <a:t>Existe </a:t>
            </a:r>
            <a:r>
              <a:rPr lang="pt-BR" sz="2000" spc="-7" dirty="0" err="1">
                <a:solidFill>
                  <a:srgbClr val="515151"/>
                </a:solidFill>
                <a:cs typeface="Calibri Light" panose="020F0302020204030204" pitchFamily="34" charset="0"/>
              </a:rPr>
              <a:t>fanatização</a:t>
            </a:r>
            <a:r>
              <a:rPr lang="pt-BR" sz="2000" spc="-7" dirty="0">
                <a:solidFill>
                  <a:srgbClr val="515151"/>
                </a:solidFill>
                <a:cs typeface="Calibri Light" panose="020F0302020204030204" pitchFamily="34" charset="0"/>
              </a:rPr>
              <a:t> da religião?</a:t>
            </a:r>
          </a:p>
          <a:p>
            <a:pPr marL="457200" lvl="1" fontAlgn="t">
              <a:spcBef>
                <a:spcPts val="0"/>
              </a:spcBef>
            </a:pPr>
            <a:r>
              <a:rPr lang="pt-BR" sz="2000" spc="-7" dirty="0">
                <a:solidFill>
                  <a:srgbClr val="515151"/>
                </a:solidFill>
                <a:cs typeface="Calibri Light" panose="020F0302020204030204" pitchFamily="34" charset="0"/>
              </a:rPr>
              <a:t>Como a fé é vivenciada nesse país?</a:t>
            </a:r>
          </a:p>
          <a:p>
            <a:pPr marL="457200" lvl="1" fontAlgn="t">
              <a:spcBef>
                <a:spcPts val="0"/>
              </a:spcBef>
            </a:pPr>
            <a:r>
              <a:rPr lang="pt-BR" sz="2000" spc="-7" dirty="0">
                <a:solidFill>
                  <a:srgbClr val="515151"/>
                </a:solidFill>
                <a:cs typeface="Calibri Light" panose="020F0302020204030204" pitchFamily="34" charset="0"/>
              </a:rPr>
              <a:t>Quais são os pontos positivos e negativos das expressividades religiosas deste país?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9742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ED8BC-0A32-4236-9DD5-99849EED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400" b="1" dirty="0">
                <a:solidFill>
                  <a:srgbClr val="8A0638"/>
                </a:solidFill>
                <a:latin typeface="+mn-lt"/>
              </a:rPr>
              <a:t>Roteiro de viagem do primeiro país – parte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0F30BF-7698-4310-981E-70DA3D77D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spc="-7" dirty="0">
                <a:solidFill>
                  <a:srgbClr val="515151"/>
                </a:solidFill>
                <a:cs typeface="Calibri Light" panose="020F0302020204030204" pitchFamily="34" charset="0"/>
              </a:rPr>
              <a:t>Descreva os espaços turísticos sagrados do país.</a:t>
            </a:r>
          </a:p>
        </p:txBody>
      </p:sp>
    </p:spTree>
    <p:extLst>
      <p:ext uri="{BB962C8B-B14F-4D97-AF65-F5344CB8AC3E}">
        <p14:creationId xmlns:p14="http://schemas.microsoft.com/office/powerpoint/2010/main" val="45792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ED8BC-0A32-4236-9DD5-99849EED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400" b="1" dirty="0">
                <a:solidFill>
                  <a:srgbClr val="8A0638"/>
                </a:solidFill>
                <a:latin typeface="+mn-lt"/>
              </a:rPr>
              <a:t>Roteiro de viagem do primeiro país – parte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0F30BF-7698-4310-981E-70DA3D77D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spc="-7" dirty="0">
                <a:solidFill>
                  <a:srgbClr val="515151"/>
                </a:solidFill>
                <a:cs typeface="Calibri Light" panose="020F0302020204030204" pitchFamily="34" charset="0"/>
              </a:rPr>
              <a:t>Descreva os espaços turísticos sagrados do país.</a:t>
            </a:r>
          </a:p>
          <a:p>
            <a:pPr marL="0" indent="0">
              <a:buNone/>
            </a:pPr>
            <a:endParaRPr lang="pt-BR" sz="2000" spc="-7" dirty="0">
              <a:solidFill>
                <a:srgbClr val="515151"/>
              </a:solidFill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56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EA4B6-0216-4B52-B223-7DD0C8A3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400" b="1" dirty="0">
                <a:solidFill>
                  <a:srgbClr val="8A0638"/>
                </a:solidFill>
                <a:latin typeface="+mn-lt"/>
              </a:rPr>
              <a:t>Apresentação do segundo país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ECF8C71-FA67-4DB8-9981-253392672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220"/>
            <a:ext cx="10515600" cy="5085184"/>
          </a:xfrm>
        </p:spPr>
        <p:txBody>
          <a:bodyPr/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2000" b="1" dirty="0">
                <a:solidFill>
                  <a:srgbClr val="515151"/>
                </a:solidFill>
              </a:rPr>
              <a:t>O texto de apresentação deve conter:</a:t>
            </a:r>
          </a:p>
          <a:p>
            <a:pPr marL="457200" lvl="1" fontAlgn="t">
              <a:spcBef>
                <a:spcPts val="0"/>
              </a:spcBef>
            </a:pPr>
            <a:r>
              <a:rPr lang="pt-BR" sz="2000" spc="-7" dirty="0">
                <a:solidFill>
                  <a:srgbClr val="515151"/>
                </a:solidFill>
                <a:cs typeface="Calibri Light" panose="020F0302020204030204" pitchFamily="34" charset="0"/>
              </a:rPr>
              <a:t>Tipos de religião predominantes.</a:t>
            </a:r>
          </a:p>
          <a:p>
            <a:pPr marL="457200" lvl="1" fontAlgn="t">
              <a:spcBef>
                <a:spcPts val="0"/>
              </a:spcBef>
            </a:pPr>
            <a:r>
              <a:rPr lang="pt-BR" sz="2000" spc="-7" dirty="0">
                <a:solidFill>
                  <a:srgbClr val="515151"/>
                </a:solidFill>
                <a:cs typeface="Calibri Light" panose="020F0302020204030204" pitchFamily="34" charset="0"/>
              </a:rPr>
              <a:t>Características da cultura local.</a:t>
            </a:r>
          </a:p>
          <a:p>
            <a:pPr marL="457200" lvl="1" fontAlgn="t">
              <a:spcBef>
                <a:spcPts val="0"/>
              </a:spcBef>
            </a:pPr>
            <a:r>
              <a:rPr lang="pt-BR" sz="2000" spc="-7" dirty="0">
                <a:solidFill>
                  <a:srgbClr val="515151"/>
                </a:solidFill>
                <a:cs typeface="Calibri Light" panose="020F0302020204030204" pitchFamily="34" charset="0"/>
              </a:rPr>
              <a:t>Como o sagrado e o profano são evidenciados na cultura do país? </a:t>
            </a:r>
          </a:p>
          <a:p>
            <a:pPr marL="457200" lvl="1" fontAlgn="t">
              <a:spcBef>
                <a:spcPts val="0"/>
              </a:spcBef>
            </a:pPr>
            <a:r>
              <a:rPr lang="pt-BR" sz="2000" spc="-7" dirty="0">
                <a:solidFill>
                  <a:srgbClr val="515151"/>
                </a:solidFill>
                <a:cs typeface="Calibri Light" panose="020F0302020204030204" pitchFamily="34" charset="0"/>
              </a:rPr>
              <a:t>Existe </a:t>
            </a:r>
            <a:r>
              <a:rPr lang="pt-BR" sz="2000" spc="-7" dirty="0" err="1">
                <a:solidFill>
                  <a:srgbClr val="515151"/>
                </a:solidFill>
                <a:cs typeface="Calibri Light" panose="020F0302020204030204" pitchFamily="34" charset="0"/>
              </a:rPr>
              <a:t>fanatização</a:t>
            </a:r>
            <a:r>
              <a:rPr lang="pt-BR" sz="2000" spc="-7" dirty="0">
                <a:solidFill>
                  <a:srgbClr val="515151"/>
                </a:solidFill>
                <a:cs typeface="Calibri Light" panose="020F0302020204030204" pitchFamily="34" charset="0"/>
              </a:rPr>
              <a:t> da religião?</a:t>
            </a:r>
          </a:p>
          <a:p>
            <a:pPr marL="457200" lvl="1" fontAlgn="t">
              <a:spcBef>
                <a:spcPts val="0"/>
              </a:spcBef>
            </a:pPr>
            <a:r>
              <a:rPr lang="pt-BR" sz="2000" spc="-7" dirty="0">
                <a:solidFill>
                  <a:srgbClr val="515151"/>
                </a:solidFill>
                <a:cs typeface="Calibri Light" panose="020F0302020204030204" pitchFamily="34" charset="0"/>
              </a:rPr>
              <a:t>Como a fé é vivenciada nesse país?</a:t>
            </a:r>
          </a:p>
          <a:p>
            <a:pPr marL="457200" lvl="1" fontAlgn="t">
              <a:spcBef>
                <a:spcPts val="0"/>
              </a:spcBef>
            </a:pPr>
            <a:r>
              <a:rPr lang="pt-BR" sz="2000" spc="-7" dirty="0">
                <a:solidFill>
                  <a:srgbClr val="515151"/>
                </a:solidFill>
                <a:cs typeface="Calibri Light" panose="020F0302020204030204" pitchFamily="34" charset="0"/>
              </a:rPr>
              <a:t>Quais são os pontos positivos e negativos das expressividades religiosas deste país?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5477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ED8BC-0A32-4236-9DD5-99849EED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400" b="1" dirty="0">
                <a:solidFill>
                  <a:srgbClr val="8A0638"/>
                </a:solidFill>
                <a:latin typeface="+mn-lt"/>
              </a:rPr>
              <a:t>Roteiro de viagem do segundo país – parte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0F30BF-7698-4310-981E-70DA3D77D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2000" spc="-7" dirty="0">
              <a:solidFill>
                <a:srgbClr val="515151"/>
              </a:solidFill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487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ED8BC-0A32-4236-9DD5-99849EED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400" b="1" dirty="0">
                <a:solidFill>
                  <a:srgbClr val="8A0638"/>
                </a:solidFill>
                <a:latin typeface="+mn-lt"/>
              </a:rPr>
              <a:t>Roteiro de viagem do segundo país – parte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0F30BF-7698-4310-981E-70DA3D77D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2000" spc="-7" dirty="0">
              <a:solidFill>
                <a:srgbClr val="515151"/>
              </a:solidFill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3962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205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Concurso Cultural</vt:lpstr>
      <vt:lpstr>Quais países foram escolhidos?</vt:lpstr>
      <vt:lpstr>Motivações da escolha</vt:lpstr>
      <vt:lpstr>Apresentação do primeiro país</vt:lpstr>
      <vt:lpstr>Roteiro de viagem do primeiro país – parte 1</vt:lpstr>
      <vt:lpstr>Roteiro de viagem do primeiro país – parte 2</vt:lpstr>
      <vt:lpstr>Apresentação do segundo país</vt:lpstr>
      <vt:lpstr>Roteiro de viagem do segundo país – parte 1</vt:lpstr>
      <vt:lpstr>Roteiro de viagem do segundo país – parte 2</vt:lpstr>
      <vt:lpstr>Espiritualidade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Concurso Cultural</dc:title>
  <dc:creator>Sirlene Donaiski Motin</dc:creator>
  <cp:lastModifiedBy>Ana Carolina Petropolis</cp:lastModifiedBy>
  <cp:revision>8</cp:revision>
  <dcterms:created xsi:type="dcterms:W3CDTF">2021-06-11T14:11:57Z</dcterms:created>
  <dcterms:modified xsi:type="dcterms:W3CDTF">2023-07-11T21:57:12Z</dcterms:modified>
</cp:coreProperties>
</file>