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34C5E-9A8F-4ADD-AB77-35F2F7623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847F79-6DBF-4653-8797-58785EC36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9B60B-D880-4BB7-8C4A-63BE0B1D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33EF54-E741-407E-B495-3ED087D7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D4D158-8066-4737-A454-2870DF37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6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6ECEA-7FD5-494C-A18B-EB585C51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7CB92-FF84-4273-AF4A-FAC6C8751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5E0FBF-90A5-4ACC-B033-2D028192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C7FEF-44AF-43DC-A48D-97E1C6D6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89DCE1-6944-4537-8EE7-06FEBF84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18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330F93-34F7-46EE-BD97-CB23E77EE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E83667-4271-4C74-919B-5D400968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EF6ECB-AC58-4DF5-B116-0392935D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DA983B-AECC-4E41-90CB-87D8025B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FF5E11-334E-49F7-8614-24E1D303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28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5EF8E-82AC-4E18-9526-C983AD7B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1E3C1F-EB83-48B6-900E-B8B71AEE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72FF07-CD43-402D-AA6E-F5245936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D4E958-F0C3-4509-A7A5-67A966CD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99E526-6F7E-4144-A0C8-887C34C3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29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A683D-CE46-4217-8770-072F73E1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69D422-E024-4E4C-9A0B-029E4D588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29CBDA-5328-4D58-93C1-A50A70F5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FFC05-1857-4ABD-9FE6-012DA1D2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024365-2397-43E3-B747-AAFD3521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32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12187-0F46-4404-A7AB-0171CA22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F27FB5-2B8F-453B-BDE7-C73C048A4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E7795E-3B75-46EC-9BA8-89C694DE0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7D2184-E7BB-4B7A-A7CE-AC101547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2609B1-C9FC-4473-ACEB-9E92595B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1BD618-F0D8-4DA6-BE68-C2DF2108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81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A6B65-7D85-49A3-BCE8-76BEC209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55E724-9C53-4C7F-A508-BF2D08088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305036-C604-407E-974F-855625B12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244E76-08D3-40D3-800B-5225EF569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96CA4C-DCDE-4633-B78F-9E7C28F95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424AE6-D988-410D-8D24-BCE27B11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77F109-6A7C-49E8-BC6B-E07A8A5B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83F8BD-9E36-45E2-A8E3-A16144A7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05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25899-C2C7-4728-BD24-51F30E2A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3B6C29-193C-4C57-9D16-320B3A93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8E6D84-A19B-4822-AAF3-FC8F8186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DD51D1-626F-4F85-B4D7-F8FA97F0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97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212F9F-A977-4810-9E4A-80342841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D7B70C-F4F9-49D9-81F9-88B4C85B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D32A74-D731-4029-B5D7-64293A80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04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E871C-FEAE-4053-9B20-2EF4BE9C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5EAF9F-F6D3-4AF9-890D-891CD13B8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D98D9B-C144-488F-AD7C-35E53AD65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F4C310-7894-400B-874A-D41C19461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F4B178-0EE4-4F50-874B-0C9D24B3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06EEFD-0538-49EC-9C16-6C515CF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41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7DEF4-7F7E-4ABF-B1F1-4F7C7AEB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8BEFB4-F8FA-470E-8A71-8AB969791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90B5E4-7E40-46CC-8420-60AE202BE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6CFC15-B619-4FE8-BF0B-62D6A9E7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7009-81E1-4CC1-9727-5FDDEAC86B4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077EB3-C367-46E0-A97C-19696F4F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7202E7-EF49-46D6-8D8C-4C316328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30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EE99A3-C287-47CF-A22C-5EF9C056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907E2D-B870-447A-9E1A-16D3C68CC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5B9B01-4D69-4AB6-8D4D-2FDA7DEF9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E7009-81E1-4CC1-9727-5FDDEAC86B46}" type="datetimeFigureOut">
              <a:rPr lang="pt-BR" smtClean="0"/>
              <a:t>06/11/2024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CCA9D7-99DA-4BE9-8906-DC9859C9B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C68E6E-A4C2-48B6-86AB-AD67D9270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7E2DF-6FDC-48C7-A5F2-4CC73C15B3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07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92DFC-4068-4AC1-B1F5-82DFCBC9D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400" b="1" dirty="0">
                <a:solidFill>
                  <a:srgbClr val="8A0638"/>
                </a:solidFill>
                <a:latin typeface="+mn-lt"/>
              </a:rPr>
              <a:t>Concurso Cultural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2D6795-D732-494C-B158-7BE143290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sz="3600" b="1" dirty="0">
                <a:solidFill>
                  <a:srgbClr val="515151"/>
                </a:solidFill>
                <a:ea typeface="+mj-ea"/>
                <a:cs typeface="+mj-cs"/>
              </a:rPr>
              <a:t>Nome: Marcos Daniel Santana</a:t>
            </a:r>
          </a:p>
        </p:txBody>
      </p:sp>
    </p:spTree>
    <p:extLst>
      <p:ext uri="{BB962C8B-B14F-4D97-AF65-F5344CB8AC3E}">
        <p14:creationId xmlns:p14="http://schemas.microsoft.com/office/powerpoint/2010/main" val="103254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A9C2B-A53E-01AD-E90C-BC0C25EA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AF562F-720F-D904-A2F3-46A7649E3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2C3B48"/>
                </a:solidFill>
                <a:effectLst/>
                <a:latin typeface="Lato" panose="020F0502020204030203" pitchFamily="34" charset="0"/>
              </a:rPr>
              <a:t>Qual é sua relação com o sagrado?</a:t>
            </a:r>
            <a:endParaRPr lang="pt-BR" b="0" i="0" dirty="0">
              <a:solidFill>
                <a:srgbClr val="2C3B48"/>
              </a:solidFill>
              <a:effectLst/>
              <a:latin typeface="Lato" panose="020F05020202040302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2C3B48"/>
                </a:solidFill>
                <a:effectLst/>
                <a:latin typeface="Lato" panose="020F0502020204030203" pitchFamily="34" charset="0"/>
              </a:rPr>
              <a:t>Qual é sua relação com a ciência, a fé e a tecnologia?</a:t>
            </a:r>
            <a:endParaRPr lang="pt-BR" b="0" i="0" dirty="0">
              <a:solidFill>
                <a:srgbClr val="2C3B48"/>
              </a:solidFill>
              <a:effectLst/>
              <a:latin typeface="Lato" panose="020F05020202040302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2C3B48"/>
                </a:solidFill>
                <a:effectLst/>
                <a:latin typeface="Lato" panose="020F0502020204030203" pitchFamily="34" charset="0"/>
              </a:rPr>
              <a:t>Como a religião pode tornar o mundo melhor?</a:t>
            </a:r>
            <a:endParaRPr lang="pt-BR" b="0" i="0" dirty="0">
              <a:solidFill>
                <a:srgbClr val="2C3B48"/>
              </a:solidFill>
              <a:effectLst/>
              <a:latin typeface="Lato" panose="020F05020202040302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2C3B48"/>
                </a:solidFill>
                <a:effectLst/>
                <a:latin typeface="Lato" panose="020F0502020204030203" pitchFamily="34" charset="0"/>
              </a:rPr>
              <a:t>Como você imagina sua vida após o término da faculdade e já estabelecido em sua profissão?</a:t>
            </a:r>
            <a:endParaRPr lang="pt-BR" b="0" i="0" dirty="0">
              <a:solidFill>
                <a:srgbClr val="2C3B48"/>
              </a:solidFill>
              <a:effectLst/>
              <a:latin typeface="Lato" panose="020F05020202040302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800" b="0" i="0" dirty="0">
                <a:solidFill>
                  <a:srgbClr val="2C3B48"/>
                </a:solidFill>
                <a:effectLst/>
                <a:latin typeface="Lato" panose="020F0502020204030203" pitchFamily="34" charset="0"/>
              </a:rPr>
              <a:t>Quais são seus sonhos e objetivos?</a:t>
            </a:r>
            <a:endParaRPr lang="pt-BR" b="0" i="0" dirty="0">
              <a:solidFill>
                <a:srgbClr val="2C3B48"/>
              </a:solidFill>
              <a:effectLst/>
              <a:latin typeface="Lato" panose="020F05020202040302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800" b="0" i="0">
                <a:solidFill>
                  <a:srgbClr val="2C3B48"/>
                </a:solidFill>
                <a:effectLst/>
                <a:latin typeface="Lato" panose="020F0502020204030203" pitchFamily="34" charset="0"/>
              </a:rPr>
              <a:t>Como a disciplina contribuiu para as reflexões sobre si mesmo?</a:t>
            </a:r>
            <a:endParaRPr lang="pt-BR" b="0" i="0">
              <a:solidFill>
                <a:srgbClr val="2C3B48"/>
              </a:solidFill>
              <a:effectLst/>
              <a:latin typeface="Lato" panose="020F0502020204030203" pitchFamily="34" charset="0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094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73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Tema do Office</vt:lpstr>
      <vt:lpstr>Concurso Cultural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Concurso Cultural</dc:title>
  <dc:creator>Sirlene Donaiski Motin</dc:creator>
  <cp:lastModifiedBy>Marcos Daniel Santana</cp:lastModifiedBy>
  <cp:revision>12</cp:revision>
  <dcterms:created xsi:type="dcterms:W3CDTF">2021-06-11T14:11:57Z</dcterms:created>
  <dcterms:modified xsi:type="dcterms:W3CDTF">2024-11-07T02:08:04Z</dcterms:modified>
</cp:coreProperties>
</file>