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CC9"/>
    <a:srgbClr val="1F4054"/>
    <a:srgbClr val="295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084D1-DD54-4EA0-8C21-AC22623B8829}" v="1" dt="2022-04-19T19:23:2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21D084D1-DD54-4EA0-8C21-AC22623B8829}"/>
    <pc:docChg chg="modSld">
      <pc:chgData name="Alon Pinheiro" userId="4501e3c9-5ef7-40cc-a0c2-9ea35ef4d3fb" providerId="ADAL" clId="{21D084D1-DD54-4EA0-8C21-AC22623B8829}" dt="2022-04-19T19:26:59.299" v="114" actId="1036"/>
      <pc:docMkLst>
        <pc:docMk/>
      </pc:docMkLst>
      <pc:sldChg chg="addSp modSp mod">
        <pc:chgData name="Alon Pinheiro" userId="4501e3c9-5ef7-40cc-a0c2-9ea35ef4d3fb" providerId="ADAL" clId="{21D084D1-DD54-4EA0-8C21-AC22623B8829}" dt="2022-04-19T19:26:59.299" v="114" actId="1036"/>
        <pc:sldMkLst>
          <pc:docMk/>
          <pc:sldMk cId="1148710167" sldId="257"/>
        </pc:sldMkLst>
        <pc:spChg chg="mod">
          <ac:chgData name="Alon Pinheiro" userId="4501e3c9-5ef7-40cc-a0c2-9ea35ef4d3fb" providerId="ADAL" clId="{21D084D1-DD54-4EA0-8C21-AC22623B8829}" dt="2022-04-19T19:26:54.721" v="96" actId="1036"/>
          <ac:spMkLst>
            <pc:docMk/>
            <pc:sldMk cId="1148710167" sldId="257"/>
            <ac:spMk id="5" creationId="{132697C6-6DE4-4C53-9184-2091E3A0FB08}"/>
          </ac:spMkLst>
        </pc:spChg>
        <pc:spChg chg="mod">
          <ac:chgData name="Alon Pinheiro" userId="4501e3c9-5ef7-40cc-a0c2-9ea35ef4d3fb" providerId="ADAL" clId="{21D084D1-DD54-4EA0-8C21-AC22623B8829}" dt="2022-04-19T19:26:54.721" v="96" actId="1036"/>
          <ac:spMkLst>
            <pc:docMk/>
            <pc:sldMk cId="1148710167" sldId="257"/>
            <ac:spMk id="8" creationId="{C569DD42-EDBB-453E-A5F5-C2129E2FB6D6}"/>
          </ac:spMkLst>
        </pc:spChg>
        <pc:spChg chg="mod">
          <ac:chgData name="Alon Pinheiro" userId="4501e3c9-5ef7-40cc-a0c2-9ea35ef4d3fb" providerId="ADAL" clId="{21D084D1-DD54-4EA0-8C21-AC22623B8829}" dt="2022-04-19T19:26:54.721" v="96" actId="1036"/>
          <ac:spMkLst>
            <pc:docMk/>
            <pc:sldMk cId="1148710167" sldId="257"/>
            <ac:spMk id="9" creationId="{0C1D5A93-43BD-4CA3-942D-CD938F98231F}"/>
          </ac:spMkLst>
        </pc:spChg>
        <pc:spChg chg="mod">
          <ac:chgData name="Alon Pinheiro" userId="4501e3c9-5ef7-40cc-a0c2-9ea35ef4d3fb" providerId="ADAL" clId="{21D084D1-DD54-4EA0-8C21-AC22623B8829}" dt="2022-04-19T19:26:54.721" v="96" actId="1036"/>
          <ac:spMkLst>
            <pc:docMk/>
            <pc:sldMk cId="1148710167" sldId="257"/>
            <ac:spMk id="10" creationId="{AF5EA7AD-A829-473E-8762-237DF407B565}"/>
          </ac:spMkLst>
        </pc:spChg>
        <pc:spChg chg="add mod">
          <ac:chgData name="Alon Pinheiro" userId="4501e3c9-5ef7-40cc-a0c2-9ea35ef4d3fb" providerId="ADAL" clId="{21D084D1-DD54-4EA0-8C21-AC22623B8829}" dt="2022-04-19T19:26:59.299" v="114" actId="1036"/>
          <ac:spMkLst>
            <pc:docMk/>
            <pc:sldMk cId="1148710167" sldId="257"/>
            <ac:spMk id="11" creationId="{E6BB41BA-6173-45E0-978E-3A1B789E1386}"/>
          </ac:spMkLst>
        </pc:spChg>
        <pc:spChg chg="mod">
          <ac:chgData name="Alon Pinheiro" userId="4501e3c9-5ef7-40cc-a0c2-9ea35ef4d3fb" providerId="ADAL" clId="{21D084D1-DD54-4EA0-8C21-AC22623B8829}" dt="2022-04-19T19:26:54.721" v="96" actId="1036"/>
          <ac:spMkLst>
            <pc:docMk/>
            <pc:sldMk cId="1148710167" sldId="257"/>
            <ac:spMk id="15" creationId="{F6EB402F-21E1-45AE-B3BB-9601FE2C85A0}"/>
          </ac:spMkLst>
        </pc:spChg>
        <pc:picChg chg="mod">
          <ac:chgData name="Alon Pinheiro" userId="4501e3c9-5ef7-40cc-a0c2-9ea35ef4d3fb" providerId="ADAL" clId="{21D084D1-DD54-4EA0-8C21-AC22623B8829}" dt="2022-04-19T19:26:54.721" v="96" actId="1036"/>
          <ac:picMkLst>
            <pc:docMk/>
            <pc:sldMk cId="1148710167" sldId="257"/>
            <ac:picMk id="7" creationId="{9C9C5BF7-A864-4919-BD85-2D3EB71807D6}"/>
          </ac:picMkLst>
        </pc:picChg>
        <pc:picChg chg="mod">
          <ac:chgData name="Alon Pinheiro" userId="4501e3c9-5ef7-40cc-a0c2-9ea35ef4d3fb" providerId="ADAL" clId="{21D084D1-DD54-4EA0-8C21-AC22623B8829}" dt="2022-04-19T19:26:54.721" v="96" actId="1036"/>
          <ac:picMkLst>
            <pc:docMk/>
            <pc:sldMk cId="1148710167" sldId="257"/>
            <ac:picMk id="23" creationId="{CACC6422-1516-4778-9AA5-1D0B4E433E2E}"/>
          </ac:picMkLst>
        </pc:picChg>
      </pc:sldChg>
    </pc:docChg>
  </pc:docChgLst>
  <pc:docChgLst>
    <pc:chgData name="Alon Pinheiro" userId="4501e3c9-5ef7-40cc-a0c2-9ea35ef4d3fb" providerId="ADAL" clId="{E8AA7FE7-E28B-4564-88FF-DB8B1C2C8254}"/>
    <pc:docChg chg="undo redo custSel addSld modSld">
      <pc:chgData name="Alon Pinheiro" userId="4501e3c9-5ef7-40cc-a0c2-9ea35ef4d3fb" providerId="ADAL" clId="{E8AA7FE7-E28B-4564-88FF-DB8B1C2C8254}" dt="2022-04-19T16:44:05.966" v="598" actId="1035"/>
      <pc:docMkLst>
        <pc:docMk/>
      </pc:docMkLst>
      <pc:sldChg chg="addSp delSp modSp new mod">
        <pc:chgData name="Alon Pinheiro" userId="4501e3c9-5ef7-40cc-a0c2-9ea35ef4d3fb" providerId="ADAL" clId="{E8AA7FE7-E28B-4564-88FF-DB8B1C2C8254}" dt="2022-04-19T16:25:05.571" v="491" actId="1035"/>
        <pc:sldMkLst>
          <pc:docMk/>
          <pc:sldMk cId="373091053" sldId="256"/>
        </pc:sldMkLst>
        <pc:spChg chg="del">
          <ac:chgData name="Alon Pinheiro" userId="4501e3c9-5ef7-40cc-a0c2-9ea35ef4d3fb" providerId="ADAL" clId="{E8AA7FE7-E28B-4564-88FF-DB8B1C2C8254}" dt="2022-04-19T14:47:21.149" v="1" actId="478"/>
          <ac:spMkLst>
            <pc:docMk/>
            <pc:sldMk cId="373091053" sldId="256"/>
            <ac:spMk id="2" creationId="{773D83C4-AFE3-4EE8-B738-7A529532BFDC}"/>
          </ac:spMkLst>
        </pc:spChg>
        <pc:spChg chg="del">
          <ac:chgData name="Alon Pinheiro" userId="4501e3c9-5ef7-40cc-a0c2-9ea35ef4d3fb" providerId="ADAL" clId="{E8AA7FE7-E28B-4564-88FF-DB8B1C2C8254}" dt="2022-04-19T14:47:21.149" v="1" actId="478"/>
          <ac:spMkLst>
            <pc:docMk/>
            <pc:sldMk cId="373091053" sldId="256"/>
            <ac:spMk id="3" creationId="{F709026E-842F-4085-B78C-F2FB372AC312}"/>
          </ac:spMkLst>
        </pc:spChg>
        <pc:spChg chg="add mod ord">
          <ac:chgData name="Alon Pinheiro" userId="4501e3c9-5ef7-40cc-a0c2-9ea35ef4d3fb" providerId="ADAL" clId="{E8AA7FE7-E28B-4564-88FF-DB8B1C2C8254}" dt="2022-04-19T16:24:52.914" v="470" actId="1035"/>
          <ac:spMkLst>
            <pc:docMk/>
            <pc:sldMk cId="373091053" sldId="256"/>
            <ac:spMk id="4" creationId="{E8B51210-23FD-44E3-B354-65BCF74355AA}"/>
          </ac:spMkLst>
        </pc:spChg>
        <pc:spChg chg="add mod ord">
          <ac:chgData name="Alon Pinheiro" userId="4501e3c9-5ef7-40cc-a0c2-9ea35ef4d3fb" providerId="ADAL" clId="{E8AA7FE7-E28B-4564-88FF-DB8B1C2C8254}" dt="2022-04-19T16:23:41.696" v="407" actId="14100"/>
          <ac:spMkLst>
            <pc:docMk/>
            <pc:sldMk cId="373091053" sldId="256"/>
            <ac:spMk id="5" creationId="{132697C6-6DE4-4C53-9184-2091E3A0FB08}"/>
          </ac:spMkLst>
        </pc:spChg>
        <pc:spChg chg="add mod">
          <ac:chgData name="Alon Pinheiro" userId="4501e3c9-5ef7-40cc-a0c2-9ea35ef4d3fb" providerId="ADAL" clId="{E8AA7FE7-E28B-4564-88FF-DB8B1C2C8254}" dt="2022-04-19T16:25:01.152" v="484" actId="1035"/>
          <ac:spMkLst>
            <pc:docMk/>
            <pc:sldMk cId="373091053" sldId="256"/>
            <ac:spMk id="8" creationId="{C569DD42-EDBB-453E-A5F5-C2129E2FB6D6}"/>
          </ac:spMkLst>
        </pc:spChg>
        <pc:spChg chg="add mod">
          <ac:chgData name="Alon Pinheiro" userId="4501e3c9-5ef7-40cc-a0c2-9ea35ef4d3fb" providerId="ADAL" clId="{E8AA7FE7-E28B-4564-88FF-DB8B1C2C8254}" dt="2022-04-19T16:25:05.571" v="491" actId="1035"/>
          <ac:spMkLst>
            <pc:docMk/>
            <pc:sldMk cId="373091053" sldId="256"/>
            <ac:spMk id="9" creationId="{0C1D5A93-43BD-4CA3-942D-CD938F98231F}"/>
          </ac:spMkLst>
        </pc:spChg>
        <pc:spChg chg="add mod">
          <ac:chgData name="Alon Pinheiro" userId="4501e3c9-5ef7-40cc-a0c2-9ea35ef4d3fb" providerId="ADAL" clId="{E8AA7FE7-E28B-4564-88FF-DB8B1C2C8254}" dt="2022-04-19T16:25:05.571" v="491" actId="1035"/>
          <ac:spMkLst>
            <pc:docMk/>
            <pc:sldMk cId="373091053" sldId="256"/>
            <ac:spMk id="10" creationId="{AF5EA7AD-A829-473E-8762-237DF407B565}"/>
          </ac:spMkLst>
        </pc:spChg>
        <pc:spChg chg="add del mod">
          <ac:chgData name="Alon Pinheiro" userId="4501e3c9-5ef7-40cc-a0c2-9ea35ef4d3fb" providerId="ADAL" clId="{E8AA7FE7-E28B-4564-88FF-DB8B1C2C8254}" dt="2022-04-19T15:10:40.307" v="197" actId="478"/>
          <ac:spMkLst>
            <pc:docMk/>
            <pc:sldMk cId="373091053" sldId="256"/>
            <ac:spMk id="14" creationId="{3B3F368D-3A67-476B-96F3-AA63CA85E870}"/>
          </ac:spMkLst>
        </pc:spChg>
        <pc:spChg chg="add mod ord">
          <ac:chgData name="Alon Pinheiro" userId="4501e3c9-5ef7-40cc-a0c2-9ea35ef4d3fb" providerId="ADAL" clId="{E8AA7FE7-E28B-4564-88FF-DB8B1C2C8254}" dt="2022-04-19T16:25:01.152" v="484" actId="1035"/>
          <ac:spMkLst>
            <pc:docMk/>
            <pc:sldMk cId="373091053" sldId="256"/>
            <ac:spMk id="15" creationId="{F6EB402F-21E1-45AE-B3BB-9601FE2C85A0}"/>
          </ac:spMkLst>
        </pc:spChg>
        <pc:spChg chg="add del mod">
          <ac:chgData name="Alon Pinheiro" userId="4501e3c9-5ef7-40cc-a0c2-9ea35ef4d3fb" providerId="ADAL" clId="{E8AA7FE7-E28B-4564-88FF-DB8B1C2C8254}" dt="2022-04-19T15:24:25.072" v="274" actId="931"/>
          <ac:spMkLst>
            <pc:docMk/>
            <pc:sldMk cId="373091053" sldId="256"/>
            <ac:spMk id="19" creationId="{C97BAC00-9CAA-44C4-B7C2-642C0F5ABD5F}"/>
          </ac:spMkLst>
        </pc:spChg>
        <pc:spChg chg="add mod">
          <ac:chgData name="Alon Pinheiro" userId="4501e3c9-5ef7-40cc-a0c2-9ea35ef4d3fb" providerId="ADAL" clId="{E8AA7FE7-E28B-4564-88FF-DB8B1C2C8254}" dt="2022-04-19T16:24:43.816" v="457" actId="571"/>
          <ac:spMkLst>
            <pc:docMk/>
            <pc:sldMk cId="373091053" sldId="256"/>
            <ac:spMk id="26" creationId="{0706D93C-0863-4246-B6B6-C4D831A5D8FF}"/>
          </ac:spMkLst>
        </pc:spChg>
        <pc:spChg chg="add mod">
          <ac:chgData name="Alon Pinheiro" userId="4501e3c9-5ef7-40cc-a0c2-9ea35ef4d3fb" providerId="ADAL" clId="{E8AA7FE7-E28B-4564-88FF-DB8B1C2C8254}" dt="2022-04-19T16:24:43.816" v="457" actId="571"/>
          <ac:spMkLst>
            <pc:docMk/>
            <pc:sldMk cId="373091053" sldId="256"/>
            <ac:spMk id="27" creationId="{26F6F117-6FA9-458B-AD76-4DC8EC8FAE47}"/>
          </ac:spMkLst>
        </pc:spChg>
        <pc:picChg chg="add mod ord modCrop">
          <ac:chgData name="Alon Pinheiro" userId="4501e3c9-5ef7-40cc-a0c2-9ea35ef4d3fb" providerId="ADAL" clId="{E8AA7FE7-E28B-4564-88FF-DB8B1C2C8254}" dt="2022-04-19T16:25:01.152" v="484" actId="1035"/>
          <ac:picMkLst>
            <pc:docMk/>
            <pc:sldMk cId="373091053" sldId="256"/>
            <ac:picMk id="7" creationId="{9C9C5BF7-A864-4919-BD85-2D3EB71807D6}"/>
          </ac:picMkLst>
        </pc:picChg>
        <pc:picChg chg="add del mod">
          <ac:chgData name="Alon Pinheiro" userId="4501e3c9-5ef7-40cc-a0c2-9ea35ef4d3fb" providerId="ADAL" clId="{E8AA7FE7-E28B-4564-88FF-DB8B1C2C8254}" dt="2022-04-19T15:09:56.274" v="177" actId="478"/>
          <ac:picMkLst>
            <pc:docMk/>
            <pc:sldMk cId="373091053" sldId="256"/>
            <ac:picMk id="12" creationId="{21A3DA67-6ABE-41FC-8DE2-85A6CA62C95F}"/>
          </ac:picMkLst>
        </pc:picChg>
        <pc:picChg chg="add del mod ord modCrop">
          <ac:chgData name="Alon Pinheiro" userId="4501e3c9-5ef7-40cc-a0c2-9ea35ef4d3fb" providerId="ADAL" clId="{E8AA7FE7-E28B-4564-88FF-DB8B1C2C8254}" dt="2022-04-19T15:39:27.965" v="359" actId="478"/>
          <ac:picMkLst>
            <pc:docMk/>
            <pc:sldMk cId="373091053" sldId="256"/>
            <ac:picMk id="16" creationId="{1806B2A6-0288-49CD-AACA-94F66EF0F4EA}"/>
          </ac:picMkLst>
        </pc:picChg>
        <pc:picChg chg="add del mod">
          <ac:chgData name="Alon Pinheiro" userId="4501e3c9-5ef7-40cc-a0c2-9ea35ef4d3fb" providerId="ADAL" clId="{E8AA7FE7-E28B-4564-88FF-DB8B1C2C8254}" dt="2022-04-19T15:24:25.072" v="274" actId="931"/>
          <ac:picMkLst>
            <pc:docMk/>
            <pc:sldMk cId="373091053" sldId="256"/>
            <ac:picMk id="18" creationId="{BB48D59D-F6CF-4509-B196-928AFCD5638B}"/>
          </ac:picMkLst>
        </pc:picChg>
        <pc:picChg chg="add del mod modCrop">
          <ac:chgData name="Alon Pinheiro" userId="4501e3c9-5ef7-40cc-a0c2-9ea35ef4d3fb" providerId="ADAL" clId="{E8AA7FE7-E28B-4564-88FF-DB8B1C2C8254}" dt="2022-04-19T15:25:21.504" v="281" actId="478"/>
          <ac:picMkLst>
            <pc:docMk/>
            <pc:sldMk cId="373091053" sldId="256"/>
            <ac:picMk id="21" creationId="{08D14EE5-8FA2-46BD-9F09-54618A9D94FA}"/>
          </ac:picMkLst>
        </pc:picChg>
        <pc:picChg chg="add mod modCrop">
          <ac:chgData name="Alon Pinheiro" userId="4501e3c9-5ef7-40cc-a0c2-9ea35ef4d3fb" providerId="ADAL" clId="{E8AA7FE7-E28B-4564-88FF-DB8B1C2C8254}" dt="2022-04-19T16:23:51.977" v="409" actId="732"/>
          <ac:picMkLst>
            <pc:docMk/>
            <pc:sldMk cId="373091053" sldId="256"/>
            <ac:picMk id="23" creationId="{CACC6422-1516-4778-9AA5-1D0B4E433E2E}"/>
          </ac:picMkLst>
        </pc:picChg>
        <pc:picChg chg="add mod">
          <ac:chgData name="Alon Pinheiro" userId="4501e3c9-5ef7-40cc-a0c2-9ea35ef4d3fb" providerId="ADAL" clId="{E8AA7FE7-E28B-4564-88FF-DB8B1C2C8254}" dt="2022-04-19T16:24:43.816" v="457" actId="571"/>
          <ac:picMkLst>
            <pc:docMk/>
            <pc:sldMk cId="373091053" sldId="256"/>
            <ac:picMk id="28" creationId="{BE4DF31A-50C4-4A36-B978-9E421A4C0511}"/>
          </ac:picMkLst>
        </pc:picChg>
        <pc:picChg chg="add del">
          <ac:chgData name="Alon Pinheiro" userId="4501e3c9-5ef7-40cc-a0c2-9ea35ef4d3fb" providerId="ADAL" clId="{E8AA7FE7-E28B-4564-88FF-DB8B1C2C8254}" dt="2022-04-19T14:54:07.003" v="24" actId="478"/>
          <ac:picMkLst>
            <pc:docMk/>
            <pc:sldMk cId="373091053" sldId="256"/>
            <ac:picMk id="1026" creationId="{BDD68FA1-7D16-4A63-BB2D-B47A39EFA3D1}"/>
          </ac:picMkLst>
        </pc:picChg>
        <pc:picChg chg="add del mod">
          <ac:chgData name="Alon Pinheiro" userId="4501e3c9-5ef7-40cc-a0c2-9ea35ef4d3fb" providerId="ADAL" clId="{E8AA7FE7-E28B-4564-88FF-DB8B1C2C8254}" dt="2022-04-19T15:14:26.895" v="233" actId="478"/>
          <ac:picMkLst>
            <pc:docMk/>
            <pc:sldMk cId="373091053" sldId="256"/>
            <ac:picMk id="1028" creationId="{34F20FB8-9FAB-4F8F-AD7F-42BB867D03D3}"/>
          </ac:picMkLst>
        </pc:picChg>
      </pc:sldChg>
      <pc:sldChg chg="modSp add mod">
        <pc:chgData name="Alon Pinheiro" userId="4501e3c9-5ef7-40cc-a0c2-9ea35ef4d3fb" providerId="ADAL" clId="{E8AA7FE7-E28B-4564-88FF-DB8B1C2C8254}" dt="2022-04-19T16:44:05.966" v="598" actId="1035"/>
        <pc:sldMkLst>
          <pc:docMk/>
          <pc:sldMk cId="1148710167" sldId="257"/>
        </pc:sldMkLst>
        <pc:spChg chg="mod">
          <ac:chgData name="Alon Pinheiro" userId="4501e3c9-5ef7-40cc-a0c2-9ea35ef4d3fb" providerId="ADAL" clId="{E8AA7FE7-E28B-4564-88FF-DB8B1C2C8254}" dt="2022-04-19T16:41:34.844" v="560" actId="14100"/>
          <ac:spMkLst>
            <pc:docMk/>
            <pc:sldMk cId="1148710167" sldId="257"/>
            <ac:spMk id="4" creationId="{E8B51210-23FD-44E3-B354-65BCF74355AA}"/>
          </ac:spMkLst>
        </pc:spChg>
        <pc:spChg chg="mod">
          <ac:chgData name="Alon Pinheiro" userId="4501e3c9-5ef7-40cc-a0c2-9ea35ef4d3fb" providerId="ADAL" clId="{E8AA7FE7-E28B-4564-88FF-DB8B1C2C8254}" dt="2022-04-19T16:44:03.835" v="596" actId="1036"/>
          <ac:spMkLst>
            <pc:docMk/>
            <pc:sldMk cId="1148710167" sldId="257"/>
            <ac:spMk id="5" creationId="{132697C6-6DE4-4C53-9184-2091E3A0FB08}"/>
          </ac:spMkLst>
        </pc:spChg>
        <pc:spChg chg="mod">
          <ac:chgData name="Alon Pinheiro" userId="4501e3c9-5ef7-40cc-a0c2-9ea35ef4d3fb" providerId="ADAL" clId="{E8AA7FE7-E28B-4564-88FF-DB8B1C2C8254}" dt="2022-04-19T16:44:03.835" v="596" actId="1036"/>
          <ac:spMkLst>
            <pc:docMk/>
            <pc:sldMk cId="1148710167" sldId="257"/>
            <ac:spMk id="8" creationId="{C569DD42-EDBB-453E-A5F5-C2129E2FB6D6}"/>
          </ac:spMkLst>
        </pc:spChg>
        <pc:spChg chg="mod">
          <ac:chgData name="Alon Pinheiro" userId="4501e3c9-5ef7-40cc-a0c2-9ea35ef4d3fb" providerId="ADAL" clId="{E8AA7FE7-E28B-4564-88FF-DB8B1C2C8254}" dt="2022-04-19T16:44:03.835" v="596" actId="1036"/>
          <ac:spMkLst>
            <pc:docMk/>
            <pc:sldMk cId="1148710167" sldId="257"/>
            <ac:spMk id="9" creationId="{0C1D5A93-43BD-4CA3-942D-CD938F98231F}"/>
          </ac:spMkLst>
        </pc:spChg>
        <pc:spChg chg="mod">
          <ac:chgData name="Alon Pinheiro" userId="4501e3c9-5ef7-40cc-a0c2-9ea35ef4d3fb" providerId="ADAL" clId="{E8AA7FE7-E28B-4564-88FF-DB8B1C2C8254}" dt="2022-04-19T16:44:05.966" v="598" actId="1035"/>
          <ac:spMkLst>
            <pc:docMk/>
            <pc:sldMk cId="1148710167" sldId="257"/>
            <ac:spMk id="10" creationId="{AF5EA7AD-A829-473E-8762-237DF407B565}"/>
          </ac:spMkLst>
        </pc:spChg>
        <pc:spChg chg="mod">
          <ac:chgData name="Alon Pinheiro" userId="4501e3c9-5ef7-40cc-a0c2-9ea35ef4d3fb" providerId="ADAL" clId="{E8AA7FE7-E28B-4564-88FF-DB8B1C2C8254}" dt="2022-04-19T16:44:03.835" v="596" actId="1036"/>
          <ac:spMkLst>
            <pc:docMk/>
            <pc:sldMk cId="1148710167" sldId="257"/>
            <ac:spMk id="15" creationId="{F6EB402F-21E1-45AE-B3BB-9601FE2C85A0}"/>
          </ac:spMkLst>
        </pc:spChg>
        <pc:picChg chg="mod">
          <ac:chgData name="Alon Pinheiro" userId="4501e3c9-5ef7-40cc-a0c2-9ea35ef4d3fb" providerId="ADAL" clId="{E8AA7FE7-E28B-4564-88FF-DB8B1C2C8254}" dt="2022-04-19T16:44:03.835" v="596" actId="1036"/>
          <ac:picMkLst>
            <pc:docMk/>
            <pc:sldMk cId="1148710167" sldId="257"/>
            <ac:picMk id="7" creationId="{9C9C5BF7-A864-4919-BD85-2D3EB71807D6}"/>
          </ac:picMkLst>
        </pc:picChg>
        <pc:picChg chg="mod modCrop">
          <ac:chgData name="Alon Pinheiro" userId="4501e3c9-5ef7-40cc-a0c2-9ea35ef4d3fb" providerId="ADAL" clId="{E8AA7FE7-E28B-4564-88FF-DB8B1C2C8254}" dt="2022-04-19T16:44:03.835" v="596" actId="1036"/>
          <ac:picMkLst>
            <pc:docMk/>
            <pc:sldMk cId="1148710167" sldId="257"/>
            <ac:picMk id="23" creationId="{CACC6422-1516-4778-9AA5-1D0B4E433E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5EFE1-C524-42E5-90D4-9AAC2FADA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4679B1-E91C-4A1B-892D-4B65D223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7D3FF-EA0F-41B7-AE15-0952950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F69A3-732E-482C-ACAE-7D5539B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0CE80-A843-48A5-8A56-3338B74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24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7DEAE-6611-473F-B6B5-3F97916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CD5E94-BA4E-4121-962A-EFC7D925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728EB-3CB9-49B8-8C03-5EE12538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F434F-C378-4E2C-9632-AF4B1D17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4C2C0-A9E5-4E54-AAE1-FDC05967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43A1C-A1D5-4CC1-BCFA-D41908F8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E20963-957B-4CB7-926B-B63789A4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755CA-499B-424F-92E4-D44DEE30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4F989-BAFE-4222-BA28-B3665F6A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E787E-1FEE-48E1-AB5A-6FAFF649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7F4F7-05CE-4825-9417-69292B4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3E786-E644-40D2-96CB-D39E9A30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44E05-DA7B-4E72-9DAB-F1705B27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C19C39-F2D6-45F4-9C52-7B79DDDA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46A69-68DB-4A31-838E-B36FCCC9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E9D7-ADBE-4798-A560-2119B41D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9D6D07-0E9F-4AB3-A553-F2200771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CA704-E503-4BAF-89C4-AC58E7D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B97E9-FDB8-4005-A29D-7A9A3DE1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3E5CB-5B98-49C6-B534-4E1EDF16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27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EFCEE-9DB1-48DD-8294-49FC68F7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FE07E-E6AB-4FFF-8D9E-5B3EB002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7DF9FC-741D-49D4-9C0E-1C7972A4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65F1-1D06-4E7C-9AA4-C51C96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551D02-417E-475A-A37A-9180F438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0AA839-6100-4EA7-B550-A1EF89D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65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95375-FAAF-400D-9D58-F2F164F5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280FC-FC77-4EC7-9813-0D84E3B7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74E5D-63FC-499F-823B-FC3D7858D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963DC-931B-4FFE-BDB0-52683D6ED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8E9C84-56CF-4D79-A65D-ED47EC5BC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802CCD-CC42-4B99-AC3C-E4A6984A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244FBD-ACCE-4487-A5E7-5D180C12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6E9D45-EF76-44B7-9673-F21D576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CEB90-9DB9-4A48-A889-A7DC8EAD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3A80BD-6B52-4695-B871-E335876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24B6E9-2EBC-4969-A623-08018CFC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ED4AC0-7260-4C21-AB00-6F0A10C8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84F466-1238-414F-87E2-95BA0CB4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FE85A5-E2CC-4129-8D66-3BEFB4EC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3DAED4-6D07-4627-84A9-BFDF35F1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5C53F-4A2B-4E62-AEF0-A70D02A0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1C1F5-5C7F-4470-94A9-C824B929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184164-66B6-4555-8627-16C65877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E218F3-9800-40A6-9E93-45B13153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A92C9-BAA3-4C2F-8976-D12471A2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B32D3-3A05-4225-AF14-6B111989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28EE-BAA6-4ED0-9FEA-2ADE9123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63D8FE-67EE-48E5-B028-76E4AD60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60B2F4-3D23-4FA1-B9E4-2F87C5DB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80109-5BDB-42E6-A2F5-8B97DE75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D80DA-22F4-4C00-BCE4-8BD38DC6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DE3AA8-E3FF-4085-8748-A36CCAC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CFA338-4203-466E-AF27-C46A721F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BF27A-4981-4E59-8CF4-03110DE4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8D907-5C7D-4B3C-AFC7-ADD00A22C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14EC-BABC-4604-A17E-F56D9C7EB3B0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258E5-BA0C-42D8-9ADB-52083F9E8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9F517-F60A-4165-9385-4A24C9D70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B57B-2E2B-4CF9-9088-B6FED23B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B51210-23FD-44E3-B354-65BCF74355AA}"/>
              </a:ext>
            </a:extLst>
          </p:cNvPr>
          <p:cNvSpPr/>
          <p:nvPr/>
        </p:nvSpPr>
        <p:spPr>
          <a:xfrm>
            <a:off x="0" y="-1"/>
            <a:ext cx="12192000" cy="3068058"/>
          </a:xfrm>
          <a:prstGeom prst="rect">
            <a:avLst/>
          </a:prstGeom>
          <a:gradFill flip="none" rotWithShape="1">
            <a:gsLst>
              <a:gs pos="0">
                <a:srgbClr val="1F4054">
                  <a:shade val="30000"/>
                  <a:satMod val="115000"/>
                </a:srgbClr>
              </a:gs>
              <a:gs pos="50000">
                <a:srgbClr val="1F4054">
                  <a:shade val="67500"/>
                  <a:satMod val="115000"/>
                </a:srgbClr>
              </a:gs>
              <a:gs pos="100000">
                <a:srgbClr val="1F4054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6EB402F-21E1-45AE-B3BB-9601FE2C85A0}"/>
              </a:ext>
            </a:extLst>
          </p:cNvPr>
          <p:cNvSpPr/>
          <p:nvPr/>
        </p:nvSpPr>
        <p:spPr>
          <a:xfrm>
            <a:off x="9329064" y="408570"/>
            <a:ext cx="1643736" cy="1643736"/>
          </a:xfrm>
          <a:prstGeom prst="ellipse">
            <a:avLst/>
          </a:prstGeom>
          <a:solidFill>
            <a:srgbClr val="295671"/>
          </a:solidFill>
          <a:ln w="38100">
            <a:solidFill>
              <a:srgbClr val="41B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569DD42-EDBB-453E-A5F5-C2129E2FB6D6}"/>
              </a:ext>
            </a:extLst>
          </p:cNvPr>
          <p:cNvSpPr/>
          <p:nvPr/>
        </p:nvSpPr>
        <p:spPr>
          <a:xfrm>
            <a:off x="9409475" y="502608"/>
            <a:ext cx="1476728" cy="1476728"/>
          </a:xfrm>
          <a:prstGeom prst="ellipse">
            <a:avLst/>
          </a:prstGeom>
          <a:solidFill>
            <a:srgbClr val="1F40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9C5BF7-A864-4919-BD85-2D3EB718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9384" y="441982"/>
            <a:ext cx="1575316" cy="1576912"/>
          </a:xfrm>
          <a:prstGeom prst="ellipse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C1D5A93-43BD-4CA3-942D-CD938F98231F}"/>
              </a:ext>
            </a:extLst>
          </p:cNvPr>
          <p:cNvSpPr txBox="1"/>
          <p:nvPr/>
        </p:nvSpPr>
        <p:spPr>
          <a:xfrm>
            <a:off x="8752114" y="2090059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arlow Condensed" panose="00000506000000000000" pitchFamily="2" charset="0"/>
              </a:rPr>
              <a:t>Alon Pinheiro</a:t>
            </a:r>
            <a:endParaRPr lang="pt-BR" b="1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5EA7AD-A829-473E-8762-237DF407B565}"/>
              </a:ext>
            </a:extLst>
          </p:cNvPr>
          <p:cNvSpPr txBox="1"/>
          <p:nvPr/>
        </p:nvSpPr>
        <p:spPr>
          <a:xfrm>
            <a:off x="8305803" y="2486279"/>
            <a:ext cx="386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arlow Condensed" panose="00000506000000000000" pitchFamily="2" charset="0"/>
              </a:rPr>
              <a:t>Especialista em Power BI</a:t>
            </a:r>
          </a:p>
        </p:txBody>
      </p:sp>
      <p:pic>
        <p:nvPicPr>
          <p:cNvPr id="23" name="Imagem 22" descr="Homem jogando vídeo game em cima da mesa&#10;&#10;Descrição gerada automaticamente com confiança baixa">
            <a:extLst>
              <a:ext uri="{FF2B5EF4-FFF2-40B4-BE49-F238E27FC236}">
                <a16:creationId xmlns:a16="http://schemas.microsoft.com/office/drawing/2014/main" id="{CACC6422-1516-4778-9AA5-1D0B4E43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4" b="37096"/>
          <a:stretch/>
        </p:blipFill>
        <p:spPr>
          <a:xfrm>
            <a:off x="228601" y="228601"/>
            <a:ext cx="7663542" cy="25907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2697C6-6DE4-4C53-9184-2091E3A0FB08}"/>
              </a:ext>
            </a:extLst>
          </p:cNvPr>
          <p:cNvSpPr/>
          <p:nvPr/>
        </p:nvSpPr>
        <p:spPr>
          <a:xfrm>
            <a:off x="228600" y="206829"/>
            <a:ext cx="7663543" cy="2612571"/>
          </a:xfrm>
          <a:prstGeom prst="rect">
            <a:avLst/>
          </a:prstGeom>
          <a:noFill/>
          <a:ln w="31750">
            <a:solidFill>
              <a:srgbClr val="41BCC9"/>
            </a:solidFill>
          </a:ln>
          <a:effectLst>
            <a:glow rad="25400">
              <a:srgbClr val="41BCC9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9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B51210-23FD-44E3-B354-65BCF74355AA}"/>
              </a:ext>
            </a:extLst>
          </p:cNvPr>
          <p:cNvSpPr/>
          <p:nvPr/>
        </p:nvSpPr>
        <p:spPr>
          <a:xfrm>
            <a:off x="0" y="-2"/>
            <a:ext cx="12192000" cy="6045202"/>
          </a:xfrm>
          <a:prstGeom prst="rect">
            <a:avLst/>
          </a:prstGeom>
          <a:gradFill flip="none" rotWithShape="1">
            <a:gsLst>
              <a:gs pos="0">
                <a:srgbClr val="1F4054">
                  <a:shade val="30000"/>
                  <a:satMod val="115000"/>
                </a:srgbClr>
              </a:gs>
              <a:gs pos="50000">
                <a:srgbClr val="1F4054">
                  <a:shade val="67500"/>
                  <a:satMod val="115000"/>
                </a:srgbClr>
              </a:gs>
              <a:gs pos="100000">
                <a:srgbClr val="1F4054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6EB402F-21E1-45AE-B3BB-9601FE2C85A0}"/>
              </a:ext>
            </a:extLst>
          </p:cNvPr>
          <p:cNvSpPr/>
          <p:nvPr/>
        </p:nvSpPr>
        <p:spPr>
          <a:xfrm>
            <a:off x="9107721" y="1994305"/>
            <a:ext cx="2035622" cy="2035622"/>
          </a:xfrm>
          <a:prstGeom prst="ellipse">
            <a:avLst/>
          </a:prstGeom>
          <a:solidFill>
            <a:srgbClr val="295671"/>
          </a:solidFill>
          <a:ln w="38100">
            <a:solidFill>
              <a:srgbClr val="41B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569DD42-EDBB-453E-A5F5-C2129E2FB6D6}"/>
              </a:ext>
            </a:extLst>
          </p:cNvPr>
          <p:cNvSpPr/>
          <p:nvPr/>
        </p:nvSpPr>
        <p:spPr>
          <a:xfrm>
            <a:off x="9208040" y="2108251"/>
            <a:ext cx="1828798" cy="1828798"/>
          </a:xfrm>
          <a:prstGeom prst="ellipse">
            <a:avLst/>
          </a:prstGeom>
          <a:solidFill>
            <a:srgbClr val="1F40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1D5A93-43BD-4CA3-942D-CD938F98231F}"/>
              </a:ext>
            </a:extLst>
          </p:cNvPr>
          <p:cNvSpPr txBox="1"/>
          <p:nvPr/>
        </p:nvSpPr>
        <p:spPr>
          <a:xfrm>
            <a:off x="8726714" y="4049537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arlow Condensed" panose="00000506000000000000" pitchFamily="2" charset="0"/>
              </a:rPr>
              <a:t>Alon Pinheiro</a:t>
            </a:r>
            <a:endParaRPr lang="pt-BR" b="1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5EA7AD-A829-473E-8762-237DF407B565}"/>
              </a:ext>
            </a:extLst>
          </p:cNvPr>
          <p:cNvSpPr txBox="1"/>
          <p:nvPr/>
        </p:nvSpPr>
        <p:spPr>
          <a:xfrm>
            <a:off x="8280403" y="4572757"/>
            <a:ext cx="386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arlow Condensed" panose="00000506000000000000" pitchFamily="2" charset="0"/>
              </a:rPr>
              <a:t>Especialista em Power BI</a:t>
            </a:r>
          </a:p>
        </p:txBody>
      </p:sp>
      <p:pic>
        <p:nvPicPr>
          <p:cNvPr id="23" name="Imagem 22" descr="Homem jogando vídeo game em cima da mesa&#10;&#10;Descrição gerada automaticamente com confiança baixa">
            <a:extLst>
              <a:ext uri="{FF2B5EF4-FFF2-40B4-BE49-F238E27FC236}">
                <a16:creationId xmlns:a16="http://schemas.microsoft.com/office/drawing/2014/main" id="{CACC6422-1516-4778-9AA5-1D0B4E433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7" b="19276"/>
          <a:stretch/>
        </p:blipFill>
        <p:spPr>
          <a:xfrm>
            <a:off x="260435" y="1680078"/>
            <a:ext cx="7617554" cy="33435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2697C6-6DE4-4C53-9184-2091E3A0FB08}"/>
              </a:ext>
            </a:extLst>
          </p:cNvPr>
          <p:cNvSpPr/>
          <p:nvPr/>
        </p:nvSpPr>
        <p:spPr>
          <a:xfrm>
            <a:off x="228600" y="1680078"/>
            <a:ext cx="7663543" cy="3343590"/>
          </a:xfrm>
          <a:prstGeom prst="rect">
            <a:avLst/>
          </a:prstGeom>
          <a:noFill/>
          <a:ln w="31750">
            <a:solidFill>
              <a:srgbClr val="41BCC9"/>
            </a:solidFill>
          </a:ln>
          <a:effectLst>
            <a:glow rad="25400">
              <a:srgbClr val="41BCC9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BB41BA-6173-45E0-978E-3A1B789E1386}"/>
              </a:ext>
            </a:extLst>
          </p:cNvPr>
          <p:cNvSpPr txBox="1"/>
          <p:nvPr/>
        </p:nvSpPr>
        <p:spPr>
          <a:xfrm>
            <a:off x="3046595" y="709870"/>
            <a:ext cx="609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arlow Condensed" panose="00000506000000000000" pitchFamily="2" charset="0"/>
              </a:rPr>
              <a:t>Portfólio de Projetos no Power BI</a:t>
            </a:r>
            <a:endParaRPr lang="pt-BR" b="1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3B2D7F-6259-0B79-6136-1E8BFD48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5405" y="2028825"/>
            <a:ext cx="1968929" cy="197092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8710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Barlow Condensed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Marcos Daniel Santana</cp:lastModifiedBy>
  <cp:revision>3</cp:revision>
  <dcterms:created xsi:type="dcterms:W3CDTF">2022-04-19T14:47:14Z</dcterms:created>
  <dcterms:modified xsi:type="dcterms:W3CDTF">2025-02-25T02:45:10Z</dcterms:modified>
</cp:coreProperties>
</file>