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92B7-7EA5-419E-9813-E4DD0115ED35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E888-2032-404F-824E-B910AFDE2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5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92B7-7EA5-419E-9813-E4DD0115ED35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E888-2032-404F-824E-B910AFDE2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48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92B7-7EA5-419E-9813-E4DD0115ED35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E888-2032-404F-824E-B910AFDE2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922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92B7-7EA5-419E-9813-E4DD0115ED35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E888-2032-404F-824E-B910AFDE2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433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92B7-7EA5-419E-9813-E4DD0115ED35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E888-2032-404F-824E-B910AFDE2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210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92B7-7EA5-419E-9813-E4DD0115ED35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E888-2032-404F-824E-B910AFDE2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571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92B7-7EA5-419E-9813-E4DD0115ED35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E888-2032-404F-824E-B910AFDE2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353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92B7-7EA5-419E-9813-E4DD0115ED35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E888-2032-404F-824E-B910AFDE2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611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92B7-7EA5-419E-9813-E4DD0115ED35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E888-2032-404F-824E-B910AFDE2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49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92B7-7EA5-419E-9813-E4DD0115ED35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E888-2032-404F-824E-B910AFDE2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19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92B7-7EA5-419E-9813-E4DD0115ED35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E888-2032-404F-824E-B910AFDE2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93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92B7-7EA5-419E-9813-E4DD0115ED35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E888-2032-404F-824E-B910AFDE2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47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92B7-7EA5-419E-9813-E4DD0115ED35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E888-2032-404F-824E-B910AFDE2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13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92B7-7EA5-419E-9813-E4DD0115ED35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E888-2032-404F-824E-B910AFDE2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5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92B7-7EA5-419E-9813-E4DD0115ED35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E888-2032-404F-824E-B910AFDE2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09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92B7-7EA5-419E-9813-E4DD0115ED35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E888-2032-404F-824E-B910AFDE2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08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5EB92B7-7EA5-419E-9813-E4DD0115ED35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748E888-2032-404F-824E-B910AFDE2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94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5EB92B7-7EA5-419E-9813-E4DD0115ED35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748E888-2032-404F-824E-B910AFDE2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402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25B594F-4982-6A6D-C17C-0E7949B2D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58" y="3730507"/>
            <a:ext cx="3465084" cy="269506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B1A217C-E694-D5D7-3398-7CF8264D6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135" y="736979"/>
            <a:ext cx="8676222" cy="2565779"/>
          </a:xfrm>
        </p:spPr>
        <p:txBody>
          <a:bodyPr/>
          <a:lstStyle/>
          <a:p>
            <a:r>
              <a:rPr lang="pt-BR" dirty="0"/>
              <a:t>Ros </a:t>
            </a:r>
            <a:r>
              <a:rPr lang="pt-BR" dirty="0" err="1"/>
              <a:t>Basics</a:t>
            </a:r>
            <a:r>
              <a:rPr lang="pt-BR" dirty="0"/>
              <a:t> in 5 </a:t>
            </a:r>
            <a:r>
              <a:rPr lang="pt-BR" dirty="0" err="1"/>
              <a:t>days</a:t>
            </a:r>
            <a:r>
              <a:rPr lang="pt-BR" dirty="0"/>
              <a:t> (</a:t>
            </a:r>
            <a:r>
              <a:rPr lang="pt-BR" dirty="0" err="1"/>
              <a:t>python</a:t>
            </a:r>
            <a:r>
              <a:rPr lang="pt-BR" dirty="0"/>
              <a:t>)</a:t>
            </a:r>
            <a:br>
              <a:rPr lang="pt-BR" dirty="0"/>
            </a:br>
            <a:r>
              <a:rPr lang="pt-BR" dirty="0"/>
              <a:t>Wall </a:t>
            </a:r>
            <a:r>
              <a:rPr lang="pt-BR" dirty="0" err="1"/>
              <a:t>following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086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1E8FC-6705-F509-0D17-04C9058C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toPICS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C9F65F-4984-48FC-B6A6-0BB3B127F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Subscriber</a:t>
            </a:r>
            <a:r>
              <a:rPr lang="pt-BR" dirty="0"/>
              <a:t>: /</a:t>
            </a:r>
            <a:r>
              <a:rPr lang="pt-BR" dirty="0" err="1"/>
              <a:t>scan</a:t>
            </a:r>
            <a:r>
              <a:rPr lang="pt-BR" dirty="0"/>
              <a:t> (</a:t>
            </a:r>
            <a:r>
              <a:rPr lang="pt-BR" dirty="0" err="1"/>
              <a:t>callback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)</a:t>
            </a:r>
          </a:p>
          <a:p>
            <a:r>
              <a:rPr lang="pt-BR" dirty="0"/>
              <a:t>Publisher: /CMD_VEL</a:t>
            </a:r>
          </a:p>
        </p:txBody>
      </p:sp>
    </p:spTree>
    <p:extLst>
      <p:ext uri="{BB962C8B-B14F-4D97-AF65-F5344CB8AC3E}">
        <p14:creationId xmlns:p14="http://schemas.microsoft.com/office/powerpoint/2010/main" val="184271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1E8FC-6705-F509-0D17-04C9058C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Callback</a:t>
            </a:r>
            <a:r>
              <a:rPr lang="pt-BR" dirty="0"/>
              <a:t> </a:t>
            </a:r>
            <a:r>
              <a:rPr lang="pt-BR" dirty="0" err="1"/>
              <a:t>function</a:t>
            </a:r>
            <a:endParaRPr lang="pt-BR" dirty="0"/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32D727FC-AAA5-1662-686D-161DA3CBD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Discovering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angles</a:t>
            </a:r>
            <a:endParaRPr lang="pt-BR" dirty="0"/>
          </a:p>
        </p:txBody>
      </p:sp>
      <p:sp>
        <p:nvSpPr>
          <p:cNvPr id="18" name="Espaço Reservado para Conteúdo 17">
            <a:extLst>
              <a:ext uri="{FF2B5EF4-FFF2-40B4-BE49-F238E27FC236}">
                <a16:creationId xmlns:a16="http://schemas.microsoft.com/office/drawing/2014/main" id="{C85B7297-22A9-148C-6C6F-B51D933186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A3F0B877-5D7F-AE93-EB6C-761D3220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8399BDBD-5ED1-8EFF-3BAE-1FAACFA42C5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sz="1600" dirty="0" err="1"/>
              <a:t>If</a:t>
            </a:r>
            <a:r>
              <a:rPr lang="pt-BR" sz="1600" dirty="0"/>
              <a:t> (frontal </a:t>
            </a:r>
            <a:r>
              <a:rPr lang="pt-BR" sz="1600" dirty="0" err="1"/>
              <a:t>distance</a:t>
            </a:r>
            <a:r>
              <a:rPr lang="pt-BR" sz="1600" dirty="0"/>
              <a:t> &lt;= 0.5 </a:t>
            </a:r>
            <a:r>
              <a:rPr lang="pt-BR" sz="1600" dirty="0" err="1"/>
              <a:t>meters</a:t>
            </a:r>
            <a:r>
              <a:rPr lang="pt-BR" sz="1600" dirty="0"/>
              <a:t>): </a:t>
            </a:r>
            <a:r>
              <a:rPr lang="pt-BR" sz="1600" dirty="0" err="1"/>
              <a:t>turn</a:t>
            </a:r>
            <a:r>
              <a:rPr lang="pt-BR" sz="1600" dirty="0"/>
              <a:t> </a:t>
            </a:r>
            <a:r>
              <a:rPr lang="pt-BR" sz="1600" dirty="0" err="1"/>
              <a:t>left</a:t>
            </a:r>
            <a:endParaRPr lang="pt-B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 err="1"/>
              <a:t>Elife</a:t>
            </a:r>
            <a:r>
              <a:rPr lang="pt-BR" sz="1600" dirty="0"/>
              <a:t> (</a:t>
            </a:r>
            <a:r>
              <a:rPr lang="pt-BR" sz="1600" dirty="0" err="1"/>
              <a:t>Right</a:t>
            </a:r>
            <a:r>
              <a:rPr lang="pt-BR" sz="1600" dirty="0"/>
              <a:t> </a:t>
            </a:r>
            <a:r>
              <a:rPr lang="pt-BR" sz="1600" dirty="0" err="1"/>
              <a:t>distance</a:t>
            </a:r>
            <a:r>
              <a:rPr lang="pt-BR" sz="1600" dirty="0"/>
              <a:t> &gt; 0.3 </a:t>
            </a:r>
            <a:r>
              <a:rPr lang="pt-BR" sz="1600" dirty="0" err="1"/>
              <a:t>meters</a:t>
            </a:r>
            <a:r>
              <a:rPr lang="pt-BR" sz="1600" dirty="0"/>
              <a:t>): </a:t>
            </a:r>
            <a:r>
              <a:rPr lang="pt-BR" sz="1600" dirty="0" err="1"/>
              <a:t>turn</a:t>
            </a:r>
            <a:r>
              <a:rPr lang="pt-BR" sz="1600" dirty="0"/>
              <a:t> </a:t>
            </a:r>
            <a:r>
              <a:rPr lang="pt-BR" sz="1600" dirty="0" err="1"/>
              <a:t>right</a:t>
            </a:r>
            <a:endParaRPr lang="pt-B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 err="1"/>
              <a:t>Elife</a:t>
            </a:r>
            <a:r>
              <a:rPr lang="pt-BR" sz="1600" dirty="0"/>
              <a:t> (</a:t>
            </a:r>
            <a:r>
              <a:rPr lang="pt-BR" sz="1600" dirty="0" err="1"/>
              <a:t>Right</a:t>
            </a:r>
            <a:r>
              <a:rPr lang="pt-BR" sz="1600" dirty="0"/>
              <a:t> </a:t>
            </a:r>
            <a:r>
              <a:rPr lang="pt-BR" sz="1600" dirty="0" err="1"/>
              <a:t>distance</a:t>
            </a:r>
            <a:r>
              <a:rPr lang="pt-BR" sz="1600" dirty="0"/>
              <a:t> &lt; 0.2 </a:t>
            </a:r>
            <a:r>
              <a:rPr lang="pt-BR" sz="1600" dirty="0" err="1"/>
              <a:t>meters</a:t>
            </a:r>
            <a:r>
              <a:rPr lang="pt-BR" sz="1600" dirty="0"/>
              <a:t>): </a:t>
            </a:r>
            <a:r>
              <a:rPr lang="pt-BR" sz="1600" dirty="0" err="1"/>
              <a:t>turn</a:t>
            </a:r>
            <a:r>
              <a:rPr lang="pt-BR" sz="1600" dirty="0"/>
              <a:t> </a:t>
            </a:r>
            <a:r>
              <a:rPr lang="pt-BR" sz="1600" dirty="0" err="1"/>
              <a:t>left</a:t>
            </a:r>
            <a:endParaRPr lang="pt-B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/>
              <a:t>Else: go </a:t>
            </a:r>
            <a:r>
              <a:rPr lang="pt-BR" sz="1600" dirty="0" err="1"/>
              <a:t>ahead</a:t>
            </a:r>
            <a:endParaRPr lang="pt-BR" sz="1600" dirty="0"/>
          </a:p>
          <a:p>
            <a:pPr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5F94098-0F93-10F0-5AE2-21259697A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364" y="3243262"/>
            <a:ext cx="3510896" cy="289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1E8FC-6705-F509-0D17-04C9058C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services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88C80C-B05F-B731-9946-64E11F6B5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Call</a:t>
            </a:r>
            <a:r>
              <a:rPr lang="pt-BR" dirty="0"/>
              <a:t> </a:t>
            </a:r>
            <a:r>
              <a:rPr lang="pt-BR" dirty="0" err="1"/>
              <a:t>back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/</a:t>
            </a:r>
            <a:r>
              <a:rPr lang="pt-BR" dirty="0" err="1"/>
              <a:t>scan</a:t>
            </a:r>
            <a:r>
              <a:rPr lang="pt-BR" dirty="0"/>
              <a:t> </a:t>
            </a:r>
            <a:r>
              <a:rPr lang="pt-BR" dirty="0" err="1"/>
              <a:t>topic</a:t>
            </a:r>
            <a:r>
              <a:rPr lang="pt-BR" dirty="0"/>
              <a:t> (270 </a:t>
            </a:r>
            <a:r>
              <a:rPr lang="pt-BR" dirty="0" err="1"/>
              <a:t>and</a:t>
            </a:r>
            <a:r>
              <a:rPr lang="pt-BR" dirty="0"/>
              <a:t> 360 </a:t>
            </a:r>
            <a:r>
              <a:rPr lang="pt-BR" dirty="0" err="1"/>
              <a:t>beam</a:t>
            </a:r>
            <a:r>
              <a:rPr lang="pt-BR" dirty="0"/>
              <a:t> </a:t>
            </a:r>
            <a:r>
              <a:rPr lang="pt-BR" dirty="0" err="1"/>
              <a:t>distance</a:t>
            </a:r>
            <a:r>
              <a:rPr lang="pt-BR" dirty="0"/>
              <a:t>).</a:t>
            </a:r>
          </a:p>
          <a:p>
            <a:r>
              <a:rPr lang="pt-BR" dirty="0" err="1"/>
              <a:t>Call</a:t>
            </a:r>
            <a:r>
              <a:rPr lang="pt-BR" dirty="0"/>
              <a:t> </a:t>
            </a:r>
            <a:r>
              <a:rPr lang="pt-BR" dirty="0" err="1"/>
              <a:t>back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request</a:t>
            </a:r>
            <a:r>
              <a:rPr lang="pt-BR" dirty="0"/>
              <a:t> </a:t>
            </a:r>
            <a:r>
              <a:rPr lang="pt-BR" dirty="0" err="1"/>
              <a:t>message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server </a:t>
            </a:r>
            <a:r>
              <a:rPr lang="pt-BR" dirty="0" err="1"/>
              <a:t>service</a:t>
            </a:r>
            <a:r>
              <a:rPr lang="pt-BR" dirty="0"/>
              <a:t>.</a:t>
            </a:r>
          </a:p>
          <a:p>
            <a:r>
              <a:rPr lang="en-US" dirty="0"/>
              <a:t>identify the beam with the shortest distance (shortest beam).</a:t>
            </a:r>
          </a:p>
          <a:p>
            <a:r>
              <a:rPr lang="en-US" sz="1800" dirty="0"/>
              <a:t>If shortest beam &gt; 360°: turn left while beam &gt; 360° | ELSE : turn right while beam &lt; 360° .</a:t>
            </a:r>
          </a:p>
          <a:p>
            <a:r>
              <a:rPr lang="en-US" dirty="0"/>
              <a:t>Move forward until the front ray is smaller than 30 cm.</a:t>
            </a:r>
          </a:p>
          <a:p>
            <a:r>
              <a:rPr lang="pt-BR" dirty="0"/>
              <a:t>while </a:t>
            </a:r>
            <a:r>
              <a:rPr lang="en-US" dirty="0"/>
              <a:t>shortest </a:t>
            </a:r>
            <a:r>
              <a:rPr lang="en-US" sz="2000" dirty="0"/>
              <a:t>beam </a:t>
            </a:r>
            <a:r>
              <a:rPr lang="pt-BR" dirty="0"/>
              <a:t>&gt; 270: </a:t>
            </a:r>
            <a:r>
              <a:rPr lang="pt-BR" dirty="0" err="1"/>
              <a:t>turn</a:t>
            </a:r>
            <a:r>
              <a:rPr lang="pt-BR" dirty="0"/>
              <a:t> </a:t>
            </a:r>
            <a:r>
              <a:rPr lang="pt-BR" dirty="0" err="1"/>
              <a:t>left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790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1E8FC-6705-F509-0D17-04C9058C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action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C9F65F-4984-48FC-B6A6-0BB3B127F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Call</a:t>
            </a:r>
            <a:r>
              <a:rPr lang="pt-BR" dirty="0"/>
              <a:t> </a:t>
            </a:r>
            <a:r>
              <a:rPr lang="pt-BR" dirty="0" err="1"/>
              <a:t>back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/</a:t>
            </a:r>
            <a:r>
              <a:rPr lang="pt-BR" dirty="0" err="1"/>
              <a:t>odom</a:t>
            </a:r>
            <a:r>
              <a:rPr lang="pt-BR" dirty="0"/>
              <a:t> (</a:t>
            </a:r>
            <a:r>
              <a:rPr lang="pt-BR" dirty="0" err="1"/>
              <a:t>get</a:t>
            </a:r>
            <a:r>
              <a:rPr lang="pt-BR" dirty="0"/>
              <a:t> position, </a:t>
            </a:r>
            <a:r>
              <a:rPr lang="pt-BR" dirty="0" err="1"/>
              <a:t>calculate</a:t>
            </a:r>
            <a:r>
              <a:rPr lang="pt-BR" dirty="0"/>
              <a:t> </a:t>
            </a:r>
            <a:r>
              <a:rPr lang="pt-BR" dirty="0" err="1"/>
              <a:t>distance</a:t>
            </a:r>
            <a:r>
              <a:rPr lang="pt-BR" dirty="0"/>
              <a:t> ).</a:t>
            </a:r>
          </a:p>
          <a:p>
            <a:r>
              <a:rPr lang="pt-BR" dirty="0" err="1"/>
              <a:t>Call</a:t>
            </a:r>
            <a:r>
              <a:rPr lang="pt-BR" dirty="0"/>
              <a:t> </a:t>
            </a:r>
            <a:r>
              <a:rPr lang="pt-BR" dirty="0" err="1"/>
              <a:t>back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goal</a:t>
            </a:r>
            <a:r>
              <a:rPr lang="pt-BR" dirty="0"/>
              <a:t> </a:t>
            </a:r>
            <a:r>
              <a:rPr lang="pt-BR" dirty="0" err="1"/>
              <a:t>messagem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cliente </a:t>
            </a:r>
            <a:r>
              <a:rPr lang="pt-BR" dirty="0" err="1"/>
              <a:t>action</a:t>
            </a:r>
            <a:r>
              <a:rPr lang="pt-BR" dirty="0"/>
              <a:t> (feedback Every 1s, </a:t>
            </a:r>
            <a:r>
              <a:rPr lang="pt-BR" dirty="0" err="1"/>
              <a:t>result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distance</a:t>
            </a:r>
            <a:r>
              <a:rPr lang="pt-BR"/>
              <a:t> &gt; 6m)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4899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110</TotalTime>
  <Words>181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Malha</vt:lpstr>
      <vt:lpstr>Ros Basics in 5 days (python) Wall following</vt:lpstr>
      <vt:lpstr>toPICS</vt:lpstr>
      <vt:lpstr>Callback function</vt:lpstr>
      <vt:lpstr>services</vt:lpstr>
      <vt:lpstr>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Marcos Daniel Santana</dc:creator>
  <cp:lastModifiedBy>Marcos Daniel Santana</cp:lastModifiedBy>
  <cp:revision>1</cp:revision>
  <dcterms:created xsi:type="dcterms:W3CDTF">2024-07-11T00:41:50Z</dcterms:created>
  <dcterms:modified xsi:type="dcterms:W3CDTF">2024-07-11T02:32:10Z</dcterms:modified>
</cp:coreProperties>
</file>