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F982-488D-3258-9172-E03B15B8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AA288-FF17-35B0-885B-B9706E5F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088C3-8118-DE9F-A233-579E8584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AF7DB-B847-77F6-C05A-4ACFD797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31FB3-55EE-EEFB-F896-7607C846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64388-6B26-3D58-35A5-8EA8F101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2B6B3-D607-06BF-B2B2-E5790F8B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47635-8514-2DA5-E32B-2160CAB1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5FCA9-C267-F122-E6A1-ED23DBF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67872-0182-ACAA-78B3-E4CEA7E4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6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09C088-1219-759A-B6D3-C155C689A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FC4709-FC90-1FDA-8D4F-E39A3996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D3377-13A1-DCC7-1278-EEAD6C6C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151E1-7507-CA4B-5D1F-E0C6D08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AB7B3-4E52-89EB-9D52-316F7DA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84A96-97B5-ADE7-3C72-ABA730BB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3129D-4484-B84B-895B-6794C2C1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51C78-0AD1-50EE-74E3-95A4E61C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AB27E-18D6-54F7-C67B-B0224481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5D05F-9F75-E737-2A45-894806FA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5063-53B4-7CC0-308C-A70119C8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A171B0-394E-14FE-2F6D-511FC672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C0DDF-2562-EC6C-A9CD-35F8BFC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94589-9593-2D20-DB3C-F0CC41B7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24643-7757-8209-2038-4E8D8F1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5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A2742-A86A-DAF3-463E-A466435C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31A7D-AB7E-9B92-7A74-60AC6369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4072F1-A87A-0CA9-BA41-C9E73188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67F44-5CBA-9E5C-3DA8-59C9F541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0C63A-DA10-EBAA-671A-191E69F7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E4460-C9F1-4E1D-F81C-5C11AE9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9FA5-7708-9DD4-222E-251E8A05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46061-9D96-D700-230B-AA7076EC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826045-A4F5-F98F-7462-495EF818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864814-BD09-BB15-F4D5-76264DD2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BBD0B7-0553-951D-2D98-E1B9CECB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658598-D7DE-5210-268C-A4E0A88D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DB34A4-C718-4287-30F7-DBA04A05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1839D8-A401-46DD-F040-B5818844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2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106C-5587-FBFE-0173-589A04AD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671A6F-58BF-3610-1293-4252160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B83FDD-3335-BFCF-1926-DB06A14C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422656-C2BD-9BFF-1FAE-E4D01E70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80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4E62FA-39E3-9116-AEB1-9FE67270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3A79E3-BBFF-1A8B-6229-B9ADD09F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D93F5F-1614-E83C-3D35-DB6692D8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93495-FA22-5A7A-F64D-74558248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77871-F78C-F98F-C738-A846C505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818271-B603-2436-8CBF-33A9CB3D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57189-A730-B8CB-34BD-CA315D3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7916A-7278-40A9-FFE7-82E0134E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093B8-AF18-C666-A246-5864E5FB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26FA-2A17-D16F-9ACF-EFA1CDA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EB23B-9D5E-7A4C-14E7-2AB6FC37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D9A4E-F45E-6065-205C-6AF70B53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91197-9CD0-C67D-6159-39D12711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68A4A-7577-8A3D-7B80-F00CA1D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3B8EA-540B-7A20-0231-AD14FD7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CA32EE-79B7-380B-B5FE-0CEBCC66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B8BF6D-A23C-C86B-8A5D-C21F5375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0DFAA-517A-4CBC-CAB1-858303C7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ADA69-5915-4B67-BF92-6E756DB5658F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778601-D0D3-9203-963B-04BC00F4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C90E9-7901-8717-70E6-8373168BB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5ACF6-CFFB-4B09-A6D4-FBCCC3537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Title</a:t>
            </a:r>
            <a:r>
              <a:rPr lang="pt-BR" sz="4500" dirty="0"/>
              <a:t> </a:t>
            </a:r>
            <a:r>
              <a:rPr lang="pt-BR" sz="4500" dirty="0" err="1"/>
              <a:t>and</a:t>
            </a:r>
            <a:r>
              <a:rPr lang="pt-BR" sz="4500" dirty="0"/>
              <a:t> </a:t>
            </a:r>
            <a:r>
              <a:rPr lang="pt-BR" sz="4500" dirty="0" err="1"/>
              <a:t>Introduction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9080" y="2733358"/>
            <a:ext cx="4053840" cy="2341562"/>
          </a:xfrm>
        </p:spPr>
        <p:txBody>
          <a:bodyPr>
            <a:noAutofit/>
          </a:bodyPr>
          <a:lstStyle/>
          <a:p>
            <a:r>
              <a:rPr lang="pt-BR" sz="2600" dirty="0"/>
              <a:t>Título ainda a definir</a:t>
            </a:r>
          </a:p>
          <a:p>
            <a:endParaRPr lang="pt-BR" sz="2600" dirty="0"/>
          </a:p>
          <a:p>
            <a:r>
              <a:rPr lang="pt-BR" sz="2600" dirty="0"/>
              <a:t>Marcos Queiroz</a:t>
            </a:r>
          </a:p>
          <a:p>
            <a:endParaRPr lang="pt-BR" sz="2600" dirty="0"/>
          </a:p>
          <a:p>
            <a:r>
              <a:rPr lang="pt-BR" sz="2600" dirty="0"/>
              <a:t>12/04/2024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8B9B30-82CF-29EA-A152-363ACF08A600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Context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2395030"/>
            <a:ext cx="11228832" cy="300907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Para ajudar os professores, será proposto uma otimização na escolha de questões para as provas, de acordo com as restrições impostas.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Obter a melhor escolha de questões, diminuindo repetições nem deixando a prova fácil nem difícil.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Evitar cópias de gabaritos e garantir algum nível de aprendizado.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A1DE52-DA32-3824-5456-C5CD1FD69F2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Motivation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2395030"/>
            <a:ext cx="11228832" cy="21952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Dificuldade em criar provas sem repetir as questões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Otimização na escolha, usando o problema da mochila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Diminuir o tempo na elaboração de provas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D79516-9C95-E1E4-0904-383ABFA69E06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93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Objective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2395030"/>
            <a:ext cx="11228832" cy="21952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Qual o impacto da otimização de escolha de questões nas notas dos alunos?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A otimização na escolha de questões melhora o desempenho da turma.</a:t>
            </a:r>
          </a:p>
          <a:p>
            <a:pPr algn="l"/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Provar que a escolha das melhores questões pode aumentar o desempenho de uma turma.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13F7EE-A3CE-55BB-04B4-533AF6FC683F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Relevance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235" y="1592120"/>
            <a:ext cx="11651530" cy="36737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Refinamento da IRT (Item Response </a:t>
            </a:r>
            <a:r>
              <a:rPr lang="pt-BR" sz="2000" dirty="0" err="1"/>
              <a:t>Theory</a:t>
            </a:r>
            <a:r>
              <a:rPr lang="pt-BR" sz="2000" dirty="0"/>
              <a:t>) para estimar melhor os parâmetros e melhorar a qualidade geral da seleção de perguntas.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Algoritmos adaptativos que selecionam perguntas dinamicamente almejando a otimização na seleção de perguntas para maximizar a precisão e a eficiência das avaliações.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Novas técnicas de mineração de dados e aprendizado de máquina para analisar dados de avaliações anteriores e identificar padrões relacionados à dificuldade, discriminação e eficácia das perguntas.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CDM (</a:t>
            </a:r>
            <a:r>
              <a:rPr lang="pt-BR" sz="2000" dirty="0" err="1"/>
              <a:t>Cognitive</a:t>
            </a:r>
            <a:r>
              <a:rPr lang="pt-BR" sz="2000" dirty="0"/>
              <a:t> </a:t>
            </a:r>
            <a:r>
              <a:rPr lang="pt-BR" sz="2000" dirty="0" err="1"/>
              <a:t>Diagnostic</a:t>
            </a:r>
            <a:r>
              <a:rPr lang="pt-BR" sz="2000" dirty="0"/>
              <a:t> Models) visam identificar as habilidades ou processos cognitivos subjacentes ao desempenho nos testes para garantir que as questões atinjam efetivamente objetivos de aprendizagem ou diagnostiquem equívocos.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/>
              <a:t>NLPs</a:t>
            </a:r>
            <a:r>
              <a:rPr lang="pt-BR" sz="2000" dirty="0"/>
              <a:t> (Natural </a:t>
            </a:r>
            <a:r>
              <a:rPr lang="pt-BR" sz="2000" dirty="0" err="1"/>
              <a:t>Language</a:t>
            </a:r>
            <a:r>
              <a:rPr lang="pt-BR" sz="2000" dirty="0"/>
              <a:t> </a:t>
            </a:r>
            <a:r>
              <a:rPr lang="pt-BR" sz="2000" dirty="0" err="1"/>
              <a:t>Processing</a:t>
            </a:r>
            <a:r>
              <a:rPr lang="pt-BR" sz="2000" dirty="0"/>
              <a:t>) são técnicas que analisam e categorizam o conteúdo textual em banco de questões com base em seu conteúdo e recursos semânticos.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E707C57-1876-4883-2A20-CB1707512F3E}"/>
              </a:ext>
            </a:extLst>
          </p:cNvPr>
          <p:cNvSpPr txBox="1">
            <a:spLocks/>
          </p:cNvSpPr>
          <p:nvPr/>
        </p:nvSpPr>
        <p:spPr>
          <a:xfrm>
            <a:off x="2048822" y="5837716"/>
            <a:ext cx="9180010" cy="6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Estudo das principais técnicas para um público mais local/específico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AC57A2-7B1E-4651-0FC2-D17583A3C465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Brief</a:t>
            </a:r>
            <a:r>
              <a:rPr lang="pt-BR" sz="4500" dirty="0"/>
              <a:t> </a:t>
            </a:r>
            <a:r>
              <a:rPr lang="pt-BR" sz="4500" dirty="0" err="1"/>
              <a:t>Related</a:t>
            </a:r>
            <a:r>
              <a:rPr lang="pt-BR" sz="4500" dirty="0"/>
              <a:t> 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235" y="1592121"/>
            <a:ext cx="11651530" cy="301645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"Item Response </a:t>
            </a:r>
            <a:r>
              <a:rPr lang="pt-BR" sz="2000" dirty="0" err="1"/>
              <a:t>Theory</a:t>
            </a:r>
            <a:r>
              <a:rPr lang="pt-BR" sz="2000" dirty="0"/>
              <a:t>: </a:t>
            </a:r>
            <a:r>
              <a:rPr lang="pt-BR" sz="2000" dirty="0" err="1"/>
              <a:t>Parameter</a:t>
            </a:r>
            <a:r>
              <a:rPr lang="pt-BR" sz="2000" dirty="0"/>
              <a:t> </a:t>
            </a:r>
            <a:r>
              <a:rPr lang="pt-BR" sz="2000" dirty="0" err="1"/>
              <a:t>Estimation</a:t>
            </a:r>
            <a:r>
              <a:rPr lang="pt-BR" sz="2000" dirty="0"/>
              <a:t> </a:t>
            </a:r>
            <a:r>
              <a:rPr lang="pt-BR" sz="2000" dirty="0" err="1"/>
              <a:t>Techniques</a:t>
            </a:r>
            <a:r>
              <a:rPr lang="pt-BR" sz="2000" dirty="0"/>
              <a:t>" de Frank B. Baker e </a:t>
            </a:r>
            <a:r>
              <a:rPr lang="pt-BR" sz="2000" dirty="0" err="1"/>
              <a:t>Seock</a:t>
            </a:r>
            <a:r>
              <a:rPr lang="pt-BR" sz="2000" dirty="0"/>
              <a:t>-Ho Kim</a:t>
            </a:r>
            <a:br>
              <a:rPr lang="pt-BR" sz="2000" dirty="0"/>
            </a:br>
            <a:r>
              <a:rPr lang="pt-BR" sz="2000" dirty="0"/>
              <a:t>Livro que fornece uma visão geral abrangente das técnicas de estimativa de parâmetros na IRT (Item Response </a:t>
            </a:r>
            <a:r>
              <a:rPr lang="pt-BR" sz="2000" dirty="0" err="1"/>
              <a:t>Theory</a:t>
            </a:r>
            <a:r>
              <a:rPr lang="pt-BR" sz="2000" dirty="0"/>
              <a:t>), que é fundamental para analisar as propriedades das perguntas em bancos de perguntas.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"</a:t>
            </a:r>
            <a:r>
              <a:rPr lang="pt-BR" sz="2000" dirty="0" err="1"/>
              <a:t>Computerized</a:t>
            </a:r>
            <a:r>
              <a:rPr lang="pt-BR" sz="2000" dirty="0"/>
              <a:t> </a:t>
            </a:r>
            <a:r>
              <a:rPr lang="pt-BR" sz="2000" dirty="0" err="1"/>
              <a:t>Adaptive</a:t>
            </a:r>
            <a:r>
              <a:rPr lang="pt-BR" sz="2000" dirty="0"/>
              <a:t> </a:t>
            </a:r>
            <a:r>
              <a:rPr lang="pt-BR" sz="2000" dirty="0" err="1"/>
              <a:t>Testing</a:t>
            </a:r>
            <a:r>
              <a:rPr lang="pt-BR" sz="2000" dirty="0"/>
              <a:t>: A Primer" de Wim J. van der Linden</a:t>
            </a:r>
            <a:br>
              <a:rPr lang="pt-BR" sz="2000" dirty="0"/>
            </a:br>
            <a:r>
              <a:rPr lang="pt-BR" sz="2000" dirty="0"/>
              <a:t>Cartilha que oferece insights sobre a teoria e a prática do teste adaptativo computadorizado (CAT), uma abordagem que seleciona dinamicamente perguntas com base nas respostas do candidato, tornando-o altamente relevante para otimizar a seleção de perguntas.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67C939-B0B7-AD34-02CF-0368DDAC911A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0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76F7-CDB8-4B23-94D4-E636EE61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40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4500" dirty="0" err="1"/>
              <a:t>Conclusion</a:t>
            </a:r>
            <a:r>
              <a:rPr lang="pt-BR" sz="4500" dirty="0"/>
              <a:t> </a:t>
            </a:r>
            <a:r>
              <a:rPr lang="pt-BR" sz="4500" dirty="0" err="1"/>
              <a:t>and</a:t>
            </a:r>
            <a:r>
              <a:rPr lang="pt-BR" sz="4500" dirty="0"/>
              <a:t> Future </a:t>
            </a:r>
            <a:r>
              <a:rPr lang="pt-BR" sz="4500" dirty="0" err="1"/>
              <a:t>Directions</a:t>
            </a:r>
            <a:endParaRPr lang="pt-BR" sz="4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AB09-9A8C-860D-7A61-EB88EE94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419" y="2497377"/>
            <a:ext cx="9102365" cy="141625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Este é um trabalho que será feito apenas para a disciplina de Otimização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Em conversa com o orientador, a pesquisa será reposicionada de direção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2DE7EB-DD13-6276-F0C5-274320BE2F38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9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Title and Introduction</vt:lpstr>
      <vt:lpstr>Context</vt:lpstr>
      <vt:lpstr>Motivation</vt:lpstr>
      <vt:lpstr>Objective</vt:lpstr>
      <vt:lpstr>Relevance</vt:lpstr>
      <vt:lpstr>Brief Related Works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Introduction</dc:title>
  <dc:creator>Marcos Queiroz</dc:creator>
  <cp:lastModifiedBy>Marcos Queiroz</cp:lastModifiedBy>
  <cp:revision>1</cp:revision>
  <dcterms:created xsi:type="dcterms:W3CDTF">2024-04-13T01:04:35Z</dcterms:created>
  <dcterms:modified xsi:type="dcterms:W3CDTF">2024-04-13T02:23:07Z</dcterms:modified>
</cp:coreProperties>
</file>